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76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4660"/>
  </p:normalViewPr>
  <p:slideViewPr>
    <p:cSldViewPr>
      <p:cViewPr varScale="1">
        <p:scale>
          <a:sx n="70" d="100"/>
          <a:sy n="70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C9C31B-2816-4E1D-BBD8-8E8B9E0830A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d-ID"/>
        </a:p>
      </dgm:t>
    </dgm:pt>
    <dgm:pt modelId="{3245EB9C-018C-4E73-949B-CDE70647E79C}">
      <dgm:prSet phldrT="[Text]"/>
      <dgm:spPr/>
      <dgm:t>
        <a:bodyPr/>
        <a:lstStyle/>
        <a:p>
          <a:pPr algn="ctr"/>
          <a:r>
            <a:rPr lang="en-US" dirty="0" smtClean="0"/>
            <a:t>DMS</a:t>
          </a:r>
          <a:endParaRPr lang="id-ID" dirty="0"/>
        </a:p>
      </dgm:t>
    </dgm:pt>
    <dgm:pt modelId="{B84E4E74-0F25-4CFF-BC18-7F7F8138516E}" type="parTrans" cxnId="{FBF40042-5F0C-4057-9975-DCC21F23B712}">
      <dgm:prSet/>
      <dgm:spPr/>
      <dgm:t>
        <a:bodyPr/>
        <a:lstStyle/>
        <a:p>
          <a:endParaRPr lang="id-ID"/>
        </a:p>
      </dgm:t>
    </dgm:pt>
    <dgm:pt modelId="{4F80B2DD-E365-4F58-9EFF-334C10E400BB}" type="sibTrans" cxnId="{FBF40042-5F0C-4057-9975-DCC21F23B712}">
      <dgm:prSet/>
      <dgm:spPr/>
      <dgm:t>
        <a:bodyPr/>
        <a:lstStyle/>
        <a:p>
          <a:endParaRPr lang="id-ID"/>
        </a:p>
      </dgm:t>
    </dgm:pt>
    <dgm:pt modelId="{6C9B0B3D-6742-492C-BA7E-E128928D29C8}">
      <dgm:prSet phldrT="[Text]"/>
      <dgm:spPr/>
      <dgm:t>
        <a:bodyPr/>
        <a:lstStyle/>
        <a:p>
          <a:pPr algn="ctr"/>
          <a:r>
            <a:rPr lang="en-US" dirty="0" smtClean="0"/>
            <a:t>DBMS</a:t>
          </a:r>
          <a:endParaRPr lang="id-ID" dirty="0"/>
        </a:p>
      </dgm:t>
    </dgm:pt>
    <dgm:pt modelId="{8ED4D48B-BFD4-414B-8EB3-DFDB8D85DCA9}" type="parTrans" cxnId="{1C30BB48-EDFF-4B4D-99A1-5D8C7BC976AD}">
      <dgm:prSet/>
      <dgm:spPr/>
      <dgm:t>
        <a:bodyPr/>
        <a:lstStyle/>
        <a:p>
          <a:endParaRPr lang="id-ID"/>
        </a:p>
      </dgm:t>
    </dgm:pt>
    <dgm:pt modelId="{8A6DF423-DC35-4A70-A031-A84037F3E4D9}" type="sibTrans" cxnId="{1C30BB48-EDFF-4B4D-99A1-5D8C7BC976AD}">
      <dgm:prSet/>
      <dgm:spPr/>
      <dgm:t>
        <a:bodyPr/>
        <a:lstStyle/>
        <a:p>
          <a:endParaRPr lang="id-ID"/>
        </a:p>
      </dgm:t>
    </dgm:pt>
    <dgm:pt modelId="{EC655E26-39EA-4F3E-ABF7-5A720E9800DC}">
      <dgm:prSet phldrT="[Text]"/>
      <dgm:spPr/>
      <dgm:t>
        <a:bodyPr/>
        <a:lstStyle/>
        <a:p>
          <a:pPr algn="ctr"/>
          <a:r>
            <a:rPr lang="en-US" dirty="0" smtClean="0"/>
            <a:t>FMS</a:t>
          </a:r>
          <a:endParaRPr lang="id-ID" dirty="0"/>
        </a:p>
      </dgm:t>
    </dgm:pt>
    <dgm:pt modelId="{5584DE3B-31B0-4B58-AC88-153D10414428}" type="parTrans" cxnId="{9B2A15E8-E9CF-4CC1-9896-DAEA2FBA88D7}">
      <dgm:prSet/>
      <dgm:spPr/>
      <dgm:t>
        <a:bodyPr/>
        <a:lstStyle/>
        <a:p>
          <a:endParaRPr lang="id-ID"/>
        </a:p>
      </dgm:t>
    </dgm:pt>
    <dgm:pt modelId="{693B4D4F-A906-423F-9012-9077A8C87FAE}" type="sibTrans" cxnId="{9B2A15E8-E9CF-4CC1-9896-DAEA2FBA88D7}">
      <dgm:prSet/>
      <dgm:spPr/>
      <dgm:t>
        <a:bodyPr/>
        <a:lstStyle/>
        <a:p>
          <a:endParaRPr lang="id-ID"/>
        </a:p>
      </dgm:t>
    </dgm:pt>
    <dgm:pt modelId="{63734DE4-4681-4275-AEE2-1C13A35795D9}" type="pres">
      <dgm:prSet presAssocID="{AEC9C31B-2816-4E1D-BBD8-8E8B9E0830A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4BDA58C-2B7A-43E1-8CB2-37CEEAD64314}" type="pres">
      <dgm:prSet presAssocID="{3245EB9C-018C-4E73-949B-CDE70647E79C}" presName="centerShape" presStyleLbl="node0" presStyleIdx="0" presStyleCnt="1"/>
      <dgm:spPr/>
      <dgm:t>
        <a:bodyPr/>
        <a:lstStyle/>
        <a:p>
          <a:endParaRPr lang="id-ID"/>
        </a:p>
      </dgm:t>
    </dgm:pt>
    <dgm:pt modelId="{7FC56029-C47A-491A-837E-F32CECEC9CCA}" type="pres">
      <dgm:prSet presAssocID="{8ED4D48B-BFD4-414B-8EB3-DFDB8D85DCA9}" presName="parTrans" presStyleLbl="bgSibTrans2D1" presStyleIdx="0" presStyleCnt="2"/>
      <dgm:spPr/>
      <dgm:t>
        <a:bodyPr/>
        <a:lstStyle/>
        <a:p>
          <a:endParaRPr lang="id-ID"/>
        </a:p>
      </dgm:t>
    </dgm:pt>
    <dgm:pt modelId="{FF39BF9B-259C-4E1B-8D98-B7E9CB3EFBEC}" type="pres">
      <dgm:prSet presAssocID="{6C9B0B3D-6742-492C-BA7E-E128928D29C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189E716-CC40-43C9-ABEF-67967A956D27}" type="pres">
      <dgm:prSet presAssocID="{5584DE3B-31B0-4B58-AC88-153D10414428}" presName="parTrans" presStyleLbl="bgSibTrans2D1" presStyleIdx="1" presStyleCnt="2"/>
      <dgm:spPr/>
      <dgm:t>
        <a:bodyPr/>
        <a:lstStyle/>
        <a:p>
          <a:endParaRPr lang="id-ID"/>
        </a:p>
      </dgm:t>
    </dgm:pt>
    <dgm:pt modelId="{9D345B48-CD44-43FD-BAF5-E03749679D07}" type="pres">
      <dgm:prSet presAssocID="{EC655E26-39EA-4F3E-ABF7-5A720E9800D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023F4E5-81E1-4BF5-99BB-7B8B1C4D281B}" type="presOf" srcId="{EC655E26-39EA-4F3E-ABF7-5A720E9800DC}" destId="{9D345B48-CD44-43FD-BAF5-E03749679D07}" srcOrd="0" destOrd="0" presId="urn:microsoft.com/office/officeart/2005/8/layout/radial4"/>
    <dgm:cxn modelId="{DC543595-9613-4D9B-AB68-1E2C07E01697}" type="presOf" srcId="{8ED4D48B-BFD4-414B-8EB3-DFDB8D85DCA9}" destId="{7FC56029-C47A-491A-837E-F32CECEC9CCA}" srcOrd="0" destOrd="0" presId="urn:microsoft.com/office/officeart/2005/8/layout/radial4"/>
    <dgm:cxn modelId="{56719233-35FB-47F3-A6F9-C207F9ADD4CF}" type="presOf" srcId="{AEC9C31B-2816-4E1D-BBD8-8E8B9E0830AE}" destId="{63734DE4-4681-4275-AEE2-1C13A35795D9}" srcOrd="0" destOrd="0" presId="urn:microsoft.com/office/officeart/2005/8/layout/radial4"/>
    <dgm:cxn modelId="{2E4F909E-9BB3-4821-95FD-77EB8FC8ABB6}" type="presOf" srcId="{5584DE3B-31B0-4B58-AC88-153D10414428}" destId="{8189E716-CC40-43C9-ABEF-67967A956D27}" srcOrd="0" destOrd="0" presId="urn:microsoft.com/office/officeart/2005/8/layout/radial4"/>
    <dgm:cxn modelId="{9B2A15E8-E9CF-4CC1-9896-DAEA2FBA88D7}" srcId="{3245EB9C-018C-4E73-949B-CDE70647E79C}" destId="{EC655E26-39EA-4F3E-ABF7-5A720E9800DC}" srcOrd="1" destOrd="0" parTransId="{5584DE3B-31B0-4B58-AC88-153D10414428}" sibTransId="{693B4D4F-A906-423F-9012-9077A8C87FAE}"/>
    <dgm:cxn modelId="{9A500787-8DF9-4C86-8A6A-96B5A66A37D2}" type="presOf" srcId="{3245EB9C-018C-4E73-949B-CDE70647E79C}" destId="{E4BDA58C-2B7A-43E1-8CB2-37CEEAD64314}" srcOrd="0" destOrd="0" presId="urn:microsoft.com/office/officeart/2005/8/layout/radial4"/>
    <dgm:cxn modelId="{FBF40042-5F0C-4057-9975-DCC21F23B712}" srcId="{AEC9C31B-2816-4E1D-BBD8-8E8B9E0830AE}" destId="{3245EB9C-018C-4E73-949B-CDE70647E79C}" srcOrd="0" destOrd="0" parTransId="{B84E4E74-0F25-4CFF-BC18-7F7F8138516E}" sibTransId="{4F80B2DD-E365-4F58-9EFF-334C10E400BB}"/>
    <dgm:cxn modelId="{165E3F9F-125E-46DF-8EBC-9C9122FAD53A}" type="presOf" srcId="{6C9B0B3D-6742-492C-BA7E-E128928D29C8}" destId="{FF39BF9B-259C-4E1B-8D98-B7E9CB3EFBEC}" srcOrd="0" destOrd="0" presId="urn:microsoft.com/office/officeart/2005/8/layout/radial4"/>
    <dgm:cxn modelId="{1C30BB48-EDFF-4B4D-99A1-5D8C7BC976AD}" srcId="{3245EB9C-018C-4E73-949B-CDE70647E79C}" destId="{6C9B0B3D-6742-492C-BA7E-E128928D29C8}" srcOrd="0" destOrd="0" parTransId="{8ED4D48B-BFD4-414B-8EB3-DFDB8D85DCA9}" sibTransId="{8A6DF423-DC35-4A70-A031-A84037F3E4D9}"/>
    <dgm:cxn modelId="{E8F2A7F9-851B-41FB-8BBD-02756C2D8E3C}" type="presParOf" srcId="{63734DE4-4681-4275-AEE2-1C13A35795D9}" destId="{E4BDA58C-2B7A-43E1-8CB2-37CEEAD64314}" srcOrd="0" destOrd="0" presId="urn:microsoft.com/office/officeart/2005/8/layout/radial4"/>
    <dgm:cxn modelId="{A9F4E365-9ADE-4CA8-87A0-C5D43C1CD613}" type="presParOf" srcId="{63734DE4-4681-4275-AEE2-1C13A35795D9}" destId="{7FC56029-C47A-491A-837E-F32CECEC9CCA}" srcOrd="1" destOrd="0" presId="urn:microsoft.com/office/officeart/2005/8/layout/radial4"/>
    <dgm:cxn modelId="{D43AE12A-5CE9-426B-A15D-2B0D0E84A0E3}" type="presParOf" srcId="{63734DE4-4681-4275-AEE2-1C13A35795D9}" destId="{FF39BF9B-259C-4E1B-8D98-B7E9CB3EFBEC}" srcOrd="2" destOrd="0" presId="urn:microsoft.com/office/officeart/2005/8/layout/radial4"/>
    <dgm:cxn modelId="{3103EAFA-95F0-4309-91BA-D432B6291C29}" type="presParOf" srcId="{63734DE4-4681-4275-AEE2-1C13A35795D9}" destId="{8189E716-CC40-43C9-ABEF-67967A956D27}" srcOrd="3" destOrd="0" presId="urn:microsoft.com/office/officeart/2005/8/layout/radial4"/>
    <dgm:cxn modelId="{41C74A9C-7ED4-4AA5-B359-B4A5E54EA1E5}" type="presParOf" srcId="{63734DE4-4681-4275-AEE2-1C13A35795D9}" destId="{9D345B48-CD44-43FD-BAF5-E03749679D07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DE3E37-7214-419D-B7E2-819658FE05B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d-ID"/>
        </a:p>
      </dgm:t>
    </dgm:pt>
    <dgm:pt modelId="{72B24D4C-A0B4-4031-BE38-7948050E97C4}">
      <dgm:prSet phldrT="[Text]" custT="1"/>
      <dgm:spPr/>
      <dgm:t>
        <a:bodyPr/>
        <a:lstStyle/>
        <a:p>
          <a:r>
            <a:rPr lang="en-US" sz="1800" dirty="0" smtClean="0"/>
            <a:t>Marketing</a:t>
          </a:r>
          <a:endParaRPr lang="id-ID" sz="1800" dirty="0"/>
        </a:p>
      </dgm:t>
    </dgm:pt>
    <dgm:pt modelId="{1439BB40-A53A-4FC9-90F7-EA733AA6155B}" type="parTrans" cxnId="{4A19F8A0-FA83-4BB3-B84E-5E9BC16D004D}">
      <dgm:prSet/>
      <dgm:spPr/>
      <dgm:t>
        <a:bodyPr/>
        <a:lstStyle/>
        <a:p>
          <a:endParaRPr lang="id-ID" sz="1800"/>
        </a:p>
      </dgm:t>
    </dgm:pt>
    <dgm:pt modelId="{6FD0C71E-E2AF-4458-8A2B-7ABF2F9A468B}" type="sibTrans" cxnId="{4A19F8A0-FA83-4BB3-B84E-5E9BC16D004D}">
      <dgm:prSet/>
      <dgm:spPr/>
      <dgm:t>
        <a:bodyPr/>
        <a:lstStyle/>
        <a:p>
          <a:endParaRPr lang="id-ID" sz="1800"/>
        </a:p>
      </dgm:t>
    </dgm:pt>
    <dgm:pt modelId="{9C071391-187B-4441-9088-8C8DCFB8E1D1}">
      <dgm:prSet phldrT="[Text]" custT="1"/>
      <dgm:spPr/>
      <dgm:t>
        <a:bodyPr/>
        <a:lstStyle/>
        <a:p>
          <a:r>
            <a:rPr lang="en-US" sz="1800" smtClean="0"/>
            <a:t>Payroll</a:t>
          </a:r>
          <a:endParaRPr lang="id-ID" sz="1800" dirty="0"/>
        </a:p>
      </dgm:t>
    </dgm:pt>
    <dgm:pt modelId="{4F64AE4C-A912-4D7F-9388-41A4D97A4196}" type="parTrans" cxnId="{55849C83-050F-449C-9C6C-98CC63809246}">
      <dgm:prSet/>
      <dgm:spPr/>
      <dgm:t>
        <a:bodyPr/>
        <a:lstStyle/>
        <a:p>
          <a:endParaRPr lang="id-ID" sz="1800"/>
        </a:p>
      </dgm:t>
    </dgm:pt>
    <dgm:pt modelId="{E9C59F72-E482-46B2-AD1C-BEF4FC681AC7}" type="sibTrans" cxnId="{55849C83-050F-449C-9C6C-98CC63809246}">
      <dgm:prSet/>
      <dgm:spPr/>
      <dgm:t>
        <a:bodyPr/>
        <a:lstStyle/>
        <a:p>
          <a:endParaRPr lang="id-ID" sz="1800"/>
        </a:p>
      </dgm:t>
    </dgm:pt>
    <dgm:pt modelId="{1857E5AC-83BC-4A68-A62E-B3418463BA75}">
      <dgm:prSet phldrT="[Text]" custT="1"/>
      <dgm:spPr/>
      <dgm:t>
        <a:bodyPr/>
        <a:lstStyle/>
        <a:p>
          <a:r>
            <a:rPr lang="en-US" sz="1800" dirty="0" smtClean="0"/>
            <a:t>Personal</a:t>
          </a:r>
          <a:endParaRPr lang="id-ID" sz="1800" dirty="0"/>
        </a:p>
      </dgm:t>
    </dgm:pt>
    <dgm:pt modelId="{83F0606F-F485-4412-84A9-2D53BFF42CDB}" type="parTrans" cxnId="{94E85D62-26E0-4C3F-9BD7-6B63E0033B4D}">
      <dgm:prSet/>
      <dgm:spPr/>
      <dgm:t>
        <a:bodyPr/>
        <a:lstStyle/>
        <a:p>
          <a:endParaRPr lang="id-ID" sz="1800"/>
        </a:p>
      </dgm:t>
    </dgm:pt>
    <dgm:pt modelId="{2AC60B56-5F75-4194-B7F1-352FB46E157E}" type="sibTrans" cxnId="{94E85D62-26E0-4C3F-9BD7-6B63E0033B4D}">
      <dgm:prSet/>
      <dgm:spPr/>
      <dgm:t>
        <a:bodyPr/>
        <a:lstStyle/>
        <a:p>
          <a:endParaRPr lang="id-ID" sz="1800"/>
        </a:p>
      </dgm:t>
    </dgm:pt>
    <dgm:pt modelId="{3C89A8F9-AF3A-462D-807F-B490F6D6EF54}">
      <dgm:prSet phldrT="[Text]" custT="1"/>
      <dgm:spPr/>
      <dgm:t>
        <a:bodyPr/>
        <a:lstStyle/>
        <a:p>
          <a:r>
            <a:rPr lang="en-US" sz="1800" smtClean="0"/>
            <a:t>Purchasing</a:t>
          </a:r>
          <a:endParaRPr lang="id-ID" sz="1800" dirty="0"/>
        </a:p>
      </dgm:t>
    </dgm:pt>
    <dgm:pt modelId="{6DC02337-8666-41B2-839B-84E467F63435}" type="parTrans" cxnId="{114A0125-9C8F-40F6-93E4-016ED3170DD1}">
      <dgm:prSet/>
      <dgm:spPr/>
      <dgm:t>
        <a:bodyPr/>
        <a:lstStyle/>
        <a:p>
          <a:endParaRPr lang="id-ID" sz="1800"/>
        </a:p>
      </dgm:t>
    </dgm:pt>
    <dgm:pt modelId="{6B7E4D7C-4860-4E3A-BEE0-08B9EE5DAB1C}" type="sibTrans" cxnId="{114A0125-9C8F-40F6-93E4-016ED3170DD1}">
      <dgm:prSet/>
      <dgm:spPr/>
      <dgm:t>
        <a:bodyPr/>
        <a:lstStyle/>
        <a:p>
          <a:endParaRPr lang="id-ID" sz="1800"/>
        </a:p>
      </dgm:t>
    </dgm:pt>
    <dgm:pt modelId="{87BD9C13-BDED-4F56-B6C0-5550B5712970}" type="pres">
      <dgm:prSet presAssocID="{F4DE3E37-7214-419D-B7E2-819658FE05B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35D8B4C-B78C-482C-99FE-CD74BAF02DF7}" type="pres">
      <dgm:prSet presAssocID="{72B24D4C-A0B4-4031-BE38-7948050E97C4}" presName="centerShape" presStyleLbl="node0" presStyleIdx="0" presStyleCnt="1" custScaleX="109451"/>
      <dgm:spPr/>
      <dgm:t>
        <a:bodyPr/>
        <a:lstStyle/>
        <a:p>
          <a:endParaRPr lang="id-ID"/>
        </a:p>
      </dgm:t>
    </dgm:pt>
    <dgm:pt modelId="{E2EE0C81-4120-412D-8FD0-5C5C3451B478}" type="pres">
      <dgm:prSet presAssocID="{4F64AE4C-A912-4D7F-9388-41A4D97A4196}" presName="parTrans" presStyleLbl="bgSibTrans2D1" presStyleIdx="0" presStyleCnt="3"/>
      <dgm:spPr/>
      <dgm:t>
        <a:bodyPr/>
        <a:lstStyle/>
        <a:p>
          <a:endParaRPr lang="id-ID"/>
        </a:p>
      </dgm:t>
    </dgm:pt>
    <dgm:pt modelId="{0CE615C1-6423-476F-8E43-301DFC377815}" type="pres">
      <dgm:prSet presAssocID="{9C071391-187B-4441-9088-8C8DCFB8E1D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99784C5-3596-4ED9-A725-FB31AF0D9723}" type="pres">
      <dgm:prSet presAssocID="{6DC02337-8666-41B2-839B-84E467F63435}" presName="parTrans" presStyleLbl="bgSibTrans2D1" presStyleIdx="1" presStyleCnt="3"/>
      <dgm:spPr/>
      <dgm:t>
        <a:bodyPr/>
        <a:lstStyle/>
        <a:p>
          <a:endParaRPr lang="id-ID"/>
        </a:p>
      </dgm:t>
    </dgm:pt>
    <dgm:pt modelId="{38CD5CCA-6157-437F-9A5F-8A4176CFE5C4}" type="pres">
      <dgm:prSet presAssocID="{3C89A8F9-AF3A-462D-807F-B490F6D6EF5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35DAC6A-56D8-403B-A3EC-555BFFC1CFA0}" type="pres">
      <dgm:prSet presAssocID="{83F0606F-F485-4412-84A9-2D53BFF42CDB}" presName="parTrans" presStyleLbl="bgSibTrans2D1" presStyleIdx="2" presStyleCnt="3"/>
      <dgm:spPr/>
      <dgm:t>
        <a:bodyPr/>
        <a:lstStyle/>
        <a:p>
          <a:endParaRPr lang="id-ID"/>
        </a:p>
      </dgm:t>
    </dgm:pt>
    <dgm:pt modelId="{6CC10AE8-4B8C-49B7-9A3E-68E01310A05E}" type="pres">
      <dgm:prSet presAssocID="{1857E5AC-83BC-4A68-A62E-B3418463BA7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4E85D62-26E0-4C3F-9BD7-6B63E0033B4D}" srcId="{72B24D4C-A0B4-4031-BE38-7948050E97C4}" destId="{1857E5AC-83BC-4A68-A62E-B3418463BA75}" srcOrd="2" destOrd="0" parTransId="{83F0606F-F485-4412-84A9-2D53BFF42CDB}" sibTransId="{2AC60B56-5F75-4194-B7F1-352FB46E157E}"/>
    <dgm:cxn modelId="{8B07662D-F9E3-46FC-9D38-28422B95C49F}" type="presOf" srcId="{72B24D4C-A0B4-4031-BE38-7948050E97C4}" destId="{A35D8B4C-B78C-482C-99FE-CD74BAF02DF7}" srcOrd="0" destOrd="0" presId="urn:microsoft.com/office/officeart/2005/8/layout/radial4"/>
    <dgm:cxn modelId="{E5BADC9C-095A-41A8-B4AE-8E30FA8ADA90}" type="presOf" srcId="{6DC02337-8666-41B2-839B-84E467F63435}" destId="{199784C5-3596-4ED9-A725-FB31AF0D9723}" srcOrd="0" destOrd="0" presId="urn:microsoft.com/office/officeart/2005/8/layout/radial4"/>
    <dgm:cxn modelId="{55849C83-050F-449C-9C6C-98CC63809246}" srcId="{72B24D4C-A0B4-4031-BE38-7948050E97C4}" destId="{9C071391-187B-4441-9088-8C8DCFB8E1D1}" srcOrd="0" destOrd="0" parTransId="{4F64AE4C-A912-4D7F-9388-41A4D97A4196}" sibTransId="{E9C59F72-E482-46B2-AD1C-BEF4FC681AC7}"/>
    <dgm:cxn modelId="{63B81A21-B2B8-4C33-82C8-585598F70B15}" type="presOf" srcId="{1857E5AC-83BC-4A68-A62E-B3418463BA75}" destId="{6CC10AE8-4B8C-49B7-9A3E-68E01310A05E}" srcOrd="0" destOrd="0" presId="urn:microsoft.com/office/officeart/2005/8/layout/radial4"/>
    <dgm:cxn modelId="{5E265007-1FA8-4DC5-B261-CCE5E7D61032}" type="presOf" srcId="{F4DE3E37-7214-419D-B7E2-819658FE05BF}" destId="{87BD9C13-BDED-4F56-B6C0-5550B5712970}" srcOrd="0" destOrd="0" presId="urn:microsoft.com/office/officeart/2005/8/layout/radial4"/>
    <dgm:cxn modelId="{114A0125-9C8F-40F6-93E4-016ED3170DD1}" srcId="{72B24D4C-A0B4-4031-BE38-7948050E97C4}" destId="{3C89A8F9-AF3A-462D-807F-B490F6D6EF54}" srcOrd="1" destOrd="0" parTransId="{6DC02337-8666-41B2-839B-84E467F63435}" sibTransId="{6B7E4D7C-4860-4E3A-BEE0-08B9EE5DAB1C}"/>
    <dgm:cxn modelId="{74DA12A5-7ED1-475E-8DE9-2DC52B3E25D9}" type="presOf" srcId="{3C89A8F9-AF3A-462D-807F-B490F6D6EF54}" destId="{38CD5CCA-6157-437F-9A5F-8A4176CFE5C4}" srcOrd="0" destOrd="0" presId="urn:microsoft.com/office/officeart/2005/8/layout/radial4"/>
    <dgm:cxn modelId="{2BF90349-3971-4D2F-A436-E080E1A64FD4}" type="presOf" srcId="{9C071391-187B-4441-9088-8C8DCFB8E1D1}" destId="{0CE615C1-6423-476F-8E43-301DFC377815}" srcOrd="0" destOrd="0" presId="urn:microsoft.com/office/officeart/2005/8/layout/radial4"/>
    <dgm:cxn modelId="{599D9E82-2800-46C7-BF0C-0E6F30538A36}" type="presOf" srcId="{83F0606F-F485-4412-84A9-2D53BFF42CDB}" destId="{035DAC6A-56D8-403B-A3EC-555BFFC1CFA0}" srcOrd="0" destOrd="0" presId="urn:microsoft.com/office/officeart/2005/8/layout/radial4"/>
    <dgm:cxn modelId="{4A19F8A0-FA83-4BB3-B84E-5E9BC16D004D}" srcId="{F4DE3E37-7214-419D-B7E2-819658FE05BF}" destId="{72B24D4C-A0B4-4031-BE38-7948050E97C4}" srcOrd="0" destOrd="0" parTransId="{1439BB40-A53A-4FC9-90F7-EA733AA6155B}" sibTransId="{6FD0C71E-E2AF-4458-8A2B-7ABF2F9A468B}"/>
    <dgm:cxn modelId="{EDB06EC8-C78A-454B-A71E-4E2A8F794D9C}" type="presOf" srcId="{4F64AE4C-A912-4D7F-9388-41A4D97A4196}" destId="{E2EE0C81-4120-412D-8FD0-5C5C3451B478}" srcOrd="0" destOrd="0" presId="urn:microsoft.com/office/officeart/2005/8/layout/radial4"/>
    <dgm:cxn modelId="{38850DDE-B77A-430C-8460-22E232B56DAF}" type="presParOf" srcId="{87BD9C13-BDED-4F56-B6C0-5550B5712970}" destId="{A35D8B4C-B78C-482C-99FE-CD74BAF02DF7}" srcOrd="0" destOrd="0" presId="urn:microsoft.com/office/officeart/2005/8/layout/radial4"/>
    <dgm:cxn modelId="{DB020551-7CC3-4952-A4DB-4AE4A6E9CEB4}" type="presParOf" srcId="{87BD9C13-BDED-4F56-B6C0-5550B5712970}" destId="{E2EE0C81-4120-412D-8FD0-5C5C3451B478}" srcOrd="1" destOrd="0" presId="urn:microsoft.com/office/officeart/2005/8/layout/radial4"/>
    <dgm:cxn modelId="{FBBC1CF7-B528-4635-9C24-7869B546B3BF}" type="presParOf" srcId="{87BD9C13-BDED-4F56-B6C0-5550B5712970}" destId="{0CE615C1-6423-476F-8E43-301DFC377815}" srcOrd="2" destOrd="0" presId="urn:microsoft.com/office/officeart/2005/8/layout/radial4"/>
    <dgm:cxn modelId="{0DE31443-DE40-42C4-B32B-2A9A6D56EA7D}" type="presParOf" srcId="{87BD9C13-BDED-4F56-B6C0-5550B5712970}" destId="{199784C5-3596-4ED9-A725-FB31AF0D9723}" srcOrd="3" destOrd="0" presId="urn:microsoft.com/office/officeart/2005/8/layout/radial4"/>
    <dgm:cxn modelId="{313AFF1E-9DB3-4673-B626-A37AA17276D0}" type="presParOf" srcId="{87BD9C13-BDED-4F56-B6C0-5550B5712970}" destId="{38CD5CCA-6157-437F-9A5F-8A4176CFE5C4}" srcOrd="4" destOrd="0" presId="urn:microsoft.com/office/officeart/2005/8/layout/radial4"/>
    <dgm:cxn modelId="{423AC7F1-D428-4E86-BF14-DD2843F89D51}" type="presParOf" srcId="{87BD9C13-BDED-4F56-B6C0-5550B5712970}" destId="{035DAC6A-56D8-403B-A3EC-555BFFC1CFA0}" srcOrd="5" destOrd="0" presId="urn:microsoft.com/office/officeart/2005/8/layout/radial4"/>
    <dgm:cxn modelId="{16291FCF-742D-4CBA-A644-A74886C0BE5D}" type="presParOf" srcId="{87BD9C13-BDED-4F56-B6C0-5550B5712970}" destId="{6CC10AE8-4B8C-49B7-9A3E-68E01310A05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DA58C-2B7A-43E1-8CB2-37CEEAD64314}">
      <dsp:nvSpPr>
        <dsp:cNvPr id="0" name=""/>
        <dsp:cNvSpPr/>
      </dsp:nvSpPr>
      <dsp:spPr>
        <a:xfrm>
          <a:off x="2835641" y="2018650"/>
          <a:ext cx="2615523" cy="26155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DMS</a:t>
          </a:r>
          <a:endParaRPr lang="id-ID" sz="6500" kern="1200" dirty="0"/>
        </a:p>
      </dsp:txBody>
      <dsp:txXfrm>
        <a:off x="3218675" y="2401684"/>
        <a:ext cx="1849455" cy="1849455"/>
      </dsp:txXfrm>
    </dsp:sp>
    <dsp:sp modelId="{7FC56029-C47A-491A-837E-F32CECEC9CCA}">
      <dsp:nvSpPr>
        <dsp:cNvPr id="0" name=""/>
        <dsp:cNvSpPr/>
      </dsp:nvSpPr>
      <dsp:spPr>
        <a:xfrm rot="12900000">
          <a:off x="1054274" y="1528683"/>
          <a:ext cx="2107986" cy="74542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9BF9B-259C-4E1B-8D98-B7E9CB3EFBEC}">
      <dsp:nvSpPr>
        <dsp:cNvPr id="0" name=""/>
        <dsp:cNvSpPr/>
      </dsp:nvSpPr>
      <dsp:spPr>
        <a:xfrm>
          <a:off x="2513" y="302950"/>
          <a:ext cx="2484747" cy="19877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DBMS</a:t>
          </a:r>
          <a:endParaRPr lang="id-ID" sz="6500" kern="1200" dirty="0"/>
        </a:p>
      </dsp:txBody>
      <dsp:txXfrm>
        <a:off x="60734" y="361171"/>
        <a:ext cx="2368305" cy="1871355"/>
      </dsp:txXfrm>
    </dsp:sp>
    <dsp:sp modelId="{8189E716-CC40-43C9-ABEF-67967A956D27}">
      <dsp:nvSpPr>
        <dsp:cNvPr id="0" name=""/>
        <dsp:cNvSpPr/>
      </dsp:nvSpPr>
      <dsp:spPr>
        <a:xfrm rot="19500000">
          <a:off x="5124546" y="1528683"/>
          <a:ext cx="2107986" cy="74542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345B48-CD44-43FD-BAF5-E03749679D07}">
      <dsp:nvSpPr>
        <dsp:cNvPr id="0" name=""/>
        <dsp:cNvSpPr/>
      </dsp:nvSpPr>
      <dsp:spPr>
        <a:xfrm>
          <a:off x="5799546" y="302950"/>
          <a:ext cx="2484747" cy="19877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FMS</a:t>
          </a:r>
          <a:endParaRPr lang="id-ID" sz="6500" kern="1200" dirty="0"/>
        </a:p>
      </dsp:txBody>
      <dsp:txXfrm>
        <a:off x="5857767" y="361171"/>
        <a:ext cx="2368305" cy="18713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D8B4C-B78C-482C-99FE-CD74BAF02DF7}">
      <dsp:nvSpPr>
        <dsp:cNvPr id="0" name=""/>
        <dsp:cNvSpPr/>
      </dsp:nvSpPr>
      <dsp:spPr>
        <a:xfrm>
          <a:off x="1285883" y="1505008"/>
          <a:ext cx="1357322" cy="12401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Marketing</a:t>
          </a:r>
          <a:endParaRPr lang="id-ID" sz="1800" kern="1200" dirty="0"/>
        </a:p>
      </dsp:txBody>
      <dsp:txXfrm>
        <a:off x="1484658" y="1686619"/>
        <a:ext cx="959772" cy="876897"/>
      </dsp:txXfrm>
    </dsp:sp>
    <dsp:sp modelId="{E2EE0C81-4120-412D-8FD0-5C5C3451B478}">
      <dsp:nvSpPr>
        <dsp:cNvPr id="0" name=""/>
        <dsp:cNvSpPr/>
      </dsp:nvSpPr>
      <dsp:spPr>
        <a:xfrm rot="12900000">
          <a:off x="525816" y="1270130"/>
          <a:ext cx="940259" cy="35343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615C1-6423-476F-8E43-301DFC377815}">
      <dsp:nvSpPr>
        <dsp:cNvPr id="0" name=""/>
        <dsp:cNvSpPr/>
      </dsp:nvSpPr>
      <dsp:spPr>
        <a:xfrm>
          <a:off x="21782" y="705947"/>
          <a:ext cx="1178113" cy="942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Payroll</a:t>
          </a:r>
          <a:endParaRPr lang="id-ID" sz="1800" kern="1200" dirty="0"/>
        </a:p>
      </dsp:txBody>
      <dsp:txXfrm>
        <a:off x="49387" y="733552"/>
        <a:ext cx="1122903" cy="887280"/>
      </dsp:txXfrm>
    </dsp:sp>
    <dsp:sp modelId="{199784C5-3596-4ED9-A725-FB31AF0D9723}">
      <dsp:nvSpPr>
        <dsp:cNvPr id="0" name=""/>
        <dsp:cNvSpPr/>
      </dsp:nvSpPr>
      <dsp:spPr>
        <a:xfrm rot="16200000">
          <a:off x="1476683" y="783642"/>
          <a:ext cx="975722" cy="35343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D5CCA-6157-437F-9A5F-8A4176CFE5C4}">
      <dsp:nvSpPr>
        <dsp:cNvPr id="0" name=""/>
        <dsp:cNvSpPr/>
      </dsp:nvSpPr>
      <dsp:spPr>
        <a:xfrm>
          <a:off x="1375488" y="1252"/>
          <a:ext cx="1178113" cy="942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Purchasing</a:t>
          </a:r>
          <a:endParaRPr lang="id-ID" sz="1800" kern="1200" dirty="0"/>
        </a:p>
      </dsp:txBody>
      <dsp:txXfrm>
        <a:off x="1403093" y="28857"/>
        <a:ext cx="1122903" cy="887280"/>
      </dsp:txXfrm>
    </dsp:sp>
    <dsp:sp modelId="{035DAC6A-56D8-403B-A3EC-555BFFC1CFA0}">
      <dsp:nvSpPr>
        <dsp:cNvPr id="0" name=""/>
        <dsp:cNvSpPr/>
      </dsp:nvSpPr>
      <dsp:spPr>
        <a:xfrm rot="19500000">
          <a:off x="2463013" y="1270130"/>
          <a:ext cx="940259" cy="35343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C10AE8-4B8C-49B7-9A3E-68E01310A05E}">
      <dsp:nvSpPr>
        <dsp:cNvPr id="0" name=""/>
        <dsp:cNvSpPr/>
      </dsp:nvSpPr>
      <dsp:spPr>
        <a:xfrm>
          <a:off x="2729194" y="705947"/>
          <a:ext cx="1178113" cy="9424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Personal</a:t>
          </a:r>
          <a:endParaRPr lang="id-ID" sz="1800" kern="1200" dirty="0"/>
        </a:p>
      </dsp:txBody>
      <dsp:txXfrm>
        <a:off x="2756799" y="733552"/>
        <a:ext cx="1122903" cy="887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43000" y="152384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4414" y="3786190"/>
            <a:ext cx="6858000" cy="114300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4400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4400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23/10/2017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23/10/2017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23/10/2017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23/10/2017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23/10/2017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23/10/2017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23/10/2017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23/10/2017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23/10/2017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23/10/2017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DATA </a:t>
            </a:r>
            <a:r>
              <a:rPr lang="en-US" b="1" dirty="0" err="1" smtClean="0">
                <a:solidFill>
                  <a:schemeClr val="tx2"/>
                </a:solidFill>
              </a:rPr>
              <a:t>dan</a:t>
            </a:r>
            <a:r>
              <a:rPr lang="en-US" b="1" dirty="0" smtClean="0">
                <a:solidFill>
                  <a:schemeClr val="tx2"/>
                </a:solidFill>
              </a:rPr>
              <a:t> INFORMASI</a:t>
            </a:r>
            <a:endParaRPr lang="id-ID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Defri</a:t>
            </a:r>
            <a:r>
              <a:rPr lang="en-US" b="1" dirty="0" smtClean="0"/>
              <a:t> </a:t>
            </a:r>
            <a:r>
              <a:rPr lang="en-US" b="1" dirty="0" err="1" smtClean="0"/>
              <a:t>Kurniawan</a:t>
            </a:r>
            <a:endParaRPr lang="en-US" b="1" dirty="0" smtClean="0"/>
          </a:p>
          <a:p>
            <a:r>
              <a:rPr lang="en-US" dirty="0" smtClean="0"/>
              <a:t>defri.kurniawan@dsn.dinus.ac.id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Management System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Software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khusus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mengontrol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struktur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database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akses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data</a:t>
            </a: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Keuntungan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Database Management System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Reduced data redundancy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Improved data integrity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Increased security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Ease of data maintenance</a:t>
            </a:r>
            <a:endParaRPr lang="id-ID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Database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Model database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yaitu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relational database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Object oriented database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Relational database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relasi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beberapa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data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file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berbeda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melalui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penggunaan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kunci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data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umum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Object oriented database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ditulis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object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potongan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kecil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elemen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file database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Object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terdiri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data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bentuk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form,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grafik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, audio, video </a:t>
            </a: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Instruksi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terdapat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data</a:t>
            </a:r>
            <a:endParaRPr lang="id-ID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Data mining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teknik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memilih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menganalisa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banyak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data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mengekstrak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pola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tersembunyi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makna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menemukan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ilmu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baru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Tujuan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data mining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mendeskripsikan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trend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lalu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prediksi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depan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Marketing, production, financial data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identification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Salah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fungsi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database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membuat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informasi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Salah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pengaplikasiannya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sistem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informasi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sebuah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organisasi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informasi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harus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Informasi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harus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akurat</a:t>
            </a:r>
            <a:endParaRPr lang="en-US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Informasi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harus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terdiri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data yang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relevan</a:t>
            </a:r>
            <a:endParaRPr lang="en-US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Informasi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harus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diperoleh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secara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efisien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mudah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dipahami</a:t>
            </a:r>
            <a:endParaRPr lang="en-US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Informasi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cepat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mudah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diperoleh</a:t>
            </a:r>
            <a:endParaRPr lang="en-US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Computer – based information system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Office information system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Transaction processing system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Management information system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Decision support system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Executive support system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Expert system</a:t>
            </a:r>
            <a:endParaRPr lang="id-ID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964381" y="3071810"/>
            <a:ext cx="72152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2"/>
                </a:solidFill>
                <a:latin typeface="Cooper Black" pitchFamily="18" charset="0"/>
              </a:rPr>
              <a:t>TERIMA KASIH</a:t>
            </a:r>
            <a:endParaRPr lang="id-ID" sz="6600" dirty="0">
              <a:solidFill>
                <a:schemeClr val="tx2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RENCANA KEGIATAN PERKULIAHAN SEMESTER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500034" y="1428736"/>
          <a:ext cx="3679041" cy="38709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19651"/>
                <a:gridCol w="315939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W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Pokok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Bahasan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Pengenalan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Teknologi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Informasi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Konsep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Sistem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Komputer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&amp;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Pengenalan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Perangkat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Keras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d-ID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Data Storage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Perangkat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Lunak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d-ID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Data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Informasi</a:t>
                      </a:r>
                      <a:endParaRPr lang="id-ID" sz="20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Ujian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Tengah Semester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/>
        </p:nvGraphicFramePr>
        <p:xfrm>
          <a:off x="4572000" y="1428736"/>
          <a:ext cx="4143404" cy="41757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55869"/>
                <a:gridCol w="358753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W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Pokok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Bahasan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Komputasi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Pemrograman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Rekayasa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Perangkat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Lunak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Komunikasi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data &amp;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Jaringan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Komputer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d-ID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Etika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dampak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sosial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teknologi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informasi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Teknologi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Terkini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/ Advance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Topik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16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Ujian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Akhir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Semester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400684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Bruce K William, Stacey C. Sawyer – Using Information Technology : A Practical Introduction to Computers &amp; Communications 9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th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Edition (2010)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J. Glenn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Brookshear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– Computer Science : An Overview 11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th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Edition (2011)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3" descr="C:\Users\asus\Documents\using information technology 9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214422"/>
            <a:ext cx="1928826" cy="2500330"/>
          </a:xfrm>
          <a:prstGeom prst="rect">
            <a:avLst/>
          </a:prstGeom>
          <a:noFill/>
        </p:spPr>
      </p:pic>
      <p:pic>
        <p:nvPicPr>
          <p:cNvPr id="7" name="Picture 2" descr="C:\Users\asus\Documents\comp scien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786190"/>
            <a:ext cx="1928826" cy="257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Hirarki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Penyimpanan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Data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Database Management System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Model Database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Data Mining</a:t>
            </a: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Sistem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Informasi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Organisasi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Hirarki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Database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kumpulan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data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berkait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rancang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buat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tujuan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tertentu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r">
              <a:buNone/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William, 2010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i="1" u="sng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A Collection of data</a:t>
            </a:r>
            <a:r>
              <a:rPr lang="en-US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that is multidimensional in the sense that internal links between its entries make the </a:t>
            </a:r>
            <a:r>
              <a:rPr lang="en-US" i="1" u="sng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information accessible from a variety of perspectives</a:t>
            </a:r>
          </a:p>
          <a:p>
            <a:pPr algn="r">
              <a:buNone/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Brookshear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, 2011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Hirarki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Database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terdiri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berbagai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ukuran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tingkat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kompleksitas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Data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dikelompokkan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kategori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Hirarki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penyimpanan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data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terdiri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beberapa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level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level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penyimpanan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data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database 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Bits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Characters (Bytes)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Fields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Records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</a:t>
            </a:r>
            <a:r>
              <a:rPr lang="en-US" dirty="0" err="1" smtClean="0"/>
              <a:t>Penyimpanan</a:t>
            </a:r>
            <a:r>
              <a:rPr lang="en-US" dirty="0" smtClean="0"/>
              <a:t> Data</a:t>
            </a:r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57224" y="1448770"/>
          <a:ext cx="7643866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1570"/>
                <a:gridCol w="65722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Bit</a:t>
                      </a:r>
                      <a:endParaRPr lang="id-ID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-173038">
                        <a:buFontTx/>
                        <a:buChar char="-"/>
                      </a:pPr>
                      <a:r>
                        <a:rPr lang="en-US" sz="2200" dirty="0" err="1" smtClean="0">
                          <a:latin typeface="Calibri" pitchFamily="34" charset="0"/>
                          <a:cs typeface="Calibri" pitchFamily="34" charset="0"/>
                        </a:rPr>
                        <a:t>Bagian</a:t>
                      </a: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200" dirty="0" err="1" smtClean="0">
                          <a:latin typeface="Calibri" pitchFamily="34" charset="0"/>
                          <a:cs typeface="Calibri" pitchFamily="34" charset="0"/>
                        </a:rPr>
                        <a:t>terkecil</a:t>
                      </a: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200" dirty="0" err="1" smtClean="0">
                          <a:latin typeface="Calibri" pitchFamily="34" charset="0"/>
                          <a:cs typeface="Calibri" pitchFamily="34" charset="0"/>
                        </a:rPr>
                        <a:t>dalam</a:t>
                      </a: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200" dirty="0" err="1" smtClean="0">
                          <a:latin typeface="Calibri" pitchFamily="34" charset="0"/>
                          <a:cs typeface="Calibri" pitchFamily="34" charset="0"/>
                        </a:rPr>
                        <a:t>hirarki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Calibri" pitchFamily="34" charset="0"/>
                          <a:cs typeface="Calibri" pitchFamily="34" charset="0"/>
                        </a:rPr>
                        <a:t>penyimpanan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data </a:t>
                      </a:r>
                      <a:r>
                        <a:rPr lang="en-US" sz="2200" baseline="0" dirty="0" err="1" smtClean="0">
                          <a:latin typeface="Calibri" pitchFamily="34" charset="0"/>
                          <a:cs typeface="Calibri" pitchFamily="34" charset="0"/>
                        </a:rPr>
                        <a:t>dalam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database</a:t>
                      </a:r>
                    </a:p>
                    <a:p>
                      <a:pPr marL="173038" indent="-173038">
                        <a:buFontTx/>
                        <a:buChar char="-"/>
                      </a:pPr>
                      <a:r>
                        <a:rPr lang="en-US" sz="2200" baseline="0" dirty="0" err="1" smtClean="0">
                          <a:latin typeface="Calibri" pitchFamily="34" charset="0"/>
                          <a:cs typeface="Calibri" pitchFamily="34" charset="0"/>
                        </a:rPr>
                        <a:t>Direpresentasikan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1 </a:t>
                      </a:r>
                      <a:r>
                        <a:rPr lang="en-US" sz="2200" baseline="0" dirty="0" err="1" smtClean="0"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0</a:t>
                      </a:r>
                      <a:endParaRPr lang="id-ID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Byte</a:t>
                      </a:r>
                      <a:endParaRPr lang="id-ID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Tx/>
                        <a:buChar char="-"/>
                      </a:pP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 </a:t>
                      </a:r>
                      <a:r>
                        <a:rPr lang="en-US" sz="2200" baseline="0" dirty="0" err="1" smtClean="0">
                          <a:latin typeface="Calibri" pitchFamily="34" charset="0"/>
                          <a:cs typeface="Calibri" pitchFamily="34" charset="0"/>
                        </a:rPr>
                        <a:t>Direpresentasikan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Calibri" pitchFamily="34" charset="0"/>
                          <a:cs typeface="Calibri" pitchFamily="34" charset="0"/>
                        </a:rPr>
                        <a:t>dalam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Calibri" pitchFamily="34" charset="0"/>
                          <a:cs typeface="Calibri" pitchFamily="34" charset="0"/>
                        </a:rPr>
                        <a:t>karakter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(</a:t>
                      </a:r>
                      <a:r>
                        <a:rPr lang="en-US" sz="2200" baseline="0" dirty="0" err="1" smtClean="0">
                          <a:latin typeface="Calibri" pitchFamily="34" charset="0"/>
                          <a:cs typeface="Calibri" pitchFamily="34" charset="0"/>
                        </a:rPr>
                        <a:t>kombinasi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Calibri" pitchFamily="34" charset="0"/>
                          <a:cs typeface="Calibri" pitchFamily="34" charset="0"/>
                        </a:rPr>
                        <a:t>dari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bit)</a:t>
                      </a:r>
                    </a:p>
                    <a:p>
                      <a:pPr lvl="0">
                        <a:buFontTx/>
                        <a:buChar char="-"/>
                      </a:pP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 letter, number, </a:t>
                      </a:r>
                      <a:r>
                        <a:rPr lang="en-US" sz="2200" baseline="0" dirty="0" err="1" smtClean="0"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Calibri" pitchFamily="34" charset="0"/>
                          <a:cs typeface="Calibri" pitchFamily="34" charset="0"/>
                        </a:rPr>
                        <a:t>spesial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Calibri" pitchFamily="34" charset="0"/>
                          <a:cs typeface="Calibri" pitchFamily="34" charset="0"/>
                        </a:rPr>
                        <a:t>karakter</a:t>
                      </a:r>
                      <a:endParaRPr lang="en-US" sz="2200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  </a:t>
                      </a:r>
                      <a:r>
                        <a:rPr lang="en-US" sz="2200" dirty="0" err="1" smtClean="0">
                          <a:latin typeface="Calibri" pitchFamily="34" charset="0"/>
                          <a:cs typeface="Calibri" pitchFamily="34" charset="0"/>
                        </a:rPr>
                        <a:t>contoh</a:t>
                      </a: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 :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a, b, c, 1, 2, 3, “ , ; , #</a:t>
                      </a:r>
                      <a:endParaRPr lang="id-ID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Field</a:t>
                      </a:r>
                      <a:endParaRPr lang="id-ID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  Data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Calibri" pitchFamily="34" charset="0"/>
                          <a:cs typeface="Calibri" pitchFamily="34" charset="0"/>
                        </a:rPr>
                        <a:t>terdiri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Calibri" pitchFamily="34" charset="0"/>
                          <a:cs typeface="Calibri" pitchFamily="34" charset="0"/>
                        </a:rPr>
                        <a:t>dari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Calibri" pitchFamily="34" charset="0"/>
                          <a:cs typeface="Calibri" pitchFamily="34" charset="0"/>
                        </a:rPr>
                        <a:t>beberapa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Calibri" pitchFamily="34" charset="0"/>
                          <a:cs typeface="Calibri" pitchFamily="34" charset="0"/>
                        </a:rPr>
                        <a:t>karakter</a:t>
                      </a:r>
                      <a:endParaRPr lang="en-US" sz="2200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  </a:t>
                      </a:r>
                      <a:r>
                        <a:rPr lang="en-US" sz="2200" dirty="0" err="1" smtClean="0">
                          <a:latin typeface="Calibri" pitchFamily="34" charset="0"/>
                          <a:cs typeface="Calibri" pitchFamily="34" charset="0"/>
                        </a:rPr>
                        <a:t>contoh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: </a:t>
                      </a:r>
                      <a:r>
                        <a:rPr lang="en-US" sz="2200" i="1" baseline="0" dirty="0" err="1" smtClean="0">
                          <a:latin typeface="Calibri" pitchFamily="34" charset="0"/>
                          <a:cs typeface="Calibri" pitchFamily="34" charset="0"/>
                        </a:rPr>
                        <a:t>russell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sz="2200" i="1" baseline="0" dirty="0" smtClean="0">
                          <a:latin typeface="Calibri" pitchFamily="34" charset="0"/>
                          <a:cs typeface="Calibri" pitchFamily="34" charset="0"/>
                        </a:rPr>
                        <a:t>17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, …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Record</a:t>
                      </a:r>
                      <a:endParaRPr lang="id-ID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  Kumpulan </a:t>
                      </a:r>
                      <a:r>
                        <a:rPr lang="en-US" sz="2200" dirty="0" err="1" smtClean="0">
                          <a:latin typeface="Calibri" pitchFamily="34" charset="0"/>
                          <a:cs typeface="Calibri" pitchFamily="34" charset="0"/>
                        </a:rPr>
                        <a:t>dari</a:t>
                      </a: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200" i="1" dirty="0" smtClean="0">
                          <a:latin typeface="Calibri" pitchFamily="34" charset="0"/>
                          <a:cs typeface="Calibri" pitchFamily="34" charset="0"/>
                        </a:rPr>
                        <a:t>field</a:t>
                      </a: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 yang </a:t>
                      </a:r>
                      <a:r>
                        <a:rPr lang="en-US" sz="2200" dirty="0" err="1" smtClean="0">
                          <a:latin typeface="Calibri" pitchFamily="34" charset="0"/>
                          <a:cs typeface="Calibri" pitchFamily="34" charset="0"/>
                        </a:rPr>
                        <a:t>berkaitan</a:t>
                      </a:r>
                      <a:endParaRPr lang="en-US" sz="22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  </a:t>
                      </a:r>
                      <a:r>
                        <a:rPr lang="en-US" sz="2200" dirty="0" err="1" smtClean="0">
                          <a:latin typeface="Calibri" pitchFamily="34" charset="0"/>
                          <a:cs typeface="Calibri" pitchFamily="34" charset="0"/>
                        </a:rPr>
                        <a:t>contoh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: name, age, …</a:t>
                      </a:r>
                      <a:endParaRPr lang="id-ID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File</a:t>
                      </a:r>
                      <a:endParaRPr lang="id-ID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  Kumpulan </a:t>
                      </a:r>
                      <a:r>
                        <a:rPr lang="en-US" sz="2200" dirty="0" err="1" smtClean="0">
                          <a:latin typeface="Calibri" pitchFamily="34" charset="0"/>
                          <a:cs typeface="Calibri" pitchFamily="34" charset="0"/>
                        </a:rPr>
                        <a:t>dari</a:t>
                      </a: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200" i="1" dirty="0" smtClean="0">
                          <a:latin typeface="Calibri" pitchFamily="34" charset="0"/>
                          <a:cs typeface="Calibri" pitchFamily="34" charset="0"/>
                        </a:rPr>
                        <a:t>record</a:t>
                      </a:r>
                      <a:r>
                        <a:rPr lang="en-US" sz="2200" i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200" i="0" baseline="0" dirty="0" smtClean="0">
                          <a:latin typeface="Calibri" pitchFamily="34" charset="0"/>
                          <a:cs typeface="Calibri" pitchFamily="34" charset="0"/>
                        </a:rPr>
                        <a:t>yang </a:t>
                      </a:r>
                      <a:r>
                        <a:rPr lang="en-US" sz="2200" i="0" baseline="0" dirty="0" err="1" smtClean="0">
                          <a:latin typeface="Calibri" pitchFamily="34" charset="0"/>
                          <a:cs typeface="Calibri" pitchFamily="34" charset="0"/>
                        </a:rPr>
                        <a:t>berkaitan</a:t>
                      </a:r>
                      <a:endParaRPr lang="en-US" sz="2200" i="0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2200" dirty="0" smtClean="0">
                          <a:latin typeface="Calibri" pitchFamily="34" charset="0"/>
                          <a:cs typeface="Calibri" pitchFamily="34" charset="0"/>
                        </a:rPr>
                        <a:t>  File : student,</a:t>
                      </a:r>
                      <a:r>
                        <a:rPr lang="en-US" sz="2200" baseline="0" dirty="0" smtClean="0">
                          <a:latin typeface="Calibri" pitchFamily="34" charset="0"/>
                          <a:cs typeface="Calibri" pitchFamily="34" charset="0"/>
                        </a:rPr>
                        <a:t> …</a:t>
                      </a:r>
                      <a:endParaRPr lang="id-ID" sz="2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Management System</a:t>
            </a:r>
            <a:endParaRPr lang="id-ID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quarter" idx="1"/>
          </p:nvPr>
        </p:nvGraphicFramePr>
        <p:xfrm>
          <a:off x="357158" y="1219200"/>
          <a:ext cx="8286807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DBMS </a:t>
            </a:r>
            <a:r>
              <a:rPr lang="en-US" dirty="0" err="1" smtClean="0"/>
              <a:t>vs</a:t>
            </a:r>
            <a:r>
              <a:rPr lang="en-US" dirty="0" smtClean="0"/>
              <a:t> FMS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DBMS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FMS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3038" indent="-173038">
                        <a:buFont typeface="Arial" pitchFamily="34" charset="0"/>
                        <a:buChar char="•"/>
                      </a:pP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Sebuah</a:t>
                      </a:r>
                      <a:r>
                        <a:rPr lang="en-US" sz="2400" baseline="0" dirty="0" smtClean="0">
                          <a:latin typeface="Calibri" pitchFamily="34" charset="0"/>
                          <a:cs typeface="Calibri" pitchFamily="34" charset="0"/>
                        </a:rPr>
                        <a:t> DMS yang </a:t>
                      </a:r>
                      <a:r>
                        <a:rPr lang="en-US" sz="2400" baseline="0" dirty="0" err="1" smtClean="0">
                          <a:latin typeface="Calibri" pitchFamily="34" charset="0"/>
                          <a:cs typeface="Calibri" pitchFamily="34" charset="0"/>
                        </a:rPr>
                        <a:t>dapat</a:t>
                      </a:r>
                      <a:r>
                        <a:rPr lang="en-US" sz="24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alibri" pitchFamily="34" charset="0"/>
                          <a:cs typeface="Calibri" pitchFamily="34" charset="0"/>
                        </a:rPr>
                        <a:t>mengakses</a:t>
                      </a:r>
                      <a:r>
                        <a:rPr lang="en-US" sz="24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alibri" pitchFamily="34" charset="0"/>
                          <a:cs typeface="Calibri" pitchFamily="34" charset="0"/>
                        </a:rPr>
                        <a:t>banyak</a:t>
                      </a:r>
                      <a:r>
                        <a:rPr lang="en-US" sz="2400" baseline="0" dirty="0" smtClean="0">
                          <a:latin typeface="Calibri" pitchFamily="34" charset="0"/>
                          <a:cs typeface="Calibri" pitchFamily="34" charset="0"/>
                        </a:rPr>
                        <a:t> file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-173038">
                        <a:buFont typeface="Arial" pitchFamily="34" charset="0"/>
                        <a:buChar char="•"/>
                      </a:pP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Sebuah</a:t>
                      </a:r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 DMS </a:t>
                      </a:r>
                      <a:r>
                        <a:rPr lang="en-US" sz="2400" dirty="0" err="1" smtClean="0">
                          <a:latin typeface="Calibri" pitchFamily="34" charset="0"/>
                          <a:cs typeface="Calibri" pitchFamily="34" charset="0"/>
                        </a:rPr>
                        <a:t>hanya</a:t>
                      </a:r>
                      <a:r>
                        <a:rPr lang="en-US" sz="24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Calibri" pitchFamily="34" charset="0"/>
                          <a:cs typeface="Calibri" pitchFamily="34" charset="0"/>
                        </a:rPr>
                        <a:t>mengakses</a:t>
                      </a:r>
                      <a:r>
                        <a:rPr lang="en-US" sz="2400" baseline="0" dirty="0" smtClean="0">
                          <a:latin typeface="Calibri" pitchFamily="34" charset="0"/>
                          <a:cs typeface="Calibri" pitchFamily="34" charset="0"/>
                        </a:rPr>
                        <a:t> 1 file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500034" y="2857496"/>
          <a:ext cx="3929090" cy="2746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4857752" y="2786058"/>
            <a:ext cx="1440000" cy="12600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Payroll</a:t>
            </a:r>
          </a:p>
          <a:p>
            <a:pPr algn="ctr"/>
            <a:r>
              <a:rPr lang="en-US" dirty="0" smtClean="0"/>
              <a:t>stage</a:t>
            </a:r>
            <a:endParaRPr lang="id-ID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5000628" y="4714884"/>
            <a:ext cx="1214446" cy="1000132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payroll</a:t>
            </a:r>
            <a:endParaRPr lang="id-ID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5321305" y="4392619"/>
            <a:ext cx="500066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775338" y="2786058"/>
            <a:ext cx="1440000" cy="12600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Purchase</a:t>
            </a:r>
          </a:p>
          <a:p>
            <a:pPr algn="ctr"/>
            <a:r>
              <a:rPr lang="en-US" dirty="0" smtClean="0"/>
              <a:t>stage</a:t>
            </a:r>
            <a:endParaRPr lang="id-ID" dirty="0"/>
          </a:p>
        </p:txBody>
      </p:sp>
      <p:sp>
        <p:nvSpPr>
          <p:cNvPr id="17" name="Flowchart: Alternate Process 16"/>
          <p:cNvSpPr/>
          <p:nvPr/>
        </p:nvSpPr>
        <p:spPr>
          <a:xfrm>
            <a:off x="6929454" y="4714884"/>
            <a:ext cx="1214446" cy="1000132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purchase</a:t>
            </a:r>
            <a:endParaRPr lang="id-ID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7251719" y="4392619"/>
            <a:ext cx="500066" cy="15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Presentation10</Template>
  <TotalTime>2266</TotalTime>
  <Words>570</Words>
  <Application>Microsoft Office PowerPoint</Application>
  <PresentationFormat>On-screen Show (4:3)</PresentationFormat>
  <Paragraphs>143</Paragraphs>
  <Slides>15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Bookman Old Style</vt:lpstr>
      <vt:lpstr>Calibri</vt:lpstr>
      <vt:lpstr>Cooper Black</vt:lpstr>
      <vt:lpstr>Gill Sans MT</vt:lpstr>
      <vt:lpstr>Wingdings</vt:lpstr>
      <vt:lpstr>Wingdings 3</vt:lpstr>
      <vt:lpstr>Presentation10</vt:lpstr>
      <vt:lpstr>DATA dan INFORMASI</vt:lpstr>
      <vt:lpstr>RENCANA KEGIATAN PERKULIAHAN SEMESTER</vt:lpstr>
      <vt:lpstr>Reference</vt:lpstr>
      <vt:lpstr>Outline</vt:lpstr>
      <vt:lpstr>Hirarki Penyimpanan Data</vt:lpstr>
      <vt:lpstr>Hirarki Penyimpanan Data</vt:lpstr>
      <vt:lpstr>Level Penyimpanan Data</vt:lpstr>
      <vt:lpstr>Data Management System</vt:lpstr>
      <vt:lpstr>DBMS vs FMS</vt:lpstr>
      <vt:lpstr>Database Management System</vt:lpstr>
      <vt:lpstr>Model Database</vt:lpstr>
      <vt:lpstr>Data Mining</vt:lpstr>
      <vt:lpstr>Sistem Informasi dalam Organisasi</vt:lpstr>
      <vt:lpstr>Sistem Informasi dalam Organisasi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KOMPUTER</dc:title>
  <dc:creator>asus</dc:creator>
  <cp:lastModifiedBy>Microsoft account</cp:lastModifiedBy>
  <cp:revision>348</cp:revision>
  <dcterms:created xsi:type="dcterms:W3CDTF">2014-09-13T12:26:08Z</dcterms:created>
  <dcterms:modified xsi:type="dcterms:W3CDTF">2017-10-23T06:46:22Z</dcterms:modified>
</cp:coreProperties>
</file>