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C017-527C-41A7-B004-5FC8C3D044E4}" type="datetimeFigureOut">
              <a:rPr lang="id-ID" smtClean="0"/>
              <a:pPr/>
              <a:t>18/03/2014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E1AC272-7981-4678-9487-1A61123DC19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C017-527C-41A7-B004-5FC8C3D044E4}" type="datetimeFigureOut">
              <a:rPr lang="id-ID" smtClean="0"/>
              <a:pPr/>
              <a:t>18/03/2014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AC272-7981-4678-9487-1A61123DC1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C017-527C-41A7-B004-5FC8C3D044E4}" type="datetimeFigureOut">
              <a:rPr lang="id-ID" smtClean="0"/>
              <a:pPr/>
              <a:t>18/03/2014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AC272-7981-4678-9487-1A61123DC1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C017-527C-41A7-B004-5FC8C3D044E4}" type="datetimeFigureOut">
              <a:rPr lang="id-ID" smtClean="0"/>
              <a:pPr/>
              <a:t>18/03/2014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AC272-7981-4678-9487-1A61123DC19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C017-527C-41A7-B004-5FC8C3D044E4}" type="datetimeFigureOut">
              <a:rPr lang="id-ID" smtClean="0"/>
              <a:pPr/>
              <a:t>18/03/2014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E1AC272-7981-4678-9487-1A61123DC1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C017-527C-41A7-B004-5FC8C3D044E4}" type="datetimeFigureOut">
              <a:rPr lang="id-ID" smtClean="0"/>
              <a:pPr/>
              <a:t>18/03/2014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AC272-7981-4678-9487-1A61123DC19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C017-527C-41A7-B004-5FC8C3D044E4}" type="datetimeFigureOut">
              <a:rPr lang="id-ID" smtClean="0"/>
              <a:pPr/>
              <a:t>18/03/2014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AC272-7981-4678-9487-1A61123DC19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C017-527C-41A7-B004-5FC8C3D044E4}" type="datetimeFigureOut">
              <a:rPr lang="id-ID" smtClean="0"/>
              <a:pPr/>
              <a:t>18/03/2014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AC272-7981-4678-9487-1A61123DC1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C017-527C-41A7-B004-5FC8C3D044E4}" type="datetimeFigureOut">
              <a:rPr lang="id-ID" smtClean="0"/>
              <a:pPr/>
              <a:t>18/03/2014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AC272-7981-4678-9487-1A61123DC1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C017-527C-41A7-B004-5FC8C3D044E4}" type="datetimeFigureOut">
              <a:rPr lang="id-ID" smtClean="0"/>
              <a:pPr/>
              <a:t>18/03/2014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AC272-7981-4678-9487-1A61123DC19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C017-527C-41A7-B004-5FC8C3D044E4}" type="datetimeFigureOut">
              <a:rPr lang="id-ID" smtClean="0"/>
              <a:pPr/>
              <a:t>18/03/2014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E1AC272-7981-4678-9487-1A61123DC19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228C017-527C-41A7-B004-5FC8C3D044E4}" type="datetimeFigureOut">
              <a:rPr lang="id-ID" smtClean="0"/>
              <a:pPr/>
              <a:t>18/03/2014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E1AC272-7981-4678-9487-1A61123DC19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Pertemuan ke-2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0174"/>
            <a:ext cx="7772400" cy="1357322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/>
            </a:r>
            <a:br>
              <a:rPr lang="id-ID" b="1" dirty="0" smtClean="0"/>
            </a:br>
            <a:r>
              <a:rPr lang="en-US" b="1" dirty="0" smtClean="0"/>
              <a:t>AUDIT </a:t>
            </a:r>
            <a:r>
              <a:rPr lang="en-US" b="1" dirty="0"/>
              <a:t>KESEHATAN KERJA</a:t>
            </a:r>
            <a:r>
              <a:rPr lang="id-ID" dirty="0"/>
              <a:t/>
            </a:r>
            <a:br>
              <a:rPr lang="id-ID" dirty="0"/>
            </a:br>
            <a:r>
              <a:rPr lang="en-US" dirty="0"/>
              <a:t> 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1538" y="2786058"/>
            <a:ext cx="6929486" cy="35719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	</a:t>
            </a:r>
            <a:r>
              <a:rPr lang="id-ID" sz="3600" dirty="0"/>
              <a:t>B</a:t>
            </a:r>
            <a:r>
              <a:rPr lang="en-US" sz="3600" dirty="0" err="1" smtClean="0"/>
              <a:t>agian</a:t>
            </a:r>
            <a:r>
              <a:rPr lang="en-US" sz="3600" dirty="0" smtClean="0"/>
              <a:t> </a:t>
            </a:r>
            <a:r>
              <a:rPr lang="en-US" sz="3600" dirty="0" err="1"/>
              <a:t>dari</a:t>
            </a:r>
            <a:r>
              <a:rPr lang="en-US" sz="3600" dirty="0"/>
              <a:t> audit K3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diperlukan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evaluasi</a:t>
            </a:r>
            <a:r>
              <a:rPr lang="en-US" sz="3600" dirty="0"/>
              <a:t> </a:t>
            </a:r>
            <a:r>
              <a:rPr lang="en-US" sz="3600" dirty="0" err="1"/>
              <a:t>serta</a:t>
            </a:r>
            <a:r>
              <a:rPr lang="en-US" sz="3600" dirty="0"/>
              <a:t> </a:t>
            </a:r>
            <a:r>
              <a:rPr lang="en-US" sz="3600" dirty="0" err="1"/>
              <a:t>menilai</a:t>
            </a:r>
            <a:r>
              <a:rPr lang="en-US" sz="3600" dirty="0"/>
              <a:t> </a:t>
            </a:r>
            <a:r>
              <a:rPr lang="en-US" sz="3600" dirty="0" err="1"/>
              <a:t>secara</a:t>
            </a:r>
            <a:r>
              <a:rPr lang="en-US" sz="3600" dirty="0"/>
              <a:t> </a:t>
            </a:r>
            <a:r>
              <a:rPr lang="en-US" sz="3600" dirty="0" err="1"/>
              <a:t>menyeluruh</a:t>
            </a:r>
            <a:r>
              <a:rPr lang="en-US" sz="3600" dirty="0"/>
              <a:t> </a:t>
            </a:r>
            <a:r>
              <a:rPr lang="en-US" sz="3600" dirty="0" err="1"/>
              <a:t>tentang</a:t>
            </a:r>
            <a:r>
              <a:rPr lang="en-US" sz="3600" dirty="0"/>
              <a:t> </a:t>
            </a:r>
            <a:r>
              <a:rPr lang="en-US" sz="3600" dirty="0" err="1"/>
              <a:t>pelaksanaan</a:t>
            </a:r>
            <a:r>
              <a:rPr lang="en-US" sz="3600" dirty="0"/>
              <a:t> K3 </a:t>
            </a:r>
            <a:r>
              <a:rPr lang="en-US" sz="3600" dirty="0" err="1"/>
              <a:t>di</a:t>
            </a:r>
            <a:r>
              <a:rPr lang="en-US" sz="3600" dirty="0"/>
              <a:t> Perusahaan </a:t>
            </a:r>
            <a:r>
              <a:rPr lang="en-US" sz="3600" dirty="0" err="1"/>
              <a:t>secara</a:t>
            </a:r>
            <a:r>
              <a:rPr lang="en-US" sz="3600" dirty="0"/>
              <a:t> </a:t>
            </a:r>
            <a:r>
              <a:rPr lang="en-US" sz="3600" dirty="0" err="1"/>
              <a:t>obyektif</a:t>
            </a:r>
            <a:r>
              <a:rPr lang="en-US" sz="3600" dirty="0"/>
              <a:t> (</a:t>
            </a:r>
            <a:r>
              <a:rPr lang="en-US" sz="3600" dirty="0" err="1"/>
              <a:t>dari</a:t>
            </a:r>
            <a:r>
              <a:rPr lang="en-US" sz="3600" dirty="0"/>
              <a:t> </a:t>
            </a:r>
            <a:r>
              <a:rPr lang="en-US" sz="3600" dirty="0" err="1"/>
              <a:t>segi</a:t>
            </a:r>
            <a:r>
              <a:rPr lang="en-US" sz="3600" dirty="0"/>
              <a:t> </a:t>
            </a:r>
            <a:r>
              <a:rPr lang="en-US" sz="3600" dirty="0" err="1"/>
              <a:t>manajemen</a:t>
            </a:r>
            <a:r>
              <a:rPr lang="en-US" sz="3600" dirty="0"/>
              <a:t>, </a:t>
            </a:r>
            <a:r>
              <a:rPr lang="en-US" sz="3600" dirty="0" err="1"/>
              <a:t>operasi</a:t>
            </a:r>
            <a:r>
              <a:rPr lang="en-US" sz="3600" dirty="0"/>
              <a:t> </a:t>
            </a:r>
            <a:r>
              <a:rPr lang="en-US" sz="3600" dirty="0" err="1"/>
              <a:t>perusahaan</a:t>
            </a:r>
            <a:r>
              <a:rPr lang="en-US" sz="3600" dirty="0"/>
              <a:t>, </a:t>
            </a:r>
            <a:r>
              <a:rPr lang="en-US" sz="3600" dirty="0" err="1"/>
              <a:t>sarana</a:t>
            </a:r>
            <a:r>
              <a:rPr lang="en-US" sz="3600" dirty="0"/>
              <a:t>, </a:t>
            </a:r>
            <a:r>
              <a:rPr lang="en-US" sz="3600" dirty="0" err="1"/>
              <a:t>hasil</a:t>
            </a:r>
            <a:r>
              <a:rPr lang="en-US" sz="3600" dirty="0"/>
              <a:t> </a:t>
            </a:r>
            <a:r>
              <a:rPr lang="en-US" sz="3600" dirty="0" err="1"/>
              <a:t>produksi</a:t>
            </a:r>
            <a:r>
              <a:rPr lang="en-US" sz="3600" dirty="0"/>
              <a:t>). </a:t>
            </a:r>
            <a:endParaRPr lang="id-ID" sz="3600" dirty="0"/>
          </a:p>
          <a:p>
            <a:pPr>
              <a:buNone/>
            </a:pP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1071538" y="785794"/>
            <a:ext cx="4714908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3600" dirty="0" smtClean="0"/>
              <a:t>Audit Kesehatan Kerja</a:t>
            </a:r>
            <a:endParaRPr lang="id-ID" sz="3600" dirty="0"/>
          </a:p>
        </p:txBody>
      </p:sp>
      <p:sp>
        <p:nvSpPr>
          <p:cNvPr id="6" name="Curved Left Arrow 5"/>
          <p:cNvSpPr/>
          <p:nvPr/>
        </p:nvSpPr>
        <p:spPr>
          <a:xfrm>
            <a:off x="4714876" y="1428736"/>
            <a:ext cx="1071570" cy="92869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prinsip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tanggung</a:t>
            </a:r>
            <a:r>
              <a:rPr lang="en-US" sz="2800" dirty="0" smtClean="0"/>
              <a:t> </a:t>
            </a:r>
            <a:r>
              <a:rPr lang="en-US" sz="2800" dirty="0" err="1" smtClean="0"/>
              <a:t>jawab</a:t>
            </a:r>
            <a:r>
              <a:rPr lang="en-US" sz="2800" dirty="0" smtClean="0"/>
              <a:t> </a:t>
            </a:r>
            <a:r>
              <a:rPr lang="en-US" sz="2800" dirty="0" err="1" smtClean="0"/>
              <a:t>manajemen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seharusnya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diminimalkan</a:t>
            </a:r>
            <a:r>
              <a:rPr lang="en-US" sz="2800" dirty="0" smtClean="0"/>
              <a:t> 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seleksi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id-ID" dirty="0" smtClean="0"/>
          </a:p>
          <a:p>
            <a:pPr lvl="0"/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yang </a:t>
            </a:r>
            <a:r>
              <a:rPr lang="en-US" dirty="0" err="1" smtClean="0"/>
              <a:t>berkualitas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endParaRPr lang="id-ID" dirty="0" smtClean="0"/>
          </a:p>
          <a:p>
            <a:pPr lvl="0"/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yang </a:t>
            </a:r>
            <a:r>
              <a:rPr lang="en-US" dirty="0" err="1" smtClean="0"/>
              <a:t>aman</a:t>
            </a:r>
            <a:r>
              <a:rPr lang="en-US" dirty="0" smtClean="0"/>
              <a:t> (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endParaRPr lang="id-ID" dirty="0" smtClean="0"/>
          </a:p>
          <a:p>
            <a:pPr lvl="0"/>
            <a:r>
              <a:rPr lang="en-US" dirty="0" err="1" smtClean="0"/>
              <a:t>instalasi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endParaRPr lang="id-ID" dirty="0" smtClean="0"/>
          </a:p>
          <a:p>
            <a:pPr lvl="0"/>
            <a:r>
              <a:rPr lang="en-US" dirty="0" err="1" smtClean="0"/>
              <a:t>perlengkapan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endParaRPr lang="id-ID" dirty="0" smtClean="0"/>
          </a:p>
          <a:p>
            <a:pPr lvl="0"/>
            <a:r>
              <a:rPr lang="en-US" dirty="0" err="1" smtClean="0"/>
              <a:t>perlengkapan</a:t>
            </a:r>
            <a:r>
              <a:rPr lang="en-US" dirty="0" smtClean="0"/>
              <a:t> K3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endParaRPr lang="id-ID" dirty="0" smtClean="0"/>
          </a:p>
          <a:p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darurat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/>
          </a:bodyPr>
          <a:lstStyle/>
          <a:p>
            <a:r>
              <a:rPr lang="id-ID" sz="2200" dirty="0" smtClean="0"/>
              <a:t/>
            </a:r>
            <a:br>
              <a:rPr lang="id-ID" sz="2200" dirty="0" smtClean="0"/>
            </a:br>
            <a:r>
              <a:rPr lang="id-ID" sz="3600" dirty="0" smtClean="0"/>
              <a:t>Yang harus dilakukan di </a:t>
            </a:r>
            <a:r>
              <a:rPr lang="en-US" sz="3600" dirty="0" smtClean="0"/>
              <a:t>K3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lvl="0"/>
            <a:r>
              <a:rPr lang="id-ID" dirty="0" err="1" smtClean="0"/>
              <a:t>I</a:t>
            </a:r>
            <a:r>
              <a:rPr lang="en-US" dirty="0" err="1" smtClean="0"/>
              <a:t>dentifikasi</a:t>
            </a:r>
            <a:r>
              <a:rPr lang="en-US" dirty="0" smtClean="0"/>
              <a:t> potential hazards</a:t>
            </a:r>
            <a:endParaRPr lang="id-ID" dirty="0" smtClean="0"/>
          </a:p>
          <a:p>
            <a:pPr lvl="0"/>
            <a:r>
              <a:rPr lang="id-ID" dirty="0" err="1" smtClean="0"/>
              <a:t>T</a:t>
            </a:r>
            <a:r>
              <a:rPr lang="en-US" dirty="0" err="1" smtClean="0"/>
              <a:t>etapkan</a:t>
            </a:r>
            <a:r>
              <a:rPr lang="en-US" dirty="0" smtClean="0"/>
              <a:t> standard K3 </a:t>
            </a:r>
            <a:r>
              <a:rPr lang="en-US" dirty="0" err="1" smtClean="0"/>
              <a:t>dan</a:t>
            </a:r>
            <a:r>
              <a:rPr lang="en-US" dirty="0" smtClean="0"/>
              <a:t> standard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(material, 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)</a:t>
            </a:r>
            <a:endParaRPr lang="id-ID" dirty="0" smtClean="0"/>
          </a:p>
          <a:p>
            <a:pPr lvl="0"/>
            <a:r>
              <a:rPr lang="id-ID" dirty="0" err="1" smtClean="0"/>
              <a:t>E</a:t>
            </a:r>
            <a:r>
              <a:rPr lang="en-US" dirty="0" err="1" smtClean="0"/>
              <a:t>valuasi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, </a:t>
            </a: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sistim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standard yang </a:t>
            </a:r>
            <a:r>
              <a:rPr lang="en-US" dirty="0" err="1" smtClean="0"/>
              <a:t>berlaku</a:t>
            </a:r>
            <a:endParaRPr lang="id-ID" dirty="0" smtClean="0"/>
          </a:p>
          <a:p>
            <a:pPr lvl="0"/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devisi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standard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.</a:t>
            </a:r>
            <a:endParaRPr lang="id-ID" dirty="0" smtClean="0"/>
          </a:p>
          <a:p>
            <a:pPr lvl="0"/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koreksi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deviasi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standard yang </a:t>
            </a:r>
            <a:r>
              <a:rPr lang="en-US" dirty="0" err="1" smtClean="0"/>
              <a:t>berlaku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K3 DAN AUDIT K3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29600" cy="550070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Inspeksi</a:t>
            </a:r>
            <a:r>
              <a:rPr lang="en-US" dirty="0" smtClean="0"/>
              <a:t> </a:t>
            </a:r>
            <a:r>
              <a:rPr lang="en-US" dirty="0" err="1" smtClean="0"/>
              <a:t>rutin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K3,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inspeksi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ditaatinya</a:t>
            </a:r>
            <a:r>
              <a:rPr lang="en-US" dirty="0" smtClean="0"/>
              <a:t> pros</a:t>
            </a:r>
            <a:r>
              <a:rPr lang="id-ID" dirty="0" smtClean="0"/>
              <a:t>e</a:t>
            </a:r>
            <a:r>
              <a:rPr lang="en-US" dirty="0" smtClean="0"/>
              <a:t>s </a:t>
            </a:r>
            <a:r>
              <a:rPr lang="en-US" dirty="0" err="1" smtClean="0"/>
              <a:t>produksi</a:t>
            </a:r>
            <a:r>
              <a:rPr lang="en-US" dirty="0" smtClean="0"/>
              <a:t>, </a:t>
            </a:r>
            <a:r>
              <a:rPr lang="en-US" dirty="0" err="1" smtClean="0"/>
              <a:t>ketentuan</a:t>
            </a:r>
            <a:r>
              <a:rPr lang="en-US" dirty="0" smtClean="0"/>
              <a:t> K3,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smtClean="0"/>
              <a:t>Sampling K3.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waktu-waktu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dievaluasi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K3 Perusahaan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Hazops</a:t>
            </a:r>
            <a:r>
              <a:rPr lang="en-US" dirty="0" smtClean="0"/>
              <a:t> (Hazards and Operability Study)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instalasi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lama </a:t>
            </a:r>
            <a:r>
              <a:rPr lang="en-US" dirty="0" err="1" smtClean="0"/>
              <a:t>dilakukan</a:t>
            </a:r>
            <a:r>
              <a:rPr lang="en-US" dirty="0" smtClean="0"/>
              <a:t> test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hazard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instalasi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smtClean="0"/>
              <a:t>Audit K3,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menyeluruh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minimalkan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b="1" dirty="0" smtClean="0"/>
              <a:t> K3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diakibatkan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K3.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kebijaksanaan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komitmen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K3</a:t>
            </a:r>
            <a:endParaRPr lang="id-ID" dirty="0" smtClean="0"/>
          </a:p>
          <a:p>
            <a:pPr lvl="0"/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K3</a:t>
            </a:r>
            <a:endParaRPr lang="id-ID" dirty="0" smtClean="0"/>
          </a:p>
          <a:p>
            <a:pPr lvl="0"/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endParaRPr lang="id-ID" dirty="0" smtClean="0"/>
          </a:p>
          <a:p>
            <a:pPr lvl="0"/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endParaRPr lang="id-ID" dirty="0" smtClean="0"/>
          </a:p>
          <a:p>
            <a:pPr lvl="0"/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instalasi</a:t>
            </a:r>
            <a:endParaRPr lang="id-ID" dirty="0" smtClean="0"/>
          </a:p>
          <a:p>
            <a:pPr lvl="0"/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Kesehatan</a:t>
            </a:r>
            <a:r>
              <a:rPr lang="en-US" dirty="0" smtClean="0"/>
              <a:t>, P2K3</a:t>
            </a:r>
            <a:endParaRPr lang="id-ID" dirty="0" smtClean="0"/>
          </a:p>
          <a:p>
            <a:pPr lvl="0"/>
            <a:r>
              <a:rPr lang="en-US" dirty="0" err="1" smtClean="0"/>
              <a:t>ergonomi</a:t>
            </a:r>
            <a:endParaRPr lang="id-ID" dirty="0" smtClean="0"/>
          </a:p>
          <a:p>
            <a:pPr lvl="0"/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pelindung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potensial</a:t>
            </a:r>
            <a:r>
              <a:rPr lang="en-US" dirty="0" smtClean="0"/>
              <a:t> hazards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 lvl="0"/>
            <a:r>
              <a:rPr lang="en-US" dirty="0" err="1" smtClean="0"/>
              <a:t>peralatan</a:t>
            </a:r>
            <a:r>
              <a:rPr lang="en-US" dirty="0" smtClean="0"/>
              <a:t> K3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pemadam</a:t>
            </a:r>
            <a:r>
              <a:rPr lang="en-US" dirty="0" smtClean="0"/>
              <a:t> </a:t>
            </a:r>
            <a:r>
              <a:rPr lang="en-US" dirty="0" err="1" smtClean="0"/>
              <a:t>kebakaran</a:t>
            </a:r>
            <a:endParaRPr lang="id-ID" dirty="0" smtClean="0"/>
          </a:p>
          <a:p>
            <a:pPr lvl="0"/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(</a:t>
            </a:r>
            <a:r>
              <a:rPr lang="en-US" dirty="0" err="1" smtClean="0"/>
              <a:t>protap</a:t>
            </a:r>
            <a:r>
              <a:rPr lang="en-US" dirty="0" smtClean="0"/>
              <a:t>)</a:t>
            </a:r>
            <a:endParaRPr lang="id-ID" dirty="0" smtClean="0"/>
          </a:p>
          <a:p>
            <a:pPr lvl="0"/>
            <a:r>
              <a:rPr lang="en-US" dirty="0" smtClean="0"/>
              <a:t>housekeeping</a:t>
            </a:r>
            <a:endParaRPr lang="id-ID" dirty="0" smtClean="0"/>
          </a:p>
          <a:p>
            <a:pPr lvl="0"/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pengaman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. 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instalasi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endParaRPr lang="id-ID" dirty="0" smtClean="0"/>
          </a:p>
          <a:p>
            <a:pPr lvl="0"/>
            <a:r>
              <a:rPr lang="en-US" dirty="0" smtClean="0"/>
              <a:t>program </a:t>
            </a:r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id-ID" dirty="0" smtClean="0"/>
          </a:p>
          <a:p>
            <a:pPr lvl="0"/>
            <a:r>
              <a:rPr lang="en-US" dirty="0" err="1" smtClean="0"/>
              <a:t>sistim</a:t>
            </a:r>
            <a:r>
              <a:rPr lang="en-US" dirty="0" smtClean="0"/>
              <a:t> </a:t>
            </a:r>
            <a:r>
              <a:rPr lang="en-US" dirty="0" err="1" smtClean="0"/>
              <a:t>pencatatan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K3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sz="3600" dirty="0" smtClean="0"/>
              <a:t>Uraikan tahap pelaksanaan audit!</a:t>
            </a:r>
            <a:endParaRPr lang="id-ID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518</TotalTime>
  <Words>310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 AUDIT KESEHATAN KERJA   </vt:lpstr>
      <vt:lpstr>Slide 2</vt:lpstr>
      <vt:lpstr>Secara prinsip hal tersebut adalah tanggung jawab manajemen yang seharusnya dapat diminimalkan </vt:lpstr>
      <vt:lpstr> Yang harus dilakukan di K3</vt:lpstr>
      <vt:lpstr>K3 DAN AUDIT K3</vt:lpstr>
      <vt:lpstr>Slide 6</vt:lpstr>
      <vt:lpstr>Slide 7</vt:lpstr>
      <vt:lpstr>Tugas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TARI</dc:creator>
  <cp:lastModifiedBy>TARI</cp:lastModifiedBy>
  <cp:revision>35</cp:revision>
  <dcterms:created xsi:type="dcterms:W3CDTF">2011-03-17T02:00:15Z</dcterms:created>
  <dcterms:modified xsi:type="dcterms:W3CDTF">2014-03-18T06:09:41Z</dcterms:modified>
</cp:coreProperties>
</file>