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4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D3FB7-80AD-4482-8B94-C2F420835E66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F623A-426B-4FA7-81DC-60DE06D7DA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B4CB-5BEE-4DE5-A855-3CFAA9963DDD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BF519-2941-419C-AEB9-FF0E71F91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urniti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Upload Tugas paper di Turnitin sekaligus cek plagiasi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id-ID" dirty="0" smtClean="0">
                <a:hlinkClick r:id="rId2"/>
              </a:rPr>
              <a:t>www.turnitin.com</a:t>
            </a:r>
            <a:endParaRPr lang="id-ID" dirty="0" smtClean="0"/>
          </a:p>
          <a:p>
            <a:r>
              <a:rPr lang="id-ID" dirty="0" smtClean="0"/>
              <a:t>Klik Create Account</a:t>
            </a:r>
          </a:p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4167" b="17379"/>
          <a:stretch>
            <a:fillRect/>
          </a:stretch>
        </p:blipFill>
        <p:spPr bwMode="auto">
          <a:xfrm>
            <a:off x="28222" y="2819400"/>
            <a:ext cx="911577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Callout 2 6"/>
          <p:cNvSpPr/>
          <p:nvPr/>
        </p:nvSpPr>
        <p:spPr>
          <a:xfrm>
            <a:off x="7162800" y="3048000"/>
            <a:ext cx="914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2821"/>
              <a:gd name="adj6" fmla="val -3205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Klik student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412" t="19792" r="29412" b="8333"/>
          <a:stretch>
            <a:fillRect/>
          </a:stretch>
        </p:blipFill>
        <p:spPr bwMode="auto">
          <a:xfrm>
            <a:off x="3810000" y="1600200"/>
            <a:ext cx="533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Callout 2 5"/>
          <p:cNvSpPr/>
          <p:nvPr/>
        </p:nvSpPr>
        <p:spPr>
          <a:xfrm>
            <a:off x="3962400" y="5715000"/>
            <a:ext cx="914400" cy="4572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84546"/>
              <a:gd name="adj6" fmla="val -1929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id-ID" sz="3600" b="1" dirty="0" smtClean="0"/>
              <a:t>Isi lengkap form Create a New Student Account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Masukkan ID Clas : </a:t>
            </a:r>
            <a:r>
              <a:rPr lang="id-ID" sz="3600" dirty="0" smtClean="0">
                <a:solidFill>
                  <a:srgbClr val="FF0000"/>
                </a:solidFill>
              </a:rPr>
              <a:t>14955005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Password :  </a:t>
            </a:r>
            <a:r>
              <a:rPr lang="id-ID" sz="3600" dirty="0" smtClean="0">
                <a:solidFill>
                  <a:srgbClr val="FF0000"/>
                </a:solidFill>
              </a:rPr>
              <a:t>goodcom#1</a:t>
            </a:r>
            <a:endParaRPr lang="id-ID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118" t="9375" r="27647" b="6250"/>
          <a:stretch>
            <a:fillRect/>
          </a:stretch>
        </p:blipFill>
        <p:spPr bwMode="auto">
          <a:xfrm>
            <a:off x="228600" y="1523999"/>
            <a:ext cx="4648200" cy="38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0000" t="44792" r="29412" b="21875"/>
          <a:stretch>
            <a:fillRect/>
          </a:stretch>
        </p:blipFill>
        <p:spPr bwMode="auto">
          <a:xfrm>
            <a:off x="5105400" y="5091043"/>
            <a:ext cx="3810000" cy="17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0"/>
            <a:ext cx="472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 Sampai I agree – create Profile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6471" t="43750" r="42353" b="46875"/>
          <a:stretch>
            <a:fillRect/>
          </a:stretch>
        </p:blipFill>
        <p:spPr bwMode="auto">
          <a:xfrm>
            <a:off x="4953000" y="1828800"/>
            <a:ext cx="4191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97" t="24313" r="27965" b="4167"/>
          <a:stretch>
            <a:fillRect/>
          </a:stretch>
        </p:blipFill>
        <p:spPr bwMode="auto">
          <a:xfrm>
            <a:off x="3810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358140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14955005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419600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goodcom#1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83" t="12500" r="27379" b="4167"/>
          <a:stretch>
            <a:fillRect/>
          </a:stretch>
        </p:blipFill>
        <p:spPr bwMode="auto">
          <a:xfrm>
            <a:off x="1371600" y="0"/>
            <a:ext cx="6400800" cy="691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171" t="13542" r="2782" b="11458"/>
          <a:stretch>
            <a:fillRect/>
          </a:stretch>
        </p:blipFill>
        <p:spPr bwMode="auto">
          <a:xfrm>
            <a:off x="-55033" y="1219200"/>
            <a:ext cx="919903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3124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Komunikasi kesehatan</a:t>
            </a:r>
            <a:endParaRPr lang="id-ID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Anda tidak dapat submit setelah deadline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Upload Tugas paper di Turnitin sekaligus cek plagiasi</vt:lpstr>
      <vt:lpstr>Klik student</vt:lpstr>
      <vt:lpstr>Isi lengkap form Create a New Student Account Masukkan ID Clas : 14955005 Password :  goodcom#1</vt:lpstr>
      <vt:lpstr>Slide 4</vt:lpstr>
      <vt:lpstr>Slide 5</vt:lpstr>
      <vt:lpstr>Slide 6</vt:lpstr>
      <vt:lpstr>Anda tidak dapat submit setelah deadline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</cp:revision>
  <dcterms:created xsi:type="dcterms:W3CDTF">2015-06-01T01:29:07Z</dcterms:created>
  <dcterms:modified xsi:type="dcterms:W3CDTF">2017-03-15T01:45:15Z</dcterms:modified>
</cp:coreProperties>
</file>