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6D7E6-DEF0-4390-8F85-4EB4215066CA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Pemrograman</a:t>
            </a:r>
            <a:r>
              <a:rPr lang="en-US" smtClean="0"/>
              <a:t>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ABU SALAM, M.KOM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–WHILE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1"/>
            <a:ext cx="9579704" cy="43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–DO .. WHILE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80770"/>
            <a:ext cx="9339072" cy="44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 Statement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383840"/>
            <a:ext cx="8440714" cy="38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 Statement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44201"/>
            <a:ext cx="9438478" cy="40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 Statement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9174034" cy="41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– FOREACH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69991"/>
            <a:ext cx="8729472" cy="42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‐ FOREACH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8184040" cy="41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– FOREACH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9900546" cy="44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‐ FOREACH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1"/>
            <a:ext cx="8232167" cy="43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1920374"/>
            <a:ext cx="8873851" cy="48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c-8 Server side scripting 1 (PHP)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c-9 Server side scripting </a:t>
            </a:r>
            <a:r>
              <a:rPr lang="en-US" dirty="0" smtClean="0"/>
              <a:t>2 </a:t>
            </a:r>
            <a:r>
              <a:rPr lang="en-US" dirty="0"/>
              <a:t>(PHP</a:t>
            </a:r>
            <a:r>
              <a:rPr lang="en-US" dirty="0" smtClean="0"/>
              <a:t>) -&gt; </a:t>
            </a:r>
            <a:r>
              <a:rPr lang="en-US" dirty="0" err="1" smtClean="0"/>
              <a:t>Tugas</a:t>
            </a:r>
            <a:r>
              <a:rPr lang="en-US" dirty="0" smtClean="0"/>
              <a:t>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c-10 Server side scripting </a:t>
            </a:r>
            <a:r>
              <a:rPr lang="en-US" dirty="0" smtClean="0"/>
              <a:t>3 </a:t>
            </a:r>
            <a:r>
              <a:rPr lang="en-US" dirty="0"/>
              <a:t>(PHP)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c-11 OOP -&gt; </a:t>
            </a:r>
            <a:r>
              <a:rPr lang="en-US" dirty="0" err="1" smtClean="0"/>
              <a:t>Tugas</a:t>
            </a:r>
            <a:r>
              <a:rPr lang="en-US" dirty="0" smtClean="0"/>
              <a:t>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c-12 MySQL 1 -&gt; </a:t>
            </a:r>
            <a:r>
              <a:rPr lang="en-US" dirty="0" err="1" smtClean="0"/>
              <a:t>Tugas</a:t>
            </a:r>
            <a:r>
              <a:rPr lang="en-US" dirty="0" smtClean="0"/>
              <a:t>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c-13 MySQL 2 -&gt; </a:t>
            </a:r>
            <a:r>
              <a:rPr lang="en-US" dirty="0" err="1" smtClean="0"/>
              <a:t>Tugas</a:t>
            </a:r>
            <a:r>
              <a:rPr lang="en-US" dirty="0" smtClean="0"/>
              <a:t>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c-14 IMPLEMENTASI -&gt;TUGAS AKHIR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Built 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User</a:t>
            </a:r>
            <a:r>
              <a:rPr lang="en-US" sz="2400" dirty="0"/>
              <a:t> Defined 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External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Built‐in 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Fungsi</a:t>
            </a:r>
            <a:r>
              <a:rPr lang="en-US" sz="2800" dirty="0"/>
              <a:t> yang 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disediakan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PHP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Program</a:t>
            </a:r>
            <a:r>
              <a:rPr lang="en-US" sz="2800" dirty="0"/>
              <a:t> 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memakainya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 smtClean="0"/>
              <a:t>strlen</a:t>
            </a:r>
            <a:r>
              <a:rPr lang="en-US" sz="2800" dirty="0"/>
              <a:t>().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Return</a:t>
            </a:r>
            <a:r>
              <a:rPr lang="en-US" sz="2800" dirty="0"/>
              <a:t> 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Not</a:t>
            </a:r>
            <a:r>
              <a:rPr lang="en-US" sz="2800" dirty="0"/>
              <a:t> return value</a:t>
            </a:r>
          </a:p>
        </p:txBody>
      </p:sp>
    </p:spTree>
    <p:extLst>
      <p:ext uri="{BB962C8B-B14F-4D97-AF65-F5344CB8AC3E}">
        <p14:creationId xmlns:p14="http://schemas.microsoft.com/office/powerpoint/2010/main" val="1352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Built‐in Function in 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Array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Matematika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String</a:t>
            </a:r>
            <a:r>
              <a:rPr lang="en-US" sz="2400" dirty="0"/>
              <a:t> </a:t>
            </a:r>
            <a:r>
              <a:rPr lang="en-US" sz="2400" dirty="0" err="1"/>
              <a:t>danpemrosesanteks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Tanggal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Database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Web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XML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Pemrosesan</a:t>
            </a:r>
            <a:r>
              <a:rPr lang="en-US" sz="2400" dirty="0" smtClean="0"/>
              <a:t> </a:t>
            </a:r>
            <a:r>
              <a:rPr lang="en-US" sz="2400" dirty="0"/>
              <a:t>File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Networking</a:t>
            </a:r>
            <a:r>
              <a:rPr lang="en-US" sz="2400" dirty="0"/>
              <a:t> </a:t>
            </a:r>
            <a:r>
              <a:rPr lang="en-US" sz="2400" dirty="0" err="1"/>
              <a:t>dll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2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 Defined Function (UDF)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Fungsi</a:t>
            </a:r>
            <a:r>
              <a:rPr lang="en-US" sz="2400" dirty="0"/>
              <a:t> yang 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pemrogram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/>
              <a:t>tertentu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UDF 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built‐in function 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Pendeklarasian</a:t>
            </a:r>
            <a:r>
              <a:rPr lang="en-US" dirty="0"/>
              <a:t> UDF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618" y="2084832"/>
            <a:ext cx="7425865" cy="45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Pendeklarasian</a:t>
            </a:r>
            <a:r>
              <a:rPr lang="en-US" dirty="0"/>
              <a:t> UDF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925" y="2084831"/>
            <a:ext cx="6217443" cy="40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Pemanggilan</a:t>
            </a:r>
            <a:r>
              <a:rPr lang="en-US" dirty="0"/>
              <a:t> UDF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10119430" cy="24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 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 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(di‐link)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PHP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library </a:t>
            </a:r>
            <a:r>
              <a:rPr lang="en-US" dirty="0" err="1"/>
              <a:t>atau</a:t>
            </a:r>
            <a:r>
              <a:rPr lang="en-US" dirty="0"/>
              <a:t> file yang 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PHP.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file PHP.ini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, </a:t>
            </a:r>
            <a:r>
              <a:rPr lang="en-US" dirty="0" err="1"/>
              <a:t>pemanggilan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didahului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dl</a:t>
            </a:r>
            <a:r>
              <a:rPr lang="en-US" dirty="0"/>
              <a:t>(“</a:t>
            </a:r>
            <a:r>
              <a:rPr lang="en-US" dirty="0" err="1"/>
              <a:t>namalibrary</a:t>
            </a:r>
            <a:r>
              <a:rPr lang="en-US" dirty="0"/>
              <a:t>”);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Lokasi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Windows</a:t>
            </a:r>
            <a:r>
              <a:rPr lang="en-US" dirty="0"/>
              <a:t>  : .</a:t>
            </a:r>
            <a:r>
              <a:rPr lang="en-US" dirty="0" err="1"/>
              <a:t>dll</a:t>
            </a:r>
            <a:r>
              <a:rPr lang="en-US" dirty="0"/>
              <a:t> (dynamic link library)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Linux </a:t>
            </a:r>
            <a:r>
              <a:rPr lang="en-US" dirty="0"/>
              <a:t>: .so (share </a:t>
            </a:r>
            <a:r>
              <a:rPr lang="en-US" dirty="0" smtClean="0"/>
              <a:t>object)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Bawaan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880" y="2084832"/>
            <a:ext cx="7934952" cy="38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(</a:t>
            </a:r>
            <a:r>
              <a:rPr lang="en-US" dirty="0" err="1"/>
              <a:t>lokal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68" y="1926640"/>
            <a:ext cx="9115106" cy="41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Pengkondisian</a:t>
            </a:r>
            <a:r>
              <a:rPr lang="en-US" dirty="0"/>
              <a:t> ‐ </a:t>
            </a:r>
            <a:r>
              <a:rPr lang="en-US" dirty="0" smtClean="0"/>
              <a:t>IF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3" y="2810627"/>
            <a:ext cx="7799222" cy="33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(Global)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61482"/>
            <a:ext cx="8264251" cy="4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(Global)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568" y="2084831"/>
            <a:ext cx="9667298" cy="42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Modularisasi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Pembuatan</a:t>
            </a:r>
            <a:r>
              <a:rPr lang="en-US" sz="2400" dirty="0"/>
              <a:t> Program 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Modul</a:t>
            </a:r>
            <a:r>
              <a:rPr lang="en-US" sz="2400" dirty="0" smtClean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(general), 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Mempermudah</a:t>
            </a:r>
            <a:r>
              <a:rPr lang="en-US" sz="2400" dirty="0" smtClean="0"/>
              <a:t> </a:t>
            </a:r>
            <a:r>
              <a:rPr lang="en-US" sz="2400" dirty="0"/>
              <a:t>debugging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966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yang 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/>
              <a:t>script PHP 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file lain </a:t>
            </a:r>
            <a:r>
              <a:rPr lang="en-US" sz="2400" dirty="0" err="1"/>
              <a:t>dengan</a:t>
            </a:r>
            <a:r>
              <a:rPr lang="en-US" sz="2400" dirty="0"/>
              <a:t> script PHP </a:t>
            </a:r>
            <a:r>
              <a:rPr lang="en-US" sz="2400" dirty="0" smtClean="0"/>
              <a:t>yang</a:t>
            </a:r>
            <a:r>
              <a:rPr lang="en-US" sz="2400" dirty="0"/>
              <a:t> </a:t>
            </a:r>
            <a:r>
              <a:rPr lang="en-US" sz="2400" dirty="0" err="1"/>
              <a:t>memanggilnya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Script</a:t>
            </a:r>
            <a:r>
              <a:rPr lang="en-US" sz="2400" dirty="0"/>
              <a:t> </a:t>
            </a:r>
            <a:r>
              <a:rPr lang="en-US" sz="2400" dirty="0" err="1"/>
              <a:t>atau</a:t>
            </a:r>
            <a:r>
              <a:rPr lang="en-US" sz="2400" dirty="0"/>
              <a:t> File yang </a:t>
            </a:r>
            <a:r>
              <a:rPr lang="en-US" sz="2400" dirty="0" err="1"/>
              <a:t>digabung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smtClean="0"/>
              <a:t>script/</a:t>
            </a:r>
            <a:r>
              <a:rPr lang="en-US" sz="2400" dirty="0" err="1" smtClean="0"/>
              <a:t>kode</a:t>
            </a:r>
            <a:r>
              <a:rPr lang="en-US" sz="2400" dirty="0" smtClean="0"/>
              <a:t> program</a:t>
            </a:r>
            <a:r>
              <a:rPr lang="en-US" sz="2400" dirty="0"/>
              <a:t> PHP.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/>
              <a:t>script </a:t>
            </a:r>
            <a:r>
              <a:rPr lang="en-US" sz="2400" dirty="0" err="1"/>
              <a:t>atau</a:t>
            </a:r>
            <a:r>
              <a:rPr lang="en-US" sz="2400" dirty="0"/>
              <a:t> file yang </a:t>
            </a:r>
            <a:r>
              <a:rPr lang="en-US" sz="2400" dirty="0" err="1"/>
              <a:t>digabungkan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script </a:t>
            </a:r>
            <a:r>
              <a:rPr lang="en-US" sz="2400" dirty="0" err="1"/>
              <a:t>maka</a:t>
            </a:r>
            <a:r>
              <a:rPr lang="en-US" sz="2400" dirty="0"/>
              <a:t> PHP 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mengeksekusinya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Teknik</a:t>
            </a:r>
            <a:r>
              <a:rPr lang="en-US" sz="2400" dirty="0"/>
              <a:t> require 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template (</a:t>
            </a:r>
            <a:r>
              <a:rPr lang="en-US" sz="2400" dirty="0" err="1"/>
              <a:t>pola</a:t>
            </a:r>
            <a:r>
              <a:rPr lang="en-US" sz="2400" dirty="0"/>
              <a:t>) yang </a:t>
            </a:r>
            <a:r>
              <a:rPr lang="en-US" sz="2400" dirty="0" err="1" smtClean="0"/>
              <a:t>memudahkan</a:t>
            </a:r>
            <a:r>
              <a:rPr lang="en-US" sz="2400" dirty="0" smtClean="0"/>
              <a:t> proses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Pemrogram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desainer</a:t>
            </a:r>
            <a:r>
              <a:rPr lang="en-US" sz="2400" dirty="0"/>
              <a:t> web 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situs</a:t>
            </a:r>
            <a:r>
              <a:rPr lang="en-US" sz="2400" dirty="0"/>
              <a:t> web.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desainer</a:t>
            </a:r>
            <a:r>
              <a:rPr lang="en-US" sz="2400" dirty="0"/>
              <a:t> web 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gambar‐gambar</a:t>
            </a:r>
            <a:r>
              <a:rPr lang="en-US" sz="2400" dirty="0" smtClean="0"/>
              <a:t> </a:t>
            </a:r>
            <a:r>
              <a:rPr lang="en-US" sz="2400" dirty="0"/>
              <a:t>yang 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diprogram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HTML </a:t>
            </a:r>
            <a:r>
              <a:rPr lang="en-US" sz="2400" dirty="0" err="1"/>
              <a:t>dan</a:t>
            </a:r>
            <a:r>
              <a:rPr lang="en-US" sz="2400" dirty="0"/>
              <a:t> PHP 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web.</a:t>
            </a:r>
          </a:p>
        </p:txBody>
      </p:sp>
    </p:spTree>
    <p:extLst>
      <p:ext uri="{BB962C8B-B14F-4D97-AF65-F5344CB8AC3E}">
        <p14:creationId xmlns:p14="http://schemas.microsoft.com/office/powerpoint/2010/main" val="6761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Diinginkan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web yang 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layout:</a:t>
            </a:r>
          </a:p>
          <a:p>
            <a:pPr lvl="1"/>
            <a:r>
              <a:rPr lang="en-US" sz="2400" dirty="0" smtClean="0"/>
              <a:t>Header</a:t>
            </a:r>
            <a:r>
              <a:rPr lang="en-US" sz="2400" dirty="0"/>
              <a:t>, Footer, 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header, footer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/>
              <a:t>file </a:t>
            </a:r>
            <a:r>
              <a:rPr lang="en-US" sz="2400" dirty="0" err="1"/>
              <a:t>tersendiri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yang 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memanggil</a:t>
            </a:r>
            <a:r>
              <a:rPr lang="en-US" sz="2400" dirty="0" smtClean="0"/>
              <a:t> (</a:t>
            </a:r>
            <a:r>
              <a:rPr lang="en-US" sz="2400" dirty="0" err="1" smtClean="0"/>
              <a:t>menggabungkan</a:t>
            </a:r>
            <a:r>
              <a:rPr lang="en-US" sz="2400" dirty="0"/>
              <a:t>) header </a:t>
            </a:r>
            <a:r>
              <a:rPr lang="en-US" sz="2400" dirty="0" err="1"/>
              <a:t>dan</a:t>
            </a:r>
            <a:r>
              <a:rPr lang="en-US" sz="2400" dirty="0"/>
              <a:t> footer 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require.</a:t>
            </a:r>
          </a:p>
        </p:txBody>
      </p:sp>
    </p:spTree>
    <p:extLst>
      <p:ext uri="{BB962C8B-B14F-4D97-AF65-F5344CB8AC3E}">
        <p14:creationId xmlns:p14="http://schemas.microsoft.com/office/powerpoint/2010/main" val="1629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694864"/>
            <a:ext cx="9290946" cy="49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32894"/>
            <a:ext cx="10253472" cy="46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Konstruksi</a:t>
            </a:r>
            <a:r>
              <a:rPr lang="en-US" sz="2400" dirty="0"/>
              <a:t> yang 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script </a:t>
            </a:r>
            <a:r>
              <a:rPr lang="en-US" sz="2400" dirty="0" err="1"/>
              <a:t>atau</a:t>
            </a:r>
            <a:r>
              <a:rPr lang="en-US" sz="2400" dirty="0"/>
              <a:t> file 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/>
              <a:t>script </a:t>
            </a:r>
            <a:r>
              <a:rPr lang="en-US" sz="2400" dirty="0" err="1"/>
              <a:t>pemanggilnya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/>
              <a:t>“URL </a:t>
            </a:r>
            <a:r>
              <a:rPr lang="en-US" sz="2400" dirty="0" err="1"/>
              <a:t>fopen</a:t>
            </a:r>
            <a:r>
              <a:rPr lang="en-US" sz="2400" dirty="0"/>
              <a:t> wrapper” = ON </a:t>
            </a:r>
            <a:r>
              <a:rPr lang="en-US" sz="2400" dirty="0" err="1"/>
              <a:t>dalam</a:t>
            </a:r>
            <a:r>
              <a:rPr lang="en-US" sz="2400" dirty="0"/>
              <a:t> php.ini, </a:t>
            </a:r>
            <a:r>
              <a:rPr lang="en-US" sz="2400" dirty="0" err="1"/>
              <a:t>maka</a:t>
            </a:r>
            <a:r>
              <a:rPr lang="en-US" sz="2400" dirty="0"/>
              <a:t> file yang </a:t>
            </a:r>
            <a:r>
              <a:rPr lang="en-US" sz="2400" dirty="0" err="1" smtClean="0"/>
              <a:t>disertakan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/>
              <a:t>include 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path </a:t>
            </a:r>
            <a:r>
              <a:rPr lang="en-US" sz="2400" dirty="0" err="1"/>
              <a:t>lokal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script 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tag 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PHP yang </a:t>
            </a:r>
            <a:r>
              <a:rPr lang="en-US" sz="2400" dirty="0" err="1"/>
              <a:t>benar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Include</a:t>
            </a:r>
            <a:r>
              <a:rPr lang="en-US" sz="2400" dirty="0"/>
              <a:t> 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pengulangan</a:t>
            </a:r>
            <a:r>
              <a:rPr lang="en-US" sz="2400" dirty="0"/>
              <a:t>, 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pemanggilan</a:t>
            </a:r>
            <a:r>
              <a:rPr lang="en-US" sz="2400" dirty="0"/>
              <a:t> file </a:t>
            </a:r>
            <a:r>
              <a:rPr lang="en-US" sz="2400" dirty="0" smtClean="0"/>
              <a:t>yang</a:t>
            </a:r>
            <a:r>
              <a:rPr lang="en-US" sz="2400" dirty="0"/>
              <a:t> </a:t>
            </a:r>
            <a:r>
              <a:rPr lang="en-US" sz="2400" dirty="0" err="1"/>
              <a:t>berbeda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3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43935"/>
            <a:ext cx="6579830" cy="47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Pengkondisian</a:t>
            </a:r>
            <a:r>
              <a:rPr lang="en-US" dirty="0"/>
              <a:t> –IF ELSE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386" y="2084832"/>
            <a:ext cx="7274719" cy="39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 VS Require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Kegunaan</a:t>
            </a:r>
            <a:r>
              <a:rPr lang="en-US" sz="2800" dirty="0"/>
              <a:t> include </a:t>
            </a:r>
            <a:r>
              <a:rPr lang="en-US" sz="2800" dirty="0" err="1"/>
              <a:t>dan</a:t>
            </a:r>
            <a:r>
              <a:rPr lang="en-US" sz="2800" dirty="0"/>
              <a:t> require </a:t>
            </a:r>
            <a:r>
              <a:rPr lang="en-US" sz="2800" dirty="0" err="1"/>
              <a:t>identik</a:t>
            </a:r>
            <a:r>
              <a:rPr lang="en-US" sz="2800" dirty="0"/>
              <a:t> </a:t>
            </a:r>
            <a:r>
              <a:rPr lang="en-US" sz="2800" dirty="0" err="1"/>
              <a:t>sama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Perbedaan</a:t>
            </a:r>
            <a:r>
              <a:rPr lang="en-US" sz="2800" dirty="0"/>
              <a:t> </a:t>
            </a:r>
            <a:r>
              <a:rPr lang="en-US" sz="2800" dirty="0" err="1"/>
              <a:t>terletak</a:t>
            </a:r>
            <a:r>
              <a:rPr lang="en-US" sz="2800" dirty="0"/>
              <a:t> </a:t>
            </a:r>
            <a:r>
              <a:rPr lang="en-US" sz="2800" dirty="0" err="1"/>
              <a:t>pada</a:t>
            </a:r>
            <a:r>
              <a:rPr lang="en-US" sz="2800" dirty="0"/>
              <a:t> </a:t>
            </a:r>
            <a:r>
              <a:rPr lang="en-US" sz="2800" dirty="0" err="1"/>
              <a:t>penanganan</a:t>
            </a:r>
            <a:r>
              <a:rPr lang="en-US" sz="2800" dirty="0"/>
              <a:t> </a:t>
            </a:r>
            <a:r>
              <a:rPr lang="en-US" sz="2800" dirty="0" err="1"/>
              <a:t>kesalahan</a:t>
            </a:r>
            <a:r>
              <a:rPr lang="en-US" sz="28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Include</a:t>
            </a:r>
            <a:r>
              <a:rPr lang="en-US" sz="2400" dirty="0"/>
              <a:t>() : </a:t>
            </a:r>
            <a:r>
              <a:rPr lang="en-US" sz="2400" dirty="0" err="1"/>
              <a:t>Menampilkan</a:t>
            </a:r>
            <a:r>
              <a:rPr lang="en-US" sz="2400" dirty="0"/>
              <a:t> </a:t>
            </a:r>
            <a:r>
              <a:rPr lang="en-US" sz="2400" dirty="0" err="1"/>
              <a:t>pesan</a:t>
            </a:r>
            <a:r>
              <a:rPr lang="en-US" sz="2400" dirty="0"/>
              <a:t> Warning, </a:t>
            </a:r>
            <a:r>
              <a:rPr lang="en-US" sz="2400" dirty="0" err="1"/>
              <a:t>eksekusi</a:t>
            </a:r>
            <a:r>
              <a:rPr lang="en-US" sz="2400" dirty="0"/>
              <a:t> script </a:t>
            </a:r>
            <a:r>
              <a:rPr lang="en-US" sz="2400" dirty="0" err="1"/>
              <a:t>akan</a:t>
            </a:r>
            <a:r>
              <a:rPr lang="en-US" sz="2400" dirty="0"/>
              <a:t> </a:t>
            </a:r>
            <a:r>
              <a:rPr lang="en-US" sz="2400" dirty="0" err="1" smtClean="0"/>
              <a:t>dilanjutkan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Require</a:t>
            </a:r>
            <a:r>
              <a:rPr lang="en-US" sz="2400" dirty="0"/>
              <a:t>() : </a:t>
            </a:r>
            <a:r>
              <a:rPr lang="en-US" sz="2400" dirty="0" err="1"/>
              <a:t>Menampilkan</a:t>
            </a:r>
            <a:r>
              <a:rPr lang="en-US" sz="2400" dirty="0"/>
              <a:t> </a:t>
            </a:r>
            <a:r>
              <a:rPr lang="en-US" sz="2400" dirty="0" err="1"/>
              <a:t>pesan</a:t>
            </a:r>
            <a:r>
              <a:rPr lang="en-US" sz="2400" dirty="0"/>
              <a:t> Fatal Error, </a:t>
            </a:r>
            <a:r>
              <a:rPr lang="en-US" sz="2400" dirty="0" err="1"/>
              <a:t>eksekusi</a:t>
            </a:r>
            <a:r>
              <a:rPr lang="en-US" sz="2400" dirty="0"/>
              <a:t> script </a:t>
            </a:r>
            <a:r>
              <a:rPr lang="en-US" sz="2400" dirty="0" err="1"/>
              <a:t>akan</a:t>
            </a:r>
            <a:r>
              <a:rPr lang="en-US" sz="2400" dirty="0"/>
              <a:t> </a:t>
            </a:r>
            <a:r>
              <a:rPr lang="en-US" sz="2400" dirty="0" err="1" smtClean="0"/>
              <a:t>dihentikan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8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Require_once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require</a:t>
            </a:r>
            <a:r>
              <a:rPr lang="en-US" sz="2400" dirty="0" smtClean="0"/>
              <a:t>()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Duplikasi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duplikasi</a:t>
            </a:r>
            <a:r>
              <a:rPr lang="en-US" sz="2400" dirty="0"/>
              <a:t> </a:t>
            </a:r>
            <a:r>
              <a:rPr lang="en-US" sz="2400" dirty="0" err="1"/>
              <a:t>pemanggilan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dihindari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7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Include_once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include_once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require_once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include 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script yang </a:t>
            </a:r>
            <a:r>
              <a:rPr lang="en-US" sz="2400" dirty="0" err="1"/>
              <a:t>dispesifikasikan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include_once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8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 External: dl[</a:t>
            </a:r>
            <a:r>
              <a:rPr lang="en-US" dirty="0" err="1"/>
              <a:t>namamodul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yang 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PHP, yang </a:t>
            </a:r>
            <a:r>
              <a:rPr lang="en-US" sz="2400" dirty="0" err="1" smtClean="0"/>
              <a:t>disimpan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file library external.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/>
              <a:t>modul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Dll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windows)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So</a:t>
            </a:r>
            <a:r>
              <a:rPr lang="en-US" sz="2400" dirty="0"/>
              <a:t> 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*nix)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Pemisahan</a:t>
            </a:r>
            <a:r>
              <a:rPr lang="en-US" sz="2400" dirty="0" smtClean="0"/>
              <a:t> </a:t>
            </a:r>
            <a:r>
              <a:rPr lang="en-US" sz="2400" dirty="0" err="1"/>
              <a:t>modul‐modul</a:t>
            </a:r>
            <a:r>
              <a:rPr lang="en-US" sz="2400" dirty="0"/>
              <a:t> library 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dimaksudkan</a:t>
            </a:r>
            <a:r>
              <a:rPr lang="en-US" sz="2400" dirty="0"/>
              <a:t> agar 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r>
              <a:rPr lang="en-US" sz="2400" dirty="0" smtClean="0"/>
              <a:t>(core</a:t>
            </a:r>
            <a:r>
              <a:rPr lang="en-US" sz="2400" dirty="0"/>
              <a:t>) software PHP 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5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dl("extensions/php_dbase.dll");</a:t>
            </a:r>
          </a:p>
        </p:txBody>
      </p:sp>
    </p:spTree>
    <p:extLst>
      <p:ext uri="{BB962C8B-B14F-4D97-AF65-F5344CB8AC3E}">
        <p14:creationId xmlns:p14="http://schemas.microsoft.com/office/powerpoint/2010/main" val="3961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Object Oriented PHP</a:t>
            </a:r>
          </a:p>
        </p:txBody>
      </p:sp>
    </p:spTree>
    <p:extLst>
      <p:ext uri="{BB962C8B-B14F-4D97-AF65-F5344CB8AC3E}">
        <p14:creationId xmlns:p14="http://schemas.microsoft.com/office/powerpoint/2010/main" val="1743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2084832"/>
            <a:ext cx="10077009" cy="38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12352"/>
            <a:ext cx="10208616" cy="47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properti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method yang </a:t>
            </a:r>
            <a:r>
              <a:rPr lang="en-US" sz="2400" dirty="0" err="1"/>
              <a:t>dibutuhkan</a:t>
            </a:r>
            <a:r>
              <a:rPr lang="en-US" sz="2400" dirty="0"/>
              <a:t>.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lebih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Inheritance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properti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method </a:t>
            </a:r>
            <a:r>
              <a:rPr lang="en-US" sz="2400" dirty="0" err="1"/>
              <a:t>ke</a:t>
            </a:r>
            <a:r>
              <a:rPr lang="en-US" sz="2400" dirty="0"/>
              <a:t> class-class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/>
              <a:t>ada</a:t>
            </a:r>
            <a:r>
              <a:rPr lang="en-US" sz="2400" dirty="0"/>
              <a:t> 2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mawar</a:t>
            </a:r>
            <a:r>
              <a:rPr lang="en-US" sz="2400" dirty="0"/>
              <a:t>, </a:t>
            </a:r>
            <a:r>
              <a:rPr lang="en-US" sz="2400" dirty="0" err="1"/>
              <a:t>mawarPutih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mawarMerah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Keduanya</a:t>
            </a:r>
            <a:r>
              <a:rPr lang="en-US" sz="2400" dirty="0" smtClean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tumbuh</a:t>
            </a:r>
            <a:r>
              <a:rPr lang="en-US" sz="2400" dirty="0"/>
              <a:t> di </a:t>
            </a:r>
            <a:r>
              <a:rPr lang="en-US" sz="2400" dirty="0" err="1"/>
              <a:t>semak-semak</a:t>
            </a:r>
            <a:r>
              <a:rPr lang="en-US" sz="2400" dirty="0"/>
              <a:t>, </a:t>
            </a:r>
            <a:r>
              <a:rPr lang="en-US" sz="2400" dirty="0" err="1"/>
              <a:t>berduri</a:t>
            </a:r>
            <a:r>
              <a:rPr lang="en-US" sz="2400" dirty="0"/>
              <a:t>, </a:t>
            </a:r>
            <a:r>
              <a:rPr lang="en-US" sz="2400" dirty="0" err="1" smtClean="0"/>
              <a:t>harum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/>
              <a:t>inheritance,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duplikasi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785520"/>
            <a:ext cx="9242819" cy="49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Pengkondisian</a:t>
            </a:r>
            <a:r>
              <a:rPr lang="en-US" dirty="0"/>
              <a:t> –IF ELSE IF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1780031"/>
            <a:ext cx="6692125" cy="47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1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1834649"/>
            <a:ext cx="10478061" cy="46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Dibangkitkan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Construct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Digunakan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Dimusnahkan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Desctruct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2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Daftarkan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terpikirkan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Hilangkan</a:t>
            </a:r>
            <a:r>
              <a:rPr lang="en-US" dirty="0" smtClean="0"/>
              <a:t> </a:t>
            </a:r>
            <a:r>
              <a:rPr lang="en-US" dirty="0" err="1"/>
              <a:t>duplikasi</a:t>
            </a:r>
            <a:r>
              <a:rPr lang="en-US" dirty="0"/>
              <a:t>. </a:t>
            </a:r>
            <a:r>
              <a:rPr lang="en-US" dirty="0" err="1"/>
              <a:t>Objek-objek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dihapuskan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 smtClean="0"/>
              <a:t>objek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Tuliskan</a:t>
            </a:r>
            <a:r>
              <a:rPr lang="en-US" sz="2800" dirty="0" smtClean="0"/>
              <a:t> </a:t>
            </a:r>
            <a:r>
              <a:rPr lang="en-US" sz="2800" dirty="0"/>
              <a:t>statement class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Statement </a:t>
            </a:r>
            <a:r>
              <a:rPr lang="en-US" sz="2400" dirty="0"/>
              <a:t>class, </a:t>
            </a:r>
            <a:r>
              <a:rPr lang="en-US" sz="2400" dirty="0" err="1"/>
              <a:t>perintah</a:t>
            </a:r>
            <a:r>
              <a:rPr lang="en-US" sz="2400" dirty="0"/>
              <a:t> PHP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Include </a:t>
            </a:r>
            <a:r>
              <a:rPr lang="en-US" sz="2800" dirty="0"/>
              <a:t>class </a:t>
            </a:r>
            <a:r>
              <a:rPr lang="en-US" sz="2800" dirty="0" err="1"/>
              <a:t>pada</a:t>
            </a:r>
            <a:r>
              <a:rPr lang="en-US" sz="2800" dirty="0"/>
              <a:t> script.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/>
              <a:t>class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file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script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 smtClean="0"/>
              <a:t>objek</a:t>
            </a:r>
            <a:r>
              <a:rPr lang="en-US" sz="2400" dirty="0"/>
              <a:t>, class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di-include.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script.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/>
              <a:t>objek</a:t>
            </a:r>
            <a:r>
              <a:rPr lang="en-US" sz="2400" dirty="0"/>
              <a:t> (</a:t>
            </a:r>
            <a:r>
              <a:rPr lang="en-US" sz="2400" dirty="0" err="1"/>
              <a:t>instansiasi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statement new.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/>
              <a:t>objek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$this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96311"/>
            <a:ext cx="10362260" cy="38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Deklarasi</a:t>
            </a:r>
            <a:r>
              <a:rPr lang="en-US" dirty="0"/>
              <a:t> Class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873" y="1738104"/>
            <a:ext cx="6558589" cy="47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34411"/>
            <a:ext cx="9852419" cy="36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12353"/>
            <a:ext cx="10205346" cy="47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1788528"/>
            <a:ext cx="7911325" cy="50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1768977"/>
            <a:ext cx="10125135" cy="50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Pengkondisian</a:t>
            </a:r>
            <a:r>
              <a:rPr lang="en-US" dirty="0"/>
              <a:t> ‐ SWITCH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95308"/>
            <a:ext cx="7654651" cy="42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5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parent:: </a:t>
            </a:r>
            <a:r>
              <a:rPr lang="en-US" dirty="0" err="1"/>
              <a:t>dan</a:t>
            </a:r>
            <a:r>
              <a:rPr lang="en-US" dirty="0"/>
              <a:t> self::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02815"/>
            <a:ext cx="9306988" cy="4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parent:: </a:t>
            </a:r>
            <a:r>
              <a:rPr lang="en-US" dirty="0" err="1"/>
              <a:t>dan</a:t>
            </a:r>
            <a:r>
              <a:rPr lang="en-US" dirty="0"/>
              <a:t> self::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792789"/>
            <a:ext cx="8488840" cy="48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94555"/>
            <a:ext cx="10657170" cy="25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7" y="1972537"/>
            <a:ext cx="9435325" cy="46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836904"/>
            <a:ext cx="9544696" cy="45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794292"/>
            <a:ext cx="7542356" cy="47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Lengkapi</a:t>
            </a:r>
            <a:r>
              <a:rPr lang="en-US" dirty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(</a:t>
            </a:r>
            <a:r>
              <a:rPr lang="en-US" dirty="0" err="1" smtClean="0"/>
              <a:t>Ptototipe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Halamn</a:t>
            </a:r>
            <a:r>
              <a:rPr lang="en-US" dirty="0" smtClean="0"/>
              <a:t> Website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Member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Layout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menu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database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interface </a:t>
            </a:r>
            <a:r>
              <a:rPr lang="en-US" dirty="0" err="1" smtClean="0"/>
              <a:t>inputan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Ternary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944185"/>
            <a:ext cx="10920027" cy="4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7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Macam‐macam</a:t>
            </a:r>
            <a:r>
              <a:rPr lang="en-US" sz="2400" dirty="0"/>
              <a:t> </a:t>
            </a:r>
            <a:r>
              <a:rPr lang="en-US" sz="2400" dirty="0" err="1"/>
              <a:t>pengulangan</a:t>
            </a:r>
            <a:r>
              <a:rPr lang="en-US" sz="2400" dirty="0"/>
              <a:t> </a:t>
            </a:r>
            <a:r>
              <a:rPr lang="en-US" sz="2400" dirty="0" err="1"/>
              <a:t>pada</a:t>
            </a:r>
            <a:r>
              <a:rPr lang="en-US" sz="2400" dirty="0"/>
              <a:t> PHP 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for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Pengulangan</a:t>
            </a:r>
            <a:r>
              <a:rPr lang="en-US" sz="2000" dirty="0"/>
              <a:t> </a:t>
            </a:r>
            <a:r>
              <a:rPr lang="en-US" sz="2000" dirty="0" err="1"/>
              <a:t>sebanyak</a:t>
            </a:r>
            <a:r>
              <a:rPr lang="en-US" sz="2000" dirty="0"/>
              <a:t> </a:t>
            </a:r>
            <a:r>
              <a:rPr lang="en-US" sz="2000" dirty="0" err="1"/>
              <a:t>jumlah</a:t>
            </a:r>
            <a:r>
              <a:rPr lang="en-US" sz="2000" dirty="0"/>
              <a:t> yang </a:t>
            </a:r>
            <a:r>
              <a:rPr lang="en-US" sz="2000" dirty="0" err="1"/>
              <a:t>ditentukan</a:t>
            </a:r>
            <a:r>
              <a:rPr lang="en-US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while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Pengulangan</a:t>
            </a:r>
            <a:r>
              <a:rPr lang="en-US" sz="2000" dirty="0"/>
              <a:t> </a:t>
            </a:r>
            <a:r>
              <a:rPr lang="en-US" sz="2000" dirty="0" err="1"/>
              <a:t>selama</a:t>
            </a:r>
            <a:r>
              <a:rPr lang="en-US" sz="2000" dirty="0"/>
              <a:t> </a:t>
            </a:r>
            <a:r>
              <a:rPr lang="en-US" sz="2000" dirty="0" err="1"/>
              <a:t>pengkondisian</a:t>
            </a:r>
            <a:r>
              <a:rPr lang="en-US" sz="2000" dirty="0"/>
              <a:t> </a:t>
            </a:r>
            <a:r>
              <a:rPr lang="en-US" sz="2000" dirty="0" err="1"/>
              <a:t>menghasilkan</a:t>
            </a:r>
            <a:r>
              <a:rPr lang="en-US" sz="2000" dirty="0"/>
              <a:t> </a:t>
            </a:r>
            <a:r>
              <a:rPr lang="en-US" sz="2000" dirty="0" err="1"/>
              <a:t>nilai</a:t>
            </a:r>
            <a:r>
              <a:rPr lang="en-US" sz="2000" dirty="0"/>
              <a:t> “true”.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do</a:t>
            </a:r>
            <a:r>
              <a:rPr lang="en-US" sz="2400" dirty="0"/>
              <a:t> while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/>
              <a:t>Hampir</a:t>
            </a:r>
            <a:r>
              <a:rPr lang="en-US" sz="2000" dirty="0"/>
              <a:t> </a:t>
            </a:r>
            <a:r>
              <a:rPr lang="en-US" sz="2000" dirty="0" err="1"/>
              <a:t>sama</a:t>
            </a:r>
            <a:r>
              <a:rPr lang="en-US" sz="2000" dirty="0"/>
              <a:t> </a:t>
            </a:r>
            <a:r>
              <a:rPr lang="en-US" sz="2000" dirty="0" err="1"/>
              <a:t>dengan</a:t>
            </a:r>
            <a:r>
              <a:rPr lang="en-US" sz="2000" dirty="0"/>
              <a:t> while, </a:t>
            </a:r>
            <a:r>
              <a:rPr lang="en-US" sz="2000" dirty="0" err="1"/>
              <a:t>hanya</a:t>
            </a:r>
            <a:r>
              <a:rPr lang="en-US" sz="2000" dirty="0"/>
              <a:t> </a:t>
            </a:r>
            <a:r>
              <a:rPr lang="en-US" sz="2000" dirty="0" err="1"/>
              <a:t>pengecekan</a:t>
            </a:r>
            <a:r>
              <a:rPr lang="en-US" sz="2000" dirty="0"/>
              <a:t> </a:t>
            </a:r>
            <a:r>
              <a:rPr lang="en-US" sz="2000" dirty="0" err="1"/>
              <a:t>kondisi</a:t>
            </a:r>
            <a:r>
              <a:rPr lang="en-US" sz="2000" dirty="0"/>
              <a:t> </a:t>
            </a:r>
            <a:r>
              <a:rPr lang="en-US" sz="2000" dirty="0" err="1"/>
              <a:t>diakhir</a:t>
            </a:r>
            <a:r>
              <a:rPr lang="en-US" sz="2000" dirty="0"/>
              <a:t> </a:t>
            </a:r>
            <a:r>
              <a:rPr lang="en-US" sz="2000" dirty="0" err="1"/>
              <a:t>tiap</a:t>
            </a:r>
            <a:r>
              <a:rPr lang="en-US" sz="2000" dirty="0"/>
              <a:t> </a:t>
            </a:r>
            <a:r>
              <a:rPr lang="en-US" sz="2000" dirty="0" err="1" smtClean="0"/>
              <a:t>pengulangan</a:t>
            </a:r>
            <a:r>
              <a:rPr lang="en-US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foreach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Pengulangan</a:t>
            </a:r>
            <a:r>
              <a:rPr lang="en-US" sz="2000" dirty="0"/>
              <a:t> </a:t>
            </a:r>
            <a:r>
              <a:rPr lang="en-US" sz="2000" dirty="0" err="1"/>
              <a:t>sebanyak</a:t>
            </a:r>
            <a:r>
              <a:rPr lang="en-US" sz="2000" dirty="0"/>
              <a:t> </a:t>
            </a:r>
            <a:r>
              <a:rPr lang="en-US" sz="2000" dirty="0" err="1"/>
              <a:t>elemen</a:t>
            </a:r>
            <a:r>
              <a:rPr lang="en-US" sz="2000" dirty="0"/>
              <a:t> array</a:t>
            </a:r>
          </a:p>
        </p:txBody>
      </p:sp>
    </p:spTree>
    <p:extLst>
      <p:ext uri="{BB962C8B-B14F-4D97-AF65-F5344CB8AC3E}">
        <p14:creationId xmlns:p14="http://schemas.microsoft.com/office/powerpoint/2010/main" val="292186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Pengulangan</a:t>
            </a:r>
            <a:r>
              <a:rPr lang="en-US" dirty="0"/>
              <a:t> –FOR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10034436" cy="41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5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807</TotalTime>
  <Words>430</Words>
  <Application>Microsoft Office PowerPoint</Application>
  <PresentationFormat>Widescreen</PresentationFormat>
  <Paragraphs>169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Tw Cen MT</vt:lpstr>
      <vt:lpstr>Tw Cen MT Condensed</vt:lpstr>
      <vt:lpstr>Wingdings</vt:lpstr>
      <vt:lpstr>Wingdings 3</vt:lpstr>
      <vt:lpstr>Integral</vt:lpstr>
      <vt:lpstr>Pemrograman internet</vt:lpstr>
      <vt:lpstr>MATERI</vt:lpstr>
      <vt:lpstr>Struktur Kontrol</vt:lpstr>
      <vt:lpstr>Pengkondisian –IF ELSE</vt:lpstr>
      <vt:lpstr>Pengkondisian –IF ELSE IF</vt:lpstr>
      <vt:lpstr>Pengkondisian ‐ SWITCH</vt:lpstr>
      <vt:lpstr>Ternary</vt:lpstr>
      <vt:lpstr>Pengulangan</vt:lpstr>
      <vt:lpstr>Pengulangan –FOR</vt:lpstr>
      <vt:lpstr>Pengulangan –WHILE</vt:lpstr>
      <vt:lpstr>Pengulangan –DO .. WHILE</vt:lpstr>
      <vt:lpstr>Break Statement</vt:lpstr>
      <vt:lpstr>Continue Statement</vt:lpstr>
      <vt:lpstr>Exit Statement</vt:lpstr>
      <vt:lpstr>Pengulangan – FOREACH</vt:lpstr>
      <vt:lpstr>Pengulangan ‐ FOREACH</vt:lpstr>
      <vt:lpstr>Pengulangan – FOREACH</vt:lpstr>
      <vt:lpstr>Pengulangan ‐ FOREACH</vt:lpstr>
      <vt:lpstr>fungsi</vt:lpstr>
      <vt:lpstr>Jenis FungsI</vt:lpstr>
      <vt:lpstr>Built‐in Function</vt:lpstr>
      <vt:lpstr>Built‐in Function in PHP</vt:lpstr>
      <vt:lpstr>User Defined Function (UDF)</vt:lpstr>
      <vt:lpstr>Pendeklarasian UDF</vt:lpstr>
      <vt:lpstr>Pendeklarasian UDF</vt:lpstr>
      <vt:lpstr>Pemanggilan UDF</vt:lpstr>
      <vt:lpstr>External Function</vt:lpstr>
      <vt:lpstr>Nilai Argumen Bawaan</vt:lpstr>
      <vt:lpstr>Lingkup variabel (lokal)</vt:lpstr>
      <vt:lpstr>Lingkup variabel (Global)</vt:lpstr>
      <vt:lpstr>Lingkup variabel (Global)</vt:lpstr>
      <vt:lpstr>Modularisasi</vt:lpstr>
      <vt:lpstr>Require()</vt:lpstr>
      <vt:lpstr>Require()</vt:lpstr>
      <vt:lpstr>contoh</vt:lpstr>
      <vt:lpstr>contoh</vt:lpstr>
      <vt:lpstr>contoh</vt:lpstr>
      <vt:lpstr>Include()</vt:lpstr>
      <vt:lpstr>Contoh</vt:lpstr>
      <vt:lpstr>Include VS Require</vt:lpstr>
      <vt:lpstr>Require_once()</vt:lpstr>
      <vt:lpstr>Include_once()</vt:lpstr>
      <vt:lpstr>Library External: dl[namamodul]</vt:lpstr>
      <vt:lpstr>Contoh</vt:lpstr>
      <vt:lpstr>PowerPoint Presentation</vt:lpstr>
      <vt:lpstr>Object</vt:lpstr>
      <vt:lpstr>Class</vt:lpstr>
      <vt:lpstr>Inheritance</vt:lpstr>
      <vt:lpstr>Inheritance</vt:lpstr>
      <vt:lpstr>Modifier</vt:lpstr>
      <vt:lpstr>Daur Hidup Objek</vt:lpstr>
      <vt:lpstr>Membuat Objek</vt:lpstr>
      <vt:lpstr>Menggunakan Objek</vt:lpstr>
      <vt:lpstr>$this</vt:lpstr>
      <vt:lpstr>Deklarasi Class</vt:lpstr>
      <vt:lpstr>Penggunaan Objek</vt:lpstr>
      <vt:lpstr>Inheritance</vt:lpstr>
      <vt:lpstr>Overriding</vt:lpstr>
      <vt:lpstr>Konstanta Kelas</vt:lpstr>
      <vt:lpstr>parent:: dan self::</vt:lpstr>
      <vt:lpstr>parent:: dan self::</vt:lpstr>
      <vt:lpstr>Constructor</vt:lpstr>
      <vt:lpstr>Constructor</vt:lpstr>
      <vt:lpstr>Destructor</vt:lpstr>
      <vt:lpstr>Destructor</vt:lpstr>
      <vt:lpstr>PROGRESS 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Basis Data</dc:title>
  <dc:creator>dhaulis</dc:creator>
  <cp:lastModifiedBy>dhaulis</cp:lastModifiedBy>
  <cp:revision>390</cp:revision>
  <dcterms:created xsi:type="dcterms:W3CDTF">2013-09-10T02:27:46Z</dcterms:created>
  <dcterms:modified xsi:type="dcterms:W3CDTF">2013-12-04T01:53:18Z</dcterms:modified>
</cp:coreProperties>
</file>