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76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290E67-BD8E-4220-B7C5-C9CFEB54F9A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0074C4-F68A-4CED-9BF9-BF72D59A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Fisika Dasar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Gutama Indra Gandha. M.Eng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799064"/>
          </a:xfrm>
        </p:spPr>
        <p:txBody>
          <a:bodyPr/>
          <a:lstStyle/>
          <a:p>
            <a:r>
              <a:rPr lang="en-US" dirty="0" smtClean="0"/>
              <a:t>Aplikasi sistem vektor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77" y="1779227"/>
            <a:ext cx="4204135" cy="27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3777" y="4800601"/>
            <a:ext cx="420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Gambar : Iron Doome (Rafael Heavy Weapon Industry)</a:t>
            </a: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075" y="1779227"/>
            <a:ext cx="3056637" cy="18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48141" y="3963716"/>
            <a:ext cx="3453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Gambar : LRASM Long range  Missile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Vektor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80" y="1143000"/>
            <a:ext cx="797450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25096"/>
            <a:ext cx="551420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762000"/>
            <a:ext cx="73178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76800"/>
            <a:ext cx="4876800" cy="9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04800"/>
            <a:ext cx="6858000" cy="381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533900" cy="23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Penjumlahan vektor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838200"/>
            <a:ext cx="777330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Penjumlahan vektor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7954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Penjumlahan vektor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107" y="685800"/>
            <a:ext cx="7391400" cy="561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4791" y="914400"/>
            <a:ext cx="7024744" cy="799064"/>
          </a:xfrm>
        </p:spPr>
        <p:txBody>
          <a:bodyPr/>
          <a:lstStyle/>
          <a:p>
            <a:r>
              <a:rPr lang="en-US" dirty="0" smtClean="0"/>
              <a:t>Penjumlahan Vektor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162800" cy="2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Penjumlahan vektor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83" y="838200"/>
            <a:ext cx="810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4038600" cy="130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423" y="4267200"/>
            <a:ext cx="6278809" cy="212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6126" y="6096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848600" cy="8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4114800" cy="29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86200" y="5791200"/>
            <a:ext cx="21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Gambar : Illustrasi soal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Besaran Fisika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Besaran terbagi menjadi 3 yaitu :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Besaran dasar yaitu besaran yang tak tergantung pada besaran-besaran yang lain. Ex: Panjang, massa , waktu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Besaran turunan yaitu besaran yang diturunkan dari besaran – besaran dasar jadi merupakan kombinasi dari besaran dasar. Ex : Gaya, kecepatan, percepatan, frekuensi.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Besaran pelengkap yaitu besaran yang di perlukan untuk membentuk besaran – besaran turunan.</a:t>
            </a:r>
          </a:p>
          <a:p>
            <a:pPr marL="1117854" lvl="2" indent="-514350">
              <a:buFont typeface="+mj-lt"/>
              <a:buAutoNum type="alphaUcPeriod"/>
            </a:pPr>
            <a:r>
              <a:rPr lang="en-US" dirty="0" smtClean="0"/>
              <a:t>Sudut bidang dengan satuan radian (rad)</a:t>
            </a:r>
          </a:p>
          <a:p>
            <a:pPr marL="1117854" lvl="2" indent="-514350">
              <a:buFont typeface="+mj-lt"/>
              <a:buAutoNum type="alphaUcPeriod"/>
            </a:pPr>
            <a:r>
              <a:rPr lang="en-US" dirty="0" smtClean="0"/>
              <a:t>Sudut ruang dengan satuan steradian (sr)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785" y="1676976"/>
            <a:ext cx="7951630" cy="91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3505200" cy="303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Besaran dasar dan satuan internasional [SI]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36690"/>
            <a:ext cx="5943600" cy="462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Besaran turunan dan satuan  internasional [SI]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696" y="1752600"/>
            <a:ext cx="5181600" cy="44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99064"/>
          </a:xfrm>
        </p:spPr>
        <p:txBody>
          <a:bodyPr/>
          <a:lstStyle/>
          <a:p>
            <a:r>
              <a:rPr lang="en-US" dirty="0" smtClean="0"/>
              <a:t>Macam Besaran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Skalar</a:t>
            </a:r>
          </a:p>
          <a:p>
            <a:pPr lvl="1"/>
            <a:r>
              <a:rPr lang="en-US" dirty="0" smtClean="0"/>
              <a:t>Besaran yang harganya tidak tergantung sistem koordinat. Besaran ini terdiri dari satu komponen</a:t>
            </a:r>
          </a:p>
          <a:p>
            <a:r>
              <a:rPr lang="en-US" dirty="0" smtClean="0"/>
              <a:t>Vektor</a:t>
            </a:r>
          </a:p>
          <a:p>
            <a:pPr lvl="1"/>
            <a:r>
              <a:rPr lang="en-US" dirty="0" smtClean="0"/>
              <a:t>Besaran yang harganya tergantung dari sistem koordinat. Besaran ini terdiri dari tiga komponen</a:t>
            </a:r>
          </a:p>
          <a:p>
            <a:r>
              <a:rPr lang="en-US" dirty="0" smtClean="0"/>
              <a:t>Tensor</a:t>
            </a:r>
          </a:p>
          <a:p>
            <a:pPr lvl="1"/>
            <a:r>
              <a:rPr lang="en-US" dirty="0" smtClean="0"/>
              <a:t>Besaran yang harganya juga tergantung dari sistem koordinat. Besaran ini terdiri dari lebih banyak komponen penyusun daripada vektor. Jumlah komponen penyusunnya adalah 3 pangkat n komponen dengan n&gt;=2 (bulat).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657" y="533400"/>
            <a:ext cx="7024744" cy="722864"/>
          </a:xfrm>
        </p:spPr>
        <p:txBody>
          <a:bodyPr/>
          <a:lstStyle/>
          <a:p>
            <a:r>
              <a:rPr lang="en-US" dirty="0" smtClean="0"/>
              <a:t>Dimensi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335626"/>
            <a:ext cx="6777317" cy="3508977"/>
          </a:xfrm>
        </p:spPr>
        <p:txBody>
          <a:bodyPr/>
          <a:lstStyle/>
          <a:p>
            <a:r>
              <a:rPr lang="en-US" dirty="0" smtClean="0"/>
              <a:t>Definisi : Dimensi adalah cara penulisan dari besaran - besaran dengan menggunakan simbol-simbol (lambang-lambang) besaran dasar.</a:t>
            </a:r>
          </a:p>
          <a:p>
            <a:r>
              <a:rPr lang="en-US" dirty="0" smtClean="0"/>
              <a:t>Fungsi dimensi:</a:t>
            </a:r>
          </a:p>
          <a:p>
            <a:pPr lvl="1"/>
            <a:r>
              <a:rPr lang="en-US" dirty="0" smtClean="0"/>
              <a:t>Untuk menurunkan satuan dari suatu besaran</a:t>
            </a:r>
          </a:p>
          <a:p>
            <a:pPr lvl="1"/>
            <a:r>
              <a:rPr lang="en-US" dirty="0" smtClean="0"/>
              <a:t>Untuk meneliti kebenaran suatu rumus atau persamaan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93272"/>
            <a:ext cx="6400800" cy="130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722864"/>
          </a:xfrm>
        </p:spPr>
        <p:txBody>
          <a:bodyPr>
            <a:normAutofit/>
          </a:bodyPr>
          <a:lstStyle/>
          <a:p>
            <a:r>
              <a:rPr lang="en-US" dirty="0" smtClean="0"/>
              <a:t>Satuan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Satuan adalah ukuran dari suatu besaran.</a:t>
            </a:r>
          </a:p>
          <a:p>
            <a:r>
              <a:rPr lang="en-US" dirty="0" smtClean="0"/>
              <a:t>Misal : Meter, kilometer untuk satuan panjang; detik, jam untuk satuan waktu; gram,kilogram untuk satuan massa.</a:t>
            </a:r>
          </a:p>
          <a:p>
            <a:endParaRPr lang="en-US" dirty="0" smtClean="0"/>
          </a:p>
          <a:p>
            <a:r>
              <a:rPr lang="en-US" dirty="0" smtClean="0"/>
              <a:t>Semua besaran mempunyai satuan , tapi belum tentu mempunyai dimensi(besaran pelengkap), misalnya sudut, getaran, putaran dan lain-lain.</a:t>
            </a:r>
          </a:p>
          <a:p>
            <a:endParaRPr lang="en-US" dirty="0" smtClean="0"/>
          </a:p>
          <a:p>
            <a:r>
              <a:rPr lang="en-US" dirty="0" smtClean="0"/>
              <a:t>Sebuah besaran tidak ada artinya jika tidak disertai dengan satuannya.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43400"/>
            <a:ext cx="3505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Definisi satuan menurut S.I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5343525" cy="26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048000"/>
            <a:ext cx="4648200" cy="35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fisikasaja.files.wordpress.com/2011/03/032911_0405_besarandans32.png?w=5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7200"/>
            <a:ext cx="303847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799064"/>
          </a:xfrm>
        </p:spPr>
        <p:txBody>
          <a:bodyPr/>
          <a:lstStyle/>
          <a:p>
            <a:r>
              <a:rPr lang="en-US" dirty="0" smtClean="0"/>
              <a:t>VEKTOR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162800" cy="14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79067"/>
            <a:ext cx="34318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024909"/>
            <a:ext cx="5029200" cy="7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2898</TotalTime>
  <Words>319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Fisika Dasar</vt:lpstr>
      <vt:lpstr>Besaran Fisika</vt:lpstr>
      <vt:lpstr>Besaran dasar dan satuan internasional [SI]</vt:lpstr>
      <vt:lpstr>Besaran turunan dan satuan  internasional [SI]</vt:lpstr>
      <vt:lpstr>Macam Besaran</vt:lpstr>
      <vt:lpstr>Dimensi</vt:lpstr>
      <vt:lpstr>Satuan</vt:lpstr>
      <vt:lpstr>Definisi satuan menurut S.I</vt:lpstr>
      <vt:lpstr>VEKTOR</vt:lpstr>
      <vt:lpstr>Aplikasi sistem vektor</vt:lpstr>
      <vt:lpstr>Komponen Vektor</vt:lpstr>
      <vt:lpstr>PowerPoint Presentation</vt:lpstr>
      <vt:lpstr>PowerPoint Presentation</vt:lpstr>
      <vt:lpstr>Penjumlahan vektor</vt:lpstr>
      <vt:lpstr>Penjumlahan vektor</vt:lpstr>
      <vt:lpstr>Penjumlahan vektor</vt:lpstr>
      <vt:lpstr>Penjumlahan Vektor</vt:lpstr>
      <vt:lpstr>Penjumlahan vektor</vt:lpstr>
      <vt:lpstr>Example 1</vt:lpstr>
      <vt:lpstr>Example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indra</dc:creator>
  <cp:lastModifiedBy>indra</cp:lastModifiedBy>
  <cp:revision>24</cp:revision>
  <dcterms:created xsi:type="dcterms:W3CDTF">2015-09-14T03:48:47Z</dcterms:created>
  <dcterms:modified xsi:type="dcterms:W3CDTF">2016-09-21T07:08:26Z</dcterms:modified>
</cp:coreProperties>
</file>