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21C8-90AF-4035-BD1E-5E41207F5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AF6AD-2E91-47D4-9867-028CE1C24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FFF09-2028-4858-A2A6-CB9BABA83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E02-F3F9-4A85-8920-59AE3EC356F6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3A5D6-BF83-43BB-AB52-E1A19A52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828E4-5402-4DF5-9D24-74DA4150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D2D7-C075-4547-A46F-349B7A6AF2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32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6C68-658E-4FA2-BB6E-BD90F3A9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233A0-BA94-4A18-81DF-8A2B806C4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8B2E-AE8F-40F5-9055-B3647E60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E02-F3F9-4A85-8920-59AE3EC356F6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CA576-4801-4BD2-8152-1A47C8EC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3E8F-FE07-4227-A44E-C7EA11C4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D2D7-C075-4547-A46F-349B7A6AF2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73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6E1C0-B26C-4B35-9877-7FC5B7939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64133-FA13-4FB1-ADD9-CA6CA1066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3AFF5-EFEE-46A8-9A8F-10F2584C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E02-F3F9-4A85-8920-59AE3EC356F6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7B2EB-5E40-469D-96A7-E29A4FF2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1ED79-C609-4889-BB44-215B0905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D2D7-C075-4547-A46F-349B7A6AF2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86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4EB4-E6E9-4CA4-B319-8EF8F78F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67727-42AC-4492-A646-DD1BFF297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C92C-597F-44A2-AEDD-7E7CCDF1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E02-F3F9-4A85-8920-59AE3EC356F6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616C8-E8CC-4C9B-8976-3D246068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96CCE-58B3-4243-85BE-41BE426E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D2D7-C075-4547-A46F-349B7A6AF2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056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6A51-8A57-466B-BA99-48339801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D6C0B-A3B8-4150-A5F2-249023650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4CB0C-7389-4E45-AF43-079C5A77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E02-F3F9-4A85-8920-59AE3EC356F6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86DFF-B473-4F1F-BC5A-E2B65A1F0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3CF54-5055-4F9C-8286-0A03CAD9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D2D7-C075-4547-A46F-349B7A6AF2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84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2694-ABDB-4053-B807-7BB7032F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AE187-0B62-453D-8499-EDC726522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A9BAF-90CC-4E15-97B4-F66932575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63EFA-BCD1-47E1-8A00-8D19EFF0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E02-F3F9-4A85-8920-59AE3EC356F6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17589-EFC9-49DE-AC2E-F4A7F76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9EED-CF58-4FAD-A555-EAC9E1AE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D2D7-C075-4547-A46F-349B7A6AF2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32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B795-CC99-435D-96F8-02238FA1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23944-A2D3-4812-BAE1-03EF8A577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FF85B-D254-4086-BA84-049D62384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D85B1-FF53-4F81-839B-D9CDF004E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00F2C-1091-4447-9ED2-6C9B13856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E1F307-AC04-469A-AD6D-6EAB4C87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E02-F3F9-4A85-8920-59AE3EC356F6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1E681C-5B96-4BAD-A059-083669F8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5827E-BF87-483A-A93F-CD4DE924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D2D7-C075-4547-A46F-349B7A6AF2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297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FBC3-1D20-4C1A-A87F-82D88A2B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AB8F7-5A76-414C-BA32-40DF5392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E02-F3F9-4A85-8920-59AE3EC356F6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C1B16-2319-4083-8545-576037F7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601DE-4C76-4E75-AFC1-510903C2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D2D7-C075-4547-A46F-349B7A6AF2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555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825FF-43DF-4850-A91D-34D1973B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E02-F3F9-4A85-8920-59AE3EC356F6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290BDF-2E0F-4543-9D51-8B671949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185A3-F3C9-4AA0-B3E8-5DB8A893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D2D7-C075-4547-A46F-349B7A6AF2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20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8DDC-5F38-449F-9F9D-47D988E0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46DA-A339-4004-B8FA-FF2C89DA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4CB88-8DC5-4F2C-9ABD-9CDB61B83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FBF37-C6D4-4D29-92C9-8AB7866A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E02-F3F9-4A85-8920-59AE3EC356F6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B1974-DEF4-49C1-B959-780CB0A1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3051E-826A-4A6A-9870-8CC2C90C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D2D7-C075-4547-A46F-349B7A6AF2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36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3B-BFA7-4942-9EFE-2CE3F4F0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0B3BE-B823-4567-9C04-21192C05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60579-4279-4EA7-8440-B3A63518D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D5788-6592-49A5-930C-615E4ACF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E02-F3F9-4A85-8920-59AE3EC356F6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788AE-7E25-4348-8E87-2740AB35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754D-C2D8-4846-88D5-021B1979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D2D7-C075-4547-A46F-349B7A6AF2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93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B90925-0899-4292-B346-664725F9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DCE8-63E4-469F-8C66-4E5F8DBD5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0F04B-3339-4570-8A22-E4EBC43EF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BE02-F3F9-4A85-8920-59AE3EC356F6}" type="datetimeFigureOut">
              <a:rPr lang="en-AU" smtClean="0"/>
              <a:t>9/10/2018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29B3C-BDA9-4F46-A88A-D531EC1C3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190CB-810C-477F-A2C9-AD384F096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FD2D7-C075-4547-A46F-349B7A6AF2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0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15F3-E16F-4004-A5A0-9147F8C1B9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1F68B-D69C-40BF-810D-B8F02DE7F8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45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88138C-5EBD-4FF7-A621-C54CB80E7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484187"/>
            <a:ext cx="4914900" cy="962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A7D13D-AEA5-46B6-A451-E1ADD2A08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87" y="1446212"/>
            <a:ext cx="5762625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A7A4FD-5006-4FFD-8F4A-B0857A362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0984"/>
            <a:ext cx="12192000" cy="615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566F3-3E7A-433D-99F3-DB757E06B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311526"/>
            <a:ext cx="10363200" cy="61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8C5E2-583E-446E-97B8-E7A9DDE4E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733" y="3947058"/>
            <a:ext cx="9448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6E58F4-55EB-4F36-814A-6E9637FF3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288925"/>
            <a:ext cx="5610225" cy="3028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78B014-490C-41CA-A821-F8495B343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7377"/>
            <a:ext cx="12192000" cy="24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1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1B625-D976-401C-BDBD-5DE1886B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9" y="161396"/>
            <a:ext cx="6763808" cy="524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3BEFF-B6CC-4F11-B36A-82F816FE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3811"/>
            <a:ext cx="10100733" cy="1607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4D4CE7-52B8-411C-856C-D74A36648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5" y="3860800"/>
            <a:ext cx="11209867" cy="18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3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269D5A-1981-4B7A-A0D0-F9F3D5B5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" y="1846144"/>
            <a:ext cx="12192000" cy="297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9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2CCEE3-0A7E-4DD4-9B5C-D718E210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396"/>
            <a:ext cx="12192000" cy="1764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8C296F-396D-4C14-8C59-04F73A14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1225"/>
            <a:ext cx="10735733" cy="205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51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052D5-B35E-4564-9D21-A216173C9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6" y="1"/>
            <a:ext cx="4504267" cy="734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606BD1-FFA1-4BB6-A19C-05C526D53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41" y="873125"/>
            <a:ext cx="7562850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473830-229C-43D7-89F4-DFB5C5E74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803" y="2961217"/>
            <a:ext cx="4962525" cy="186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DC4431-9B09-4A9F-9174-D3B031684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422" y="3429000"/>
            <a:ext cx="35337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2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7966CC-8D80-47B8-B6C2-CB3D8B7BE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" y="5558"/>
            <a:ext cx="5791200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51A08D-B8A1-43FA-AA48-FE55D2A7C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717" y="231775"/>
            <a:ext cx="3467100" cy="2838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C4D2E8-D060-43BD-AF5E-CDC81C222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41" y="3429000"/>
            <a:ext cx="5200650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6BCA0-5B6B-49C5-ABED-B65B6F5DE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942" y="3541712"/>
            <a:ext cx="3676650" cy="2924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7259F9-0343-4B72-A1B9-C8076E8A9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221" y="1300164"/>
            <a:ext cx="4991100" cy="1343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FDED9-B8A7-4107-9BDF-91F8B10F0A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221" y="5401999"/>
            <a:ext cx="46482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11000F-5219-42B2-8DE5-DAE6A6D91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4" y="122698"/>
            <a:ext cx="7772400" cy="5695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A4ED19-427C-4536-9799-879BD8234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2" y="692204"/>
            <a:ext cx="2778655" cy="772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5504EF-87A8-45BD-96E0-BAB6040AB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401" y="1800224"/>
            <a:ext cx="5088466" cy="1448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A79C53-89BE-425C-9A33-3F6BEF061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468" y="3776134"/>
            <a:ext cx="819898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6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7BF297-9C8D-4D69-99C5-5D9814160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3207"/>
            <a:ext cx="12192000" cy="28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1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352ACA-A452-426F-8C67-12D165208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984"/>
            <a:ext cx="12192000" cy="46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5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5A6430-C0AD-4C1E-8285-C16F97E1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6" y="122237"/>
            <a:ext cx="3640138" cy="559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ABFDF-B241-4C17-83AC-C6FB5E4AA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33" y="953558"/>
            <a:ext cx="2971800" cy="1581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F45115-7950-46BD-8CF3-2FFC96863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684" y="839258"/>
            <a:ext cx="2476500" cy="1695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C3945-9D67-4029-9167-589DE5E5E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" y="2431520"/>
            <a:ext cx="6048375" cy="1724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4C82AF-B5B8-45E9-A025-E2B4613F9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496" y="3214685"/>
            <a:ext cx="2619375" cy="78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E2A96-D22C-4F53-AE8E-6002D4A99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959" y="4110037"/>
            <a:ext cx="3562350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496E7-6FCE-49F6-92F1-3DBDB8A01A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112" y="5367337"/>
            <a:ext cx="5514975" cy="1304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A4159A-FE24-4B54-B35B-9126DB244F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2095" y="6018742"/>
            <a:ext cx="21621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955B98-B6DC-463F-8242-CB8D03900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172340"/>
            <a:ext cx="7814733" cy="994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A05862-FDFD-47A2-9EBF-83E34A2EB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83" y="1852988"/>
            <a:ext cx="2019300" cy="41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69F613-41ED-4D16-8A09-B5C9356B9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137" y="1714875"/>
            <a:ext cx="3286125" cy="69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1CEAA-AD79-4971-9B79-BE29D35E3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58" y="3653367"/>
            <a:ext cx="88963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B5F3C3-B1DF-4A56-BB4D-087BF8B2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28637"/>
            <a:ext cx="91440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5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herwin suprijono</dc:creator>
  <cp:lastModifiedBy>herwin suprijono</cp:lastModifiedBy>
  <cp:revision>4</cp:revision>
  <dcterms:created xsi:type="dcterms:W3CDTF">2018-10-08T23:52:58Z</dcterms:created>
  <dcterms:modified xsi:type="dcterms:W3CDTF">2018-10-09T01:16:31Z</dcterms:modified>
</cp:coreProperties>
</file>