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83" r:id="rId6"/>
    <p:sldId id="284" r:id="rId7"/>
    <p:sldId id="260" r:id="rId8"/>
    <p:sldId id="261" r:id="rId9"/>
    <p:sldId id="262" r:id="rId10"/>
    <p:sldId id="264" r:id="rId11"/>
    <p:sldId id="265" r:id="rId12"/>
    <p:sldId id="266" r:id="rId13"/>
    <p:sldId id="267" r:id="rId14"/>
    <p:sldId id="268" r:id="rId15"/>
    <p:sldId id="269" r:id="rId16"/>
    <p:sldId id="285" r:id="rId17"/>
    <p:sldId id="263"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22" autoAdjust="0"/>
  </p:normalViewPr>
  <p:slideViewPr>
    <p:cSldViewPr>
      <p:cViewPr varScale="1">
        <p:scale>
          <a:sx n="43" d="100"/>
          <a:sy n="43" d="100"/>
        </p:scale>
        <p:origin x="-120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pPr>
              <a:defRPr/>
            </a:pPr>
            <a:fld id="{17D37D07-A282-45B6-B075-1448B8A05EB0}" type="datetimeFigureOut">
              <a:rPr lang="en-US" smtClean="0"/>
              <a:pPr>
                <a:defRPr/>
              </a:pPr>
              <a:t>3/18/2013</a:t>
            </a:fld>
            <a:endParaRPr lang="en-US"/>
          </a:p>
        </p:txBody>
      </p:sp>
      <p:sp>
        <p:nvSpPr>
          <p:cNvPr id="8" name="Footer Placeholder 7"/>
          <p:cNvSpPr>
            <a:spLocks noGrp="1"/>
          </p:cNvSpPr>
          <p:nvPr>
            <p:ph type="ftr" sz="quarter" idx="11"/>
          </p:nvPr>
        </p:nvSpPr>
        <p:spPr/>
        <p:txBody>
          <a:bodyPr/>
          <a:lstStyle>
            <a:extLst/>
          </a:lstStyle>
          <a:p>
            <a:pPr>
              <a:defRPr/>
            </a:pPr>
            <a:endParaRPr lang="en-US"/>
          </a:p>
        </p:txBody>
      </p:sp>
      <p:sp>
        <p:nvSpPr>
          <p:cNvPr id="11" name="Slide Number Placeholder 10"/>
          <p:cNvSpPr>
            <a:spLocks noGrp="1"/>
          </p:cNvSpPr>
          <p:nvPr>
            <p:ph type="sldNum" sz="quarter" idx="12"/>
          </p:nvPr>
        </p:nvSpPr>
        <p:spPr/>
        <p:txBody>
          <a:bodyPr/>
          <a:lstStyle>
            <a:extLst/>
          </a:lstStyle>
          <a:p>
            <a:pPr>
              <a:defRPr/>
            </a:pPr>
            <a:fld id="{B07274C7-8CD2-4CE8-BA1C-3BAD94C9D04B}"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47FAB06A-C831-400F-A153-5D8BC63BDD60}" type="datetimeFigureOut">
              <a:rPr lang="en-US" smtClean="0"/>
              <a:pPr>
                <a:defRPr/>
              </a:pPr>
              <a:t>3/18/2013</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68FBF269-04AD-412F-B4F1-43343A2A5C1E}"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171DEDC1-D282-476A-B386-F868655A11E9}" type="datetimeFigureOut">
              <a:rPr lang="en-US" smtClean="0"/>
              <a:pPr>
                <a:defRPr/>
              </a:pPr>
              <a:t>3/18/2013</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850B0A1B-F46C-4717-9159-DDD2394944FD}"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4617AA34-02D0-4DA1-A658-C58A259D8DA4}" type="datetimeFigureOut">
              <a:rPr lang="en-US" smtClean="0"/>
              <a:pPr>
                <a:defRPr/>
              </a:pPr>
              <a:t>3/18/2013</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35DD2E0B-ADD8-48FF-AEBD-30ECB1D33204}"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fld id="{59AD0D6D-C8B2-4DD1-BA00-6BCD2BAA50B7}" type="datetimeFigureOut">
              <a:rPr lang="en-US" smtClean="0"/>
              <a:pPr>
                <a:defRPr/>
              </a:pPr>
              <a:t>3/18/2013</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06B8A9B6-FBD9-416D-B529-697F2C3B8C92}"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fld id="{D41D6E57-401F-4968-9470-021946D308CB}" type="datetimeFigureOut">
              <a:rPr lang="en-US" smtClean="0"/>
              <a:pPr>
                <a:defRPr/>
              </a:pPr>
              <a:t>3/18/2013</a:t>
            </a:fld>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4066C73A-46D9-4AE2-908C-E21FD0E9FB84}"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fld id="{9280A780-5198-4C63-B92E-C638EF1A9AA4}" type="datetimeFigureOut">
              <a:rPr lang="en-US" smtClean="0"/>
              <a:pPr>
                <a:defRPr/>
              </a:pPr>
              <a:t>3/18/2013</a:t>
            </a:fld>
            <a:endParaRPr lang="en-US"/>
          </a:p>
        </p:txBody>
      </p:sp>
      <p:sp>
        <p:nvSpPr>
          <p:cNvPr id="8" name="Footer Placeholder 7"/>
          <p:cNvSpPr>
            <a:spLocks noGrp="1"/>
          </p:cNvSpPr>
          <p:nvPr>
            <p:ph type="ftr" sz="quarter" idx="11"/>
          </p:nvPr>
        </p:nvSpPr>
        <p:spPr/>
        <p:txBody>
          <a:bodyPr/>
          <a:lstStyle>
            <a:extLst/>
          </a:lstStyle>
          <a:p>
            <a:pPr>
              <a:defRPr/>
            </a:pPr>
            <a:endParaRPr lang="en-US"/>
          </a:p>
        </p:txBody>
      </p:sp>
      <p:sp>
        <p:nvSpPr>
          <p:cNvPr id="9" name="Slide Number Placeholder 8"/>
          <p:cNvSpPr>
            <a:spLocks noGrp="1"/>
          </p:cNvSpPr>
          <p:nvPr>
            <p:ph type="sldNum" sz="quarter" idx="12"/>
          </p:nvPr>
        </p:nvSpPr>
        <p:spPr/>
        <p:txBody>
          <a:bodyPr/>
          <a:lstStyle>
            <a:extLst/>
          </a:lstStyle>
          <a:p>
            <a:pPr>
              <a:defRPr/>
            </a:pPr>
            <a:fld id="{7CAE63BA-D1AE-48A4-ABF9-E2E83B6AD18F}"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pPr>
              <a:defRPr/>
            </a:pPr>
            <a:fld id="{B1C33E07-3A18-4083-9E98-9FB3772A8167}" type="datetimeFigureOut">
              <a:rPr lang="en-US" smtClean="0"/>
              <a:pPr>
                <a:defRPr/>
              </a:pPr>
              <a:t>3/18/2013</a:t>
            </a:fld>
            <a:endParaRPr lang="en-US"/>
          </a:p>
        </p:txBody>
      </p:sp>
      <p:sp>
        <p:nvSpPr>
          <p:cNvPr id="4" name="Footer Placeholder 3"/>
          <p:cNvSpPr>
            <a:spLocks noGrp="1"/>
          </p:cNvSpPr>
          <p:nvPr>
            <p:ph type="ftr" sz="quarter" idx="11"/>
          </p:nvPr>
        </p:nvSpPr>
        <p:spPr/>
        <p:txBody>
          <a:bodyPr/>
          <a:lstStyle>
            <a:extLst/>
          </a:lstStyle>
          <a:p>
            <a:pPr>
              <a:defRPr/>
            </a:pPr>
            <a:endParaRPr lang="en-US"/>
          </a:p>
        </p:txBody>
      </p:sp>
      <p:sp>
        <p:nvSpPr>
          <p:cNvPr id="5" name="Slide Number Placeholder 4"/>
          <p:cNvSpPr>
            <a:spLocks noGrp="1"/>
          </p:cNvSpPr>
          <p:nvPr>
            <p:ph type="sldNum" sz="quarter" idx="12"/>
          </p:nvPr>
        </p:nvSpPr>
        <p:spPr/>
        <p:txBody>
          <a:bodyPr/>
          <a:lstStyle>
            <a:extLst/>
          </a:lstStyle>
          <a:p>
            <a:pPr>
              <a:defRPr/>
            </a:pPr>
            <a:fld id="{4AFF06AE-3F3F-42DE-A203-B315C159E256}"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pPr>
              <a:defRPr/>
            </a:pPr>
            <a:fld id="{E72F2938-F574-4283-83A1-C7351C1549D6}" type="datetimeFigureOut">
              <a:rPr lang="en-US" smtClean="0"/>
              <a:pPr>
                <a:defRPr/>
              </a:pPr>
              <a:t>3/18/2013</a:t>
            </a:fld>
            <a:endParaRPr lang="en-US"/>
          </a:p>
        </p:txBody>
      </p:sp>
      <p:sp>
        <p:nvSpPr>
          <p:cNvPr id="3" name="Footer Placeholder 2"/>
          <p:cNvSpPr>
            <a:spLocks noGrp="1"/>
          </p:cNvSpPr>
          <p:nvPr>
            <p:ph type="ftr" sz="quarter" idx="11"/>
          </p:nvPr>
        </p:nvSpPr>
        <p:spPr/>
        <p:txBody>
          <a:bodyPr/>
          <a:lstStyle>
            <a:extLst/>
          </a:lstStyle>
          <a:p>
            <a:pPr>
              <a:defRPr/>
            </a:pPr>
            <a:endParaRPr lang="en-US"/>
          </a:p>
        </p:txBody>
      </p:sp>
      <p:sp>
        <p:nvSpPr>
          <p:cNvPr id="4" name="Slide Number Placeholder 3"/>
          <p:cNvSpPr>
            <a:spLocks noGrp="1"/>
          </p:cNvSpPr>
          <p:nvPr>
            <p:ph type="sldNum" sz="quarter" idx="12"/>
          </p:nvPr>
        </p:nvSpPr>
        <p:spPr/>
        <p:txBody>
          <a:bodyPr/>
          <a:lstStyle>
            <a:extLst/>
          </a:lstStyle>
          <a:p>
            <a:pPr>
              <a:defRPr/>
            </a:pPr>
            <a:fld id="{A9067CC9-B326-435C-919B-3A3F83320BB3}"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fld id="{98F99D61-44A0-416D-9211-59880E8A3176}" type="datetimeFigureOut">
              <a:rPr lang="en-US" smtClean="0"/>
              <a:pPr>
                <a:defRPr/>
              </a:pPr>
              <a:t>3/18/2013</a:t>
            </a:fld>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B806A0A2-ABE6-4FE5-A3B5-CDF8DE0875D0}"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fld id="{C34911BA-F2E0-440D-9A5D-3240826B90BF}" type="datetimeFigureOut">
              <a:rPr lang="en-US" smtClean="0"/>
              <a:pPr>
                <a:defRPr/>
              </a:pPr>
              <a:t>3/18/2013</a:t>
            </a:fld>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6DD8E4AA-2B60-4A1B-BB59-004986C252C5}" type="slidenum">
              <a:rPr lang="en-US" smtClean="0"/>
              <a:pPr>
                <a:defRPr/>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fld id="{B621AD66-0755-49FB-90AF-06F34980DE87}" type="datetimeFigureOut">
              <a:rPr lang="en-US" smtClean="0"/>
              <a:pPr>
                <a:defRPr/>
              </a:pPr>
              <a:t>3/18/2013</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a:defRPr/>
            </a:pPr>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fld id="{5AFB13E4-1387-41DD-BDC9-E44C8B658461}"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772400" cy="1219200"/>
          </a:xfrm>
        </p:spPr>
        <p:txBody>
          <a:bodyPr rtlCol="0">
            <a:normAutofit fontScale="90000"/>
          </a:bodyPr>
          <a:lstStyle/>
          <a:p>
            <a:pPr eaLnBrk="1" fontAlgn="auto" hangingPunct="1">
              <a:spcAft>
                <a:spcPts val="0"/>
              </a:spcAft>
              <a:defRPr/>
            </a:pPr>
            <a:r>
              <a:rPr lang="en-US" dirty="0" err="1" smtClean="0"/>
              <a:t>Dokumenter</a:t>
            </a:r>
            <a:r>
              <a:rPr lang="en-US" dirty="0" smtClean="0"/>
              <a:t/>
            </a:r>
            <a:br>
              <a:rPr lang="en-US" dirty="0" smtClean="0"/>
            </a:br>
            <a:r>
              <a:rPr lang="en-US" dirty="0" smtClean="0"/>
              <a:t>Episode </a:t>
            </a:r>
            <a:r>
              <a:rPr lang="en-US" dirty="0" err="1" smtClean="0"/>
              <a:t>ke</a:t>
            </a:r>
            <a:r>
              <a:rPr lang="en-US" dirty="0" smtClean="0"/>
              <a:t> </a:t>
            </a:r>
            <a:r>
              <a:rPr lang="en-US" dirty="0" smtClean="0"/>
              <a:t>2</a:t>
            </a:r>
            <a:br>
              <a:rPr lang="en-US" dirty="0" smtClean="0"/>
            </a:br>
            <a:endParaRPr lang="en-US" dirty="0" smtClean="0"/>
          </a:p>
        </p:txBody>
      </p:sp>
      <p:sp>
        <p:nvSpPr>
          <p:cNvPr id="3" name="Subtitle 2"/>
          <p:cNvSpPr>
            <a:spLocks noGrp="1"/>
          </p:cNvSpPr>
          <p:nvPr>
            <p:ph type="subTitle" idx="1"/>
          </p:nvPr>
        </p:nvSpPr>
        <p:spPr>
          <a:xfrm>
            <a:off x="1371600" y="2286000"/>
            <a:ext cx="6400800" cy="1066800"/>
          </a:xfrm>
        </p:spPr>
        <p:txBody>
          <a:bodyPr rtlCol="0">
            <a:normAutofit/>
          </a:bodyPr>
          <a:lstStyle/>
          <a:p>
            <a:pPr eaLnBrk="1" fontAlgn="auto" hangingPunct="1">
              <a:spcAft>
                <a:spcPts val="0"/>
              </a:spcAft>
              <a:buFont typeface="Arial" pitchFamily="34" charset="0"/>
              <a:buNone/>
              <a:defRPr/>
            </a:pPr>
            <a:r>
              <a:rPr lang="en-US" sz="2400" b="1" dirty="0" err="1" smtClean="0"/>
              <a:t>Menemukan</a:t>
            </a:r>
            <a:r>
              <a:rPr lang="en-US" sz="2400" b="1" dirty="0" smtClean="0"/>
              <a:t> </a:t>
            </a:r>
            <a:r>
              <a:rPr lang="en-US" sz="2400" b="1" dirty="0" err="1" smtClean="0"/>
              <a:t>Ide</a:t>
            </a:r>
            <a:r>
              <a:rPr lang="en-US" sz="2400" b="1" dirty="0" smtClean="0"/>
              <a:t> </a:t>
            </a:r>
            <a:r>
              <a:rPr lang="en-US" sz="2400" b="1" dirty="0" err="1" smtClean="0"/>
              <a:t>dan</a:t>
            </a:r>
            <a:r>
              <a:rPr lang="en-US" sz="2400" b="1" dirty="0" smtClean="0"/>
              <a:t> </a:t>
            </a:r>
            <a:r>
              <a:rPr lang="en-US" sz="2400" b="1" dirty="0" err="1" smtClean="0"/>
              <a:t>Merumuskan</a:t>
            </a:r>
            <a:r>
              <a:rPr lang="en-US" sz="2400" b="1" dirty="0" smtClean="0"/>
              <a:t> </a:t>
            </a:r>
            <a:r>
              <a:rPr lang="en-US" sz="2400" b="1" dirty="0" err="1" smtClean="0"/>
              <a:t>Konsep</a:t>
            </a:r>
            <a:endParaRPr lang="en-US" sz="2400" b="1" dirty="0" smtClean="0"/>
          </a:p>
        </p:txBody>
      </p:sp>
      <p:pic>
        <p:nvPicPr>
          <p:cNvPr id="4" name="Picture 3" descr="motorcycle diaries 3.jpg"/>
          <p:cNvPicPr>
            <a:picLocks noChangeAspect="1"/>
          </p:cNvPicPr>
          <p:nvPr/>
        </p:nvPicPr>
        <p:blipFill>
          <a:blip r:embed="rId2"/>
          <a:stretch>
            <a:fillRect/>
          </a:stretch>
        </p:blipFill>
        <p:spPr>
          <a:xfrm>
            <a:off x="2667000" y="3048000"/>
            <a:ext cx="4025900" cy="29492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457200" y="762000"/>
            <a:ext cx="8229600" cy="5364163"/>
          </a:xfrm>
        </p:spPr>
        <p:txBody>
          <a:bodyPr anchor="ctr"/>
          <a:lstStyle/>
          <a:p>
            <a:pPr algn="ctr" eaLnBrk="1" hangingPunct="1">
              <a:buFont typeface="Arial" charset="0"/>
              <a:buNone/>
            </a:pPr>
            <a:r>
              <a:rPr lang="en-US" b="1" smtClean="0"/>
              <a:t>Apakah anda memiliki ikatan emosi yang kuat dengan subjek tersebut – meskipun sebenarnya ada subjek lain yang secara praktis lebih mudah digarap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457200" y="762000"/>
            <a:ext cx="8229600" cy="5364163"/>
          </a:xfrm>
        </p:spPr>
        <p:txBody>
          <a:bodyPr anchor="ctr"/>
          <a:lstStyle/>
          <a:p>
            <a:pPr algn="ctr" eaLnBrk="1" hangingPunct="1">
              <a:buFont typeface="Arial" charset="0"/>
              <a:buNone/>
            </a:pPr>
            <a:r>
              <a:rPr lang="en-US" b="1" smtClean="0"/>
              <a:t>Apakah antara ide, tema, dan subjek memiliki kecocokan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a:xfrm>
            <a:off x="457200" y="762000"/>
            <a:ext cx="8229600" cy="5364163"/>
          </a:xfrm>
        </p:spPr>
        <p:txBody>
          <a:bodyPr anchor="ctr"/>
          <a:lstStyle/>
          <a:p>
            <a:pPr algn="ctr" eaLnBrk="1" hangingPunct="1">
              <a:buFont typeface="Arial" charset="0"/>
              <a:buNone/>
            </a:pPr>
            <a:r>
              <a:rPr lang="en-US" b="1" smtClean="0"/>
              <a:t>Apakah ada motivasi kuat untuk lebih mendalami subjek yang telah anda amati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457200" y="762000"/>
            <a:ext cx="8229600" cy="5364163"/>
          </a:xfrm>
        </p:spPr>
        <p:txBody>
          <a:bodyPr anchor="ctr"/>
          <a:lstStyle/>
          <a:p>
            <a:pPr algn="ctr" eaLnBrk="1" hangingPunct="1">
              <a:buFont typeface="Arial" charset="0"/>
              <a:buNone/>
            </a:pPr>
            <a:r>
              <a:rPr lang="en-US" b="1" smtClean="0"/>
              <a:t>Apakah subjek tersebut memiliki arti penting yang mendasari pokok pemikiran ide anda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457200" y="533401"/>
            <a:ext cx="8229600" cy="4267200"/>
          </a:xfrm>
        </p:spPr>
        <p:txBody>
          <a:bodyPr anchor="ctr">
            <a:normAutofit fontScale="92500" lnSpcReduction="20000"/>
          </a:bodyPr>
          <a:lstStyle/>
          <a:p>
            <a:pPr algn="ctr" eaLnBrk="1" hangingPunct="1">
              <a:buFont typeface="Arial" charset="0"/>
              <a:buNone/>
            </a:pPr>
            <a:r>
              <a:rPr lang="en-US" sz="2400" b="1" dirty="0" smtClean="0"/>
              <a:t>Hal-</a:t>
            </a:r>
            <a:r>
              <a:rPr lang="en-US" sz="2400" b="1" dirty="0" err="1" smtClean="0"/>
              <a:t>hal</a:t>
            </a:r>
            <a:r>
              <a:rPr lang="en-US" sz="2400" b="1" dirty="0" smtClean="0"/>
              <a:t> </a:t>
            </a:r>
            <a:r>
              <a:rPr lang="en-US" sz="2400" b="1" dirty="0" err="1" smtClean="0"/>
              <a:t>apakah</a:t>
            </a:r>
            <a:r>
              <a:rPr lang="en-US" sz="2400" b="1" dirty="0" smtClean="0"/>
              <a:t> yang </a:t>
            </a:r>
            <a:r>
              <a:rPr lang="en-US" sz="2400" b="1" dirty="0" err="1" smtClean="0"/>
              <a:t>luar</a:t>
            </a:r>
            <a:r>
              <a:rPr lang="en-US" sz="2400" b="1" dirty="0" smtClean="0"/>
              <a:t> </a:t>
            </a:r>
            <a:r>
              <a:rPr lang="en-US" sz="2400" b="1" dirty="0" err="1" smtClean="0"/>
              <a:t>biasa</a:t>
            </a:r>
            <a:r>
              <a:rPr lang="en-US" sz="2400" b="1" dirty="0" smtClean="0"/>
              <a:t> </a:t>
            </a:r>
            <a:r>
              <a:rPr lang="en-US" sz="2400" b="1" dirty="0" err="1" smtClean="0"/>
              <a:t>menariknya</a:t>
            </a:r>
            <a:r>
              <a:rPr lang="en-US" sz="2400" b="1" dirty="0" smtClean="0"/>
              <a:t> </a:t>
            </a:r>
            <a:r>
              <a:rPr lang="en-US" sz="2400" b="1" dirty="0" err="1" smtClean="0"/>
              <a:t>dari</a:t>
            </a:r>
            <a:r>
              <a:rPr lang="en-US" sz="2400" b="1" dirty="0" smtClean="0"/>
              <a:t> </a:t>
            </a:r>
            <a:r>
              <a:rPr lang="en-US" sz="2400" b="1" dirty="0" err="1" smtClean="0"/>
              <a:t>tema</a:t>
            </a:r>
            <a:r>
              <a:rPr lang="en-US" sz="2400" b="1" dirty="0" smtClean="0"/>
              <a:t> </a:t>
            </a:r>
            <a:r>
              <a:rPr lang="en-US" sz="2400" b="1" dirty="0" err="1" smtClean="0"/>
              <a:t>dan</a:t>
            </a:r>
            <a:r>
              <a:rPr lang="en-US" sz="2400" b="1" dirty="0" smtClean="0"/>
              <a:t> </a:t>
            </a:r>
            <a:r>
              <a:rPr lang="en-US" sz="2400" b="1" dirty="0" err="1" smtClean="0"/>
              <a:t>subjek</a:t>
            </a:r>
            <a:r>
              <a:rPr lang="en-US" sz="2400" b="1" dirty="0" smtClean="0"/>
              <a:t> </a:t>
            </a:r>
            <a:r>
              <a:rPr lang="en-US" sz="2400" b="1" dirty="0" err="1" smtClean="0"/>
              <a:t>tersebut</a:t>
            </a:r>
            <a:r>
              <a:rPr lang="en-US" sz="2400" b="1" dirty="0" smtClean="0"/>
              <a:t> ?</a:t>
            </a:r>
          </a:p>
          <a:p>
            <a:pPr algn="ctr" eaLnBrk="1" hangingPunct="1">
              <a:buFont typeface="Arial" charset="0"/>
              <a:buNone/>
            </a:pPr>
            <a:endParaRPr lang="en-US" sz="2400" b="1" dirty="0" smtClean="0"/>
          </a:p>
          <a:p>
            <a:pPr algn="ctr" eaLnBrk="1" hangingPunct="1">
              <a:buFont typeface="Arial" charset="0"/>
              <a:buNone/>
            </a:pPr>
            <a:r>
              <a:rPr lang="en-US" sz="2400" b="1" dirty="0" smtClean="0"/>
              <a:t>Di </a:t>
            </a:r>
            <a:r>
              <a:rPr lang="en-US" sz="2400" b="1" dirty="0" err="1" smtClean="0"/>
              <a:t>mana</a:t>
            </a:r>
            <a:r>
              <a:rPr lang="en-US" sz="2400" b="1" dirty="0" smtClean="0"/>
              <a:t> </a:t>
            </a:r>
            <a:r>
              <a:rPr lang="en-US" sz="2400" b="1" dirty="0" err="1" smtClean="0"/>
              <a:t>hal-hal</a:t>
            </a:r>
            <a:r>
              <a:rPr lang="en-US" sz="2400" b="1" dirty="0" smtClean="0"/>
              <a:t> </a:t>
            </a:r>
            <a:r>
              <a:rPr lang="en-US" sz="2400" b="1" dirty="0" err="1" smtClean="0"/>
              <a:t>khusus</a:t>
            </a:r>
            <a:r>
              <a:rPr lang="en-US" sz="2400" b="1" dirty="0" smtClean="0"/>
              <a:t>, </a:t>
            </a:r>
            <a:r>
              <a:rPr lang="en-US" sz="2400" b="1" dirty="0" err="1" smtClean="0"/>
              <a:t>unik</a:t>
            </a:r>
            <a:r>
              <a:rPr lang="en-US" sz="2400" b="1" dirty="0" smtClean="0"/>
              <a:t>, </a:t>
            </a:r>
            <a:r>
              <a:rPr lang="en-US" sz="2400" b="1" dirty="0" err="1" smtClean="0"/>
              <a:t>serta</a:t>
            </a:r>
            <a:r>
              <a:rPr lang="en-US" sz="2400" b="1" dirty="0" smtClean="0"/>
              <a:t> </a:t>
            </a:r>
            <a:r>
              <a:rPr lang="en-US" sz="2400" b="1" dirty="0" err="1" smtClean="0"/>
              <a:t>berkesan</a:t>
            </a:r>
            <a:r>
              <a:rPr lang="en-US" sz="2400" b="1" dirty="0" smtClean="0"/>
              <a:t> </a:t>
            </a:r>
            <a:r>
              <a:rPr lang="en-US" sz="2400" b="1" dirty="0" err="1" smtClean="0"/>
              <a:t>dari</a:t>
            </a:r>
            <a:r>
              <a:rPr lang="en-US" sz="2400" b="1" dirty="0" smtClean="0"/>
              <a:t> </a:t>
            </a:r>
            <a:r>
              <a:rPr lang="en-US" sz="2400" b="1" dirty="0" err="1" smtClean="0"/>
              <a:t>subjek</a:t>
            </a:r>
            <a:r>
              <a:rPr lang="en-US" sz="2400" b="1" dirty="0" smtClean="0"/>
              <a:t> </a:t>
            </a:r>
            <a:r>
              <a:rPr lang="en-US" sz="2400" b="1" dirty="0" err="1" smtClean="0"/>
              <a:t>tersebut</a:t>
            </a:r>
            <a:r>
              <a:rPr lang="en-US" sz="2400" b="1" dirty="0" smtClean="0"/>
              <a:t> ?</a:t>
            </a:r>
          </a:p>
          <a:p>
            <a:pPr algn="ctr" eaLnBrk="1" hangingPunct="1">
              <a:buFont typeface="Arial" charset="0"/>
              <a:buNone/>
            </a:pPr>
            <a:endParaRPr lang="en-US" sz="2400" b="1" dirty="0" smtClean="0"/>
          </a:p>
          <a:p>
            <a:pPr algn="ctr" eaLnBrk="1" hangingPunct="1">
              <a:buFont typeface="Arial" charset="0"/>
              <a:buNone/>
            </a:pPr>
            <a:r>
              <a:rPr lang="en-US" sz="2400" b="1" dirty="0" err="1" smtClean="0"/>
              <a:t>Bagaimana</a:t>
            </a:r>
            <a:r>
              <a:rPr lang="en-US" sz="2400" b="1" dirty="0" smtClean="0"/>
              <a:t> </a:t>
            </a:r>
            <a:r>
              <a:rPr lang="en-US" sz="2400" b="1" dirty="0" err="1" smtClean="0"/>
              <a:t>pendalaman</a:t>
            </a:r>
            <a:r>
              <a:rPr lang="en-US" sz="2400" b="1" dirty="0" smtClean="0"/>
              <a:t> </a:t>
            </a:r>
            <a:r>
              <a:rPr lang="en-US" sz="2400" b="1" dirty="0" err="1" smtClean="0"/>
              <a:t>serta</a:t>
            </a:r>
            <a:r>
              <a:rPr lang="en-US" sz="2400" b="1" dirty="0" smtClean="0"/>
              <a:t> </a:t>
            </a:r>
            <a:r>
              <a:rPr lang="en-US" sz="2400" b="1" dirty="0" err="1" smtClean="0"/>
              <a:t>pembatasan</a:t>
            </a:r>
            <a:r>
              <a:rPr lang="en-US" sz="2400" b="1" dirty="0" smtClean="0"/>
              <a:t> yang </a:t>
            </a:r>
            <a:r>
              <a:rPr lang="en-US" sz="2400" b="1" dirty="0" err="1" smtClean="0"/>
              <a:t>dapat</a:t>
            </a:r>
            <a:r>
              <a:rPr lang="en-US" sz="2400" b="1" dirty="0" smtClean="0"/>
              <a:t> </a:t>
            </a:r>
            <a:r>
              <a:rPr lang="en-US" sz="2400" b="1" dirty="0" err="1" smtClean="0"/>
              <a:t>difokuskan</a:t>
            </a:r>
            <a:r>
              <a:rPr lang="en-US" sz="2400" b="1" dirty="0" smtClean="0"/>
              <a:t> agar film </a:t>
            </a:r>
            <a:r>
              <a:rPr lang="en-US" sz="2400" b="1" dirty="0" err="1" smtClean="0"/>
              <a:t>menjadi</a:t>
            </a:r>
            <a:r>
              <a:rPr lang="en-US" sz="2400" b="1" dirty="0" smtClean="0"/>
              <a:t> </a:t>
            </a:r>
            <a:r>
              <a:rPr lang="en-US" sz="2400" b="1" dirty="0" err="1" smtClean="0"/>
              <a:t>menarik</a:t>
            </a:r>
            <a:r>
              <a:rPr lang="en-US" sz="2400" b="1" dirty="0" smtClean="0"/>
              <a:t> </a:t>
            </a:r>
            <a:r>
              <a:rPr lang="en-US" sz="2400" b="1" dirty="0" err="1" smtClean="0"/>
              <a:t>dan</a:t>
            </a:r>
            <a:r>
              <a:rPr lang="en-US" sz="2400" b="1" dirty="0" smtClean="0"/>
              <a:t> </a:t>
            </a:r>
            <a:r>
              <a:rPr lang="en-US" sz="2400" b="1" dirty="0" err="1" smtClean="0"/>
              <a:t>berkesan</a:t>
            </a:r>
            <a:r>
              <a:rPr lang="en-US" sz="2400" b="1" dirty="0" smtClean="0"/>
              <a:t> ?</a:t>
            </a:r>
          </a:p>
          <a:p>
            <a:pPr algn="ctr" eaLnBrk="1" hangingPunct="1">
              <a:buFont typeface="Arial" charset="0"/>
              <a:buNone/>
            </a:pPr>
            <a:endParaRPr lang="en-US" sz="2400" b="1" dirty="0" smtClean="0"/>
          </a:p>
          <a:p>
            <a:pPr algn="ctr" eaLnBrk="1" hangingPunct="1">
              <a:buFont typeface="Arial" charset="0"/>
              <a:buNone/>
            </a:pPr>
            <a:r>
              <a:rPr lang="en-US" sz="2400" b="1" dirty="0" err="1" smtClean="0"/>
              <a:t>Apa</a:t>
            </a:r>
            <a:r>
              <a:rPr lang="en-US" sz="2400" b="1" dirty="0" smtClean="0"/>
              <a:t> yang </a:t>
            </a:r>
            <a:r>
              <a:rPr lang="en-US" sz="2400" b="1" dirty="0" err="1" smtClean="0"/>
              <a:t>akan</a:t>
            </a:r>
            <a:r>
              <a:rPr lang="en-US" sz="2400" b="1" dirty="0" smtClean="0"/>
              <a:t> </a:t>
            </a:r>
            <a:r>
              <a:rPr lang="en-US" sz="2400" b="1" dirty="0" err="1" smtClean="0"/>
              <a:t>dan</a:t>
            </a:r>
            <a:r>
              <a:rPr lang="en-US" sz="2400" b="1" dirty="0" smtClean="0"/>
              <a:t> </a:t>
            </a:r>
            <a:r>
              <a:rPr lang="en-US" sz="2400" b="1" dirty="0" err="1" smtClean="0"/>
              <a:t>dapat</a:t>
            </a:r>
            <a:r>
              <a:rPr lang="en-US" sz="2400" b="1" dirty="0" smtClean="0"/>
              <a:t> </a:t>
            </a:r>
            <a:r>
              <a:rPr lang="en-US" sz="2400" b="1" dirty="0" err="1" smtClean="0"/>
              <a:t>dipresentasikan</a:t>
            </a:r>
            <a:r>
              <a:rPr lang="en-US" sz="2400" b="1" dirty="0" smtClean="0"/>
              <a:t> </a:t>
            </a:r>
            <a:r>
              <a:rPr lang="en-US" sz="2400" b="1" dirty="0" err="1" smtClean="0"/>
              <a:t>dari</a:t>
            </a:r>
            <a:r>
              <a:rPr lang="en-US" sz="2400" b="1" dirty="0" smtClean="0"/>
              <a:t> </a:t>
            </a:r>
            <a:r>
              <a:rPr lang="en-US" sz="2400" b="1" dirty="0" err="1" smtClean="0"/>
              <a:t>dokumenter</a:t>
            </a:r>
            <a:r>
              <a:rPr lang="en-US" sz="2400" b="1" dirty="0" smtClean="0"/>
              <a:t> </a:t>
            </a:r>
            <a:r>
              <a:rPr lang="en-US" sz="2400" b="1" dirty="0" err="1" smtClean="0"/>
              <a:t>ini</a:t>
            </a:r>
            <a:r>
              <a:rPr lang="en-US" sz="2400" b="1" dirty="0" smtClean="0"/>
              <a:t> – </a:t>
            </a:r>
            <a:r>
              <a:rPr lang="en-US" sz="2400" b="1" dirty="0" err="1" smtClean="0"/>
              <a:t>melalui</a:t>
            </a:r>
            <a:r>
              <a:rPr lang="en-US" sz="2400" b="1" dirty="0" smtClean="0"/>
              <a:t> </a:t>
            </a:r>
            <a:r>
              <a:rPr lang="en-US" sz="2400" b="1" dirty="0" err="1" smtClean="0"/>
              <a:t>bentuk</a:t>
            </a:r>
            <a:r>
              <a:rPr lang="en-US" sz="2400" b="1" dirty="0" smtClean="0"/>
              <a:t>, </a:t>
            </a:r>
            <a:r>
              <a:rPr lang="en-US" sz="2400" b="1" dirty="0" err="1" smtClean="0"/>
              <a:t>gaya</a:t>
            </a:r>
            <a:r>
              <a:rPr lang="en-US" sz="2400" b="1" dirty="0" smtClean="0"/>
              <a:t>, </a:t>
            </a:r>
            <a:r>
              <a:rPr lang="en-US" sz="2400" b="1" dirty="0" err="1" smtClean="0"/>
              <a:t>dan</a:t>
            </a:r>
            <a:r>
              <a:rPr lang="en-US" sz="2400" b="1" dirty="0" smtClean="0"/>
              <a:t> </a:t>
            </a:r>
            <a:r>
              <a:rPr lang="en-US" sz="2400" b="1" dirty="0" err="1" smtClean="0"/>
              <a:t>pendekatan</a:t>
            </a:r>
            <a:r>
              <a:rPr lang="en-US" sz="2400" b="1" dirty="0" smtClean="0"/>
              <a:t> yang </a:t>
            </a:r>
            <a:r>
              <a:rPr lang="en-US" sz="2400" b="1" dirty="0" err="1" smtClean="0"/>
              <a:t>segar</a:t>
            </a:r>
            <a:r>
              <a:rPr lang="en-US" sz="2400" b="1" dirty="0" smtClean="0"/>
              <a:t> </a:t>
            </a:r>
            <a:r>
              <a:rPr lang="en-US" sz="2400" b="1" dirty="0" err="1" smtClean="0"/>
              <a:t>dan</a:t>
            </a:r>
            <a:r>
              <a:rPr lang="en-US" sz="2400" b="1" dirty="0" smtClean="0"/>
              <a:t> </a:t>
            </a:r>
            <a:r>
              <a:rPr lang="en-US" sz="2400" b="1" dirty="0" err="1" smtClean="0"/>
              <a:t>baru</a:t>
            </a:r>
            <a:r>
              <a:rPr lang="en-US" sz="2400" b="1" dirty="0" smtClean="0"/>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1"/>
          </p:nvPr>
        </p:nvSpPr>
        <p:spPr>
          <a:xfrm>
            <a:off x="457200" y="762000"/>
            <a:ext cx="8229600" cy="5364163"/>
          </a:xfrm>
        </p:spPr>
        <p:txBody>
          <a:bodyPr anchor="ctr"/>
          <a:lstStyle/>
          <a:p>
            <a:pPr algn="ctr" eaLnBrk="1" hangingPunct="1">
              <a:buFont typeface="Arial" charset="0"/>
              <a:buNone/>
            </a:pPr>
            <a:r>
              <a:rPr lang="en-US" b="1" smtClean="0"/>
              <a:t>Apakah anda sudah memahami serta menguasai tema dan subjek tersebut secara mantap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e Conductors.jpg"/>
          <p:cNvPicPr>
            <a:picLocks noGrp="1" noChangeAspect="1"/>
          </p:cNvPicPr>
          <p:nvPr>
            <p:ph idx="1"/>
          </p:nvPr>
        </p:nvPicPr>
        <p:blipFill>
          <a:blip r:embed="rId2"/>
          <a:stretch>
            <a:fillRect/>
          </a:stretch>
        </p:blipFill>
        <p:spPr>
          <a:xfrm>
            <a:off x="2819400" y="304800"/>
            <a:ext cx="3861594" cy="5516563"/>
          </a:xfrm>
          <a:prstGeom prst="roundRect">
            <a:avLst>
              <a:gd name="adj" fmla="val 8594"/>
            </a:avLst>
          </a:prstGeom>
          <a:solidFill>
            <a:srgbClr val="FFFFFF">
              <a:shade val="85000"/>
            </a:srgbClr>
          </a:solidFill>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algn="l" eaLnBrk="1" hangingPunct="1"/>
            <a:r>
              <a:rPr lang="en-US" sz="2800" b="1" smtClean="0"/>
              <a:t>Beberapa contoh yang berdasar gaya dan bentuk bertutur</a:t>
            </a:r>
          </a:p>
        </p:txBody>
      </p:sp>
      <p:sp>
        <p:nvSpPr>
          <p:cNvPr id="3" name="Content Placeholder 2"/>
          <p:cNvSpPr>
            <a:spLocks noGrp="1"/>
          </p:cNvSpPr>
          <p:nvPr>
            <p:ph idx="1"/>
          </p:nvPr>
        </p:nvSpPr>
        <p:spPr/>
        <p:txBody>
          <a:bodyPr rtlCol="0" anchor="ctr">
            <a:normAutofit fontScale="85000" lnSpcReduction="20000"/>
          </a:bodyPr>
          <a:lstStyle/>
          <a:p>
            <a:pPr eaLnBrk="1" fontAlgn="auto" hangingPunct="1">
              <a:spcAft>
                <a:spcPts val="0"/>
              </a:spcAft>
              <a:buFont typeface="Arial" pitchFamily="34" charset="0"/>
              <a:buChar char="•"/>
              <a:defRPr/>
            </a:pPr>
            <a:r>
              <a:rPr lang="en-US" dirty="0" err="1" smtClean="0"/>
              <a:t>Laporan</a:t>
            </a:r>
            <a:r>
              <a:rPr lang="en-US" dirty="0" smtClean="0"/>
              <a:t> </a:t>
            </a:r>
            <a:r>
              <a:rPr lang="en-US" dirty="0" err="1" smtClean="0"/>
              <a:t>perjalanan</a:t>
            </a:r>
            <a:endParaRPr lang="en-US" dirty="0" smtClean="0"/>
          </a:p>
          <a:p>
            <a:pPr eaLnBrk="1" fontAlgn="auto" hangingPunct="1">
              <a:spcAft>
                <a:spcPts val="0"/>
              </a:spcAft>
              <a:buFont typeface="Arial" pitchFamily="34" charset="0"/>
              <a:buChar char="•"/>
              <a:defRPr/>
            </a:pPr>
            <a:r>
              <a:rPr lang="en-US" dirty="0" err="1" smtClean="0"/>
              <a:t>Sejarah</a:t>
            </a:r>
            <a:endParaRPr lang="en-US" dirty="0" smtClean="0"/>
          </a:p>
          <a:p>
            <a:pPr eaLnBrk="1" fontAlgn="auto" hangingPunct="1">
              <a:spcAft>
                <a:spcPts val="0"/>
              </a:spcAft>
              <a:buFont typeface="Arial" pitchFamily="34" charset="0"/>
              <a:buChar char="•"/>
              <a:defRPr/>
            </a:pPr>
            <a:r>
              <a:rPr lang="en-US" dirty="0" err="1" smtClean="0"/>
              <a:t>Potret</a:t>
            </a:r>
            <a:r>
              <a:rPr lang="en-US" dirty="0" smtClean="0"/>
              <a:t> </a:t>
            </a:r>
            <a:r>
              <a:rPr lang="en-US" dirty="0" err="1" smtClean="0"/>
              <a:t>atau</a:t>
            </a:r>
            <a:r>
              <a:rPr lang="en-US" dirty="0" smtClean="0"/>
              <a:t> </a:t>
            </a:r>
            <a:r>
              <a:rPr lang="en-US" dirty="0" err="1" smtClean="0"/>
              <a:t>biografi</a:t>
            </a:r>
            <a:endParaRPr lang="en-US" dirty="0" smtClean="0"/>
          </a:p>
          <a:p>
            <a:pPr eaLnBrk="1" fontAlgn="auto" hangingPunct="1">
              <a:spcAft>
                <a:spcPts val="0"/>
              </a:spcAft>
              <a:buFont typeface="Arial" pitchFamily="34" charset="0"/>
              <a:buChar char="•"/>
              <a:defRPr/>
            </a:pPr>
            <a:r>
              <a:rPr lang="en-US" dirty="0" err="1" smtClean="0"/>
              <a:t>Perbandingan</a:t>
            </a:r>
            <a:endParaRPr lang="en-US" dirty="0" smtClean="0"/>
          </a:p>
          <a:p>
            <a:pPr eaLnBrk="1" fontAlgn="auto" hangingPunct="1">
              <a:spcAft>
                <a:spcPts val="0"/>
              </a:spcAft>
              <a:buFont typeface="Arial" pitchFamily="34" charset="0"/>
              <a:buChar char="•"/>
              <a:defRPr/>
            </a:pPr>
            <a:r>
              <a:rPr lang="en-US" dirty="0" err="1" smtClean="0"/>
              <a:t>Kontradiksi</a:t>
            </a:r>
            <a:endParaRPr lang="en-US" dirty="0" smtClean="0"/>
          </a:p>
          <a:p>
            <a:pPr eaLnBrk="1" fontAlgn="auto" hangingPunct="1">
              <a:spcAft>
                <a:spcPts val="0"/>
              </a:spcAft>
              <a:buFont typeface="Arial" pitchFamily="34" charset="0"/>
              <a:buChar char="•"/>
              <a:defRPr/>
            </a:pPr>
            <a:r>
              <a:rPr lang="en-US" dirty="0" err="1" smtClean="0"/>
              <a:t>Ilmu</a:t>
            </a:r>
            <a:r>
              <a:rPr lang="en-US" dirty="0" smtClean="0"/>
              <a:t> </a:t>
            </a:r>
            <a:r>
              <a:rPr lang="en-US" dirty="0" err="1" smtClean="0"/>
              <a:t>Pengetahuan</a:t>
            </a:r>
            <a:endParaRPr lang="en-US" dirty="0" smtClean="0"/>
          </a:p>
          <a:p>
            <a:pPr eaLnBrk="1" fontAlgn="auto" hangingPunct="1">
              <a:spcAft>
                <a:spcPts val="0"/>
              </a:spcAft>
              <a:buFont typeface="Arial" pitchFamily="34" charset="0"/>
              <a:buChar char="•"/>
              <a:defRPr/>
            </a:pPr>
            <a:r>
              <a:rPr lang="en-US" dirty="0" smtClean="0"/>
              <a:t>Nostalgia</a:t>
            </a:r>
          </a:p>
          <a:p>
            <a:pPr eaLnBrk="1" fontAlgn="auto" hangingPunct="1">
              <a:spcAft>
                <a:spcPts val="0"/>
              </a:spcAft>
              <a:buFont typeface="Arial" pitchFamily="34" charset="0"/>
              <a:buChar char="•"/>
              <a:defRPr/>
            </a:pPr>
            <a:r>
              <a:rPr lang="en-US" dirty="0" err="1" smtClean="0"/>
              <a:t>Rekonstruksi</a:t>
            </a:r>
            <a:endParaRPr lang="en-US" dirty="0" smtClean="0"/>
          </a:p>
          <a:p>
            <a:pPr eaLnBrk="1" fontAlgn="auto" hangingPunct="1">
              <a:spcAft>
                <a:spcPts val="0"/>
              </a:spcAft>
              <a:buFont typeface="Arial" pitchFamily="34" charset="0"/>
              <a:buChar char="•"/>
              <a:defRPr/>
            </a:pPr>
            <a:r>
              <a:rPr lang="en-US" dirty="0" err="1" smtClean="0"/>
              <a:t>Investigasi</a:t>
            </a:r>
            <a:endParaRPr lang="en-US" dirty="0" smtClean="0"/>
          </a:p>
          <a:p>
            <a:pPr eaLnBrk="1" fontAlgn="auto" hangingPunct="1">
              <a:spcAft>
                <a:spcPts val="0"/>
              </a:spcAft>
              <a:buFont typeface="Arial" pitchFamily="34" charset="0"/>
              <a:buChar char="•"/>
              <a:defRPr/>
            </a:pPr>
            <a:r>
              <a:rPr lang="en-US" dirty="0" smtClean="0"/>
              <a:t>Association Picture Story</a:t>
            </a:r>
          </a:p>
          <a:p>
            <a:pPr eaLnBrk="1" fontAlgn="auto" hangingPunct="1">
              <a:spcAft>
                <a:spcPts val="0"/>
              </a:spcAft>
              <a:buFont typeface="Arial" pitchFamily="34" charset="0"/>
              <a:buChar char="•"/>
              <a:defRPr/>
            </a:pPr>
            <a:r>
              <a:rPr lang="en-US" dirty="0" err="1" smtClean="0"/>
              <a:t>Buku</a:t>
            </a:r>
            <a:r>
              <a:rPr lang="en-US" dirty="0" smtClean="0"/>
              <a:t> </a:t>
            </a:r>
            <a:r>
              <a:rPr lang="en-US" dirty="0" err="1" smtClean="0"/>
              <a:t>Harian</a:t>
            </a:r>
            <a:endParaRPr lang="en-US" dirty="0" smtClean="0"/>
          </a:p>
          <a:p>
            <a:pPr eaLnBrk="1" fontAlgn="auto" hangingPunct="1">
              <a:spcAft>
                <a:spcPts val="0"/>
              </a:spcAft>
              <a:buFont typeface="Arial" pitchFamily="34" charset="0"/>
              <a:buChar char="•"/>
              <a:defRPr/>
            </a:pPr>
            <a:r>
              <a:rPr lang="en-US" dirty="0" err="1" smtClean="0"/>
              <a:t>Dokudrama</a:t>
            </a:r>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mtClean="0"/>
              <a:t>Laporan Perjalanan</a:t>
            </a:r>
          </a:p>
        </p:txBody>
      </p:sp>
      <p:sp>
        <p:nvSpPr>
          <p:cNvPr id="19459" name="Content Placeholder 2"/>
          <p:cNvSpPr>
            <a:spLocks noGrp="1"/>
          </p:cNvSpPr>
          <p:nvPr>
            <p:ph idx="1"/>
          </p:nvPr>
        </p:nvSpPr>
        <p:spPr/>
        <p:txBody>
          <a:bodyPr/>
          <a:lstStyle/>
          <a:p>
            <a:pPr eaLnBrk="1" hangingPunct="1"/>
            <a:r>
              <a:rPr lang="en-US" dirty="0" err="1" smtClean="0"/>
              <a:t>Penuturan</a:t>
            </a:r>
            <a:r>
              <a:rPr lang="en-US" dirty="0" smtClean="0"/>
              <a:t> model </a:t>
            </a:r>
            <a:r>
              <a:rPr lang="en-US" dirty="0" err="1" smtClean="0"/>
              <a:t>laporan</a:t>
            </a:r>
            <a:r>
              <a:rPr lang="en-US" dirty="0" smtClean="0"/>
              <a:t> </a:t>
            </a:r>
            <a:r>
              <a:rPr lang="en-US" dirty="0" err="1" smtClean="0"/>
              <a:t>perjalanan</a:t>
            </a:r>
            <a:r>
              <a:rPr lang="en-US" dirty="0" smtClean="0"/>
              <a:t> </a:t>
            </a:r>
            <a:r>
              <a:rPr lang="en-US" dirty="0" err="1" smtClean="0"/>
              <a:t>ini</a:t>
            </a:r>
            <a:r>
              <a:rPr lang="en-US" dirty="0" smtClean="0"/>
              <a:t> </a:t>
            </a:r>
            <a:r>
              <a:rPr lang="en-US" dirty="0" err="1" smtClean="0"/>
              <a:t>menjadi</a:t>
            </a:r>
            <a:r>
              <a:rPr lang="en-US" dirty="0" smtClean="0"/>
              <a:t> </a:t>
            </a:r>
            <a:r>
              <a:rPr lang="en-US" dirty="0" err="1" smtClean="0"/>
              <a:t>ide</a:t>
            </a:r>
            <a:r>
              <a:rPr lang="en-US" dirty="0" smtClean="0"/>
              <a:t> </a:t>
            </a:r>
            <a:r>
              <a:rPr lang="en-US" dirty="0" err="1" smtClean="0"/>
              <a:t>awal</a:t>
            </a:r>
            <a:r>
              <a:rPr lang="en-US" dirty="0" smtClean="0"/>
              <a:t> </a:t>
            </a:r>
            <a:r>
              <a:rPr lang="en-US" dirty="0" err="1" smtClean="0"/>
              <a:t>seseorang</a:t>
            </a:r>
            <a:r>
              <a:rPr lang="en-US" dirty="0" smtClean="0"/>
              <a:t> </a:t>
            </a:r>
            <a:r>
              <a:rPr lang="en-US" dirty="0" err="1" smtClean="0"/>
              <a:t>untuk</a:t>
            </a:r>
            <a:r>
              <a:rPr lang="en-US" dirty="0" smtClean="0"/>
              <a:t> </a:t>
            </a:r>
            <a:r>
              <a:rPr lang="en-US" dirty="0" err="1" smtClean="0"/>
              <a:t>membuat</a:t>
            </a:r>
            <a:r>
              <a:rPr lang="en-US" dirty="0" smtClean="0"/>
              <a:t> film non </a:t>
            </a:r>
            <a:r>
              <a:rPr lang="en-US" dirty="0" err="1" smtClean="0"/>
              <a:t>fiksi</a:t>
            </a:r>
            <a:r>
              <a:rPr lang="en-US" dirty="0" smtClean="0"/>
              <a:t>.</a:t>
            </a:r>
          </a:p>
          <a:p>
            <a:pPr eaLnBrk="1" hangingPunct="1"/>
            <a:endParaRPr lang="en-US" dirty="0" smtClean="0"/>
          </a:p>
          <a:p>
            <a:pPr eaLnBrk="1" hangingPunct="1"/>
            <a:r>
              <a:rPr lang="en-US" dirty="0" err="1" smtClean="0"/>
              <a:t>Awalnya</a:t>
            </a:r>
            <a:r>
              <a:rPr lang="en-US" dirty="0" smtClean="0"/>
              <a:t>, </a:t>
            </a:r>
            <a:r>
              <a:rPr lang="en-US" dirty="0" err="1" smtClean="0"/>
              <a:t>mereka</a:t>
            </a:r>
            <a:r>
              <a:rPr lang="en-US" dirty="0" smtClean="0"/>
              <a:t> </a:t>
            </a:r>
            <a:r>
              <a:rPr lang="en-US" dirty="0" err="1" smtClean="0"/>
              <a:t>hanya</a:t>
            </a:r>
            <a:r>
              <a:rPr lang="en-US" dirty="0" smtClean="0"/>
              <a:t> </a:t>
            </a:r>
            <a:r>
              <a:rPr lang="en-US" dirty="0" err="1" smtClean="0"/>
              <a:t>ingin</a:t>
            </a:r>
            <a:r>
              <a:rPr lang="en-US" dirty="0" smtClean="0"/>
              <a:t> </a:t>
            </a:r>
            <a:r>
              <a:rPr lang="en-US" dirty="0" err="1" smtClean="0"/>
              <a:t>mendokumentasikan</a:t>
            </a:r>
            <a:r>
              <a:rPr lang="en-US" dirty="0" smtClean="0"/>
              <a:t> </a:t>
            </a:r>
            <a:r>
              <a:rPr lang="en-US" dirty="0" err="1" smtClean="0"/>
              <a:t>pengalaman</a:t>
            </a:r>
            <a:r>
              <a:rPr lang="en-US" dirty="0" smtClean="0"/>
              <a:t> yang </a:t>
            </a:r>
            <a:r>
              <a:rPr lang="en-US" dirty="0" err="1" smtClean="0"/>
              <a:t>didapat</a:t>
            </a:r>
            <a:r>
              <a:rPr lang="en-US" dirty="0" smtClean="0"/>
              <a:t> </a:t>
            </a:r>
            <a:r>
              <a:rPr lang="en-US" dirty="0" err="1" smtClean="0"/>
              <a:t>selama</a:t>
            </a:r>
            <a:r>
              <a:rPr lang="en-US" dirty="0" smtClean="0"/>
              <a:t> </a:t>
            </a:r>
            <a:r>
              <a:rPr lang="en-US" dirty="0" err="1" smtClean="0"/>
              <a:t>melakukan</a:t>
            </a:r>
            <a:r>
              <a:rPr lang="en-US" dirty="0" smtClean="0"/>
              <a:t> </a:t>
            </a:r>
            <a:r>
              <a:rPr lang="en-US" dirty="0" err="1" smtClean="0"/>
              <a:t>perjalanan</a:t>
            </a:r>
            <a:r>
              <a:rPr lang="en-US" dirty="0" smtClean="0"/>
              <a:t> </a:t>
            </a:r>
            <a:r>
              <a:rPr lang="en-US" dirty="0" err="1" smtClean="0"/>
              <a:t>jauh</a:t>
            </a:r>
            <a:r>
              <a:rPr lang="en-US" dirty="0" smtClean="0"/>
              <a: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mtClean="0"/>
              <a:t>Sejarah</a:t>
            </a:r>
          </a:p>
        </p:txBody>
      </p:sp>
      <p:sp>
        <p:nvSpPr>
          <p:cNvPr id="20483" name="Content Placeholder 2"/>
          <p:cNvSpPr>
            <a:spLocks noGrp="1"/>
          </p:cNvSpPr>
          <p:nvPr>
            <p:ph idx="1"/>
          </p:nvPr>
        </p:nvSpPr>
        <p:spPr/>
        <p:txBody>
          <a:bodyPr/>
          <a:lstStyle/>
          <a:p>
            <a:pPr eaLnBrk="1" hangingPunct="1"/>
            <a:r>
              <a:rPr lang="en-US" smtClean="0"/>
              <a:t>Awalnya, produksi film sejarah dimaksudkan untuk propaganda.</a:t>
            </a:r>
          </a:p>
          <a:p>
            <a:pPr eaLnBrk="1" hangingPunct="1"/>
            <a:r>
              <a:rPr lang="en-US" smtClean="0"/>
              <a:t>Ingat Dziga Vertov ?</a:t>
            </a:r>
          </a:p>
          <a:p>
            <a:pPr eaLnBrk="1" hangingPunct="1"/>
            <a:r>
              <a:rPr lang="en-US" smtClean="0"/>
              <a:t>Tiga hal yang perlu diperhatikan dalam memahami dokumenter sejarah adalah periode, tempat, dan pelaku sejarah.</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gn="r" eaLnBrk="1" fontAlgn="auto" hangingPunct="1">
              <a:spcAft>
                <a:spcPts val="0"/>
              </a:spcAft>
              <a:defRPr/>
            </a:pPr>
            <a:r>
              <a:rPr lang="en-US" b="1" dirty="0" smtClean="0">
                <a:solidFill>
                  <a:schemeClr val="bg1"/>
                </a:solidFill>
              </a:rPr>
              <a:t/>
            </a:r>
            <a:br>
              <a:rPr lang="en-US" b="1" dirty="0" smtClean="0">
                <a:solidFill>
                  <a:schemeClr val="bg1"/>
                </a:solidFill>
              </a:rPr>
            </a:br>
            <a:endParaRPr lang="en-US" b="1" dirty="0" smtClean="0">
              <a:solidFill>
                <a:schemeClr val="bg1"/>
              </a:solidFill>
            </a:endParaRPr>
          </a:p>
        </p:txBody>
      </p:sp>
      <p:sp>
        <p:nvSpPr>
          <p:cNvPr id="3" name="Content Placeholder 2"/>
          <p:cNvSpPr>
            <a:spLocks noGrp="1"/>
          </p:cNvSpPr>
          <p:nvPr>
            <p:ph idx="1"/>
          </p:nvPr>
        </p:nvSpPr>
        <p:spPr>
          <a:xfrm>
            <a:off x="1676400" y="1676400"/>
            <a:ext cx="7010400" cy="3041904"/>
          </a:xfrm>
        </p:spPr>
        <p:txBody>
          <a:bodyPr rtlCol="0">
            <a:normAutofit fontScale="55000" lnSpcReduction="20000"/>
          </a:bodyPr>
          <a:lstStyle/>
          <a:p>
            <a:pPr indent="0" eaLnBrk="1" fontAlgn="auto" hangingPunct="1">
              <a:spcAft>
                <a:spcPts val="0"/>
              </a:spcAft>
              <a:buFont typeface="Arial" pitchFamily="34" charset="0"/>
              <a:buNone/>
              <a:defRPr/>
            </a:pPr>
            <a:endParaRPr lang="en-US" dirty="0" smtClean="0">
              <a:solidFill>
                <a:schemeClr val="accent6"/>
              </a:solidFill>
            </a:endParaRPr>
          </a:p>
          <a:p>
            <a:pPr indent="0" eaLnBrk="1" fontAlgn="auto" hangingPunct="1">
              <a:spcAft>
                <a:spcPts val="0"/>
              </a:spcAft>
              <a:buFont typeface="Arial" pitchFamily="34" charset="0"/>
              <a:buNone/>
              <a:defRPr/>
            </a:pPr>
            <a:endParaRPr lang="en-US" dirty="0" smtClean="0">
              <a:solidFill>
                <a:schemeClr val="accent6"/>
              </a:solidFill>
            </a:endParaRPr>
          </a:p>
          <a:p>
            <a:pPr indent="0" eaLnBrk="1" fontAlgn="auto" hangingPunct="1">
              <a:spcAft>
                <a:spcPts val="0"/>
              </a:spcAft>
              <a:buFont typeface="Arial" pitchFamily="34" charset="0"/>
              <a:buNone/>
              <a:defRPr/>
            </a:pPr>
            <a:endParaRPr lang="en-US" dirty="0" smtClean="0">
              <a:solidFill>
                <a:schemeClr val="accent6"/>
              </a:solidFill>
            </a:endParaRPr>
          </a:p>
          <a:p>
            <a:pPr indent="0" eaLnBrk="1" fontAlgn="auto" hangingPunct="1">
              <a:spcAft>
                <a:spcPts val="0"/>
              </a:spcAft>
              <a:buFont typeface="Arial" pitchFamily="34" charset="0"/>
              <a:buNone/>
              <a:defRPr/>
            </a:pPr>
            <a:endParaRPr lang="en-US" dirty="0" smtClean="0">
              <a:solidFill>
                <a:schemeClr val="accent6"/>
              </a:solidFill>
            </a:endParaRPr>
          </a:p>
          <a:p>
            <a:pPr indent="0" eaLnBrk="1" fontAlgn="auto" hangingPunct="1">
              <a:spcAft>
                <a:spcPts val="0"/>
              </a:spcAft>
              <a:buFont typeface="Arial" pitchFamily="34" charset="0"/>
              <a:buNone/>
              <a:defRPr/>
            </a:pPr>
            <a:endParaRPr lang="en-US" dirty="0" smtClean="0">
              <a:solidFill>
                <a:schemeClr val="accent6"/>
              </a:solidFill>
            </a:endParaRPr>
          </a:p>
          <a:p>
            <a:pPr indent="0" algn="r" eaLnBrk="1" fontAlgn="auto" hangingPunct="1">
              <a:spcAft>
                <a:spcPts val="0"/>
              </a:spcAft>
              <a:buFont typeface="Arial" pitchFamily="34" charset="0"/>
              <a:buNone/>
              <a:defRPr/>
            </a:pPr>
            <a:endParaRPr lang="en-US" sz="7800" b="1" u="sng" dirty="0" smtClean="0"/>
          </a:p>
          <a:p>
            <a:pPr indent="0" algn="r" eaLnBrk="1" fontAlgn="auto" hangingPunct="1">
              <a:spcAft>
                <a:spcPts val="0"/>
              </a:spcAft>
              <a:buFont typeface="Arial" pitchFamily="34" charset="0"/>
              <a:buNone/>
              <a:defRPr/>
            </a:pPr>
            <a:r>
              <a:rPr lang="en-US" sz="7800" b="1" u="sng" dirty="0" err="1" smtClean="0"/>
              <a:t>Menemukan</a:t>
            </a:r>
            <a:r>
              <a:rPr lang="en-US" sz="7800" b="1" u="sng" dirty="0" smtClean="0"/>
              <a:t> </a:t>
            </a:r>
            <a:r>
              <a:rPr lang="en-US" sz="7800" b="1" u="sng" dirty="0" err="1" smtClean="0"/>
              <a:t>Ide</a:t>
            </a:r>
            <a:r>
              <a:rPr lang="en-US" sz="7800" b="1" u="sng" dirty="0" smtClean="0"/>
              <a:t> </a:t>
            </a:r>
            <a:r>
              <a:rPr lang="en-US" b="1" u="sng" dirty="0" smtClean="0"/>
              <a:t/>
            </a:r>
            <a:br>
              <a:rPr lang="en-US" b="1" u="sng" dirty="0" smtClean="0"/>
            </a:br>
            <a:r>
              <a:rPr lang="en-US" b="1" dirty="0" err="1" smtClean="0">
                <a:solidFill>
                  <a:schemeClr val="tx1">
                    <a:lumMod val="95000"/>
                  </a:schemeClr>
                </a:solidFill>
              </a:rPr>
              <a:t>Untuk</a:t>
            </a:r>
            <a:r>
              <a:rPr lang="en-US" b="1" dirty="0" smtClean="0">
                <a:solidFill>
                  <a:schemeClr val="tx1">
                    <a:lumMod val="95000"/>
                  </a:schemeClr>
                </a:solidFill>
              </a:rPr>
              <a:t> </a:t>
            </a:r>
            <a:r>
              <a:rPr lang="en-US" b="1" dirty="0" err="1" smtClean="0">
                <a:solidFill>
                  <a:schemeClr val="tx1">
                    <a:lumMod val="95000"/>
                  </a:schemeClr>
                </a:solidFill>
              </a:rPr>
              <a:t>mendapatkan</a:t>
            </a:r>
            <a:r>
              <a:rPr lang="en-US" b="1" dirty="0" smtClean="0">
                <a:solidFill>
                  <a:schemeClr val="tx1">
                    <a:lumMod val="95000"/>
                  </a:schemeClr>
                </a:solidFill>
              </a:rPr>
              <a:t> </a:t>
            </a:r>
            <a:r>
              <a:rPr lang="en-US" b="1" dirty="0" err="1" smtClean="0">
                <a:solidFill>
                  <a:schemeClr val="tx1">
                    <a:lumMod val="95000"/>
                  </a:schemeClr>
                </a:solidFill>
              </a:rPr>
              <a:t>Ide</a:t>
            </a:r>
            <a:r>
              <a:rPr lang="en-US" b="1" dirty="0" smtClean="0">
                <a:solidFill>
                  <a:schemeClr val="tx1">
                    <a:lumMod val="95000"/>
                  </a:schemeClr>
                </a:solidFill>
              </a:rPr>
              <a:t>, </a:t>
            </a:r>
            <a:r>
              <a:rPr lang="en-US" b="1" dirty="0" err="1" smtClean="0">
                <a:solidFill>
                  <a:schemeClr val="tx1">
                    <a:lumMod val="95000"/>
                  </a:schemeClr>
                </a:solidFill>
              </a:rPr>
              <a:t>dibutuhkan</a:t>
            </a:r>
            <a:r>
              <a:rPr lang="en-US" b="1" dirty="0" smtClean="0">
                <a:solidFill>
                  <a:schemeClr val="tx1">
                    <a:lumMod val="95000"/>
                  </a:schemeClr>
                </a:solidFill>
              </a:rPr>
              <a:t> </a:t>
            </a:r>
            <a:r>
              <a:rPr lang="en-US" b="1" dirty="0" err="1" smtClean="0">
                <a:solidFill>
                  <a:schemeClr val="tx1">
                    <a:lumMod val="95000"/>
                  </a:schemeClr>
                </a:solidFill>
              </a:rPr>
              <a:t>kepekaan</a:t>
            </a:r>
            <a:r>
              <a:rPr lang="en-US" b="1" dirty="0" smtClean="0">
                <a:solidFill>
                  <a:schemeClr val="tx1">
                    <a:lumMod val="95000"/>
                  </a:schemeClr>
                </a:solidFill>
              </a:rPr>
              <a:t> </a:t>
            </a:r>
            <a:r>
              <a:rPr lang="en-US" b="1" dirty="0" err="1" smtClean="0">
                <a:solidFill>
                  <a:schemeClr val="tx1">
                    <a:lumMod val="95000"/>
                  </a:schemeClr>
                </a:solidFill>
              </a:rPr>
              <a:t>dokumentaris</a:t>
            </a:r>
            <a:r>
              <a:rPr lang="en-US" b="1" dirty="0" smtClean="0">
                <a:solidFill>
                  <a:schemeClr val="tx1">
                    <a:lumMod val="95000"/>
                  </a:schemeClr>
                </a:solidFill>
              </a:rPr>
              <a:t> </a:t>
            </a:r>
            <a:r>
              <a:rPr lang="en-US" b="1" dirty="0" err="1" smtClean="0">
                <a:solidFill>
                  <a:schemeClr val="tx1">
                    <a:lumMod val="95000"/>
                  </a:schemeClr>
                </a:solidFill>
              </a:rPr>
              <a:t>terhadap</a:t>
            </a:r>
            <a:r>
              <a:rPr lang="en-US" b="1" dirty="0" smtClean="0">
                <a:solidFill>
                  <a:schemeClr val="tx1">
                    <a:lumMod val="95000"/>
                  </a:schemeClr>
                </a:solidFill>
              </a:rPr>
              <a:t> </a:t>
            </a:r>
            <a:r>
              <a:rPr lang="en-US" b="1" dirty="0" err="1" smtClean="0">
                <a:solidFill>
                  <a:schemeClr val="tx1">
                    <a:lumMod val="95000"/>
                  </a:schemeClr>
                </a:solidFill>
              </a:rPr>
              <a:t>lingkungan</a:t>
            </a:r>
            <a:r>
              <a:rPr lang="en-US" b="1" dirty="0" smtClean="0">
                <a:solidFill>
                  <a:schemeClr val="tx1">
                    <a:lumMod val="95000"/>
                  </a:schemeClr>
                </a:solidFill>
              </a:rPr>
              <a:t> </a:t>
            </a:r>
            <a:r>
              <a:rPr lang="en-US" b="1" dirty="0" err="1" smtClean="0">
                <a:solidFill>
                  <a:schemeClr val="tx1">
                    <a:lumMod val="95000"/>
                  </a:schemeClr>
                </a:solidFill>
              </a:rPr>
              <a:t>sosial</a:t>
            </a:r>
            <a:r>
              <a:rPr lang="en-US" b="1" dirty="0" smtClean="0">
                <a:solidFill>
                  <a:schemeClr val="tx1">
                    <a:lumMod val="95000"/>
                  </a:schemeClr>
                </a:solidFill>
              </a:rPr>
              <a:t>, </a:t>
            </a:r>
            <a:r>
              <a:rPr lang="en-US" b="1" dirty="0" err="1" smtClean="0">
                <a:solidFill>
                  <a:schemeClr val="tx1">
                    <a:lumMod val="95000"/>
                  </a:schemeClr>
                </a:solidFill>
              </a:rPr>
              <a:t>budaya</a:t>
            </a:r>
            <a:r>
              <a:rPr lang="en-US" b="1" dirty="0" smtClean="0">
                <a:solidFill>
                  <a:schemeClr val="tx1">
                    <a:lumMod val="95000"/>
                  </a:schemeClr>
                </a:solidFill>
              </a:rPr>
              <a:t>, </a:t>
            </a:r>
            <a:r>
              <a:rPr lang="en-US" b="1" dirty="0" err="1" smtClean="0">
                <a:solidFill>
                  <a:schemeClr val="tx1">
                    <a:lumMod val="95000"/>
                  </a:schemeClr>
                </a:solidFill>
              </a:rPr>
              <a:t>politik</a:t>
            </a:r>
            <a:r>
              <a:rPr lang="en-US" b="1" dirty="0" smtClean="0">
                <a:solidFill>
                  <a:schemeClr val="tx1">
                    <a:lumMod val="95000"/>
                  </a:schemeClr>
                </a:solidFill>
              </a:rPr>
              <a:t>, </a:t>
            </a:r>
            <a:r>
              <a:rPr lang="en-US" b="1" dirty="0" err="1" smtClean="0">
                <a:solidFill>
                  <a:schemeClr val="tx1">
                    <a:lumMod val="95000"/>
                  </a:schemeClr>
                </a:solidFill>
              </a:rPr>
              <a:t>dan</a:t>
            </a:r>
            <a:r>
              <a:rPr lang="en-US" b="1" dirty="0" smtClean="0">
                <a:solidFill>
                  <a:schemeClr val="tx1">
                    <a:lumMod val="95000"/>
                  </a:schemeClr>
                </a:solidFill>
              </a:rPr>
              <a:t> </a:t>
            </a:r>
            <a:r>
              <a:rPr lang="en-US" b="1" dirty="0" err="1" smtClean="0">
                <a:solidFill>
                  <a:schemeClr val="tx1">
                    <a:lumMod val="95000"/>
                  </a:schemeClr>
                </a:solidFill>
              </a:rPr>
              <a:t>alam</a:t>
            </a:r>
            <a:r>
              <a:rPr lang="en-US" b="1" dirty="0" smtClean="0">
                <a:solidFill>
                  <a:schemeClr val="tx1">
                    <a:lumMod val="95000"/>
                  </a:schemeClr>
                </a:solidFill>
              </a:rPr>
              <a:t> </a:t>
            </a:r>
            <a:r>
              <a:rPr lang="en-US" b="1" dirty="0" err="1" smtClean="0">
                <a:solidFill>
                  <a:schemeClr val="tx1">
                    <a:lumMod val="95000"/>
                  </a:schemeClr>
                </a:solidFill>
              </a:rPr>
              <a:t>semesta</a:t>
            </a:r>
            <a:endParaRPr lang="en-US" b="1" dirty="0" smtClean="0">
              <a:solidFill>
                <a:schemeClr val="tx1">
                  <a:lumMod val="95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smtClean="0"/>
              <a:t>Potret/Biografi</a:t>
            </a:r>
          </a:p>
        </p:txBody>
      </p:sp>
      <p:sp>
        <p:nvSpPr>
          <p:cNvPr id="21507" name="Content Placeholder 2"/>
          <p:cNvSpPr>
            <a:spLocks noGrp="1"/>
          </p:cNvSpPr>
          <p:nvPr>
            <p:ph idx="1"/>
          </p:nvPr>
        </p:nvSpPr>
        <p:spPr/>
        <p:txBody>
          <a:bodyPr/>
          <a:lstStyle/>
          <a:p>
            <a:pPr eaLnBrk="1" hangingPunct="1"/>
            <a:r>
              <a:rPr lang="en-US" smtClean="0"/>
              <a:t>Representasi kisah pengalaman hidup seorang tokoh terkenal ataupun anggota masyarakat biasa yang riwayat hidupnya dianggap hebat, menarik, unik, atau menyedihkan.</a:t>
            </a:r>
          </a:p>
          <a:p>
            <a:pPr eaLnBrk="1" hangingPunct="1"/>
            <a:r>
              <a:rPr lang="en-US" smtClean="0"/>
              <a:t>Bentuk potret umumnya berkaitan dengan aspek human interest, sementara isi tuturan bisa merupakan kritik, penghormatan, atau simpati.</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smtClean="0"/>
              <a:t>Perbandingan</a:t>
            </a:r>
          </a:p>
        </p:txBody>
      </p:sp>
      <p:sp>
        <p:nvSpPr>
          <p:cNvPr id="22531" name="Content Placeholder 2"/>
          <p:cNvSpPr>
            <a:spLocks noGrp="1"/>
          </p:cNvSpPr>
          <p:nvPr>
            <p:ph idx="1"/>
          </p:nvPr>
        </p:nvSpPr>
        <p:spPr/>
        <p:txBody>
          <a:bodyPr/>
          <a:lstStyle/>
          <a:p>
            <a:pPr eaLnBrk="1" hangingPunct="1"/>
            <a:r>
              <a:rPr lang="en-US" smtClean="0"/>
              <a:t>Dikemas ke dalam bentuk dan tema yang bervariasi, selain dapat pula digabungkan dengan bentuk penuturan lainnya, untuk mengetengahkan sebuah perbandingan.</a:t>
            </a:r>
          </a:p>
          <a:p>
            <a:pPr eaLnBrk="1" hangingPunct="1"/>
            <a:r>
              <a:rPr lang="en-US" smtClean="0"/>
              <a:t>Misalnya perbedaan teknologi industri di negara berkembang dibandingkan dengan negara maju.</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smtClean="0"/>
              <a:t>Kontradiksi</a:t>
            </a:r>
          </a:p>
        </p:txBody>
      </p:sp>
      <p:sp>
        <p:nvSpPr>
          <p:cNvPr id="3" name="Content Placeholder 2"/>
          <p:cNvSpPr>
            <a:spLocks noGrp="1"/>
          </p:cNvSpPr>
          <p:nvPr>
            <p:ph idx="1"/>
          </p:nvPr>
        </p:nvSpPr>
        <p:spPr/>
        <p:txBody>
          <a:bodyPr rtlCol="0" anchor="ctr">
            <a:normAutofit lnSpcReduction="10000"/>
          </a:bodyPr>
          <a:lstStyle/>
          <a:p>
            <a:pPr eaLnBrk="1" fontAlgn="auto" hangingPunct="1">
              <a:spcAft>
                <a:spcPts val="0"/>
              </a:spcAft>
              <a:buFont typeface="Arial" pitchFamily="34" charset="0"/>
              <a:buChar char="•"/>
              <a:defRPr/>
            </a:pPr>
            <a:r>
              <a:rPr lang="en-US" dirty="0" err="1" smtClean="0"/>
              <a:t>Memiliki</a:t>
            </a:r>
            <a:r>
              <a:rPr lang="en-US" dirty="0" smtClean="0"/>
              <a:t> </a:t>
            </a:r>
            <a:r>
              <a:rPr lang="en-US" dirty="0" err="1" smtClean="0"/>
              <a:t>kemiripan</a:t>
            </a:r>
            <a:r>
              <a:rPr lang="en-US" dirty="0" smtClean="0"/>
              <a:t> </a:t>
            </a:r>
            <a:r>
              <a:rPr lang="en-US" dirty="0" err="1" smtClean="0"/>
              <a:t>dengan</a:t>
            </a:r>
            <a:r>
              <a:rPr lang="en-US" dirty="0" smtClean="0"/>
              <a:t> </a:t>
            </a:r>
            <a:r>
              <a:rPr lang="en-US" dirty="0" err="1" smtClean="0"/>
              <a:t>tipe</a:t>
            </a:r>
            <a:r>
              <a:rPr lang="en-US" dirty="0" smtClean="0"/>
              <a:t> </a:t>
            </a:r>
            <a:r>
              <a:rPr lang="en-US" dirty="0" err="1" smtClean="0"/>
              <a:t>perbandingan</a:t>
            </a:r>
            <a:endParaRPr lang="en-US" dirty="0" smtClean="0"/>
          </a:p>
          <a:p>
            <a:pPr eaLnBrk="1" fontAlgn="auto" hangingPunct="1">
              <a:spcAft>
                <a:spcPts val="0"/>
              </a:spcAft>
              <a:buFont typeface="Arial" pitchFamily="34" charset="0"/>
              <a:buChar char="•"/>
              <a:defRPr/>
            </a:pPr>
            <a:r>
              <a:rPr lang="en-US" dirty="0" err="1" smtClean="0"/>
              <a:t>Lebih</a:t>
            </a:r>
            <a:r>
              <a:rPr lang="en-US" dirty="0" smtClean="0"/>
              <a:t> </a:t>
            </a:r>
            <a:r>
              <a:rPr lang="en-US" dirty="0" err="1" smtClean="0"/>
              <a:t>kritis</a:t>
            </a:r>
            <a:r>
              <a:rPr lang="en-US" dirty="0" smtClean="0"/>
              <a:t> </a:t>
            </a:r>
            <a:r>
              <a:rPr lang="en-US" dirty="0" err="1" smtClean="0"/>
              <a:t>dan</a:t>
            </a:r>
            <a:r>
              <a:rPr lang="en-US" dirty="0" smtClean="0"/>
              <a:t> </a:t>
            </a:r>
            <a:r>
              <a:rPr lang="en-US" dirty="0" err="1" smtClean="0"/>
              <a:t>radikal</a:t>
            </a:r>
            <a:r>
              <a:rPr lang="en-US" dirty="0" smtClean="0"/>
              <a:t> </a:t>
            </a:r>
            <a:r>
              <a:rPr lang="en-US" dirty="0" err="1" smtClean="0"/>
              <a:t>dalam</a:t>
            </a:r>
            <a:r>
              <a:rPr lang="en-US" dirty="0" smtClean="0"/>
              <a:t> </a:t>
            </a:r>
            <a:r>
              <a:rPr lang="en-US" dirty="0" err="1" smtClean="0"/>
              <a:t>mengupas</a:t>
            </a:r>
            <a:r>
              <a:rPr lang="en-US" dirty="0" smtClean="0"/>
              <a:t> </a:t>
            </a:r>
            <a:r>
              <a:rPr lang="en-US" dirty="0" err="1" smtClean="0"/>
              <a:t>permasalahan</a:t>
            </a:r>
            <a:r>
              <a:rPr lang="en-US" dirty="0" smtClean="0"/>
              <a:t>.</a:t>
            </a:r>
          </a:p>
          <a:p>
            <a:pPr eaLnBrk="1" fontAlgn="auto" hangingPunct="1">
              <a:spcAft>
                <a:spcPts val="0"/>
              </a:spcAft>
              <a:buFont typeface="Arial" pitchFamily="34" charset="0"/>
              <a:buChar char="•"/>
              <a:defRPr/>
            </a:pPr>
            <a:r>
              <a:rPr lang="en-US" dirty="0" err="1" smtClean="0"/>
              <a:t>Tipe</a:t>
            </a:r>
            <a:r>
              <a:rPr lang="en-US" dirty="0" smtClean="0"/>
              <a:t> </a:t>
            </a:r>
            <a:r>
              <a:rPr lang="en-US" dirty="0" err="1" smtClean="0"/>
              <a:t>ini</a:t>
            </a:r>
            <a:r>
              <a:rPr lang="en-US" dirty="0" smtClean="0"/>
              <a:t> </a:t>
            </a:r>
            <a:r>
              <a:rPr lang="en-US" dirty="0" err="1" smtClean="0"/>
              <a:t>lebih</a:t>
            </a:r>
            <a:r>
              <a:rPr lang="en-US" dirty="0" smtClean="0"/>
              <a:t> </a:t>
            </a:r>
            <a:r>
              <a:rPr lang="en-US" dirty="0" err="1" smtClean="0"/>
              <a:t>banyak</a:t>
            </a:r>
            <a:r>
              <a:rPr lang="en-US" dirty="0" smtClean="0"/>
              <a:t> </a:t>
            </a:r>
            <a:r>
              <a:rPr lang="en-US" dirty="0" err="1" smtClean="0"/>
              <a:t>menggunakan</a:t>
            </a:r>
            <a:r>
              <a:rPr lang="en-US" dirty="0" smtClean="0"/>
              <a:t> </a:t>
            </a:r>
            <a:r>
              <a:rPr lang="en-US" dirty="0" err="1" smtClean="0"/>
              <a:t>wawancara</a:t>
            </a:r>
            <a:r>
              <a:rPr lang="en-US" dirty="0" smtClean="0"/>
              <a:t> </a:t>
            </a:r>
            <a:r>
              <a:rPr lang="en-US" dirty="0" err="1" smtClean="0"/>
              <a:t>untuk</a:t>
            </a:r>
            <a:r>
              <a:rPr lang="en-US" dirty="0" smtClean="0"/>
              <a:t> </a:t>
            </a:r>
            <a:r>
              <a:rPr lang="en-US" dirty="0" err="1" smtClean="0"/>
              <a:t>mendapatkan</a:t>
            </a:r>
            <a:r>
              <a:rPr lang="en-US" dirty="0" smtClean="0"/>
              <a:t> </a:t>
            </a:r>
            <a:r>
              <a:rPr lang="en-US" dirty="0" err="1" smtClean="0"/>
              <a:t>informasi</a:t>
            </a:r>
            <a:r>
              <a:rPr lang="en-US" dirty="0" smtClean="0"/>
              <a:t> </a:t>
            </a:r>
            <a:r>
              <a:rPr lang="en-US" dirty="0" err="1" smtClean="0"/>
              <a:t>lengkap</a:t>
            </a:r>
            <a:r>
              <a:rPr lang="en-US" dirty="0" smtClean="0"/>
              <a:t> </a:t>
            </a:r>
            <a:r>
              <a:rPr lang="en-US" dirty="0" err="1" smtClean="0"/>
              <a:t>mengenai</a:t>
            </a:r>
            <a:r>
              <a:rPr lang="en-US" dirty="0" smtClean="0"/>
              <a:t> </a:t>
            </a:r>
            <a:r>
              <a:rPr lang="en-US" dirty="0" err="1" smtClean="0"/>
              <a:t>opini</a:t>
            </a:r>
            <a:r>
              <a:rPr lang="en-US" dirty="0" smtClean="0"/>
              <a:t> </a:t>
            </a:r>
            <a:r>
              <a:rPr lang="en-US" dirty="0" err="1" smtClean="0"/>
              <a:t>publik</a:t>
            </a:r>
            <a:r>
              <a:rPr lang="en-US" dirty="0" smtClean="0"/>
              <a:t>.</a:t>
            </a:r>
          </a:p>
          <a:p>
            <a:pPr indent="0" algn="ctr" eaLnBrk="1" fontAlgn="auto" hangingPunct="1">
              <a:spcAft>
                <a:spcPts val="0"/>
              </a:spcAft>
              <a:buFont typeface="Arial" pitchFamily="34" charset="0"/>
              <a:buNone/>
              <a:defRPr/>
            </a:pPr>
            <a:endParaRPr lang="en-US" sz="1600" dirty="0" smtClean="0"/>
          </a:p>
          <a:p>
            <a:pPr indent="0" algn="ctr" eaLnBrk="1" fontAlgn="auto" hangingPunct="1">
              <a:spcAft>
                <a:spcPts val="0"/>
              </a:spcAft>
              <a:buFont typeface="Arial" pitchFamily="34" charset="0"/>
              <a:buNone/>
              <a:defRPr/>
            </a:pPr>
            <a:r>
              <a:rPr lang="en-US" sz="1600" b="1" dirty="0" smtClean="0"/>
              <a:t>PERBEDAAN DENGAN TIPE PERBANDINGAN : TIPE PERBANDINGAN HANYA MEMBERIKAN ALTERNATIF-ALTERNATIF SAJA, SEDANGKAN TIPE KONTRADIKSI LEBIH MENEKANKAN PADA VISI DAN SOLUSI MENGENAI PROSES MENUJU SUATU INOVASI.</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smtClean="0"/>
              <a:t>Ilmu Pengetahuan</a:t>
            </a:r>
          </a:p>
        </p:txBody>
      </p:sp>
      <p:sp>
        <p:nvSpPr>
          <p:cNvPr id="24579" name="Content Placeholder 2"/>
          <p:cNvSpPr>
            <a:spLocks noGrp="1"/>
          </p:cNvSpPr>
          <p:nvPr>
            <p:ph idx="1"/>
          </p:nvPr>
        </p:nvSpPr>
        <p:spPr/>
        <p:txBody>
          <a:bodyPr/>
          <a:lstStyle/>
          <a:p>
            <a:pPr eaLnBrk="1" hangingPunct="1"/>
            <a:r>
              <a:rPr lang="en-US" smtClean="0"/>
              <a:t>Berisi penyampaian informasi mengenai suatu teori, sistem, berdasarkan disiplin ilmu tertentu.</a:t>
            </a:r>
          </a:p>
          <a:p>
            <a:pPr eaLnBrk="1" hangingPunct="1"/>
            <a:r>
              <a:rPr lang="en-US" smtClean="0"/>
              <a:t>Bila ditujukan untuk publik khusus disebut film edukasi, sedangkan jika ditujukan untuk publik umum disebut film instruksional.</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smtClean="0"/>
              <a:t>Nostalgia</a:t>
            </a:r>
          </a:p>
        </p:txBody>
      </p:sp>
      <p:sp>
        <p:nvSpPr>
          <p:cNvPr id="25603" name="Content Placeholder 2"/>
          <p:cNvSpPr>
            <a:spLocks noGrp="1"/>
          </p:cNvSpPr>
          <p:nvPr>
            <p:ph idx="1"/>
          </p:nvPr>
        </p:nvSpPr>
        <p:spPr/>
        <p:txBody>
          <a:bodyPr/>
          <a:lstStyle/>
          <a:p>
            <a:pPr eaLnBrk="1" hangingPunct="1"/>
            <a:r>
              <a:rPr lang="en-US" smtClean="0"/>
              <a:t>Biasanya berupa kisah kilas-balik dan napak tilas.</a:t>
            </a:r>
          </a:p>
          <a:p>
            <a:pPr eaLnBrk="1" hangingPunct="1"/>
            <a:r>
              <a:rPr lang="en-US" smtClean="0"/>
              <a:t>Terkadang dikemas dengan menggunakan penuturan perbandingan, yang mengetengahkan perbandingan mengenai kondisi dan situasi masa lampau dengan masa kini.</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smtClean="0"/>
              <a:t>Rekonstruksi</a:t>
            </a:r>
          </a:p>
        </p:txBody>
      </p:sp>
      <p:sp>
        <p:nvSpPr>
          <p:cNvPr id="26627" name="Content Placeholder 2"/>
          <p:cNvSpPr>
            <a:spLocks noGrp="1"/>
          </p:cNvSpPr>
          <p:nvPr>
            <p:ph idx="1"/>
          </p:nvPr>
        </p:nvSpPr>
        <p:spPr/>
        <p:txBody>
          <a:bodyPr/>
          <a:lstStyle/>
          <a:p>
            <a:pPr eaLnBrk="1" hangingPunct="1"/>
            <a:r>
              <a:rPr lang="en-US" smtClean="0"/>
              <a:t>Dapat ditemui pada dokumenter investigasi dan sejarah.</a:t>
            </a:r>
          </a:p>
          <a:p>
            <a:pPr eaLnBrk="1" hangingPunct="1"/>
            <a:r>
              <a:rPr lang="en-US" smtClean="0"/>
              <a:t>Dalam tipe ini, bagian-bagian peristiwa masa lampau maupun masa kini disusun atau direkonstruksi berdasarkan fakta sejarah.</a:t>
            </a:r>
          </a:p>
          <a:p>
            <a:pPr eaLnBrk="1" hangingPunct="1"/>
            <a:r>
              <a:rPr lang="en-US" smtClean="0"/>
              <a:t>Lebih terkonsentrasi pada pemaparan isi sesuai kronologi peristiwa.</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smtClean="0"/>
              <a:t>Investigasi</a:t>
            </a:r>
          </a:p>
        </p:txBody>
      </p:sp>
      <p:sp>
        <p:nvSpPr>
          <p:cNvPr id="27651" name="Content Placeholder 2"/>
          <p:cNvSpPr>
            <a:spLocks noGrp="1"/>
          </p:cNvSpPr>
          <p:nvPr>
            <p:ph idx="1"/>
          </p:nvPr>
        </p:nvSpPr>
        <p:spPr/>
        <p:txBody>
          <a:bodyPr/>
          <a:lstStyle/>
          <a:p>
            <a:pPr eaLnBrk="1" hangingPunct="1"/>
            <a:r>
              <a:rPr lang="en-US" smtClean="0"/>
              <a:t>Pertama kali dari Nellie Bly, ketika dia menjadi reporter di surat kabar Pittsburgh Dispatch, tahun 1890. – Bly menyelidiki kasus buruh anak yang dipekerjakan dalam kondisi yang memprihatinkan.</a:t>
            </a:r>
          </a:p>
          <a:p>
            <a:pPr eaLnBrk="1" hangingPunct="1"/>
            <a:r>
              <a:rPr lang="en-US" smtClean="0"/>
              <a:t>Terkadang melakukan adegan rekonstruksi untuk mengungkap suatu peristiwa yang terjadi pada masa lalu.</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smtClean="0"/>
              <a:t>Association Picture Story</a:t>
            </a:r>
          </a:p>
        </p:txBody>
      </p:sp>
      <p:sp>
        <p:nvSpPr>
          <p:cNvPr id="28675" name="Content Placeholder 2"/>
          <p:cNvSpPr>
            <a:spLocks noGrp="1"/>
          </p:cNvSpPr>
          <p:nvPr>
            <p:ph idx="1"/>
          </p:nvPr>
        </p:nvSpPr>
        <p:spPr/>
        <p:txBody>
          <a:bodyPr/>
          <a:lstStyle/>
          <a:p>
            <a:pPr eaLnBrk="1" hangingPunct="1"/>
            <a:r>
              <a:rPr lang="en-US" smtClean="0"/>
              <a:t>Disebut juga sebagai film eksperimen atau film seni.</a:t>
            </a:r>
          </a:p>
          <a:p>
            <a:pPr eaLnBrk="1" hangingPunct="1"/>
            <a:r>
              <a:rPr lang="en-US" smtClean="0"/>
              <a:t>Gabungan gambar, musik, dan suara atmosfer secara artistik menjadi unsur utama.</a:t>
            </a:r>
          </a:p>
          <a:p>
            <a:pPr eaLnBrk="1" hangingPunct="1"/>
            <a:r>
              <a:rPr lang="en-US" smtClean="0"/>
              <a:t>Biasanya dokumenter tipe ini tidak menggunakan narasi, komentar, maupun dialog.</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smtClean="0"/>
              <a:t>Buku Harian</a:t>
            </a:r>
          </a:p>
        </p:txBody>
      </p:sp>
      <p:sp>
        <p:nvSpPr>
          <p:cNvPr id="29699" name="Content Placeholder 2"/>
          <p:cNvSpPr>
            <a:spLocks noGrp="1"/>
          </p:cNvSpPr>
          <p:nvPr>
            <p:ph idx="1"/>
          </p:nvPr>
        </p:nvSpPr>
        <p:spPr/>
        <p:txBody>
          <a:bodyPr/>
          <a:lstStyle/>
          <a:p>
            <a:pPr eaLnBrk="1" hangingPunct="1"/>
            <a:r>
              <a:rPr lang="en-US" smtClean="0"/>
              <a:t>Disebut juga diary film</a:t>
            </a:r>
          </a:p>
          <a:p>
            <a:pPr eaLnBrk="1" hangingPunct="1"/>
            <a:r>
              <a:rPr lang="en-US" smtClean="0"/>
              <a:t>Penuturannya sama seperti catatan pengalaman hidup sehari-hari dalam buku harian pribadi.</a:t>
            </a:r>
          </a:p>
          <a:p>
            <a:pPr eaLnBrk="1" hangingPunct="1"/>
            <a:r>
              <a:rPr lang="en-US" smtClean="0"/>
              <a:t>Penuturannya sangat subjektif, karena berkaitan dengan visi atau pandangan seseorang terhadap komunitas atau lingkungan tempat dia berada.</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smtClean="0"/>
              <a:t>Dokudrama</a:t>
            </a:r>
          </a:p>
        </p:txBody>
      </p:sp>
      <p:sp>
        <p:nvSpPr>
          <p:cNvPr id="30723" name="Content Placeholder 2"/>
          <p:cNvSpPr>
            <a:spLocks noGrp="1"/>
          </p:cNvSpPr>
          <p:nvPr>
            <p:ph idx="1"/>
          </p:nvPr>
        </p:nvSpPr>
        <p:spPr/>
        <p:txBody>
          <a:bodyPr/>
          <a:lstStyle/>
          <a:p>
            <a:pPr eaLnBrk="1" hangingPunct="1"/>
            <a:r>
              <a:rPr lang="en-US" smtClean="0"/>
              <a:t>Merupakan bentuk dan gaya bertutur yang memiliki motivasi komersial.</a:t>
            </a:r>
          </a:p>
          <a:p>
            <a:pPr eaLnBrk="1" hangingPunct="1"/>
            <a:r>
              <a:rPr lang="en-US" smtClean="0"/>
              <a:t>Subjek yang berperan di sini adalah artis film.</a:t>
            </a:r>
          </a:p>
          <a:p>
            <a:pPr eaLnBrk="1" hangingPunct="1"/>
            <a:r>
              <a:rPr lang="en-US" smtClean="0"/>
              <a:t>Cerita yang disampaikan merupakan rekonstruksi suatu peristiwa atau potret mengenai sosok seseorang, apakah seorang tokoh atau masyarakat awam.</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762000"/>
            <a:ext cx="8229600" cy="5364163"/>
          </a:xfrm>
        </p:spPr>
        <p:txBody>
          <a:bodyPr/>
          <a:lstStyle/>
          <a:p>
            <a:pPr eaLnBrk="1" hangingPunct="1"/>
            <a:r>
              <a:rPr lang="en-US" dirty="0" smtClean="0"/>
              <a:t>Rasa INGIN TAHU </a:t>
            </a:r>
            <a:r>
              <a:rPr lang="en-US" dirty="0" err="1" smtClean="0"/>
              <a:t>bisa</a:t>
            </a:r>
            <a:r>
              <a:rPr lang="en-US" dirty="0" smtClean="0"/>
              <a:t> </a:t>
            </a:r>
            <a:r>
              <a:rPr lang="en-US" dirty="0" err="1" smtClean="0"/>
              <a:t>dijadikan</a:t>
            </a:r>
            <a:r>
              <a:rPr lang="en-US" dirty="0" smtClean="0"/>
              <a:t> </a:t>
            </a:r>
            <a:r>
              <a:rPr lang="en-US" dirty="0" err="1" smtClean="0"/>
              <a:t>titik</a:t>
            </a:r>
            <a:r>
              <a:rPr lang="en-US" dirty="0" smtClean="0"/>
              <a:t> </a:t>
            </a:r>
            <a:r>
              <a:rPr lang="en-US" dirty="0" err="1" smtClean="0"/>
              <a:t>tolak</a:t>
            </a:r>
            <a:r>
              <a:rPr lang="en-US" dirty="0" smtClean="0"/>
              <a:t> </a:t>
            </a:r>
            <a:r>
              <a:rPr lang="en-US" dirty="0" err="1" smtClean="0"/>
              <a:t>untuk</a:t>
            </a:r>
            <a:r>
              <a:rPr lang="en-US" dirty="0" smtClean="0"/>
              <a:t> </a:t>
            </a:r>
            <a:r>
              <a:rPr lang="en-US" dirty="0" err="1" smtClean="0"/>
              <a:t>menggali</a:t>
            </a:r>
            <a:r>
              <a:rPr lang="en-US" dirty="0" smtClean="0"/>
              <a:t> </a:t>
            </a:r>
            <a:r>
              <a:rPr lang="en-US" dirty="0" err="1" smtClean="0"/>
              <a:t>inspirasi</a:t>
            </a:r>
            <a:r>
              <a:rPr lang="en-US" dirty="0" smtClean="0"/>
              <a:t>, rasa INGIN TAHU </a:t>
            </a:r>
            <a:r>
              <a:rPr lang="en-US" dirty="0" err="1" smtClean="0"/>
              <a:t>ini</a:t>
            </a:r>
            <a:r>
              <a:rPr lang="en-US" dirty="0" smtClean="0"/>
              <a:t> </a:t>
            </a:r>
            <a:r>
              <a:rPr lang="en-US" dirty="0" err="1" smtClean="0"/>
              <a:t>bisa</a:t>
            </a:r>
            <a:r>
              <a:rPr lang="en-US" dirty="0" smtClean="0"/>
              <a:t> </a:t>
            </a:r>
            <a:r>
              <a:rPr lang="en-US" dirty="0" err="1" smtClean="0"/>
              <a:t>diimbangi</a:t>
            </a:r>
            <a:r>
              <a:rPr lang="en-US" dirty="0" smtClean="0"/>
              <a:t> </a:t>
            </a:r>
            <a:r>
              <a:rPr lang="en-US" dirty="0" err="1" smtClean="0"/>
              <a:t>dengan</a:t>
            </a:r>
            <a:r>
              <a:rPr lang="en-US" dirty="0" smtClean="0"/>
              <a:t> </a:t>
            </a:r>
            <a:r>
              <a:rPr lang="en-US" dirty="0" err="1" smtClean="0"/>
              <a:t>membaca</a:t>
            </a:r>
            <a:r>
              <a:rPr lang="en-US" dirty="0" smtClean="0"/>
              <a:t> </a:t>
            </a:r>
            <a:r>
              <a:rPr lang="en-US" dirty="0" err="1" smtClean="0"/>
              <a:t>dan</a:t>
            </a:r>
            <a:r>
              <a:rPr lang="en-US" dirty="0" smtClean="0"/>
              <a:t>/</a:t>
            </a:r>
            <a:r>
              <a:rPr lang="en-US" dirty="0" err="1" smtClean="0"/>
              <a:t>atau</a:t>
            </a:r>
            <a:r>
              <a:rPr lang="en-US" dirty="0" smtClean="0"/>
              <a:t> </a:t>
            </a:r>
            <a:r>
              <a:rPr lang="en-US" dirty="0" err="1" smtClean="0"/>
              <a:t>berkomunikasi</a:t>
            </a:r>
            <a:r>
              <a:rPr lang="en-US" dirty="0" smtClean="0"/>
              <a:t> </a:t>
            </a:r>
            <a:r>
              <a:rPr lang="en-US" dirty="0" err="1" smtClean="0"/>
              <a:t>antarmanusia</a:t>
            </a:r>
            <a:r>
              <a:rPr lang="en-US" dirty="0" smtClean="0"/>
              <a:t> </a:t>
            </a:r>
            <a:r>
              <a:rPr lang="en-US" dirty="0" err="1" smtClean="0"/>
              <a:t>dalam</a:t>
            </a:r>
            <a:r>
              <a:rPr lang="en-US" dirty="0" smtClean="0"/>
              <a:t> </a:t>
            </a:r>
            <a:r>
              <a:rPr lang="en-US" dirty="0" err="1" smtClean="0"/>
              <a:t>pergaulan</a:t>
            </a:r>
            <a:r>
              <a:rPr lang="en-US" dirty="0" smtClean="0"/>
              <a:t>.</a:t>
            </a:r>
          </a:p>
          <a:p>
            <a:pPr eaLnBrk="1" hangingPunct="1"/>
            <a:r>
              <a:rPr lang="en-US" dirty="0" smtClean="0"/>
              <a:t>Dari </a:t>
            </a:r>
            <a:r>
              <a:rPr lang="en-US" dirty="0" err="1" smtClean="0"/>
              <a:t>observasi</a:t>
            </a:r>
            <a:r>
              <a:rPr lang="en-US" dirty="0" smtClean="0"/>
              <a:t> </a:t>
            </a:r>
            <a:r>
              <a:rPr lang="en-US" dirty="0" err="1" smtClean="0"/>
              <a:t>dan</a:t>
            </a:r>
            <a:r>
              <a:rPr lang="en-US" dirty="0" smtClean="0"/>
              <a:t> </a:t>
            </a:r>
            <a:r>
              <a:rPr lang="en-US" dirty="0" err="1" smtClean="0"/>
              <a:t>analisis</a:t>
            </a:r>
            <a:r>
              <a:rPr lang="en-US" dirty="0" smtClean="0"/>
              <a:t> </a:t>
            </a:r>
            <a:r>
              <a:rPr lang="en-US" dirty="0" err="1" smtClean="0"/>
              <a:t>terhadap</a:t>
            </a:r>
            <a:r>
              <a:rPr lang="en-US" dirty="0" smtClean="0"/>
              <a:t> </a:t>
            </a:r>
            <a:r>
              <a:rPr lang="en-US" dirty="0" err="1" smtClean="0"/>
              <a:t>apa</a:t>
            </a:r>
            <a:r>
              <a:rPr lang="en-US" dirty="0" smtClean="0"/>
              <a:t> yang </a:t>
            </a:r>
            <a:r>
              <a:rPr lang="en-US" dirty="0" err="1" smtClean="0"/>
              <a:t>dibaca</a:t>
            </a:r>
            <a:r>
              <a:rPr lang="en-US" dirty="0" smtClean="0"/>
              <a:t>, </a:t>
            </a:r>
            <a:r>
              <a:rPr lang="en-US" dirty="0" err="1" smtClean="0"/>
              <a:t>dilihat</a:t>
            </a:r>
            <a:r>
              <a:rPr lang="en-US" dirty="0" smtClean="0"/>
              <a:t>, </a:t>
            </a:r>
            <a:r>
              <a:rPr lang="en-US" dirty="0" err="1" smtClean="0"/>
              <a:t>dan</a:t>
            </a:r>
            <a:r>
              <a:rPr lang="en-US" dirty="0" smtClean="0"/>
              <a:t> </a:t>
            </a:r>
            <a:r>
              <a:rPr lang="en-US" dirty="0" err="1" smtClean="0"/>
              <a:t>didengar</a:t>
            </a:r>
            <a:r>
              <a:rPr lang="en-US" dirty="0" smtClean="0"/>
              <a:t>, </a:t>
            </a:r>
            <a:r>
              <a:rPr lang="en-US" dirty="0" err="1" smtClean="0"/>
              <a:t>nantinya</a:t>
            </a:r>
            <a:r>
              <a:rPr lang="en-US" dirty="0" smtClean="0"/>
              <a:t> </a:t>
            </a:r>
            <a:r>
              <a:rPr lang="en-US" dirty="0" err="1" smtClean="0"/>
              <a:t>bisa</a:t>
            </a:r>
            <a:r>
              <a:rPr lang="en-US" dirty="0" smtClean="0"/>
              <a:t> </a:t>
            </a:r>
            <a:r>
              <a:rPr lang="en-US" dirty="0" err="1" smtClean="0"/>
              <a:t>diolah</a:t>
            </a:r>
            <a:r>
              <a:rPr lang="en-US" dirty="0" smtClean="0"/>
              <a:t> </a:t>
            </a:r>
            <a:r>
              <a:rPr lang="en-US" dirty="0" err="1" smtClean="0"/>
              <a:t>menjadi</a:t>
            </a:r>
            <a:r>
              <a:rPr lang="en-US" dirty="0" smtClean="0"/>
              <a:t> </a:t>
            </a:r>
            <a:r>
              <a:rPr lang="en-US" dirty="0" err="1" smtClean="0"/>
              <a:t>sebuah</a:t>
            </a:r>
            <a:r>
              <a:rPr lang="en-US" dirty="0" smtClean="0"/>
              <a:t> </a:t>
            </a:r>
            <a:r>
              <a:rPr lang="en-US" dirty="0" err="1" smtClean="0"/>
              <a:t>ide</a:t>
            </a:r>
            <a:r>
              <a:rPr lang="en-US" dirty="0" smtClean="0"/>
              <a:t> </a:t>
            </a:r>
            <a:r>
              <a:rPr lang="en-US" dirty="0" err="1" smtClean="0"/>
              <a:t>untuk</a:t>
            </a:r>
            <a:r>
              <a:rPr lang="en-US" dirty="0" smtClean="0"/>
              <a:t> </a:t>
            </a:r>
            <a:r>
              <a:rPr lang="en-US" dirty="0" err="1" smtClean="0"/>
              <a:t>karya</a:t>
            </a:r>
            <a:r>
              <a:rPr lang="en-US" dirty="0" smtClean="0"/>
              <a:t> </a:t>
            </a:r>
            <a:r>
              <a:rPr lang="en-US" dirty="0" err="1" smtClean="0"/>
              <a:t>dokumenter</a:t>
            </a:r>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idx="1"/>
          </p:nvPr>
        </p:nvSpPr>
        <p:spPr>
          <a:xfrm>
            <a:off x="457200" y="685800"/>
            <a:ext cx="8229600" cy="5440363"/>
          </a:xfrm>
        </p:spPr>
        <p:txBody>
          <a:bodyPr/>
          <a:lstStyle/>
          <a:p>
            <a:pPr eaLnBrk="1" hangingPunct="1"/>
            <a:r>
              <a:rPr lang="en-US" smtClean="0"/>
              <a:t>Yang perlu dicermati adalah tidak semua peristiwa dapat dijadikan ide untuk pembuatan dokumenter. Itu sebabnya, pemilihan dan penentuan secara spesifik bentuk dokumenter harus sejalan dengan pengerjaan pengumpulan data riset.</a:t>
            </a:r>
          </a:p>
          <a:p>
            <a:pPr eaLnBrk="1" hangingPunct="1"/>
            <a:r>
              <a:rPr lang="en-US" smtClean="0"/>
              <a:t>Treatment dapat berfungsi sebagai titiktolak – tolok ukur untuk pembatas, agar materi gambar yang direkam tidak terlalu meluas.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idx="1"/>
          </p:nvPr>
        </p:nvSpPr>
        <p:spPr/>
        <p:txBody>
          <a:bodyPr/>
          <a:lstStyle/>
          <a:p>
            <a:pPr eaLnBrk="1" hangingPunct="1"/>
            <a:r>
              <a:rPr lang="en-US" smtClean="0"/>
              <a:t>Kendati demikian, hindari perasaan terlalu cepat puas atas ide yang baru didapat, karena terkadang ide tersebut hanya di awalnya saja menarik, namun setelah dievaluasi lebih dalam, ide tersebut malah tidak menarik dan membosankan.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icko.jpg"/>
          <p:cNvPicPr>
            <a:picLocks noGrp="1" noChangeAspect="1"/>
          </p:cNvPicPr>
          <p:nvPr>
            <p:ph idx="1"/>
          </p:nvPr>
        </p:nvPicPr>
        <p:blipFill>
          <a:blip r:embed="rId2"/>
          <a:stretch>
            <a:fillRect/>
          </a:stretch>
        </p:blipFill>
        <p:spPr>
          <a:xfrm>
            <a:off x="2514600" y="990600"/>
            <a:ext cx="3941763" cy="4830763"/>
          </a:xfrm>
          <a:solidFill>
            <a:srgbClr val="000000">
              <a:shade val="95000"/>
            </a:srgbClr>
          </a:solidFill>
          <a:ln w="444500" cap="sq">
            <a:solidFill>
              <a:srgbClr val="000000"/>
            </a:solidFill>
          </a:ln>
          <a:effectLst>
            <a:outerShdw blurRad="254000" dist="190500" dir="2700000" sy="90000" algn="bl" rotWithShape="0">
              <a:srgbClr val="000000">
                <a:alpha val="40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ahrenheit_911.jpg"/>
          <p:cNvPicPr>
            <a:picLocks noGrp="1" noChangeAspect="1"/>
          </p:cNvPicPr>
          <p:nvPr>
            <p:ph idx="1"/>
          </p:nvPr>
        </p:nvPicPr>
        <p:blipFill>
          <a:blip r:embed="rId2"/>
          <a:stretch>
            <a:fillRect/>
          </a:stretch>
        </p:blipFill>
        <p:spPr>
          <a:xfrm>
            <a:off x="1219200" y="990600"/>
            <a:ext cx="6750050" cy="5029200"/>
          </a:xfrm>
          <a:solidFill>
            <a:srgbClr val="000000">
              <a:shade val="95000"/>
            </a:srgbClr>
          </a:solidFill>
          <a:ln w="444500" cap="sq">
            <a:solidFill>
              <a:srgbClr val="000000"/>
            </a:solidFill>
          </a:ln>
          <a:effectLst>
            <a:outerShdw blurRad="254000" dist="190500" dir="2700000" sy="90000" algn="bl" rotWithShape="0">
              <a:srgbClr val="000000">
                <a:alpha val="40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066800"/>
            <a:ext cx="8229600" cy="4953000"/>
          </a:xfrm>
        </p:spPr>
        <p:txBody>
          <a:bodyPr rtlCol="0">
            <a:normAutofit/>
          </a:bodyPr>
          <a:lstStyle/>
          <a:p>
            <a:pPr eaLnBrk="1" fontAlgn="auto" hangingPunct="1">
              <a:spcAft>
                <a:spcPts val="0"/>
              </a:spcAft>
              <a:buFont typeface="Arial" pitchFamily="34" charset="0"/>
              <a:buChar char="•"/>
              <a:defRPr/>
            </a:pPr>
            <a:r>
              <a:rPr lang="en-US" sz="2000" dirty="0" err="1" smtClean="0"/>
              <a:t>Ada</a:t>
            </a:r>
            <a:r>
              <a:rPr lang="en-US" sz="2000" dirty="0" smtClean="0"/>
              <a:t> </a:t>
            </a:r>
            <a:r>
              <a:rPr lang="en-US" sz="2000" dirty="0" err="1" smtClean="0"/>
              <a:t>dua</a:t>
            </a:r>
            <a:r>
              <a:rPr lang="en-US" sz="2000" dirty="0" smtClean="0"/>
              <a:t> </a:t>
            </a:r>
            <a:r>
              <a:rPr lang="en-US" sz="2000" dirty="0" err="1" smtClean="0"/>
              <a:t>kemungkinan</a:t>
            </a:r>
            <a:r>
              <a:rPr lang="en-US" sz="2000" dirty="0" smtClean="0"/>
              <a:t> </a:t>
            </a:r>
            <a:r>
              <a:rPr lang="en-US" sz="2000" dirty="0" err="1" smtClean="0"/>
              <a:t>motivasi</a:t>
            </a:r>
            <a:r>
              <a:rPr lang="en-US" sz="2000" dirty="0" smtClean="0"/>
              <a:t> yang </a:t>
            </a:r>
            <a:r>
              <a:rPr lang="en-US" sz="2000" dirty="0" err="1" smtClean="0"/>
              <a:t>dapat</a:t>
            </a:r>
            <a:r>
              <a:rPr lang="en-US" sz="2000" dirty="0" smtClean="0"/>
              <a:t> </a:t>
            </a:r>
            <a:r>
              <a:rPr lang="en-US" sz="2000" dirty="0" err="1" smtClean="0"/>
              <a:t>dijadikan</a:t>
            </a:r>
            <a:r>
              <a:rPr lang="en-US" sz="2000" dirty="0" smtClean="0"/>
              <a:t> </a:t>
            </a:r>
            <a:r>
              <a:rPr lang="en-US" sz="2000" dirty="0" err="1" smtClean="0"/>
              <a:t>titik</a:t>
            </a:r>
            <a:r>
              <a:rPr lang="en-US" sz="2000" dirty="0" smtClean="0"/>
              <a:t> </a:t>
            </a:r>
            <a:r>
              <a:rPr lang="en-US" sz="2000" dirty="0" err="1" smtClean="0"/>
              <a:t>awal</a:t>
            </a:r>
            <a:r>
              <a:rPr lang="en-US" sz="2000" dirty="0" smtClean="0"/>
              <a:t>, </a:t>
            </a:r>
            <a:r>
              <a:rPr lang="en-US" sz="2000" dirty="0" err="1" smtClean="0"/>
              <a:t>yaitu</a:t>
            </a:r>
            <a:r>
              <a:rPr lang="en-US" sz="2000" dirty="0" smtClean="0"/>
              <a:t> </a:t>
            </a:r>
            <a:r>
              <a:rPr lang="en-US" sz="2000" dirty="0" err="1" smtClean="0"/>
              <a:t>motivasi</a:t>
            </a:r>
            <a:r>
              <a:rPr lang="en-US" sz="2000" dirty="0" smtClean="0"/>
              <a:t> </a:t>
            </a:r>
            <a:r>
              <a:rPr lang="en-US" sz="2000" dirty="0" err="1" smtClean="0"/>
              <a:t>pribadi</a:t>
            </a:r>
            <a:r>
              <a:rPr lang="en-US" sz="2000" dirty="0" smtClean="0"/>
              <a:t> </a:t>
            </a:r>
            <a:r>
              <a:rPr lang="en-US" sz="2000" dirty="0" err="1" smtClean="0"/>
              <a:t>dan</a:t>
            </a:r>
            <a:r>
              <a:rPr lang="en-US" sz="2000" dirty="0" smtClean="0"/>
              <a:t> </a:t>
            </a:r>
            <a:r>
              <a:rPr lang="en-US" sz="2000" dirty="0" err="1" smtClean="0"/>
              <a:t>motivasi</a:t>
            </a:r>
            <a:r>
              <a:rPr lang="en-US" sz="2000" dirty="0" smtClean="0"/>
              <a:t> sponsor </a:t>
            </a:r>
            <a:r>
              <a:rPr lang="en-US" sz="2000" dirty="0" err="1" smtClean="0"/>
              <a:t>atau</a:t>
            </a:r>
            <a:r>
              <a:rPr lang="en-US" sz="2000" dirty="0" smtClean="0"/>
              <a:t> </a:t>
            </a:r>
            <a:r>
              <a:rPr lang="en-US" sz="2000" dirty="0" err="1" smtClean="0"/>
              <a:t>produser</a:t>
            </a:r>
            <a:r>
              <a:rPr lang="en-US" sz="2000" dirty="0" smtClean="0"/>
              <a:t>.</a:t>
            </a:r>
          </a:p>
          <a:p>
            <a:pPr eaLnBrk="1" fontAlgn="auto" hangingPunct="1">
              <a:spcAft>
                <a:spcPts val="0"/>
              </a:spcAft>
              <a:buFont typeface="Arial" pitchFamily="34" charset="0"/>
              <a:buChar char="•"/>
              <a:defRPr/>
            </a:pPr>
            <a:endParaRPr lang="en-US" sz="2000" dirty="0" smtClean="0"/>
          </a:p>
          <a:p>
            <a:pPr eaLnBrk="1" fontAlgn="auto" hangingPunct="1">
              <a:spcAft>
                <a:spcPts val="0"/>
              </a:spcAft>
              <a:buFont typeface="Arial" pitchFamily="34" charset="0"/>
              <a:buChar char="•"/>
              <a:defRPr/>
            </a:pPr>
            <a:r>
              <a:rPr lang="en-US" sz="2000" dirty="0" err="1" smtClean="0"/>
              <a:t>Motivasi</a:t>
            </a:r>
            <a:r>
              <a:rPr lang="en-US" sz="2000" dirty="0" smtClean="0"/>
              <a:t> </a:t>
            </a:r>
            <a:r>
              <a:rPr lang="en-US" sz="2000" dirty="0" err="1" smtClean="0"/>
              <a:t>Pribadi</a:t>
            </a:r>
            <a:r>
              <a:rPr lang="en-US" sz="2000" dirty="0" smtClean="0"/>
              <a:t> </a:t>
            </a:r>
            <a:r>
              <a:rPr lang="en-US" sz="2000" dirty="0" err="1" smtClean="0"/>
              <a:t>adalah</a:t>
            </a:r>
            <a:r>
              <a:rPr lang="en-US" sz="2000" dirty="0" smtClean="0"/>
              <a:t> yang </a:t>
            </a:r>
            <a:r>
              <a:rPr lang="en-US" sz="2000" dirty="0" err="1" smtClean="0"/>
              <a:t>berdasarkan</a:t>
            </a:r>
            <a:r>
              <a:rPr lang="en-US" sz="2000" dirty="0" smtClean="0"/>
              <a:t> </a:t>
            </a:r>
            <a:r>
              <a:rPr lang="en-US" sz="2000" dirty="0" err="1" smtClean="0"/>
              <a:t>ide</a:t>
            </a:r>
            <a:r>
              <a:rPr lang="en-US" sz="2000" dirty="0" smtClean="0"/>
              <a:t> </a:t>
            </a:r>
            <a:r>
              <a:rPr lang="en-US" sz="2000" dirty="0" err="1" smtClean="0"/>
              <a:t>pribadi</a:t>
            </a:r>
            <a:r>
              <a:rPr lang="en-US" sz="2000" dirty="0" smtClean="0"/>
              <a:t> – yang </a:t>
            </a:r>
            <a:r>
              <a:rPr lang="en-US" sz="2000" dirty="0" err="1" smtClean="0"/>
              <a:t>munculnya</a:t>
            </a:r>
            <a:r>
              <a:rPr lang="en-US" sz="2000" dirty="0" smtClean="0"/>
              <a:t> </a:t>
            </a:r>
            <a:r>
              <a:rPr lang="en-US" sz="2000" dirty="0" err="1" smtClean="0"/>
              <a:t>bisa</a:t>
            </a:r>
            <a:r>
              <a:rPr lang="en-US" sz="2000" dirty="0" smtClean="0"/>
              <a:t> </a:t>
            </a:r>
            <a:r>
              <a:rPr lang="en-US" sz="2000" dirty="0" err="1" smtClean="0"/>
              <a:t>karena</a:t>
            </a:r>
            <a:r>
              <a:rPr lang="en-US" sz="2000" dirty="0" smtClean="0"/>
              <a:t> </a:t>
            </a:r>
            <a:r>
              <a:rPr lang="en-US" sz="2000" dirty="0" err="1" smtClean="0"/>
              <a:t>pribadi</a:t>
            </a:r>
            <a:r>
              <a:rPr lang="en-US" sz="2000" dirty="0" smtClean="0"/>
              <a:t> </a:t>
            </a:r>
            <a:r>
              <a:rPr lang="en-US" sz="2000" dirty="0" err="1" smtClean="0"/>
              <a:t>bersangkutan</a:t>
            </a:r>
            <a:r>
              <a:rPr lang="en-US" sz="2000" dirty="0" smtClean="0"/>
              <a:t> </a:t>
            </a:r>
            <a:r>
              <a:rPr lang="en-US" sz="2000" dirty="0" err="1" smtClean="0"/>
              <a:t>tertarik</a:t>
            </a:r>
            <a:r>
              <a:rPr lang="en-US" sz="2000" dirty="0" smtClean="0"/>
              <a:t> </a:t>
            </a:r>
            <a:r>
              <a:rPr lang="en-US" sz="2000" dirty="0" err="1" smtClean="0"/>
              <a:t>pada</a:t>
            </a:r>
            <a:r>
              <a:rPr lang="en-US" sz="2000" dirty="0" smtClean="0"/>
              <a:t> </a:t>
            </a:r>
            <a:r>
              <a:rPr lang="en-US" sz="2000" dirty="0" err="1" smtClean="0"/>
              <a:t>sebuah</a:t>
            </a:r>
            <a:r>
              <a:rPr lang="en-US" sz="2000" dirty="0" smtClean="0"/>
              <a:t> </a:t>
            </a:r>
            <a:r>
              <a:rPr lang="en-US" sz="2000" dirty="0" err="1" smtClean="0"/>
              <a:t>subjek</a:t>
            </a:r>
            <a:r>
              <a:rPr lang="en-US" sz="2000" dirty="0" smtClean="0"/>
              <a:t> </a:t>
            </a:r>
            <a:r>
              <a:rPr lang="en-US" sz="2000" dirty="0" err="1" smtClean="0"/>
              <a:t>untuk</a:t>
            </a:r>
            <a:r>
              <a:rPr lang="en-US" sz="2000" dirty="0" smtClean="0"/>
              <a:t> </a:t>
            </a:r>
            <a:r>
              <a:rPr lang="en-US" sz="2000" dirty="0" err="1" smtClean="0"/>
              <a:t>dijadikan</a:t>
            </a:r>
            <a:r>
              <a:rPr lang="en-US" sz="2000" dirty="0" smtClean="0"/>
              <a:t> </a:t>
            </a:r>
            <a:r>
              <a:rPr lang="en-US" sz="2000" dirty="0" err="1" smtClean="0"/>
              <a:t>tema</a:t>
            </a:r>
            <a:r>
              <a:rPr lang="en-US" sz="2000" dirty="0" smtClean="0"/>
              <a:t> film </a:t>
            </a:r>
            <a:r>
              <a:rPr lang="en-US" sz="2000" dirty="0" err="1" smtClean="0"/>
              <a:t>dokumenter</a:t>
            </a:r>
            <a:r>
              <a:rPr lang="en-US" sz="2000" dirty="0" smtClean="0"/>
              <a:t>.</a:t>
            </a:r>
          </a:p>
          <a:p>
            <a:pPr eaLnBrk="1" fontAlgn="auto" hangingPunct="1">
              <a:spcAft>
                <a:spcPts val="0"/>
              </a:spcAft>
              <a:buFont typeface="Arial" pitchFamily="34" charset="0"/>
              <a:buChar char="•"/>
              <a:defRPr/>
            </a:pPr>
            <a:endParaRPr lang="en-US" sz="2000" dirty="0" smtClean="0"/>
          </a:p>
          <a:p>
            <a:pPr eaLnBrk="1" fontAlgn="auto" hangingPunct="1">
              <a:spcAft>
                <a:spcPts val="0"/>
              </a:spcAft>
              <a:buFont typeface="Arial" pitchFamily="34" charset="0"/>
              <a:buChar char="•"/>
              <a:defRPr/>
            </a:pPr>
            <a:r>
              <a:rPr lang="en-US" sz="2000" dirty="0" err="1" smtClean="0"/>
              <a:t>Motivasi</a:t>
            </a:r>
            <a:r>
              <a:rPr lang="en-US" sz="2000" dirty="0" smtClean="0"/>
              <a:t> </a:t>
            </a:r>
            <a:r>
              <a:rPr lang="en-US" sz="2000" dirty="0" err="1" smtClean="0"/>
              <a:t>Produser</a:t>
            </a:r>
            <a:r>
              <a:rPr lang="en-US" sz="2000" dirty="0" smtClean="0"/>
              <a:t> – </a:t>
            </a:r>
            <a:r>
              <a:rPr lang="en-US" sz="2000" dirty="0" err="1" smtClean="0"/>
              <a:t>menempatkan</a:t>
            </a:r>
            <a:r>
              <a:rPr lang="en-US" sz="2000" dirty="0" smtClean="0"/>
              <a:t> </a:t>
            </a:r>
            <a:r>
              <a:rPr lang="en-US" sz="2000" dirty="0" err="1" smtClean="0"/>
              <a:t>pribadi</a:t>
            </a:r>
            <a:r>
              <a:rPr lang="en-US" sz="2000" dirty="0" smtClean="0"/>
              <a:t> </a:t>
            </a:r>
            <a:r>
              <a:rPr lang="en-US" sz="2000" dirty="0" err="1" smtClean="0"/>
              <a:t>bersangkutan</a:t>
            </a:r>
            <a:r>
              <a:rPr lang="en-US" sz="2000" dirty="0" smtClean="0"/>
              <a:t> </a:t>
            </a:r>
            <a:r>
              <a:rPr lang="en-US" sz="2000" dirty="0" err="1" smtClean="0"/>
              <a:t>sebagai</a:t>
            </a:r>
            <a:r>
              <a:rPr lang="en-US" sz="2000" dirty="0" smtClean="0"/>
              <a:t> </a:t>
            </a:r>
            <a:r>
              <a:rPr lang="en-US" sz="2000" dirty="0" err="1" smtClean="0"/>
              <a:t>bagian</a:t>
            </a:r>
            <a:r>
              <a:rPr lang="en-US" sz="2000" dirty="0" smtClean="0"/>
              <a:t> </a:t>
            </a:r>
            <a:r>
              <a:rPr lang="en-US" sz="2000" dirty="0" err="1" smtClean="0"/>
              <a:t>sebuah</a:t>
            </a:r>
            <a:r>
              <a:rPr lang="en-US" sz="2000" dirty="0" smtClean="0"/>
              <a:t> </a:t>
            </a:r>
            <a:r>
              <a:rPr lang="en-US" sz="2000" dirty="0" err="1" smtClean="0"/>
              <a:t>tim</a:t>
            </a:r>
            <a:r>
              <a:rPr lang="en-US" sz="2000" dirty="0" smtClean="0"/>
              <a:t> </a:t>
            </a:r>
            <a:r>
              <a:rPr lang="en-US" sz="2000" dirty="0" err="1" smtClean="0"/>
              <a:t>kreatif</a:t>
            </a:r>
            <a:r>
              <a:rPr lang="en-US" sz="2000" dirty="0" smtClean="0"/>
              <a:t> yang </a:t>
            </a:r>
            <a:r>
              <a:rPr lang="en-US" sz="2000" dirty="0" err="1" smtClean="0"/>
              <a:t>memproduksi</a:t>
            </a:r>
            <a:r>
              <a:rPr lang="en-US" sz="2000" dirty="0" smtClean="0"/>
              <a:t> </a:t>
            </a:r>
            <a:r>
              <a:rPr lang="en-US" sz="2000" dirty="0" err="1" smtClean="0"/>
              <a:t>suatu</a:t>
            </a:r>
            <a:r>
              <a:rPr lang="en-US" sz="2000" dirty="0" smtClean="0"/>
              <a:t> </a:t>
            </a:r>
            <a:r>
              <a:rPr lang="en-US" sz="2000" dirty="0" err="1" smtClean="0"/>
              <a:t>produk</a:t>
            </a:r>
            <a:r>
              <a:rPr lang="en-US" sz="2000" dirty="0" smtClean="0"/>
              <a:t> </a:t>
            </a:r>
            <a:r>
              <a:rPr lang="en-US" sz="2000" dirty="0" err="1" smtClean="0"/>
              <a:t>pesanan</a:t>
            </a:r>
            <a:r>
              <a:rPr lang="en-US" sz="2000" dirty="0" smtClean="0"/>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4876800"/>
          </a:xfrm>
        </p:spPr>
        <p:txBody>
          <a:bodyPr rtlCol="0" anchor="ctr">
            <a:normAutofit/>
          </a:bodyPr>
          <a:lstStyle/>
          <a:p>
            <a:pPr indent="0" eaLnBrk="1" fontAlgn="auto" hangingPunct="1">
              <a:spcAft>
                <a:spcPts val="0"/>
              </a:spcAft>
              <a:buFont typeface="Arial" pitchFamily="34" charset="0"/>
              <a:buNone/>
              <a:defRPr/>
            </a:pPr>
            <a:r>
              <a:rPr lang="en-US" dirty="0" err="1" smtClean="0"/>
              <a:t>Ada</a:t>
            </a:r>
            <a:r>
              <a:rPr lang="en-US" dirty="0" smtClean="0"/>
              <a:t> </a:t>
            </a:r>
            <a:r>
              <a:rPr lang="en-US" dirty="0" err="1" smtClean="0"/>
              <a:t>tiga</a:t>
            </a:r>
            <a:r>
              <a:rPr lang="en-US" dirty="0" smtClean="0"/>
              <a:t> </a:t>
            </a:r>
            <a:r>
              <a:rPr lang="en-US" dirty="0" err="1" smtClean="0"/>
              <a:t>hal</a:t>
            </a:r>
            <a:r>
              <a:rPr lang="en-US" dirty="0" smtClean="0"/>
              <a:t> </a:t>
            </a:r>
            <a:r>
              <a:rPr lang="en-US" dirty="0" err="1" smtClean="0"/>
              <a:t>mendasar</a:t>
            </a:r>
            <a:r>
              <a:rPr lang="en-US" dirty="0" smtClean="0"/>
              <a:t> yang </a:t>
            </a:r>
            <a:r>
              <a:rPr lang="en-US" dirty="0" err="1" smtClean="0"/>
              <a:t>perlu</a:t>
            </a:r>
            <a:r>
              <a:rPr lang="en-US" dirty="0" smtClean="0"/>
              <a:t> </a:t>
            </a:r>
            <a:r>
              <a:rPr lang="en-US" dirty="0" err="1" smtClean="0"/>
              <a:t>dimantapkan</a:t>
            </a:r>
            <a:r>
              <a:rPr lang="en-US" dirty="0" smtClean="0"/>
              <a:t> </a:t>
            </a:r>
            <a:r>
              <a:rPr lang="en-US" dirty="0" err="1" smtClean="0"/>
              <a:t>dalam</a:t>
            </a:r>
            <a:r>
              <a:rPr lang="en-US" dirty="0" smtClean="0"/>
              <a:t> </a:t>
            </a:r>
            <a:r>
              <a:rPr lang="en-US" dirty="0" err="1" smtClean="0"/>
              <a:t>pemilihan</a:t>
            </a:r>
            <a:r>
              <a:rPr lang="en-US" dirty="0" smtClean="0"/>
              <a:t> </a:t>
            </a:r>
            <a:r>
              <a:rPr lang="en-US" dirty="0" err="1" smtClean="0"/>
              <a:t>tema</a:t>
            </a:r>
            <a:r>
              <a:rPr lang="en-US" dirty="0" smtClean="0"/>
              <a:t>/</a:t>
            </a:r>
            <a:r>
              <a:rPr lang="en-US" dirty="0" err="1" smtClean="0"/>
              <a:t>subjek</a:t>
            </a:r>
            <a:r>
              <a:rPr lang="en-US" dirty="0" smtClean="0"/>
              <a:t>.</a:t>
            </a:r>
          </a:p>
          <a:p>
            <a:pPr marL="514350" indent="-514350" eaLnBrk="1" fontAlgn="auto" hangingPunct="1">
              <a:spcAft>
                <a:spcPts val="0"/>
              </a:spcAft>
              <a:buFont typeface="Arial" pitchFamily="34" charset="0"/>
              <a:buAutoNum type="arabicPeriod"/>
              <a:defRPr/>
            </a:pPr>
            <a:r>
              <a:rPr lang="en-US" dirty="0" err="1" smtClean="0"/>
              <a:t>Apa</a:t>
            </a:r>
            <a:r>
              <a:rPr lang="en-US" dirty="0" smtClean="0"/>
              <a:t> yang </a:t>
            </a:r>
            <a:r>
              <a:rPr lang="en-US" dirty="0" err="1" smtClean="0"/>
              <a:t>akan</a:t>
            </a:r>
            <a:r>
              <a:rPr lang="en-US" dirty="0" smtClean="0"/>
              <a:t> </a:t>
            </a:r>
            <a:r>
              <a:rPr lang="en-US" dirty="0" err="1" smtClean="0"/>
              <a:t>dibuat</a:t>
            </a:r>
            <a:r>
              <a:rPr lang="en-US" dirty="0" smtClean="0"/>
              <a:t> </a:t>
            </a:r>
            <a:r>
              <a:rPr lang="en-US" dirty="0" err="1" smtClean="0"/>
              <a:t>atau</a:t>
            </a:r>
            <a:r>
              <a:rPr lang="en-US" dirty="0" smtClean="0"/>
              <a:t> </a:t>
            </a:r>
            <a:r>
              <a:rPr lang="en-US" dirty="0" err="1" smtClean="0"/>
              <a:t>diproduksi</a:t>
            </a:r>
            <a:endParaRPr lang="en-US" dirty="0" smtClean="0"/>
          </a:p>
          <a:p>
            <a:pPr marL="514350" indent="-514350" eaLnBrk="1" fontAlgn="auto" hangingPunct="1">
              <a:spcAft>
                <a:spcPts val="0"/>
              </a:spcAft>
              <a:buFont typeface="Arial" pitchFamily="34" charset="0"/>
              <a:buAutoNum type="arabicPeriod"/>
              <a:defRPr/>
            </a:pPr>
            <a:r>
              <a:rPr lang="en-US" dirty="0" err="1" smtClean="0"/>
              <a:t>Bagaimana</a:t>
            </a:r>
            <a:r>
              <a:rPr lang="en-US" dirty="0" smtClean="0"/>
              <a:t> </a:t>
            </a:r>
            <a:r>
              <a:rPr lang="en-US" dirty="0" err="1" smtClean="0"/>
              <a:t>produk</a:t>
            </a:r>
            <a:r>
              <a:rPr lang="en-US" dirty="0" smtClean="0"/>
              <a:t> </a:t>
            </a:r>
            <a:r>
              <a:rPr lang="en-US" dirty="0" err="1" smtClean="0"/>
              <a:t>akan</a:t>
            </a:r>
            <a:r>
              <a:rPr lang="en-US" dirty="0" smtClean="0"/>
              <a:t> </a:t>
            </a:r>
            <a:r>
              <a:rPr lang="en-US" dirty="0" err="1" smtClean="0"/>
              <a:t>dikemas</a:t>
            </a:r>
            <a:r>
              <a:rPr lang="en-US" dirty="0" smtClean="0"/>
              <a:t>. </a:t>
            </a:r>
            <a:r>
              <a:rPr lang="en-US" dirty="0" err="1" smtClean="0"/>
              <a:t>Menyangkut</a:t>
            </a:r>
            <a:r>
              <a:rPr lang="en-US" dirty="0" smtClean="0"/>
              <a:t> </a:t>
            </a:r>
            <a:r>
              <a:rPr lang="en-US" dirty="0" err="1" smtClean="0"/>
              <a:t>gaya</a:t>
            </a:r>
            <a:r>
              <a:rPr lang="en-US" dirty="0" smtClean="0"/>
              <a:t>, </a:t>
            </a:r>
            <a:r>
              <a:rPr lang="en-US" dirty="0" err="1" smtClean="0"/>
              <a:t>pendekatan</a:t>
            </a:r>
            <a:r>
              <a:rPr lang="en-US" dirty="0" smtClean="0"/>
              <a:t>, </a:t>
            </a:r>
            <a:r>
              <a:rPr lang="en-US" dirty="0" err="1" smtClean="0"/>
              <a:t>dan</a:t>
            </a:r>
            <a:r>
              <a:rPr lang="en-US" dirty="0" smtClean="0"/>
              <a:t> </a:t>
            </a:r>
            <a:r>
              <a:rPr lang="en-US" dirty="0" err="1" smtClean="0"/>
              <a:t>bentuk</a:t>
            </a:r>
            <a:r>
              <a:rPr lang="en-US" dirty="0" smtClean="0"/>
              <a:t>.</a:t>
            </a:r>
          </a:p>
          <a:p>
            <a:pPr marL="514350" indent="-514350" eaLnBrk="1" fontAlgn="auto" hangingPunct="1">
              <a:spcAft>
                <a:spcPts val="0"/>
              </a:spcAft>
              <a:buFont typeface="Arial" pitchFamily="34" charset="0"/>
              <a:buAutoNum type="arabicPeriod"/>
              <a:defRPr/>
            </a:pPr>
            <a:r>
              <a:rPr lang="en-US" dirty="0" err="1" smtClean="0"/>
              <a:t>Untuk</a:t>
            </a:r>
            <a:r>
              <a:rPr lang="en-US" dirty="0" smtClean="0"/>
              <a:t> </a:t>
            </a:r>
            <a:r>
              <a:rPr lang="en-US" dirty="0" err="1" smtClean="0"/>
              <a:t>apa</a:t>
            </a:r>
            <a:r>
              <a:rPr lang="en-US" dirty="0" smtClean="0"/>
              <a:t> </a:t>
            </a:r>
            <a:r>
              <a:rPr lang="en-US" dirty="0" err="1" smtClean="0"/>
              <a:t>dan</a:t>
            </a:r>
            <a:r>
              <a:rPr lang="en-US" dirty="0" smtClean="0"/>
              <a:t> </a:t>
            </a:r>
            <a:r>
              <a:rPr lang="en-US" dirty="0" err="1" smtClean="0"/>
              <a:t>untuk</a:t>
            </a:r>
            <a:r>
              <a:rPr lang="en-US" dirty="0" smtClean="0"/>
              <a:t> </a:t>
            </a:r>
            <a:r>
              <a:rPr lang="en-US" dirty="0" err="1" smtClean="0"/>
              <a:t>siapa</a:t>
            </a:r>
            <a:r>
              <a:rPr lang="en-US" dirty="0" smtClean="0"/>
              <a:t> film </a:t>
            </a:r>
            <a:r>
              <a:rPr lang="en-US" dirty="0" err="1" smtClean="0"/>
              <a:t>dokumenter</a:t>
            </a:r>
            <a:r>
              <a:rPr lang="en-US" dirty="0" smtClean="0"/>
              <a:t> </a:t>
            </a:r>
            <a:r>
              <a:rPr lang="en-US" dirty="0" err="1" smtClean="0"/>
              <a:t>diproduksi</a:t>
            </a:r>
            <a:r>
              <a:rPr lang="en-US" dirty="0" smtClean="0"/>
              <a:t>. </a:t>
            </a:r>
            <a:r>
              <a:rPr lang="en-US" dirty="0" err="1" smtClean="0"/>
              <a:t>Ini</a:t>
            </a:r>
            <a:r>
              <a:rPr lang="en-US" dirty="0" smtClean="0"/>
              <a:t> </a:t>
            </a:r>
            <a:r>
              <a:rPr lang="en-US" dirty="0" err="1" smtClean="0"/>
              <a:t>menyangkut</a:t>
            </a:r>
            <a:r>
              <a:rPr lang="en-US" dirty="0" smtClean="0"/>
              <a:t> target </a:t>
            </a:r>
            <a:r>
              <a:rPr lang="en-US" dirty="0" err="1" smtClean="0"/>
              <a:t>atau</a:t>
            </a:r>
            <a:r>
              <a:rPr lang="en-US" dirty="0" smtClean="0"/>
              <a:t> </a:t>
            </a:r>
            <a:r>
              <a:rPr lang="en-US" dirty="0" err="1" smtClean="0"/>
              <a:t>sasaran</a:t>
            </a:r>
            <a:r>
              <a:rPr lang="en-US" dirty="0" smtClean="0"/>
              <a:t> </a:t>
            </a:r>
            <a:r>
              <a:rPr lang="en-US" dirty="0" err="1" smtClean="0"/>
              <a:t>penonton</a:t>
            </a:r>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457200" y="762000"/>
            <a:ext cx="8229600" cy="5364163"/>
          </a:xfrm>
        </p:spPr>
        <p:txBody>
          <a:bodyPr anchor="ctr"/>
          <a:lstStyle/>
          <a:p>
            <a:pPr algn="ctr" eaLnBrk="1" hangingPunct="1">
              <a:buFont typeface="Arial" charset="0"/>
              <a:buNone/>
            </a:pPr>
            <a:r>
              <a:rPr lang="en-US" b="1" smtClean="0"/>
              <a:t>Apakah anda sudah memahami serta menguasai tema dan subjek tersebut secara mantap ?</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403</TotalTime>
  <Words>888</Words>
  <Application>Microsoft Office PowerPoint</Application>
  <PresentationFormat>On-screen Show (4:3)</PresentationFormat>
  <Paragraphs>95</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Aspect</vt:lpstr>
      <vt:lpstr>Dokumenter Episode ke 2 </vt:lpstr>
      <vt:lpstr> </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Beberapa contoh yang berdasar gaya dan bentuk bertutur</vt:lpstr>
      <vt:lpstr>Laporan Perjalanan</vt:lpstr>
      <vt:lpstr>Sejarah</vt:lpstr>
      <vt:lpstr>Potret/Biografi</vt:lpstr>
      <vt:lpstr>Perbandingan</vt:lpstr>
      <vt:lpstr>Kontradiksi</vt:lpstr>
      <vt:lpstr>Ilmu Pengetahuan</vt:lpstr>
      <vt:lpstr>Nostalgia</vt:lpstr>
      <vt:lpstr>Rekonstruksi</vt:lpstr>
      <vt:lpstr>Investigasi</vt:lpstr>
      <vt:lpstr>Association Picture Story</vt:lpstr>
      <vt:lpstr>Buku Harian</vt:lpstr>
      <vt:lpstr>Dokudrama</vt:lpstr>
      <vt:lpstr>Slide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Dokumenter Episode ke 2</dc:title>
  <dc:creator>user</dc:creator>
  <cp:lastModifiedBy>Owner</cp:lastModifiedBy>
  <cp:revision>13</cp:revision>
  <dcterms:created xsi:type="dcterms:W3CDTF">2009-03-19T06:55:15Z</dcterms:created>
  <dcterms:modified xsi:type="dcterms:W3CDTF">2013-03-18T07:14:35Z</dcterms:modified>
</cp:coreProperties>
</file>