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C3CFF-179F-4C0A-A53A-B64E44827336}" type="datetimeFigureOut">
              <a:rPr lang="en-US" smtClean="0"/>
              <a:t>10/17/2008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B914F-1E0B-48CC-9019-BF58EE8DB5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B914F-1E0B-48CC-9019-BF58EE8DB5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DEC-C09E-4911-B802-C1EAB028F9D8}" type="datetime1">
              <a:rPr lang="en-US" smtClean="0"/>
              <a:t>10/17/2008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20C2-E40B-449E-A9D5-0333F619E142}" type="datetime1">
              <a:rPr lang="en-US" smtClean="0"/>
              <a:t>10/17/2008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1881-4A55-49BA-8347-AC7A148BA6AF}" type="datetime1">
              <a:rPr lang="en-US" smtClean="0"/>
              <a:t>10/17/2008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5789-EBC6-421B-9B71-BDDB0E9AB2AB}" type="datetime1">
              <a:rPr lang="en-US" smtClean="0"/>
              <a:t>10/17/2008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7055-5734-4398-A5CA-F3DE3819C83C}" type="datetime1">
              <a:rPr lang="en-US" smtClean="0"/>
              <a:t>10/17/2008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EACB-8D76-45A3-BE77-D1B9EA5AA3FA}" type="datetime1">
              <a:rPr lang="en-US" smtClean="0"/>
              <a:t>10/17/2008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C64-7C21-42E4-B57A-56708B7B8D17}" type="datetime1">
              <a:rPr lang="en-US" smtClean="0"/>
              <a:t>10/17/2008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071A-0782-4FC8-84EE-C1B89C98537D}" type="datetime1">
              <a:rPr lang="en-US" smtClean="0"/>
              <a:t>10/17/2008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3608-31E6-4BC3-8975-12FFA615A8EB}" type="datetime1">
              <a:rPr lang="en-US" smtClean="0"/>
              <a:t>10/17/2008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116-B88E-4B60-8399-A51EC08EDA80}" type="datetime1">
              <a:rPr lang="en-US" smtClean="0"/>
              <a:t>10/17/2008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04A6-3E3F-4F1F-A151-A5116E45F019}" type="datetime1">
              <a:rPr lang="en-US" smtClean="0"/>
              <a:t>10/17/2008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E0AE31-9BA4-43F5-A490-9BD8CBDEFBF1}" type="datetime1">
              <a:rPr lang="en-US" smtClean="0"/>
              <a:t>10/17/2008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Hertiana Ikasari, SE, MSi            FE UDINUS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B6B573-DB72-45AF-9974-11F3D0583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HERTIANA IKASARI, SE, </a:t>
            </a:r>
            <a:r>
              <a:rPr lang="en-US" sz="3200" dirty="0" err="1" smtClean="0">
                <a:solidFill>
                  <a:schemeClr val="accent1"/>
                </a:solidFill>
              </a:rPr>
              <a:t>MSi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470025"/>
          </a:xfrm>
        </p:spPr>
        <p:txBody>
          <a:bodyPr/>
          <a:lstStyle/>
          <a:p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KESEIMBANGAN EKONOMI DUA SEKTOR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Contoh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219200"/>
                <a:gridCol w="12192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Keadaan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perekonomian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240</a:t>
                      </a:r>
                    </a:p>
                    <a:p>
                      <a:pPr algn="ctr"/>
                      <a:r>
                        <a:rPr lang="en-US" dirty="0" smtClean="0"/>
                        <a:t>360</a:t>
                      </a:r>
                    </a:p>
                    <a:p>
                      <a:pPr algn="ctr"/>
                      <a:r>
                        <a:rPr lang="en-US" dirty="0" smtClean="0"/>
                        <a:t>480</a:t>
                      </a:r>
                    </a:p>
                    <a:p>
                      <a:pPr algn="ctr"/>
                      <a:r>
                        <a:rPr lang="en-US" dirty="0" smtClean="0"/>
                        <a:t>600</a:t>
                      </a:r>
                    </a:p>
                    <a:p>
                      <a:pPr algn="ctr"/>
                      <a:r>
                        <a:rPr lang="en-US" dirty="0" smtClean="0"/>
                        <a:t>720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840</a:t>
                      </a:r>
                    </a:p>
                    <a:p>
                      <a:pPr algn="ctr"/>
                      <a:r>
                        <a:rPr lang="en-US" dirty="0" smtClean="0"/>
                        <a:t>960</a:t>
                      </a:r>
                    </a:p>
                    <a:p>
                      <a:pPr algn="ctr"/>
                      <a:r>
                        <a:rPr lang="en-US" dirty="0" smtClean="0"/>
                        <a:t>1080</a:t>
                      </a:r>
                    </a:p>
                    <a:p>
                      <a:pPr algn="ctr"/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</a:p>
                    <a:p>
                      <a:pPr algn="ctr"/>
                      <a:r>
                        <a:rPr lang="en-US" dirty="0" smtClean="0"/>
                        <a:t>180</a:t>
                      </a:r>
                    </a:p>
                    <a:p>
                      <a:pPr algn="ctr"/>
                      <a:r>
                        <a:rPr lang="en-US" dirty="0" smtClean="0"/>
                        <a:t>270</a:t>
                      </a:r>
                    </a:p>
                    <a:p>
                      <a:pPr algn="ctr"/>
                      <a:r>
                        <a:rPr lang="en-US" dirty="0" smtClean="0"/>
                        <a:t>360</a:t>
                      </a:r>
                    </a:p>
                    <a:p>
                      <a:pPr algn="ctr"/>
                      <a:r>
                        <a:rPr lang="en-US" dirty="0" smtClean="0"/>
                        <a:t>450</a:t>
                      </a:r>
                    </a:p>
                    <a:p>
                      <a:pPr algn="ctr"/>
                      <a:r>
                        <a:rPr lang="en-US" dirty="0" smtClean="0"/>
                        <a:t>540</a:t>
                      </a:r>
                    </a:p>
                    <a:p>
                      <a:pPr algn="ctr"/>
                      <a:r>
                        <a:rPr lang="en-US" dirty="0" smtClean="0"/>
                        <a:t>630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720</a:t>
                      </a:r>
                    </a:p>
                    <a:p>
                      <a:pPr algn="ctr"/>
                      <a:r>
                        <a:rPr lang="en-US" dirty="0" smtClean="0"/>
                        <a:t>810</a:t>
                      </a:r>
                    </a:p>
                    <a:p>
                      <a:pPr algn="ctr"/>
                      <a:r>
                        <a:rPr lang="en-US" dirty="0" smtClean="0"/>
                        <a:t>900</a:t>
                      </a:r>
                    </a:p>
                    <a:p>
                      <a:pPr algn="ctr"/>
                      <a:r>
                        <a:rPr lang="en-US" dirty="0" smtClean="0"/>
                        <a:t>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-90</a:t>
                      </a:r>
                    </a:p>
                    <a:p>
                      <a:pPr algn="ctr"/>
                      <a:r>
                        <a:rPr lang="en-US" dirty="0" smtClean="0"/>
                        <a:t>-60</a:t>
                      </a:r>
                    </a:p>
                    <a:p>
                      <a:pPr algn="ctr"/>
                      <a:r>
                        <a:rPr lang="en-US" dirty="0" smtClean="0"/>
                        <a:t>-30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30</a:t>
                      </a:r>
                    </a:p>
                    <a:p>
                      <a:pPr algn="ctr"/>
                      <a:r>
                        <a:rPr lang="en-US" dirty="0" smtClean="0"/>
                        <a:t>60</a:t>
                      </a:r>
                    </a:p>
                    <a:p>
                      <a:pPr algn="ctr"/>
                      <a:r>
                        <a:rPr lang="en-US" dirty="0" smtClean="0"/>
                        <a:t>90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150</a:t>
                      </a:r>
                    </a:p>
                    <a:p>
                      <a:pPr algn="ctr"/>
                      <a:r>
                        <a:rPr lang="en-US" dirty="0" smtClean="0"/>
                        <a:t>180</a:t>
                      </a:r>
                    </a:p>
                    <a:p>
                      <a:pPr algn="ctr"/>
                      <a:r>
                        <a:rPr lang="en-US" dirty="0" smtClean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</a:p>
                    <a:p>
                      <a:pPr algn="ctr"/>
                      <a:r>
                        <a:rPr lang="en-US" dirty="0" smtClean="0"/>
                        <a:t>300</a:t>
                      </a:r>
                    </a:p>
                    <a:p>
                      <a:pPr algn="ctr"/>
                      <a:r>
                        <a:rPr lang="en-US" dirty="0" smtClean="0"/>
                        <a:t>390</a:t>
                      </a:r>
                    </a:p>
                    <a:p>
                      <a:pPr algn="ctr"/>
                      <a:r>
                        <a:rPr lang="en-US" dirty="0" smtClean="0"/>
                        <a:t>480</a:t>
                      </a:r>
                    </a:p>
                    <a:p>
                      <a:pPr algn="ctr"/>
                      <a:r>
                        <a:rPr lang="en-US" dirty="0" smtClean="0"/>
                        <a:t>570</a:t>
                      </a:r>
                    </a:p>
                    <a:p>
                      <a:pPr algn="ctr"/>
                      <a:r>
                        <a:rPr lang="en-US" dirty="0" smtClean="0"/>
                        <a:t>660</a:t>
                      </a:r>
                    </a:p>
                    <a:p>
                      <a:pPr algn="ctr"/>
                      <a:r>
                        <a:rPr lang="en-US" dirty="0" smtClean="0"/>
                        <a:t>750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840</a:t>
                      </a:r>
                    </a:p>
                    <a:p>
                      <a:pPr algn="ctr"/>
                      <a:r>
                        <a:rPr lang="en-US" dirty="0" smtClean="0"/>
                        <a:t>930</a:t>
                      </a:r>
                    </a:p>
                    <a:p>
                      <a:pPr algn="ctr"/>
                      <a:r>
                        <a:rPr lang="en-US" dirty="0" smtClean="0"/>
                        <a:t>1020</a:t>
                      </a:r>
                    </a:p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EKSPANSI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SEIMBANG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KONTRAKSI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934200" y="2209800"/>
            <a:ext cx="2286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6858000" y="4419600"/>
            <a:ext cx="1524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Keterangan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(AE)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menggalakkan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endParaRPr lang="en-US" dirty="0" smtClean="0"/>
          </a:p>
          <a:p>
            <a:pPr algn="just"/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(AE)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(Y).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128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PENDAHULUAN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Perekonomian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sektor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perekonomian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sektor</a:t>
            </a:r>
            <a:r>
              <a:rPr lang="en-US" sz="3600" dirty="0" smtClean="0"/>
              <a:t> </a:t>
            </a:r>
            <a:r>
              <a:rPr lang="en-US" sz="3600" dirty="0" err="1" smtClean="0"/>
              <a:t>rumah</a:t>
            </a:r>
            <a:r>
              <a:rPr lang="en-US" sz="3600" dirty="0" smtClean="0"/>
              <a:t> </a:t>
            </a:r>
            <a:r>
              <a:rPr lang="en-US" sz="3600" dirty="0" err="1" smtClean="0"/>
              <a:t>tangga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endParaRPr lang="en-US" sz="3600" dirty="0" smtClean="0"/>
          </a:p>
          <a:p>
            <a:pPr algn="just"/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yag</a:t>
            </a:r>
            <a:r>
              <a:rPr lang="en-US" sz="3600" dirty="0" smtClean="0"/>
              <a:t> paling </a:t>
            </a:r>
            <a:r>
              <a:rPr lang="en-US" sz="3600" dirty="0" err="1" smtClean="0"/>
              <a:t>sederhana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makroekonomi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penentuan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Hertiana</a:t>
            </a:r>
            <a:r>
              <a:rPr lang="en-US" dirty="0" smtClean="0"/>
              <a:t> </a:t>
            </a:r>
            <a:r>
              <a:rPr lang="en-US" dirty="0" err="1" smtClean="0"/>
              <a:t>Ikasari</a:t>
            </a:r>
            <a:r>
              <a:rPr lang="en-US" dirty="0" smtClean="0"/>
              <a:t>, SE, </a:t>
            </a:r>
            <a:r>
              <a:rPr lang="en-US" dirty="0" err="1" smtClean="0"/>
              <a:t>MSi</a:t>
            </a:r>
            <a:r>
              <a:rPr lang="en-US" dirty="0" smtClean="0"/>
              <a:t>            FE UDINUS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Perekonomian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Sektor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Sektor-sektor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.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institusi-institusi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meminjam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–</a:t>
            </a:r>
            <a:r>
              <a:rPr lang="en-US" dirty="0" err="1" smtClean="0"/>
              <a:t>insttusi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Konsumsi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90600" y="1828800"/>
          <a:ext cx="7772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Pendapatan</a:t>
                      </a:r>
                      <a:r>
                        <a:rPr lang="en-US" dirty="0" smtClean="0"/>
                        <a:t> Disposable (Yd)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Konsumsi</a:t>
                      </a:r>
                      <a:r>
                        <a:rPr lang="en-US" dirty="0" smtClean="0"/>
                        <a:t>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Tabungan 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  <a:p>
                      <a:pPr algn="ctr"/>
                      <a:r>
                        <a:rPr lang="en-US" dirty="0" smtClean="0"/>
                        <a:t>200</a:t>
                      </a:r>
                    </a:p>
                    <a:p>
                      <a:pPr algn="ctr"/>
                      <a:r>
                        <a:rPr lang="en-US" dirty="0" smtClean="0"/>
                        <a:t>300</a:t>
                      </a:r>
                    </a:p>
                    <a:p>
                      <a:pPr algn="ctr"/>
                      <a:r>
                        <a:rPr lang="en-US" dirty="0" smtClean="0"/>
                        <a:t>400</a:t>
                      </a:r>
                    </a:p>
                    <a:p>
                      <a:pPr algn="ctr"/>
                      <a:r>
                        <a:rPr lang="en-US" dirty="0" smtClean="0"/>
                        <a:t>500</a:t>
                      </a:r>
                    </a:p>
                    <a:p>
                      <a:pPr algn="ctr"/>
                      <a:r>
                        <a:rPr lang="en-US" dirty="0" smtClean="0"/>
                        <a:t>600</a:t>
                      </a:r>
                    </a:p>
                    <a:p>
                      <a:pPr algn="ctr"/>
                      <a:r>
                        <a:rPr lang="en-US" dirty="0" smtClean="0"/>
                        <a:t>700</a:t>
                      </a:r>
                    </a:p>
                    <a:p>
                      <a:pPr algn="ctr"/>
                      <a:r>
                        <a:rPr lang="en-US" dirty="0" smtClean="0"/>
                        <a:t>800</a:t>
                      </a:r>
                    </a:p>
                    <a:p>
                      <a:pPr algn="ctr"/>
                      <a:r>
                        <a:rPr lang="en-US" dirty="0" smtClean="0"/>
                        <a:t>900</a:t>
                      </a:r>
                    </a:p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</a:p>
                    <a:p>
                      <a:pPr algn="ctr"/>
                      <a:r>
                        <a:rPr lang="en-US" dirty="0" smtClean="0"/>
                        <a:t>200</a:t>
                      </a:r>
                    </a:p>
                    <a:p>
                      <a:pPr algn="ctr"/>
                      <a:r>
                        <a:rPr lang="en-US" dirty="0" smtClean="0"/>
                        <a:t>275</a:t>
                      </a:r>
                    </a:p>
                    <a:p>
                      <a:pPr algn="ctr"/>
                      <a:r>
                        <a:rPr lang="en-US" dirty="0" smtClean="0"/>
                        <a:t>350</a:t>
                      </a:r>
                    </a:p>
                    <a:p>
                      <a:pPr algn="ctr"/>
                      <a:r>
                        <a:rPr lang="en-US" dirty="0" smtClean="0"/>
                        <a:t>425</a:t>
                      </a:r>
                    </a:p>
                    <a:p>
                      <a:pPr algn="ctr"/>
                      <a:r>
                        <a:rPr lang="en-US" dirty="0" smtClean="0"/>
                        <a:t>500</a:t>
                      </a:r>
                    </a:p>
                    <a:p>
                      <a:pPr algn="ctr"/>
                      <a:r>
                        <a:rPr lang="en-US" dirty="0" smtClean="0"/>
                        <a:t>575</a:t>
                      </a:r>
                    </a:p>
                    <a:p>
                      <a:pPr algn="ctr"/>
                      <a:r>
                        <a:rPr lang="en-US" dirty="0" smtClean="0"/>
                        <a:t>650</a:t>
                      </a:r>
                    </a:p>
                    <a:p>
                      <a:pPr algn="ctr"/>
                      <a:r>
                        <a:rPr lang="en-US" dirty="0" smtClean="0"/>
                        <a:t>725</a:t>
                      </a:r>
                    </a:p>
                    <a:p>
                      <a:pPr algn="ctr"/>
                      <a:r>
                        <a:rPr lang="en-US" dirty="0" smtClean="0"/>
                        <a:t>800</a:t>
                      </a:r>
                    </a:p>
                    <a:p>
                      <a:pPr algn="ctr"/>
                      <a:r>
                        <a:rPr lang="en-US" dirty="0" smtClean="0"/>
                        <a:t>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-125</a:t>
                      </a:r>
                    </a:p>
                    <a:p>
                      <a:pPr algn="ctr"/>
                      <a:r>
                        <a:rPr lang="en-US" dirty="0" smtClean="0"/>
                        <a:t>-100</a:t>
                      </a:r>
                    </a:p>
                    <a:p>
                      <a:pPr algn="ctr"/>
                      <a:r>
                        <a:rPr lang="en-US" dirty="0" smtClean="0"/>
                        <a:t>-75</a:t>
                      </a:r>
                    </a:p>
                    <a:p>
                      <a:pPr algn="ctr"/>
                      <a:r>
                        <a:rPr lang="en-US" dirty="0" smtClean="0"/>
                        <a:t>-50</a:t>
                      </a:r>
                    </a:p>
                    <a:p>
                      <a:pPr algn="ctr"/>
                      <a:r>
                        <a:rPr lang="en-US" dirty="0" smtClean="0"/>
                        <a:t>-25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25</a:t>
                      </a:r>
                    </a:p>
                    <a:p>
                      <a:pPr algn="ctr"/>
                      <a:r>
                        <a:rPr lang="en-US" dirty="0" smtClean="0"/>
                        <a:t>50</a:t>
                      </a:r>
                    </a:p>
                    <a:p>
                      <a:pPr algn="ctr"/>
                      <a:r>
                        <a:rPr lang="en-US" dirty="0" smtClean="0"/>
                        <a:t>75</a:t>
                      </a:r>
                    </a:p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  <a:p>
                      <a:pPr algn="ctr"/>
                      <a:r>
                        <a:rPr lang="en-US" dirty="0" smtClean="0"/>
                        <a:t>125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solidFill>
                  <a:schemeClr val="bg1"/>
                </a:solidFill>
              </a:rPr>
              <a:t>Pada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pendapatan</a:t>
            </a:r>
            <a:r>
              <a:rPr lang="en-US" sz="3200" dirty="0" smtClean="0">
                <a:solidFill>
                  <a:schemeClr val="bg1"/>
                </a:solidFill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</a:rPr>
              <a:t>rendah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rumah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tangga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mengorek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tabungan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just"/>
            <a:r>
              <a:rPr lang="en-US" sz="3200" dirty="0" err="1" smtClean="0">
                <a:solidFill>
                  <a:schemeClr val="bg1"/>
                </a:solidFill>
              </a:rPr>
              <a:t>Kenaikan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pendapatan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menaikkan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pengeluaran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konsumsi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just"/>
            <a:r>
              <a:rPr lang="en-US" sz="3200" dirty="0" err="1" smtClean="0">
                <a:solidFill>
                  <a:schemeClr val="bg1"/>
                </a:solidFill>
              </a:rPr>
              <a:t>Pada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pendapatan</a:t>
            </a:r>
            <a:r>
              <a:rPr lang="en-US" sz="3200" dirty="0" smtClean="0">
                <a:solidFill>
                  <a:schemeClr val="bg1"/>
                </a:solidFill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</a:rPr>
              <a:t>tinggi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rumah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tangga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menabung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Konsep-konsep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Perekonomian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Sektor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MPC</a:t>
            </a:r>
          </a:p>
          <a:p>
            <a:r>
              <a:rPr lang="en-US" dirty="0" smtClean="0"/>
              <a:t>MPS</a:t>
            </a:r>
          </a:p>
          <a:p>
            <a:r>
              <a:rPr lang="en-US" dirty="0" smtClean="0"/>
              <a:t>APC</a:t>
            </a:r>
          </a:p>
          <a:p>
            <a:r>
              <a:rPr lang="en-US" dirty="0" smtClean="0"/>
              <a:t>APS</a:t>
            </a:r>
          </a:p>
          <a:p>
            <a:r>
              <a:rPr lang="en-US" dirty="0" err="1" smtClean="0"/>
              <a:t>Konsumsi</a:t>
            </a:r>
            <a:endParaRPr lang="en-US" dirty="0" smtClean="0"/>
          </a:p>
          <a:p>
            <a:r>
              <a:rPr lang="en-US" dirty="0" smtClean="0"/>
              <a:t>Tabungan</a:t>
            </a:r>
          </a:p>
          <a:p>
            <a:r>
              <a:rPr lang="en-US" dirty="0" err="1" smtClean="0"/>
              <a:t>Investasi</a:t>
            </a:r>
            <a:r>
              <a:rPr lang="en-US" dirty="0" smtClean="0"/>
              <a:t> (</a:t>
            </a:r>
            <a:r>
              <a:rPr lang="en-US" dirty="0" err="1" smtClean="0"/>
              <a:t>penanaman</a:t>
            </a:r>
            <a:r>
              <a:rPr lang="en-US" dirty="0" smtClean="0"/>
              <a:t> modal/ </a:t>
            </a:r>
            <a:r>
              <a:rPr lang="en-US" dirty="0" err="1" smtClean="0"/>
              <a:t>pembentukan</a:t>
            </a:r>
            <a:r>
              <a:rPr lang="en-US" dirty="0" smtClean="0"/>
              <a:t> modal)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		C = a + </a:t>
            </a:r>
            <a:r>
              <a:rPr lang="en-US" dirty="0" err="1" smtClean="0"/>
              <a:t>bYd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Tabungan		S = -a +(1-b)Y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81400" y="44958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581400" y="4953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Faktor-faktor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Penentu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Konsumsi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Tabungan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endParaRPr lang="en-US" dirty="0" smtClean="0"/>
          </a:p>
          <a:p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endParaRPr lang="en-US" dirty="0" smtClean="0"/>
          </a:p>
          <a:p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berhemat</a:t>
            </a:r>
            <a:endParaRPr lang="en-US" dirty="0" smtClean="0"/>
          </a:p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 smtClean="0"/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yang </a:t>
            </a:r>
            <a:r>
              <a:rPr lang="en-US" dirty="0" err="1" smtClean="0"/>
              <a:t>mencukupi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Penentu</a:t>
            </a:r>
            <a:r>
              <a:rPr lang="en-US" b="1" dirty="0" smtClean="0">
                <a:solidFill>
                  <a:schemeClr val="tx1"/>
                </a:solidFill>
              </a:rPr>
              <a:t> Tingkat </a:t>
            </a:r>
            <a:r>
              <a:rPr lang="en-US" b="1" dirty="0" err="1" smtClean="0">
                <a:solidFill>
                  <a:schemeClr val="tx1"/>
                </a:solidFill>
              </a:rPr>
              <a:t>Investasi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diramalkan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endParaRPr lang="en-US" dirty="0" smtClean="0"/>
          </a:p>
          <a:p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r>
              <a:rPr lang="en-US" dirty="0" err="1" smtClean="0"/>
              <a:t>Ramalan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yng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Keseimbangan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b="1" dirty="0" err="1" smtClean="0">
                <a:solidFill>
                  <a:srgbClr val="FF0000"/>
                </a:solidFill>
              </a:rPr>
              <a:t>ua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ektor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Hertiana Ikasari, SE, MSi            FE UDINUS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431</TotalTime>
  <Words>441</Words>
  <Application>Microsoft Office PowerPoint</Application>
  <PresentationFormat>On-screen Show (4:3)</PresentationFormat>
  <Paragraphs>168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KESEIMBANGAN EKONOMI DUA SEKTOR</vt:lpstr>
      <vt:lpstr>   PENDAHULUAN </vt:lpstr>
      <vt:lpstr>Ciri-ciri Perekonomian Dua Sektor: </vt:lpstr>
      <vt:lpstr>Hubungan Konsumsi dan Pendapatan</vt:lpstr>
      <vt:lpstr>Keterangan</vt:lpstr>
      <vt:lpstr>Konsep-konsep Dalam Perekonomian Dua Sektor </vt:lpstr>
      <vt:lpstr>Faktor-faktor Penentu Konsumsi dan Tabungan</vt:lpstr>
      <vt:lpstr>Penentu Tingkat Investasi</vt:lpstr>
      <vt:lpstr>Keseimbangan Dua Sektor      </vt:lpstr>
      <vt:lpstr> Contoh </vt:lpstr>
      <vt:lpstr>Keterangan</vt:lpstr>
    </vt:vector>
  </TitlesOfParts>
  <Company>PRINT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KESEIMBANGAN EKONOMI DUA SEKTOR</dc:title>
  <dc:creator>Hertiana Ikasari</dc:creator>
  <cp:lastModifiedBy>Hertiana Ikasari</cp:lastModifiedBy>
  <cp:revision>43</cp:revision>
  <dcterms:created xsi:type="dcterms:W3CDTF">2008-10-16T03:56:56Z</dcterms:created>
  <dcterms:modified xsi:type="dcterms:W3CDTF">2008-10-17T06:56:28Z</dcterms:modified>
</cp:coreProperties>
</file>