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2"/>
  </p:notesMasterIdLst>
  <p:sldIdLst>
    <p:sldId id="256" r:id="rId2"/>
    <p:sldId id="262" r:id="rId3"/>
    <p:sldId id="264" r:id="rId4"/>
    <p:sldId id="265" r:id="rId5"/>
    <p:sldId id="271" r:id="rId6"/>
    <p:sldId id="272" r:id="rId7"/>
    <p:sldId id="273" r:id="rId8"/>
    <p:sldId id="274" r:id="rId9"/>
    <p:sldId id="275" r:id="rId10"/>
    <p:sldId id="277" r:id="rId11"/>
    <p:sldId id="280" r:id="rId12"/>
    <p:sldId id="281" r:id="rId13"/>
    <p:sldId id="278" r:id="rId14"/>
    <p:sldId id="279" r:id="rId15"/>
    <p:sldId id="282" r:id="rId16"/>
    <p:sldId id="283" r:id="rId17"/>
    <p:sldId id="284" r:id="rId18"/>
    <p:sldId id="285" r:id="rId19"/>
    <p:sldId id="286" r:id="rId20"/>
    <p:sldId id="288" r:id="rId21"/>
    <p:sldId id="291" r:id="rId22"/>
    <p:sldId id="287" r:id="rId23"/>
    <p:sldId id="290" r:id="rId24"/>
    <p:sldId id="292" r:id="rId25"/>
    <p:sldId id="293" r:id="rId26"/>
    <p:sldId id="295" r:id="rId27"/>
    <p:sldId id="294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5" r:id="rId36"/>
    <p:sldId id="306" r:id="rId37"/>
    <p:sldId id="307" r:id="rId38"/>
    <p:sldId id="308" r:id="rId39"/>
    <p:sldId id="309" r:id="rId40"/>
    <p:sldId id="31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F5D8D-26BB-4480-94FF-CFF16522259E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DB05C-9D99-418D-99ED-835E4A15D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DB05C-9D99-418D-99ED-835E4A15D9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9E0C712-EF2F-40A7-9471-D977DF3875E2}" type="datetimeFigureOut">
              <a:rPr lang="en-US" smtClean="0"/>
              <a:pPr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835AEA-5A63-4514-B0A8-B0E1965698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Management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Masukkan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Fakultas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Ilmu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Komputer</a:t>
            </a:r>
            <a:r>
              <a:rPr lang="en-US" dirty="0" smtClean="0">
                <a:solidFill>
                  <a:srgbClr val="7030A0"/>
                </a:solidFill>
              </a:rPr>
              <a:t> – TI </a:t>
            </a:r>
            <a:r>
              <a:rPr lang="en-US" dirty="0" err="1" smtClean="0">
                <a:solidFill>
                  <a:srgbClr val="7030A0"/>
                </a:solidFill>
              </a:rPr>
              <a:t>Udinus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Defri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Kurniawan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M.Kom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5083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b="1" dirty="0" err="1" smtClean="0"/>
              <a:t>Waktu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seek time</a:t>
            </a:r>
            <a:r>
              <a:rPr lang="en-US" sz="3200" b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 </a:t>
            </a:r>
            <a:r>
              <a:rPr lang="en-US" sz="3200" i="1" dirty="0" smtClean="0"/>
              <a:t>disk arm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menggerakkan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diinginkan</a:t>
            </a: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b="1" dirty="0" err="1" smtClean="0"/>
              <a:t>Waktu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rotasi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disk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rotational latency</a:t>
            </a:r>
            <a:r>
              <a:rPr lang="en-US" sz="3200" b="1" dirty="0" smtClean="0"/>
              <a:t>)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tambahan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menunggu</a:t>
            </a:r>
            <a:r>
              <a:rPr lang="en-US" sz="3200" dirty="0" smtClean="0"/>
              <a:t> </a:t>
            </a:r>
            <a:r>
              <a:rPr lang="en-US" sz="3200" dirty="0" err="1" smtClean="0"/>
              <a:t>perputaran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agar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sektor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diinginkan</a:t>
            </a:r>
            <a:endParaRPr lang="en-US" sz="3200" i="1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dirty="0"/>
          </a:p>
        </p:txBody>
      </p:sp>
      <p:pic>
        <p:nvPicPr>
          <p:cNvPr id="1026" name="Picture 2" descr="D:\JOB\NGAJAR\UDINUS\2013-FIK-TI  Sistem Operasi\disk_latenc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6515100" cy="4022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dirty="0"/>
          </a:p>
        </p:txBody>
      </p:sp>
      <p:pic>
        <p:nvPicPr>
          <p:cNvPr id="2050" name="Picture 2" descr="D:\JOB\NGAJAR\UDINUS\2013-FIK-TI  Sistem Operasi\image01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620000" cy="4840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5083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indent="-514350"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i="1" dirty="0" smtClean="0"/>
              <a:t>Disk </a:t>
            </a:r>
            <a:r>
              <a:rPr lang="en-US" sz="3200" i="1" dirty="0" err="1" smtClean="0"/>
              <a:t>bandwith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total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i="1" dirty="0" smtClean="0"/>
              <a:t>bytes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ditransfer</a:t>
            </a:r>
            <a:r>
              <a:rPr lang="en-US" sz="3200" dirty="0" smtClean="0"/>
              <a:t> </a:t>
            </a:r>
            <a:r>
              <a:rPr lang="en-US" sz="3200" dirty="0" err="1" smtClean="0"/>
              <a:t>dibagi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total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awal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transfer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transfer </a:t>
            </a:r>
            <a:r>
              <a:rPr lang="en-US" sz="3200" dirty="0" err="1" smtClean="0"/>
              <a:t>selesai</a:t>
            </a: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smtClean="0"/>
              <a:t>Kita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bandwidth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menjadwalkan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I/O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.</a:t>
            </a:r>
            <a:endParaRPr lang="en-US" sz="3200" i="1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50831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membutuhkan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I/O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i="1" dirty="0" smtClean="0"/>
              <a:t>system call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.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membawa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,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lain:</a:t>
            </a:r>
          </a:p>
          <a:p>
            <a:pPr lvl="0"/>
            <a:endParaRPr lang="fi-FI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i-FI" sz="3200" dirty="0" smtClean="0"/>
              <a:t>Apakah operasi </a:t>
            </a:r>
            <a:r>
              <a:rPr lang="fi-FI" sz="3200" i="1" dirty="0" smtClean="0"/>
              <a:t>input</a:t>
            </a:r>
            <a:r>
              <a:rPr lang="fi-FI" sz="3200" dirty="0" smtClean="0"/>
              <a:t> atau </a:t>
            </a:r>
            <a:r>
              <a:rPr lang="fi-FI" sz="3200" i="1" dirty="0" smtClean="0"/>
              <a:t>output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err="1" smtClean="0"/>
              <a:t>Alamat</a:t>
            </a:r>
            <a:r>
              <a:rPr lang="en-GB" sz="3200" dirty="0" smtClean="0"/>
              <a:t> </a:t>
            </a:r>
            <a:r>
              <a:rPr lang="en-GB" sz="3200" i="1" dirty="0" smtClean="0"/>
              <a:t>disk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</a:t>
            </a:r>
            <a:r>
              <a:rPr lang="en-GB" sz="3200" dirty="0" err="1" smtClean="0"/>
              <a:t>tersebut</a:t>
            </a:r>
            <a:endParaRPr lang="en-GB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err="1" smtClean="0"/>
              <a:t>Alamat</a:t>
            </a:r>
            <a:r>
              <a:rPr lang="en-GB" sz="3200" dirty="0" smtClean="0"/>
              <a:t> </a:t>
            </a:r>
            <a:r>
              <a:rPr lang="en-GB" sz="3200" dirty="0" err="1" smtClean="0"/>
              <a:t>memori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</a:t>
            </a:r>
            <a:r>
              <a:rPr lang="en-GB" sz="3200" dirty="0" err="1" smtClean="0"/>
              <a:t>tersebut</a:t>
            </a:r>
            <a:endParaRPr lang="en-GB" sz="3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3200" dirty="0" err="1" smtClean="0"/>
              <a:t>Jumlah</a:t>
            </a:r>
            <a:r>
              <a:rPr lang="en-GB" sz="3200" dirty="0" smtClean="0"/>
              <a:t> </a:t>
            </a:r>
            <a:r>
              <a:rPr lang="en-GB" sz="3200" i="1" dirty="0" smtClean="0"/>
              <a:t>bytes</a:t>
            </a:r>
            <a:r>
              <a:rPr lang="en-GB" sz="3200" dirty="0" smtClean="0"/>
              <a:t> yang </a:t>
            </a:r>
            <a:r>
              <a:rPr lang="en-GB" sz="3200" dirty="0" err="1" smtClean="0"/>
              <a:t>akan</a:t>
            </a:r>
            <a:r>
              <a:rPr lang="en-GB" sz="3200" dirty="0" smtClean="0"/>
              <a:t> </a:t>
            </a:r>
            <a:r>
              <a:rPr lang="en-GB" sz="3200" dirty="0" err="1" smtClean="0"/>
              <a:t>ditransfer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GB" sz="3200" dirty="0" err="1" smtClean="0"/>
              <a:t>Pelayanan</a:t>
            </a:r>
            <a:r>
              <a:rPr lang="en-GB" sz="3200" dirty="0" smtClean="0"/>
              <a:t> </a:t>
            </a:r>
            <a:r>
              <a:rPr lang="en-GB" sz="3200" dirty="0" err="1" smtClean="0"/>
              <a:t>akan</a:t>
            </a:r>
            <a:r>
              <a:rPr lang="en-GB" sz="3200" dirty="0" smtClean="0"/>
              <a:t> </a:t>
            </a:r>
            <a:r>
              <a:rPr lang="en-GB" sz="3200" dirty="0" err="1" smtClean="0"/>
              <a:t>dilayani</a:t>
            </a:r>
            <a:r>
              <a:rPr lang="en-GB" sz="3200" dirty="0" smtClean="0"/>
              <a:t> </a:t>
            </a:r>
            <a:r>
              <a:rPr lang="en-GB" sz="3200" dirty="0" err="1" smtClean="0"/>
              <a:t>pada</a:t>
            </a:r>
            <a:r>
              <a:rPr lang="en-GB" sz="3200" dirty="0" smtClean="0"/>
              <a:t> </a:t>
            </a:r>
            <a:r>
              <a:rPr lang="en-GB" sz="3200" dirty="0" err="1" smtClean="0"/>
              <a:t>suatu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</a:t>
            </a:r>
            <a:r>
              <a:rPr lang="en-GB" sz="3200" dirty="0" err="1" smtClean="0"/>
              <a:t>apabila</a:t>
            </a:r>
            <a:r>
              <a:rPr lang="en-GB" sz="3200" dirty="0" smtClean="0"/>
              <a:t> </a:t>
            </a:r>
            <a:r>
              <a:rPr lang="en-GB" sz="3200" i="1" dirty="0" smtClean="0"/>
              <a:t>disk drive</a:t>
            </a:r>
            <a:r>
              <a:rPr lang="en-GB" sz="3200" dirty="0" smtClean="0"/>
              <a:t> </a:t>
            </a:r>
            <a:r>
              <a:rPr lang="en-GB" sz="3200" dirty="0" err="1" smtClean="0"/>
              <a:t>beserta</a:t>
            </a:r>
            <a:r>
              <a:rPr lang="en-GB" sz="3200" dirty="0" smtClean="0"/>
              <a:t> </a:t>
            </a:r>
            <a:r>
              <a:rPr lang="en-GB" sz="3200" dirty="0" err="1" smtClean="0"/>
              <a:t>pengendali</a:t>
            </a:r>
            <a:r>
              <a:rPr lang="en-GB" sz="3200" dirty="0" smtClean="0"/>
              <a:t> </a:t>
            </a:r>
            <a:r>
              <a:rPr lang="en-GB" sz="3200" dirty="0" err="1" smtClean="0"/>
              <a:t>tersedia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</a:t>
            </a:r>
            <a:r>
              <a:rPr lang="en-GB" sz="3200" dirty="0" err="1" smtClean="0"/>
              <a:t>tersebut</a:t>
            </a:r>
            <a:r>
              <a:rPr lang="en-GB" sz="3200" dirty="0" smtClean="0"/>
              <a:t>. 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Apabila</a:t>
            </a:r>
            <a:r>
              <a:rPr lang="en-GB" sz="3200" dirty="0" smtClean="0"/>
              <a:t> </a:t>
            </a:r>
            <a:r>
              <a:rPr lang="en-GB" sz="3200" i="1" dirty="0" smtClean="0"/>
              <a:t>disk drive</a:t>
            </a:r>
            <a:r>
              <a:rPr lang="en-GB" sz="3200" dirty="0" smtClean="0"/>
              <a:t> </a:t>
            </a:r>
            <a:r>
              <a:rPr lang="en-GB" sz="3200" dirty="0" err="1" smtClean="0"/>
              <a:t>dan</a:t>
            </a:r>
            <a:r>
              <a:rPr lang="en-GB" sz="3200" dirty="0" smtClean="0"/>
              <a:t> </a:t>
            </a:r>
            <a:r>
              <a:rPr lang="en-GB" sz="3200" dirty="0" err="1" smtClean="0"/>
              <a:t>pengendali</a:t>
            </a:r>
            <a:r>
              <a:rPr lang="en-GB" sz="3200" dirty="0" smtClean="0"/>
              <a:t> </a:t>
            </a:r>
            <a:r>
              <a:rPr lang="en-GB" sz="3200" dirty="0" err="1" smtClean="0"/>
              <a:t>sedang</a:t>
            </a:r>
            <a:r>
              <a:rPr lang="en-GB" sz="3200" dirty="0" smtClean="0"/>
              <a:t> </a:t>
            </a:r>
            <a:r>
              <a:rPr lang="en-GB" sz="3200" dirty="0" err="1" smtClean="0"/>
              <a:t>sibuk</a:t>
            </a:r>
            <a:r>
              <a:rPr lang="en-GB" sz="3200" dirty="0" smtClean="0"/>
              <a:t> </a:t>
            </a:r>
            <a:r>
              <a:rPr lang="en-GB" sz="3200" dirty="0" err="1" smtClean="0"/>
              <a:t>melayani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lain, </a:t>
            </a:r>
            <a:r>
              <a:rPr lang="en-GB" sz="3200" dirty="0" err="1" smtClean="0"/>
              <a:t>maka</a:t>
            </a:r>
            <a:r>
              <a:rPr lang="en-GB" sz="3200" dirty="0" smtClean="0"/>
              <a:t> </a:t>
            </a:r>
            <a:r>
              <a:rPr lang="en-GB" sz="3200" dirty="0" err="1" smtClean="0"/>
              <a:t>semua</a:t>
            </a:r>
            <a:r>
              <a:rPr lang="en-GB" sz="3200" dirty="0" smtClean="0"/>
              <a:t> </a:t>
            </a:r>
            <a:r>
              <a:rPr lang="en-GB" sz="3200" dirty="0" err="1" smtClean="0"/>
              <a:t>permintaan</a:t>
            </a:r>
            <a:r>
              <a:rPr lang="en-GB" sz="3200" dirty="0" smtClean="0"/>
              <a:t> yang </a:t>
            </a:r>
            <a:r>
              <a:rPr lang="en-GB" sz="3200" dirty="0" err="1" smtClean="0"/>
              <a:t>memerlukan</a:t>
            </a:r>
            <a:r>
              <a:rPr lang="en-GB" sz="3200" dirty="0" smtClean="0"/>
              <a:t> </a:t>
            </a:r>
            <a:r>
              <a:rPr lang="en-GB" sz="3200" dirty="0" err="1" smtClean="0"/>
              <a:t>pelayanan</a:t>
            </a:r>
            <a:r>
              <a:rPr lang="en-GB" sz="3200" dirty="0" smtClean="0"/>
              <a:t> </a:t>
            </a:r>
            <a:r>
              <a:rPr lang="en-GB" sz="3200" i="1" dirty="0" smtClean="0"/>
              <a:t>disk</a:t>
            </a:r>
            <a:r>
              <a:rPr lang="en-GB" sz="3200" dirty="0" smtClean="0"/>
              <a:t> </a:t>
            </a:r>
            <a:r>
              <a:rPr lang="en-GB" sz="3200" dirty="0" err="1" smtClean="0"/>
              <a:t>akan</a:t>
            </a:r>
            <a:r>
              <a:rPr lang="en-GB" sz="3200" dirty="0" smtClean="0"/>
              <a:t> </a:t>
            </a:r>
            <a:r>
              <a:rPr lang="en-GB" sz="3200" dirty="0" err="1" smtClean="0"/>
              <a:t>diletakkan</a:t>
            </a:r>
            <a:r>
              <a:rPr lang="en-GB" sz="3200" dirty="0" smtClean="0"/>
              <a:t> </a:t>
            </a:r>
            <a:r>
              <a:rPr lang="en-GB" sz="3200" dirty="0" err="1" smtClean="0"/>
              <a:t>pada</a:t>
            </a:r>
            <a:r>
              <a:rPr lang="en-GB" sz="3200" dirty="0" smtClean="0"/>
              <a:t> </a:t>
            </a:r>
            <a:r>
              <a:rPr lang="en-GB" sz="3200" dirty="0" err="1" smtClean="0"/>
              <a:t>suatu</a:t>
            </a:r>
            <a:r>
              <a:rPr lang="en-GB" sz="3200" dirty="0" smtClean="0"/>
              <a:t> </a:t>
            </a:r>
            <a:r>
              <a:rPr lang="en-GB" sz="3200" dirty="0" err="1" smtClean="0"/>
              <a:t>antrian</a:t>
            </a:r>
            <a:r>
              <a:rPr lang="en-GB" sz="3200" dirty="0" smtClean="0"/>
              <a:t> </a:t>
            </a:r>
            <a:r>
              <a:rPr lang="en-GB" sz="3200" dirty="0" err="1" smtClean="0"/>
              <a:t>permintaan</a:t>
            </a:r>
            <a:endParaRPr lang="en-GB" sz="3200" dirty="0" smtClean="0"/>
          </a:p>
          <a:p>
            <a:endParaRPr lang="en-GB" sz="3200" i="1" dirty="0" smtClean="0"/>
          </a:p>
          <a:p>
            <a:r>
              <a:rPr lang="en-GB" sz="3200" dirty="0" err="1" smtClean="0"/>
              <a:t>Maka</a:t>
            </a:r>
            <a:r>
              <a:rPr lang="en-GB" sz="3200" dirty="0" smtClean="0"/>
              <a:t> </a:t>
            </a:r>
            <a:r>
              <a:rPr lang="en-GB" sz="3200" dirty="0" err="1" smtClean="0"/>
              <a:t>diperlukan</a:t>
            </a:r>
            <a:r>
              <a:rPr lang="en-GB" sz="3200" dirty="0" smtClean="0"/>
              <a:t> </a:t>
            </a:r>
            <a:r>
              <a:rPr lang="en-GB" sz="3200" dirty="0" err="1" smtClean="0"/>
              <a:t>algoritma</a:t>
            </a:r>
            <a:r>
              <a:rPr lang="en-GB" sz="3200" dirty="0" smtClean="0"/>
              <a:t> </a:t>
            </a:r>
            <a:r>
              <a:rPr lang="en-GB" sz="3200" dirty="0" err="1" smtClean="0"/>
              <a:t>penjadwala</a:t>
            </a:r>
            <a:r>
              <a:rPr lang="en-GB" sz="3200" dirty="0" smtClean="0"/>
              <a:t> disk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mengaturnya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Algortima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disk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lain: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F</a:t>
            </a:r>
            <a:r>
              <a:rPr lang="en-US" sz="3200" i="1" dirty="0" smtClean="0"/>
              <a:t>irst Come First Served</a:t>
            </a:r>
            <a:r>
              <a:rPr lang="en-US" sz="3200" dirty="0" smtClean="0"/>
              <a:t> (FCFS)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</a:t>
            </a:r>
            <a:r>
              <a:rPr lang="en-US" sz="3200" i="1" dirty="0" smtClean="0"/>
              <a:t>Shortest-Seek-Time-First </a:t>
            </a:r>
            <a:r>
              <a:rPr lang="en-US" sz="3200" dirty="0" smtClean="0"/>
              <a:t>(SSTF)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Elevator (SCAN)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Elevator </a:t>
            </a:r>
            <a:r>
              <a:rPr lang="en-US" sz="3200" dirty="0" err="1" smtClean="0"/>
              <a:t>Modifikasi</a:t>
            </a:r>
            <a:r>
              <a:rPr lang="en-US" sz="3200" dirty="0" smtClean="0"/>
              <a:t> (C-SCAN)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LOOK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C-LOOK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err="1" smtClean="0"/>
              <a:t>Algortima</a:t>
            </a:r>
            <a:r>
              <a:rPr lang="en-US" sz="4800" dirty="0" smtClean="0"/>
              <a:t> F</a:t>
            </a:r>
            <a:r>
              <a:rPr lang="en-US" sz="4800" i="1" dirty="0" smtClean="0"/>
              <a:t>irst Come First Served</a:t>
            </a:r>
            <a:r>
              <a:rPr lang="en-US" sz="4800" dirty="0" smtClean="0"/>
              <a:t> (FCFS)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 err="1" smtClean="0"/>
              <a:t>Sebagai</a:t>
            </a:r>
            <a:r>
              <a:rPr lang="en-GB" sz="3200" dirty="0" smtClean="0"/>
              <a:t> </a:t>
            </a:r>
            <a:r>
              <a:rPr lang="en-GB" sz="3200" dirty="0" err="1" smtClean="0"/>
              <a:t>contoh</a:t>
            </a:r>
            <a:r>
              <a:rPr lang="en-GB" sz="3200" dirty="0" smtClean="0"/>
              <a:t>, </a:t>
            </a:r>
            <a:r>
              <a:rPr lang="en-GB" sz="3200" dirty="0" err="1" smtClean="0"/>
              <a:t>antrian</a:t>
            </a:r>
            <a:r>
              <a:rPr lang="en-GB" sz="3200" dirty="0" smtClean="0"/>
              <a:t> </a:t>
            </a:r>
            <a:r>
              <a:rPr lang="en-GB" sz="3200" dirty="0" err="1" smtClean="0"/>
              <a:t>permintaan</a:t>
            </a:r>
            <a:r>
              <a:rPr lang="en-GB" sz="3200" dirty="0" smtClean="0"/>
              <a:t> </a:t>
            </a:r>
            <a:r>
              <a:rPr lang="en-GB" sz="3200" dirty="0" err="1" smtClean="0"/>
              <a:t>pelayanan</a:t>
            </a:r>
            <a:r>
              <a:rPr lang="en-GB" sz="3200" dirty="0" smtClean="0"/>
              <a:t> </a:t>
            </a:r>
            <a:r>
              <a:rPr lang="en-GB" sz="3200" i="1" dirty="0" smtClean="0"/>
              <a:t>disk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proses</a:t>
            </a:r>
            <a:r>
              <a:rPr lang="en-GB" sz="3200" dirty="0" smtClean="0"/>
              <a:t> I/O </a:t>
            </a:r>
            <a:r>
              <a:rPr lang="en-GB" sz="3200" dirty="0" err="1" smtClean="0"/>
              <a:t>pada</a:t>
            </a:r>
            <a:r>
              <a:rPr lang="en-GB" sz="3200" dirty="0" smtClean="0"/>
              <a:t> </a:t>
            </a:r>
            <a:r>
              <a:rPr lang="en-GB" sz="3200" dirty="0" err="1" smtClean="0"/>
              <a:t>blok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silinder</a:t>
            </a:r>
            <a:r>
              <a:rPr lang="en-GB" sz="3200" dirty="0" smtClean="0"/>
              <a:t> </a:t>
            </a:r>
            <a:r>
              <a:rPr lang="en-GB" sz="3200" dirty="0" err="1" smtClean="0"/>
              <a:t>adalah</a:t>
            </a:r>
            <a:r>
              <a:rPr lang="en-GB" sz="3200" dirty="0" smtClean="0"/>
              <a:t> </a:t>
            </a:r>
            <a:r>
              <a:rPr lang="en-GB" sz="3200" dirty="0" err="1" smtClean="0"/>
              <a:t>sebagai</a:t>
            </a:r>
            <a:r>
              <a:rPr lang="en-GB" sz="3200" dirty="0" smtClean="0"/>
              <a:t> </a:t>
            </a:r>
            <a:r>
              <a:rPr lang="en-GB" sz="3200" dirty="0" err="1" smtClean="0"/>
              <a:t>berikut</a:t>
            </a:r>
            <a:r>
              <a:rPr lang="en-GB" sz="3200" dirty="0" smtClean="0"/>
              <a:t>: 10, 45, 37, 56, 60, 25, 78, 48, 88, 70, 5, 20. </a:t>
            </a:r>
          </a:p>
          <a:p>
            <a:endParaRPr lang="en-GB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awalnya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50,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dulu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50 </a:t>
            </a:r>
            <a:r>
              <a:rPr lang="en-US" sz="3200" dirty="0" err="1" smtClean="0"/>
              <a:t>ke</a:t>
            </a:r>
            <a:r>
              <a:rPr lang="en-US" sz="3200" dirty="0" smtClean="0"/>
              <a:t> 10,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45, 37, 56, 60, 25, 78, 48, 88, 70, 5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20,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total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sebesar</a:t>
            </a:r>
            <a:r>
              <a:rPr lang="en-US" sz="3200" dirty="0" smtClean="0"/>
              <a:t> 362 </a:t>
            </a:r>
            <a:r>
              <a:rPr lang="en-US" sz="3200" dirty="0" err="1" smtClean="0"/>
              <a:t>silinder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err="1" smtClean="0"/>
              <a:t>Algortima</a:t>
            </a:r>
            <a:r>
              <a:rPr lang="en-US" sz="4800" dirty="0" smtClean="0"/>
              <a:t> F</a:t>
            </a:r>
            <a:r>
              <a:rPr lang="en-US" sz="4800" i="1" dirty="0" smtClean="0"/>
              <a:t>irst Come First Served</a:t>
            </a:r>
            <a:r>
              <a:rPr lang="en-US" sz="4800" dirty="0" smtClean="0"/>
              <a:t> (FCFS)</a:t>
            </a:r>
            <a:endParaRPr lang="en-US" i="1" dirty="0"/>
          </a:p>
        </p:txBody>
      </p:sp>
      <p:pic>
        <p:nvPicPr>
          <p:cNvPr id="3074" name="Picture 2" descr="c74-2-1-f1-FCF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086600" cy="517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800" dirty="0" err="1" smtClean="0"/>
              <a:t>Algortima</a:t>
            </a:r>
            <a:r>
              <a:rPr lang="en-US" sz="4800" dirty="0" smtClean="0"/>
              <a:t> F</a:t>
            </a:r>
            <a:r>
              <a:rPr lang="en-US" sz="4800" i="1" dirty="0" smtClean="0"/>
              <a:t>irst Come First Served</a:t>
            </a:r>
            <a:r>
              <a:rPr lang="en-US" sz="4800" dirty="0" smtClean="0"/>
              <a:t> (FCFS)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 err="1" smtClean="0"/>
              <a:t>Secara</a:t>
            </a:r>
            <a:r>
              <a:rPr lang="en-GB" sz="3200" dirty="0" smtClean="0"/>
              <a:t> </a:t>
            </a:r>
            <a:r>
              <a:rPr lang="en-GB" sz="3200" dirty="0" err="1" smtClean="0"/>
              <a:t>umum</a:t>
            </a:r>
            <a:r>
              <a:rPr lang="en-GB" sz="3200" dirty="0" smtClean="0"/>
              <a:t> </a:t>
            </a:r>
            <a:r>
              <a:rPr lang="en-GB" sz="3200" dirty="0" err="1" smtClean="0"/>
              <a:t>algoritma</a:t>
            </a:r>
            <a:r>
              <a:rPr lang="en-GB" sz="3200" dirty="0" smtClean="0"/>
              <a:t> FCFS </a:t>
            </a:r>
            <a:r>
              <a:rPr lang="en-GB" sz="3200" dirty="0" err="1" smtClean="0"/>
              <a:t>ini</a:t>
            </a:r>
            <a:r>
              <a:rPr lang="en-GB" sz="3200" dirty="0" smtClean="0"/>
              <a:t> </a:t>
            </a:r>
            <a:r>
              <a:rPr lang="en-GB" sz="3200" dirty="0" err="1" smtClean="0"/>
              <a:t>sangat</a:t>
            </a:r>
            <a:r>
              <a:rPr lang="en-GB" sz="3200" dirty="0" smtClean="0"/>
              <a:t> </a:t>
            </a:r>
            <a:r>
              <a:rPr lang="en-GB" sz="3200" dirty="0" err="1" smtClean="0"/>
              <a:t>adil</a:t>
            </a:r>
            <a:r>
              <a:rPr lang="en-GB" sz="3200" dirty="0" smtClean="0"/>
              <a:t> </a:t>
            </a:r>
            <a:r>
              <a:rPr lang="en-GB" sz="3200" dirty="0" err="1" smtClean="0"/>
              <a:t>walaupun</a:t>
            </a:r>
            <a:r>
              <a:rPr lang="en-GB" sz="3200" dirty="0" smtClean="0"/>
              <a:t> </a:t>
            </a:r>
            <a:r>
              <a:rPr lang="en-GB" sz="3200" dirty="0" err="1" smtClean="0"/>
              <a:t>ada</a:t>
            </a:r>
            <a:r>
              <a:rPr lang="en-GB" sz="3200" dirty="0" smtClean="0"/>
              <a:t> </a:t>
            </a:r>
            <a:r>
              <a:rPr lang="en-GB" sz="3200" dirty="0" err="1" smtClean="0"/>
              <a:t>kelemahan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algoritma</a:t>
            </a:r>
            <a:r>
              <a:rPr lang="en-GB" sz="3200" dirty="0" smtClean="0"/>
              <a:t> </a:t>
            </a:r>
            <a:r>
              <a:rPr lang="en-GB" sz="3200" dirty="0" err="1" smtClean="0"/>
              <a:t>ini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hal</a:t>
            </a:r>
            <a:r>
              <a:rPr lang="en-GB" sz="3200" dirty="0" smtClean="0"/>
              <a:t> </a:t>
            </a:r>
            <a:r>
              <a:rPr lang="en-GB" sz="3200" dirty="0" err="1" smtClean="0"/>
              <a:t>kecepatannya</a:t>
            </a:r>
            <a:r>
              <a:rPr lang="en-GB" sz="3200" dirty="0" smtClean="0"/>
              <a:t> yang </a:t>
            </a:r>
            <a:r>
              <a:rPr lang="en-GB" sz="3200" dirty="0" err="1" smtClean="0"/>
              <a:t>lambat</a:t>
            </a:r>
            <a:r>
              <a:rPr lang="en-GB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78 </a:t>
            </a:r>
            <a:r>
              <a:rPr lang="en-US" sz="3200" dirty="0" err="1" smtClean="0"/>
              <a:t>ke</a:t>
            </a:r>
            <a:r>
              <a:rPr lang="en-US" sz="3200" dirty="0" smtClean="0"/>
              <a:t> 48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88.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88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78,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48,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total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dikurangi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demikian</a:t>
            </a:r>
            <a:r>
              <a:rPr lang="en-US" sz="3200" dirty="0" smtClean="0"/>
              <a:t> </a:t>
            </a:r>
            <a:r>
              <a:rPr lang="en-US" sz="3200" dirty="0" err="1" smtClean="0"/>
              <a:t>pendayagunaan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MATERI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025775"/>
          </a:xfrm>
        </p:spPr>
        <p:txBody>
          <a:bodyPr/>
          <a:lstStyle/>
          <a:p>
            <a:pPr eaLnBrk="1" hangingPunct="1"/>
            <a:r>
              <a:rPr lang="en-US" dirty="0" err="1" smtClean="0"/>
              <a:t>Prinsip</a:t>
            </a:r>
            <a:r>
              <a:rPr lang="en-US" dirty="0" smtClean="0"/>
              <a:t> –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i="1" dirty="0" smtClean="0"/>
              <a:t>Shortest-Seek-Time-First </a:t>
            </a:r>
            <a:r>
              <a:rPr lang="en-US" dirty="0" smtClean="0"/>
              <a:t>(SSTF)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, </a:t>
            </a:r>
            <a:r>
              <a:rPr lang="en-US" sz="3200" dirty="0" err="1" smtClean="0"/>
              <a:t>jika</a:t>
            </a:r>
            <a:r>
              <a:rPr lang="en-US" sz="3200" dirty="0" smtClean="0"/>
              <a:t> FCFS 50 </a:t>
            </a:r>
            <a:r>
              <a:rPr lang="en-US" sz="3200" dirty="0" err="1" smtClean="0"/>
              <a:t>ke</a:t>
            </a:r>
            <a:r>
              <a:rPr lang="en-US" sz="3200" dirty="0" smtClean="0"/>
              <a:t> 48,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45, 37, 25, 20, 10, 5, 56, 60, 70, 78, 88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Maka</a:t>
            </a:r>
            <a:r>
              <a:rPr lang="en-US" sz="3200" dirty="0" smtClean="0"/>
              <a:t> SSTF,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(50)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48.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kita</a:t>
            </a:r>
            <a:r>
              <a:rPr lang="en-US" sz="3200" dirty="0" smtClean="0"/>
              <a:t> </a:t>
            </a:r>
            <a:r>
              <a:rPr lang="en-US" sz="3200" dirty="0" err="1" smtClean="0"/>
              <a:t>penuhi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48, </a:t>
            </a:r>
            <a:r>
              <a:rPr lang="en-US" sz="3200" dirty="0" err="1" smtClean="0"/>
              <a:t>maka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terdekat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45. Dari 45,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37 </a:t>
            </a:r>
            <a:r>
              <a:rPr lang="en-US" sz="3200" dirty="0" err="1" smtClean="0"/>
              <a:t>letaknya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45 </a:t>
            </a:r>
            <a:r>
              <a:rPr lang="en-US" sz="3200" dirty="0" err="1" smtClean="0"/>
              <a:t>dibandingkan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56,jadi 37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duluan</a:t>
            </a:r>
            <a:r>
              <a:rPr lang="en-US" sz="3200" dirty="0" smtClean="0"/>
              <a:t>. </a:t>
            </a:r>
            <a:r>
              <a:rPr lang="en-US" sz="3200" dirty="0" err="1" smtClean="0"/>
              <a:t>Selanjutnya</a:t>
            </a:r>
            <a:r>
              <a:rPr lang="en-US" sz="3200" dirty="0" smtClean="0"/>
              <a:t>, </a:t>
            </a:r>
            <a:r>
              <a:rPr lang="en-US" sz="3200" dirty="0" err="1" smtClean="0"/>
              <a:t>dilanjutkan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25, 20, 10, 5, 56, 60, 70, 78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88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dirty="0" smtClean="0"/>
              <a:t>Shortest-Seek-Time-First </a:t>
            </a:r>
            <a:r>
              <a:rPr lang="en-US" dirty="0" smtClean="0"/>
              <a:t>(SSTF)</a:t>
            </a:r>
            <a:endParaRPr lang="en-US" dirty="0"/>
          </a:p>
        </p:txBody>
      </p:sp>
      <p:pic>
        <p:nvPicPr>
          <p:cNvPr id="4098" name="Picture 2" descr="c74-2-2-f1-SST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086600" cy="49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i="1" dirty="0" smtClean="0"/>
              <a:t>Shortest-Seek-Time-First </a:t>
            </a:r>
            <a:r>
              <a:rPr lang="en-US" dirty="0" smtClean="0"/>
              <a:t>(SSTF)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SSTF </a:t>
            </a:r>
            <a:r>
              <a:rPr lang="en-US" sz="3200" dirty="0" err="1" smtClean="0"/>
              <a:t>memilih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posisinya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total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sebesar</a:t>
            </a:r>
            <a:r>
              <a:rPr lang="en-US" sz="3200" dirty="0" smtClean="0"/>
              <a:t> 128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-- </a:t>
            </a:r>
            <a:r>
              <a:rPr lang="en-US" sz="3200" dirty="0" err="1" smtClean="0"/>
              <a:t>kira-kira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sepertiga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FCFS.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SSTF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cukup</a:t>
            </a:r>
            <a:r>
              <a:rPr lang="en-US" sz="3200" dirty="0" smtClean="0"/>
              <a:t> </a:t>
            </a:r>
            <a:r>
              <a:rPr lang="en-US" sz="3200" dirty="0" err="1" smtClean="0"/>
              <a:t>signifikan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pendayagunaan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kinerja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en-US" sz="3200" dirty="0" smtClean="0"/>
          </a:p>
          <a:p>
            <a:endParaRPr lang="en-US" sz="3200" dirty="0" smtClean="0"/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i="1" dirty="0" smtClean="0"/>
              <a:t>Shortest-Seek-Time-First </a:t>
            </a:r>
            <a:r>
              <a:rPr lang="en-US" dirty="0" smtClean="0"/>
              <a:t>(SSTF)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berdatangan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permintaan-permintaan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letaknya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terakhir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</a:t>
            </a:r>
            <a:r>
              <a:rPr lang="en-US" sz="3200" dirty="0" err="1" smtClean="0"/>
              <a:t>terluar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menunggu</a:t>
            </a:r>
            <a:r>
              <a:rPr lang="en-US" sz="3200" dirty="0" smtClean="0"/>
              <a:t> lama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sebaliknya</a:t>
            </a:r>
            <a:r>
              <a:rPr lang="en-US" sz="3200" dirty="0" smtClean="0"/>
              <a:t>. </a:t>
            </a:r>
            <a:r>
              <a:rPr lang="en-US" sz="3200" dirty="0" err="1" smtClean="0"/>
              <a:t>Walaupun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SSTF </a:t>
            </a:r>
            <a:r>
              <a:rPr lang="en-US" sz="3200" dirty="0" err="1" smtClean="0"/>
              <a:t>jauh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dibandingkan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FCFS,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keadilan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SSTF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buruk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FCFS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Elevator (SCAN)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,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, </a:t>
            </a:r>
            <a:r>
              <a:rPr lang="en-US" sz="3200" i="1" dirty="0" smtClean="0"/>
              <a:t>disk 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Algoritma</a:t>
            </a:r>
            <a:r>
              <a:rPr lang="en-US" sz="3200" dirty="0" smtClean="0"/>
              <a:t> SCAN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lift/ </a:t>
            </a:r>
            <a:r>
              <a:rPr lang="en-US" sz="3200" i="1" dirty="0" smtClean="0"/>
              <a:t>elevator. </a:t>
            </a:r>
            <a:r>
              <a:rPr lang="en-US" sz="3200" dirty="0" err="1" smtClean="0"/>
              <a:t>Naik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turun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Elevator (SCAN)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50,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50,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56. </a:t>
            </a:r>
            <a:r>
              <a:rPr lang="en-US" sz="3200" dirty="0" err="1" smtClean="0"/>
              <a:t>Begitu</a:t>
            </a:r>
            <a:r>
              <a:rPr lang="en-US" sz="3200" dirty="0" smtClean="0"/>
              <a:t> </a:t>
            </a:r>
            <a:r>
              <a:rPr lang="en-US" sz="3200" dirty="0" err="1" smtClean="0"/>
              <a:t>seterusnya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depannya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Elevator (SCAN)</a:t>
            </a:r>
            <a:endParaRPr lang="en-US" i="1" dirty="0"/>
          </a:p>
        </p:txBody>
      </p:sp>
      <p:pic>
        <p:nvPicPr>
          <p:cNvPr id="5122" name="Picture 2" descr="c74-2-3-f1-SC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76400"/>
            <a:ext cx="7315200" cy="472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Elevator (SCAN)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SCAN: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88 </a:t>
            </a:r>
            <a:r>
              <a:rPr lang="en-US" sz="3200" dirty="0" err="1" smtClean="0"/>
              <a:t>sebenarnya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 </a:t>
            </a:r>
            <a:r>
              <a:rPr lang="en-US" sz="3200" dirty="0" err="1" smtClean="0"/>
              <a:t>dulu</a:t>
            </a:r>
            <a:r>
              <a:rPr lang="en-US" sz="3200" dirty="0" smtClean="0"/>
              <a:t>,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. </a:t>
            </a:r>
            <a:r>
              <a:rPr lang="en-US" sz="3200" dirty="0" err="1" smtClean="0"/>
              <a:t>Mengapa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 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88?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dijawab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LOOK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Elevator (SCAN)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Kelemahan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silinder-silinder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 </a:t>
            </a:r>
            <a:r>
              <a:rPr lang="en-US" sz="3200" dirty="0" err="1" smtClean="0"/>
              <a:t>sudah</a:t>
            </a:r>
            <a:r>
              <a:rPr lang="en-US" sz="3200" dirty="0" smtClean="0"/>
              <a:t> lama </a:t>
            </a:r>
            <a:r>
              <a:rPr lang="en-US" sz="3200" dirty="0" err="1" smtClean="0"/>
              <a:t>menunggu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.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bermunculan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permintaan-permintaan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yang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 </a:t>
            </a:r>
            <a:r>
              <a:rPr lang="en-US" sz="3200" dirty="0" err="1" smtClean="0"/>
              <a:t>lagi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permintaan-permintaan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dirty="0" err="1" smtClean="0"/>
              <a:t>itulah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permintaan-permintaan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"</a:t>
            </a:r>
            <a:r>
              <a:rPr lang="en-US" sz="3200" dirty="0" err="1" smtClean="0"/>
              <a:t>lapar</a:t>
            </a:r>
            <a:r>
              <a:rPr lang="en-US" sz="3200" dirty="0" smtClean="0"/>
              <a:t>“.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inilah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dijawab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C-SCAN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B0F0"/>
                </a:solidFill>
              </a:rPr>
              <a:t>Modified Elevator (C - SCAN)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Perbedaan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SCAN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SCAN,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menuju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sambil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berada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sesudah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ujung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0650" indent="-1588" eaLnBrk="1" hangingPunct="1">
              <a:buFont typeface="Wingdings 2" pitchFamily="18" charset="2"/>
              <a:buNone/>
            </a:pPr>
            <a:r>
              <a:rPr lang="en-US" sz="3600" b="1" dirty="0" err="1" smtClean="0"/>
              <a:t>Dua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sasaran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perancangan</a:t>
            </a:r>
            <a:r>
              <a:rPr lang="en-US" sz="3600" b="1" dirty="0" smtClean="0"/>
              <a:t> </a:t>
            </a:r>
            <a:r>
              <a:rPr lang="en-US" sz="3600" b="1" err="1" smtClean="0"/>
              <a:t>perangkat</a:t>
            </a:r>
            <a:r>
              <a:rPr lang="en-US" sz="3600" b="1" smtClean="0"/>
              <a:t> masukan/keluaran</a:t>
            </a:r>
            <a:r>
              <a:rPr lang="en-US" sz="3600" b="1" i="1" smtClean="0"/>
              <a:t>:</a:t>
            </a:r>
            <a:endParaRPr lang="en-US" sz="3600" b="1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marL="861822" indent="-742950" eaLnBrk="1" hangingPunct="1">
              <a:buFont typeface="+mj-lt"/>
              <a:buAutoNum type="arabicPeriod"/>
            </a:pPr>
            <a:r>
              <a:rPr lang="en-US" sz="3600" smtClean="0"/>
              <a:t>Efisiensi</a:t>
            </a:r>
          </a:p>
          <a:p>
            <a:pPr marL="861822" indent="-742950" eaLnBrk="1" hangingPunct="1">
              <a:buFont typeface="+mj-lt"/>
              <a:buAutoNum type="arabicPeriod"/>
            </a:pPr>
            <a:r>
              <a:rPr lang="en-US" sz="3600" smtClean="0"/>
              <a:t>Generalitas </a:t>
            </a:r>
            <a:endParaRPr lang="en-US" sz="3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B0F0"/>
                </a:solidFill>
              </a:rPr>
              <a:t>Modified Elevator (C - SCAN)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,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99,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perjalanannya</a:t>
            </a:r>
            <a:r>
              <a:rPr lang="en-US" sz="3200" dirty="0" smtClean="0"/>
              <a:t>.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0, </a:t>
            </a:r>
            <a:r>
              <a:rPr lang="en-US" sz="3200" dirty="0" err="1" smtClean="0"/>
              <a:t>baru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sambil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Modified Elevator (C - SCAN)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146" name="Picture 2" descr="c74-2-4-f1-CSC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629400" cy="434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00B0F0"/>
                </a:solidFill>
              </a:rPr>
              <a:t>Modified Elevator (C - SCAN)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terkandung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99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 </a:t>
            </a:r>
            <a:r>
              <a:rPr lang="en-US" sz="3200" dirty="0" err="1" smtClean="0"/>
              <a:t>terlebih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dahulu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.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itulah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LOOK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/>
              <a:t>Algortima</a:t>
            </a:r>
            <a:r>
              <a:rPr lang="en-US" i="1" dirty="0" smtClean="0"/>
              <a:t> LOOK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namanya</a:t>
            </a:r>
            <a:r>
              <a:rPr lang="en-US" sz="3200" dirty="0" smtClean="0"/>
              <a:t>,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seolah-olah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"</a:t>
            </a:r>
            <a:r>
              <a:rPr lang="en-US" sz="3200" dirty="0" err="1" smtClean="0"/>
              <a:t>melihat</a:t>
            </a:r>
            <a:r>
              <a:rPr lang="en-US" sz="3200" dirty="0" smtClean="0"/>
              <a:t>".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SCAN </a:t>
            </a:r>
            <a:r>
              <a:rPr lang="en-US" sz="3200" dirty="0" err="1" smtClean="0"/>
              <a:t>dan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melihat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pergerakannya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.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depannya</a:t>
            </a:r>
            <a:r>
              <a:rPr lang="en-US" sz="3200" dirty="0" smtClean="0"/>
              <a:t>,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. </a:t>
            </a:r>
            <a:r>
              <a:rPr lang="en-US" sz="3200" dirty="0" err="1" smtClean="0"/>
              <a:t>Penjadwalan</a:t>
            </a:r>
            <a:r>
              <a:rPr lang="en-US" sz="3200" dirty="0" smtClean="0"/>
              <a:t> LOOK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SCAN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"</a:t>
            </a:r>
            <a:r>
              <a:rPr lang="en-US" sz="3200" dirty="0" err="1" smtClean="0"/>
              <a:t>pintar</a:t>
            </a:r>
            <a:r>
              <a:rPr lang="en-US" sz="3200" dirty="0" smtClean="0"/>
              <a:t>"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Algortima</a:t>
            </a:r>
            <a:r>
              <a:rPr lang="en-US" i="1" dirty="0" smtClean="0"/>
              <a:t> LOOK</a:t>
            </a:r>
            <a:endParaRPr lang="en-US" dirty="0"/>
          </a:p>
        </p:txBody>
      </p:sp>
      <p:pic>
        <p:nvPicPr>
          <p:cNvPr id="7170" name="Picture 2" descr="c74-2-5-f1-L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704" y="1676400"/>
            <a:ext cx="71093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/>
              <a:t>Algortima</a:t>
            </a:r>
            <a:r>
              <a:rPr lang="en-US" i="1" dirty="0" smtClean="0"/>
              <a:t> LOOK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head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selesai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88,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"</a:t>
            </a:r>
            <a:r>
              <a:rPr lang="en-US" sz="3200" dirty="0" err="1" smtClean="0"/>
              <a:t>melihat</a:t>
            </a:r>
            <a:r>
              <a:rPr lang="en-US" sz="3200" dirty="0" smtClean="0"/>
              <a:t>"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ternyata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pegerakannya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.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berbalik</a:t>
            </a:r>
            <a:r>
              <a:rPr lang="en-US" sz="3200" dirty="0" smtClean="0"/>
              <a:t> </a:t>
            </a:r>
            <a:r>
              <a:rPr lang="en-US" sz="3200" dirty="0" err="1" smtClean="0"/>
              <a:t>arah</a:t>
            </a:r>
            <a:r>
              <a:rPr lang="en-US" sz="3200" dirty="0" smtClean="0"/>
              <a:t> </a:t>
            </a:r>
            <a:r>
              <a:rPr lang="en-US" sz="3200" dirty="0" err="1" smtClean="0"/>
              <a:t>geraknya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menunggu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dilayani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/>
              <a:t>Algortima</a:t>
            </a:r>
            <a:r>
              <a:rPr lang="en-US" i="1" dirty="0" smtClean="0"/>
              <a:t> LOOK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i="1" dirty="0" smtClean="0"/>
              <a:t>starvation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situasi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pula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i="1" dirty="0" err="1" smtClean="0"/>
              <a:t>starvation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SCAN.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itulah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: C-LOOK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>
                <a:solidFill>
                  <a:srgbClr val="FF0000"/>
                </a:solidFill>
              </a:rPr>
              <a:t>Algortima</a:t>
            </a:r>
            <a:r>
              <a:rPr lang="en-US" i="1" dirty="0" smtClean="0">
                <a:solidFill>
                  <a:srgbClr val="FF0000"/>
                </a:solidFill>
              </a:rPr>
              <a:t> C-LOOK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kelemahan-kelemahan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SCAN, C-SCAN, </a:t>
            </a:r>
            <a:r>
              <a:rPr lang="en-US" sz="3200" dirty="0" err="1" smtClean="0"/>
              <a:t>dan</a:t>
            </a:r>
            <a:r>
              <a:rPr lang="en-US" sz="3200" dirty="0" smtClean="0"/>
              <a:t> LOOK.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C-LOOK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LOOK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memperbaiki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SCAN,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yang paling </a:t>
            </a:r>
            <a:r>
              <a:rPr lang="en-US" sz="3200" dirty="0" err="1" smtClean="0"/>
              <a:t>ujung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Algortima</a:t>
            </a:r>
            <a:r>
              <a:rPr lang="en-US" i="1" dirty="0" smtClean="0">
                <a:solidFill>
                  <a:srgbClr val="FF0000"/>
                </a:solidFill>
              </a:rPr>
              <a:t> C-LOOK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194" name="Picture 2" descr="c74-2-6-f1-CL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6705600" cy="455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>
                <a:solidFill>
                  <a:srgbClr val="FF0000"/>
                </a:solidFill>
              </a:rPr>
              <a:t>Algortima</a:t>
            </a:r>
            <a:r>
              <a:rPr lang="en-US" i="1" dirty="0" smtClean="0">
                <a:solidFill>
                  <a:srgbClr val="FF0000"/>
                </a:solidFill>
              </a:rPr>
              <a:t> C-LOOK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"</a:t>
            </a:r>
            <a:r>
              <a:rPr lang="en-US" sz="3200" dirty="0" err="1" smtClean="0"/>
              <a:t>melihat</a:t>
            </a:r>
            <a:r>
              <a:rPr lang="en-US" sz="3200" dirty="0" smtClean="0"/>
              <a:t>"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LOOK,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melayani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88,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bergerak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5,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permintaan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terletak</a:t>
            </a:r>
            <a:r>
              <a:rPr lang="en-US" sz="3200" dirty="0" smtClean="0"/>
              <a:t> paling </a:t>
            </a:r>
            <a:r>
              <a:rPr lang="en-US" sz="3200" dirty="0" err="1" smtClean="0"/>
              <a:t>dekat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silinder</a:t>
            </a:r>
            <a:r>
              <a:rPr lang="en-US" sz="3200" dirty="0" smtClean="0"/>
              <a:t> 0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mengadaptasi</a:t>
            </a:r>
            <a:r>
              <a:rPr lang="en-US" sz="3200" dirty="0" smtClean="0"/>
              <a:t> </a:t>
            </a:r>
            <a:r>
              <a:rPr lang="en-US" sz="3200" dirty="0" err="1" smtClean="0"/>
              <a:t>keunggulan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C-SCAN </a:t>
            </a:r>
            <a:r>
              <a:rPr lang="en-US" sz="3200" dirty="0" err="1" smtClean="0"/>
              <a:t>dan</a:t>
            </a:r>
            <a:r>
              <a:rPr lang="en-US" sz="3200" dirty="0" smtClean="0"/>
              <a:t> LOOK,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mengurangi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i="1" dirty="0" smtClean="0"/>
              <a:t>starvation</a:t>
            </a:r>
            <a:r>
              <a:rPr lang="en-US" sz="3200" dirty="0" smtClean="0"/>
              <a:t>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tetap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efektifitas</a:t>
            </a:r>
            <a:r>
              <a:rPr lang="en-US" sz="3200" dirty="0" smtClean="0"/>
              <a:t> </a:t>
            </a:r>
            <a:r>
              <a:rPr lang="en-US" sz="3200" dirty="0" err="1" smtClean="0"/>
              <a:t>pergerakan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arm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r>
              <a:rPr lang="en-US" dirty="0" smtClean="0"/>
              <a:t> (</a:t>
            </a:r>
            <a:r>
              <a:rPr lang="en-US" dirty="0" err="1" smtClean="0"/>
              <a:t>Lanj</a:t>
            </a:r>
            <a:r>
              <a:rPr lang="en-US" dirty="0" smtClean="0"/>
              <a:t>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0650" indent="-1588" eaLnBrk="1" hangingPunct="1">
              <a:buFont typeface="Wingdings 2" pitchFamily="18" charset="2"/>
              <a:buNone/>
              <a:defRPr/>
            </a:pPr>
            <a:r>
              <a:rPr lang="en-US" b="1" dirty="0" err="1" smtClean="0"/>
              <a:t>Efisiensi</a:t>
            </a:r>
            <a:endParaRPr lang="en-US" b="1" dirty="0" smtClean="0"/>
          </a:p>
          <a:p>
            <a:pPr marL="120650" indent="-1588" eaLnBrk="1" hangingPunct="1">
              <a:buFont typeface="Wingdings 2" pitchFamily="18" charset="2"/>
              <a:buNone/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menimulkan</a:t>
            </a:r>
            <a:r>
              <a:rPr lang="en-US" dirty="0" smtClean="0"/>
              <a:t> </a:t>
            </a:r>
            <a:r>
              <a:rPr lang="en-US" i="1" dirty="0" smtClean="0"/>
              <a:t>bottleneck</a:t>
            </a:r>
            <a:endParaRPr lang="en-US" dirty="0" smtClean="0"/>
          </a:p>
          <a:p>
            <a:pPr marL="120650" indent="-1588" eaLnBrk="1" hangingPunct="1">
              <a:buFont typeface="Wingdings 2" pitchFamily="18" charset="2"/>
              <a:buNone/>
              <a:defRPr/>
            </a:pPr>
            <a:endParaRPr lang="en-US" i="1" dirty="0" smtClean="0"/>
          </a:p>
          <a:p>
            <a:pPr marL="120650" indent="-1588" eaLnBrk="1" hangingPunct="1">
              <a:buFont typeface="Wingdings 2" pitchFamily="18" charset="2"/>
              <a:buNone/>
              <a:defRPr/>
            </a:pPr>
            <a:r>
              <a:rPr lang="en-US" b="1" dirty="0" err="1" smtClean="0"/>
              <a:t>Generalitas</a:t>
            </a:r>
            <a:endParaRPr lang="en-US" b="1" dirty="0" smtClean="0"/>
          </a:p>
          <a:p>
            <a:pPr marL="120650" indent="-1588" eaLnBrk="1" hangingPunct="1">
              <a:buFont typeface="Wingdings 2" pitchFamily="18" charset="2"/>
              <a:buNone/>
              <a:defRPr/>
            </a:pPr>
            <a:r>
              <a:rPr lang="en-US" dirty="0" smtClean="0"/>
              <a:t>Management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 smtClean="0"/>
          </a:p>
          <a:p>
            <a:pPr eaLnBrk="1" hangingPunct="1">
              <a:defRPr/>
            </a:pPr>
            <a:endParaRPr lang="en-US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err="1" smtClean="0">
                <a:solidFill>
                  <a:srgbClr val="FFC000"/>
                </a:solidFill>
              </a:rPr>
              <a:t>Latihan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200" dirty="0" err="1" smtClean="0"/>
              <a:t>Diketahui</a:t>
            </a:r>
            <a:r>
              <a:rPr lang="en-GB" sz="3200" dirty="0" smtClean="0"/>
              <a:t> </a:t>
            </a:r>
            <a:r>
              <a:rPr lang="en-GB" sz="3200" dirty="0" err="1" smtClean="0"/>
              <a:t>suatu</a:t>
            </a:r>
            <a:r>
              <a:rPr lang="en-GB" sz="3200" dirty="0" smtClean="0"/>
              <a:t> </a:t>
            </a:r>
            <a:r>
              <a:rPr lang="en-GB" sz="3200" dirty="0" err="1" smtClean="0"/>
              <a:t>antrian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queue 60, 35, 22, 1, 30, 50, 80, 10, 45, 90</a:t>
            </a:r>
          </a:p>
          <a:p>
            <a:r>
              <a:rPr lang="en-GB" sz="3200" dirty="0" smtClean="0"/>
              <a:t>Head start 30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Gambarkan</a:t>
            </a:r>
            <a:r>
              <a:rPr lang="en-GB" sz="3200" dirty="0" smtClean="0"/>
              <a:t> </a:t>
            </a:r>
            <a:r>
              <a:rPr lang="en-GB" sz="3200" dirty="0" err="1" smtClean="0"/>
              <a:t>pergerakan</a:t>
            </a:r>
            <a:r>
              <a:rPr lang="en-GB" sz="3200" dirty="0" smtClean="0"/>
              <a:t> head </a:t>
            </a:r>
            <a:r>
              <a:rPr lang="en-GB" sz="3200" dirty="0" err="1" smtClean="0"/>
              <a:t>dengan</a:t>
            </a:r>
            <a:r>
              <a:rPr lang="en-GB" sz="3200" dirty="0" smtClean="0"/>
              <a:t> </a:t>
            </a:r>
            <a:r>
              <a:rPr lang="en-GB" sz="3200" dirty="0" err="1" smtClean="0"/>
              <a:t>menggunakan</a:t>
            </a:r>
            <a:r>
              <a:rPr lang="en-GB" sz="3200" dirty="0" smtClean="0"/>
              <a:t> </a:t>
            </a:r>
            <a:r>
              <a:rPr lang="en-GB" sz="3200" dirty="0" err="1" smtClean="0"/>
              <a:t>algoritma</a:t>
            </a:r>
            <a:r>
              <a:rPr lang="en-GB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F</a:t>
            </a:r>
            <a:r>
              <a:rPr lang="en-US" sz="3200" i="1" dirty="0" smtClean="0"/>
              <a:t>irst Come First Served</a:t>
            </a:r>
            <a:r>
              <a:rPr lang="en-US" sz="3200" dirty="0" smtClean="0"/>
              <a:t> (FCFS),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</a:t>
            </a:r>
            <a:r>
              <a:rPr lang="en-US" sz="3200" i="1" dirty="0" smtClean="0"/>
              <a:t>Shortest-Seek-Time-First </a:t>
            </a:r>
            <a:r>
              <a:rPr lang="en-US" sz="3200" dirty="0" smtClean="0"/>
              <a:t>(SSTF),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Elevator (SCAN),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Elevator </a:t>
            </a:r>
            <a:r>
              <a:rPr lang="en-US" sz="3200" dirty="0" err="1" smtClean="0"/>
              <a:t>Modifikasi</a:t>
            </a:r>
            <a:r>
              <a:rPr lang="en-US" sz="3200" dirty="0" smtClean="0"/>
              <a:t> (C-SCAN), 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LOOK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Algortima</a:t>
            </a:r>
            <a:r>
              <a:rPr lang="en-US" sz="3200" dirty="0" smtClean="0"/>
              <a:t> C-LOOK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management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marL="633222" indent="-514350" eaLnBrk="1" hangingPunct="1">
              <a:buFont typeface="+mj-lt"/>
              <a:buAutoNum type="arabicPeriod"/>
            </a:pPr>
            <a:r>
              <a:rPr lang="en-US" dirty="0" err="1" smtClean="0"/>
              <a:t>Penamaan</a:t>
            </a:r>
            <a:r>
              <a:rPr lang="en-US" dirty="0" smtClean="0"/>
              <a:t> yang </a:t>
            </a:r>
            <a:r>
              <a:rPr lang="en-US" dirty="0" err="1" smtClean="0"/>
              <a:t>seragam</a:t>
            </a:r>
            <a:r>
              <a:rPr lang="en-US" dirty="0" smtClean="0"/>
              <a:t> (</a:t>
            </a:r>
            <a:r>
              <a:rPr lang="en-US" i="1" dirty="0" smtClean="0"/>
              <a:t>uniform naming</a:t>
            </a:r>
            <a:r>
              <a:rPr lang="en-US" dirty="0" smtClean="0"/>
              <a:t>)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(</a:t>
            </a:r>
            <a:r>
              <a:rPr lang="en-US" i="1" dirty="0" smtClean="0"/>
              <a:t>error handling</a:t>
            </a:r>
            <a:r>
              <a:rPr lang="en-US" dirty="0" smtClean="0"/>
              <a:t>)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en-US" dirty="0" smtClean="0"/>
              <a:t>Transfer </a:t>
            </a:r>
            <a:r>
              <a:rPr lang="en-US" dirty="0" err="1" smtClean="0"/>
              <a:t>sinkron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asinkron</a:t>
            </a:r>
            <a:endParaRPr lang="en-US" dirty="0" smtClean="0"/>
          </a:p>
          <a:p>
            <a:pPr marL="633222" indent="-514350" eaLnBrk="1" hangingPunct="1">
              <a:buFont typeface="+mj-lt"/>
              <a:buAutoNum type="arabicPeriod"/>
            </a:pPr>
            <a:r>
              <a:rPr lang="en-US" i="1" dirty="0" smtClean="0"/>
              <a:t>sharable </a:t>
            </a:r>
            <a:r>
              <a:rPr lang="en-US" i="1" dirty="0" err="1" smtClean="0"/>
              <a:t>vs</a:t>
            </a:r>
            <a:r>
              <a:rPr lang="en-US" i="1" dirty="0" smtClean="0"/>
              <a:t> dedicated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management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4625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b="1" dirty="0" err="1" smtClean="0"/>
              <a:t>Penamaan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seragam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uniform naming</a:t>
            </a:r>
            <a:r>
              <a:rPr lang="en-US" sz="3200" b="1" dirty="0" smtClean="0"/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berkas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string </a:t>
            </a:r>
            <a:r>
              <a:rPr lang="en-US" sz="3200" dirty="0" err="1" smtClean="0"/>
              <a:t>atau</a:t>
            </a:r>
            <a:r>
              <a:rPr lang="en-US" sz="3200" dirty="0" smtClean="0"/>
              <a:t> integer,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sekali</a:t>
            </a:r>
            <a:endParaRPr lang="en-US" sz="32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b="1" dirty="0" err="1" smtClean="0"/>
              <a:t>Penanganan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kesalahan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error handling</a:t>
            </a:r>
            <a:r>
              <a:rPr lang="en-US" sz="3200" b="1" dirty="0" smtClean="0"/>
              <a:t>)</a:t>
            </a:r>
          </a:p>
          <a:p>
            <a:pPr marL="854075" lvl="1" indent="-284163">
              <a:buFont typeface="Wingdings" pitchFamily="2" charset="2"/>
              <a:buChar char="§"/>
            </a:pPr>
            <a:r>
              <a:rPr lang="en-US" sz="3200" dirty="0" err="1" smtClean="0"/>
              <a:t>Umumnya</a:t>
            </a:r>
            <a:r>
              <a:rPr lang="en-US" sz="3200" dirty="0" smtClean="0"/>
              <a:t> </a:t>
            </a:r>
            <a:r>
              <a:rPr lang="en-US" sz="3200" dirty="0" err="1" smtClean="0"/>
              <a:t>penanganan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ditangani</a:t>
            </a:r>
            <a:r>
              <a:rPr lang="en-US" sz="3200" dirty="0" smtClean="0"/>
              <a:t> </a:t>
            </a:r>
            <a:r>
              <a:rPr lang="en-US" sz="3200" dirty="0" err="1" smtClean="0"/>
              <a:t>sedekat</a:t>
            </a:r>
            <a:r>
              <a:rPr lang="en-US" sz="3200" dirty="0" smtClean="0"/>
              <a:t> 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endParaRPr lang="en-US" sz="3200" b="1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management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4625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3.</a:t>
            </a:r>
            <a:r>
              <a:rPr lang="en-US" sz="3200" b="1" dirty="0" smtClean="0"/>
              <a:t> Transfer </a:t>
            </a:r>
            <a:r>
              <a:rPr lang="en-US" sz="3200" b="1" dirty="0" err="1" smtClean="0"/>
              <a:t>sinkron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asinkron</a:t>
            </a:r>
            <a:endParaRPr lang="en-US" sz="3200" b="1" dirty="0" smtClean="0"/>
          </a:p>
          <a:p>
            <a:pPr indent="569913"/>
            <a:r>
              <a:rPr lang="en-US" sz="3200" dirty="0" err="1" smtClean="0"/>
              <a:t>Kebanyakan</a:t>
            </a:r>
            <a:r>
              <a:rPr lang="en-US" sz="3200" dirty="0" smtClean="0"/>
              <a:t> I/O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asinkron</a:t>
            </a:r>
            <a:r>
              <a:rPr lang="en-US" sz="3200" dirty="0" smtClean="0"/>
              <a:t>. </a:t>
            </a:r>
            <a:r>
              <a:rPr lang="en-US" sz="3200" dirty="0" err="1" smtClean="0"/>
              <a:t>Pemroses</a:t>
            </a:r>
            <a:r>
              <a:rPr lang="en-US" sz="3200" dirty="0" smtClean="0"/>
              <a:t> </a:t>
            </a:r>
            <a:r>
              <a:rPr lang="en-US" sz="3200" dirty="0" err="1" smtClean="0"/>
              <a:t>mulai</a:t>
            </a:r>
            <a:r>
              <a:rPr lang="en-US" sz="3200" dirty="0" smtClean="0"/>
              <a:t> transfer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mengabaikan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lain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interupsi</a:t>
            </a:r>
            <a:r>
              <a:rPr lang="en-US" sz="3200" dirty="0" smtClean="0"/>
              <a:t> </a:t>
            </a:r>
            <a:r>
              <a:rPr lang="en-US" sz="3200" dirty="0" err="1" smtClean="0"/>
              <a:t>tiba</a:t>
            </a:r>
            <a:r>
              <a:rPr lang="en-US" sz="3200" dirty="0" smtClean="0"/>
              <a:t>. Program </a:t>
            </a:r>
            <a:r>
              <a:rPr lang="en-US" sz="3200" dirty="0" err="1" smtClean="0"/>
              <a:t>pemakai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I/O </a:t>
            </a:r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blok</a:t>
            </a:r>
            <a:r>
              <a:rPr lang="en-US" sz="3200" dirty="0" smtClean="0"/>
              <a:t>.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perintah</a:t>
            </a:r>
            <a:r>
              <a:rPr lang="en-US" sz="3200" dirty="0" smtClean="0"/>
              <a:t> read, program </a:t>
            </a:r>
            <a:r>
              <a:rPr lang="it-IT" sz="3200" dirty="0" smtClean="0"/>
              <a:t>kemudian ditunda secara otomatis sampai data tersedia di buffer</a:t>
            </a: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management </a:t>
            </a:r>
            <a:r>
              <a:rPr lang="en-US" dirty="0" err="1" smtClean="0"/>
              <a:t>masukan</a:t>
            </a:r>
            <a:r>
              <a:rPr lang="en-US" dirty="0" smtClean="0"/>
              <a:t>/</a:t>
            </a:r>
            <a:r>
              <a:rPr lang="en-US" dirty="0" err="1" smtClean="0"/>
              <a:t>keluaran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46259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200" dirty="0" smtClean="0"/>
              <a:t>4.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Sharable </a:t>
            </a:r>
            <a:r>
              <a:rPr lang="en-US" sz="3200" b="1" i="1" dirty="0" err="1" smtClean="0"/>
              <a:t>vs</a:t>
            </a:r>
            <a:r>
              <a:rPr lang="en-US" sz="3200" b="1" i="1" dirty="0" smtClean="0"/>
              <a:t> dedicated</a:t>
            </a:r>
          </a:p>
          <a:p>
            <a:pPr indent="509588"/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disk,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fi-FI" sz="3200" dirty="0" smtClean="0"/>
              <a:t>yang hanya satu pemakai yang dibolehkan memakai pada satu saat. Contoh: printer</a:t>
            </a:r>
          </a:p>
          <a:p>
            <a:pPr indent="509588"/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8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Algortima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i="1" dirty="0" smtClean="0"/>
              <a:t>Disk</a:t>
            </a:r>
            <a:endParaRPr lang="en-US" i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74825"/>
            <a:ext cx="8229600" cy="46259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Penjadwalan</a:t>
            </a:r>
            <a:r>
              <a:rPr lang="en-US" sz="3200" dirty="0" smtClean="0"/>
              <a:t> disk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i="1" dirty="0" smtClean="0"/>
              <a:t>disk</a:t>
            </a:r>
            <a:r>
              <a:rPr lang="en-US" sz="3200" dirty="0" smtClean="0"/>
              <a:t> </a:t>
            </a:r>
            <a:r>
              <a:rPr lang="en-US" sz="3200" i="1" dirty="0" smtClean="0"/>
              <a:t>drives</a:t>
            </a:r>
            <a:r>
              <a:rPr lang="en-US" sz="3200" dirty="0" smtClean="0"/>
              <a:t>,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dipengaruhi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kecepatan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besarnya</a:t>
            </a:r>
            <a:r>
              <a:rPr lang="en-US" sz="3200" dirty="0" smtClean="0"/>
              <a:t> </a:t>
            </a:r>
            <a:r>
              <a:rPr lang="en-US" sz="3200" i="1" dirty="0" smtClean="0"/>
              <a:t>disk </a:t>
            </a:r>
            <a:r>
              <a:rPr lang="en-US" sz="3200" i="1" dirty="0" err="1" smtClean="0"/>
              <a:t>bandwith</a:t>
            </a:r>
            <a:endParaRPr lang="en-US" sz="3200" i="1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en-US" sz="3200" i="1" dirty="0" smtClean="0"/>
          </a:p>
          <a:p>
            <a:pPr marL="633222" indent="-51435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dua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utama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seek time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rotasi</a:t>
            </a:r>
            <a:r>
              <a:rPr lang="en-US" sz="3200" dirty="0" smtClean="0"/>
              <a:t> </a:t>
            </a:r>
            <a:r>
              <a:rPr lang="en-US" sz="3200" i="1" dirty="0" smtClean="0"/>
              <a:t>disk </a:t>
            </a:r>
            <a:r>
              <a:rPr lang="en-US" sz="3200" dirty="0" smtClean="0"/>
              <a:t>(</a:t>
            </a:r>
            <a:r>
              <a:rPr lang="en-US" sz="3200" i="1" dirty="0" smtClean="0"/>
              <a:t>rotational latency</a:t>
            </a:r>
            <a:r>
              <a:rPr lang="en-US" sz="3200" dirty="0" smtClean="0"/>
              <a:t>)</a:t>
            </a:r>
            <a:endParaRPr lang="fi-FI" sz="3200" dirty="0" smtClean="0"/>
          </a:p>
          <a:p>
            <a:pPr indent="509588"/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1846</TotalTime>
  <Words>1689</Words>
  <Application>Microsoft Office PowerPoint</Application>
  <PresentationFormat>On-screen Show (4:3)</PresentationFormat>
  <Paragraphs>147</Paragraphs>
  <Slides>40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Module</vt:lpstr>
      <vt:lpstr>Management Perangkat Masukkan/Keluaran</vt:lpstr>
      <vt:lpstr>MATERI</vt:lpstr>
      <vt:lpstr>Prinsip Manajemen Perangkat Masukan/Keluaran</vt:lpstr>
      <vt:lpstr>Prinsip Manajemen Perangkat Masukan/Keluaran (Lanj)</vt:lpstr>
      <vt:lpstr>Masalah-masalah pada perancangan management masukan/keluaran</vt:lpstr>
      <vt:lpstr>Masalah-masalah pada perancangan management masukan/keluaran</vt:lpstr>
      <vt:lpstr>Masalah-masalah pada perancangan management masukan/keluaran</vt:lpstr>
      <vt:lpstr>Masalah-masalah pada perancangan management masukan/keluaran</vt:lpstr>
      <vt:lpstr>Algortima Penjadwalan Disk</vt:lpstr>
      <vt:lpstr>Algortima Penjadwalan Disk</vt:lpstr>
      <vt:lpstr>Algortima Penjadwalan Disk</vt:lpstr>
      <vt:lpstr>Algortima Penjadwalan Disk</vt:lpstr>
      <vt:lpstr>Algortima Penjadwalan Disk</vt:lpstr>
      <vt:lpstr>Algortima Penjadwalan Disk</vt:lpstr>
      <vt:lpstr>Algortima Penjadwalan Disk</vt:lpstr>
      <vt:lpstr>Algortima Penjadwalan Disk</vt:lpstr>
      <vt:lpstr>Algortima First Come First Served (FCFS)</vt:lpstr>
      <vt:lpstr>Algortima First Come First Served (FCFS)</vt:lpstr>
      <vt:lpstr>Algortima First Come First Served (FCFS)</vt:lpstr>
      <vt:lpstr>Shortest-Seek-Time-First (SSTF)</vt:lpstr>
      <vt:lpstr>Shortest-Seek-Time-First (SSTF)</vt:lpstr>
      <vt:lpstr>Shortest-Seek-Time-First (SSTF)</vt:lpstr>
      <vt:lpstr>Shortest-Seek-Time-First (SSTF)</vt:lpstr>
      <vt:lpstr>Elevator (SCAN)</vt:lpstr>
      <vt:lpstr>Elevator (SCAN)</vt:lpstr>
      <vt:lpstr>Elevator (SCAN)</vt:lpstr>
      <vt:lpstr>Elevator (SCAN)</vt:lpstr>
      <vt:lpstr>Elevator (SCAN)</vt:lpstr>
      <vt:lpstr>Modified Elevator (C - SCAN)</vt:lpstr>
      <vt:lpstr>Modified Elevator (C - SCAN)</vt:lpstr>
      <vt:lpstr>Modified Elevator (C - SCAN)</vt:lpstr>
      <vt:lpstr>Modified Elevator (C - SCAN)</vt:lpstr>
      <vt:lpstr>Algortima LOOK</vt:lpstr>
      <vt:lpstr>Algortima LOOK</vt:lpstr>
      <vt:lpstr>Algortima LOOK</vt:lpstr>
      <vt:lpstr>Algortima LOOK</vt:lpstr>
      <vt:lpstr>Algortima C-LOOK</vt:lpstr>
      <vt:lpstr>Algortima C-LOOK</vt:lpstr>
      <vt:lpstr>Algortima C-LOOK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154</cp:revision>
  <dcterms:created xsi:type="dcterms:W3CDTF">2013-04-11T16:14:36Z</dcterms:created>
  <dcterms:modified xsi:type="dcterms:W3CDTF">2013-06-26T10:15:31Z</dcterms:modified>
</cp:coreProperties>
</file>