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B791-EB8F-46BC-8310-B308FEE69399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55D-85AC-464A-A4C0-80982E5C3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B791-EB8F-46BC-8310-B308FEE69399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55D-85AC-464A-A4C0-80982E5C3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B791-EB8F-46BC-8310-B308FEE69399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55D-85AC-464A-A4C0-80982E5C3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B791-EB8F-46BC-8310-B308FEE69399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55D-85AC-464A-A4C0-80982E5C3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B791-EB8F-46BC-8310-B308FEE69399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55D-85AC-464A-A4C0-80982E5C3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B791-EB8F-46BC-8310-B308FEE69399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55D-85AC-464A-A4C0-80982E5C3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B791-EB8F-46BC-8310-B308FEE69399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55D-85AC-464A-A4C0-80982E5C3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B791-EB8F-46BC-8310-B308FEE69399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55D-85AC-464A-A4C0-80982E5C3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B791-EB8F-46BC-8310-B308FEE69399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55D-85AC-464A-A4C0-80982E5C3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B791-EB8F-46BC-8310-B308FEE69399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55D-85AC-464A-A4C0-80982E5C3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B791-EB8F-46BC-8310-B308FEE69399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F55D-85AC-464A-A4C0-80982E5C3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6B791-EB8F-46BC-8310-B308FEE69399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EF55D-85AC-464A-A4C0-80982E5C3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2.google.com/images?q=tbn:ANd9GcTyilKZb-F0Wt16GWLYnW0XCS9wVV3S1nKsOAid9-8Nz07nvJ3o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408853" cy="6553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1273177"/>
            <a:ext cx="24384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</a:t>
            </a:r>
            <a:r>
              <a:rPr lang="en-US" dirty="0" err="1" smtClean="0">
                <a:latin typeface="FuturaBlack BT" pitchFamily="82" charset="0"/>
              </a:rPr>
              <a:t>e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en-US" dirty="0" err="1" smtClean="0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latin typeface="Kristen ITC" pitchFamily="66" charset="0"/>
              </a:rPr>
              <a:t>J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Script MT Bold" pitchFamily="66" charset="0"/>
              </a:rPr>
              <a:t>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2.google.com/images?q=tbn:ANd9GcS-xhcYO07OCYT2t31qLv-T3M3j9cXpE7jmA_G7n_nb1HcqjP6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8647124" cy="6477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600202"/>
            <a:ext cx="48768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oogle.com/images?q=tbn:ANd9GcS01CC-_CK2cxPXDG4bRcMHS0DjhJ4M2vVtJIig0Ef7CaSH3Q4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296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1.google.com/images?q=tbn:ANd9GcSZGo6RaqaCTLPZmhDiN0Ww3CQJR1xZCTGchXiV0cN6rBpi0ruY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5029200" cy="670560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Konseling ReMaJa</vt:lpstr>
      <vt:lpstr>Slide 2</vt:lpstr>
      <vt:lpstr>Slide 3</vt:lpstr>
      <vt:lpstr>Slide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5</cp:revision>
  <dcterms:created xsi:type="dcterms:W3CDTF">2012-05-21T08:04:18Z</dcterms:created>
  <dcterms:modified xsi:type="dcterms:W3CDTF">2012-06-04T08:35:05Z</dcterms:modified>
</cp:coreProperties>
</file>