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B3E35-568D-4617-8EC4-A1987AEEAEF0}" type="datetimeFigureOut">
              <a:rPr lang="id-ID" smtClean="0"/>
              <a:pPr/>
              <a:t>03/01/2011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4116B-7A6C-4034-8418-52C41DC1BE0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9" y="571480"/>
            <a:ext cx="9024063" cy="33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470" y="3468189"/>
            <a:ext cx="4173286" cy="557654"/>
          </a:xfrm>
        </p:spPr>
        <p:txBody>
          <a:bodyPr/>
          <a:lstStyle/>
          <a:p>
            <a:r>
              <a:rPr lang="id-ID" dirty="0" smtClean="0">
                <a:latin typeface="Magneto" pitchFamily="82" charset="0"/>
              </a:rPr>
              <a:t>Brent Fox - Sugiyanto</a:t>
            </a:r>
            <a:endParaRPr lang="id-ID" dirty="0">
              <a:latin typeface="Magneto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58" y="457201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  <a:ea typeface="+mj-ea"/>
                <a:cs typeface="+mj-cs"/>
              </a:rPr>
              <a:t>The Look and Feel 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agneto" pitchFamily="82" charset="0"/>
                <a:ea typeface="+mj-ea"/>
                <a:cs typeface="+mj-cs"/>
              </a:rPr>
              <a:t>Your Interface</a:t>
            </a:r>
            <a:endParaRPr kumimoji="0" lang="id-ID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agneto" pitchFamily="8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Define Look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Mendefinisikan tampilan </a:t>
            </a:r>
            <a:r>
              <a:rPr lang="id-ID" sz="2800" dirty="0" smtClean="0">
                <a:latin typeface="Berlin Sans FB Demi" pitchFamily="34" charset="0"/>
                <a:cs typeface="LilyUPC" pitchFamily="34" charset="-34"/>
                <a:sym typeface="Wingdings" pitchFamily="2" charset="2"/>
              </a:rPr>
              <a:t> menyenangkan</a:t>
            </a: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Menguji kreatifitas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Eksperimen sesuatu yang unik</a:t>
            </a: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Membuat Mock-up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Mendefinisikan dan memvisualisasikan tampilan keseluruhan interface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Mempermudah review dan persetujuan desain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Mock-up disetujui </a:t>
            </a:r>
            <a:r>
              <a:rPr lang="id-ID" dirty="0" smtClean="0">
                <a:latin typeface="Berlin Sans FB Demi" pitchFamily="34" charset="0"/>
                <a:cs typeface="LilyUPC" pitchFamily="34" charset="-34"/>
                <a:sym typeface="Wingdings" pitchFamily="2" charset="2"/>
              </a:rPr>
              <a:t> penetapan standard desain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109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Bekerja dengan Logo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Secepat mungkin untuk mendapatkan logo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Miliki referensi penciptaan logo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Komunikasi dengan publisher</a:t>
            </a:r>
          </a:p>
          <a:p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000396" cy="226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7" y="1928802"/>
            <a:ext cx="394857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1097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Penentuan Skema Warna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Jaga konsistensi warna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Warna disesuaikan dengan target audience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Warna juga disesuaikan dengan konsep game</a:t>
            </a:r>
          </a:p>
          <a:p>
            <a:r>
              <a:rPr lang="id-ID" smtClean="0">
                <a:latin typeface="Berlin Sans FB Demi" pitchFamily="34" charset="0"/>
                <a:cs typeface="LilyUPC" pitchFamily="34" charset="-34"/>
              </a:rPr>
              <a:t>Buat Bagan warna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3061783" cy="23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86380" y="257174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warna logo tidak sesuai dengan warna pada keseluruhan desain</a:t>
            </a:r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>
            <a:off x="4143372" y="292893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Ekspresi Diri dalam Desain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Ekspresi Kreativitas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Segala sesuatu disesuaikan dengan tema</a:t>
            </a: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84" y="3857628"/>
            <a:ext cx="33506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080" y="3857628"/>
            <a:ext cx="3350696" cy="251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Penelitian &amp;Inspirasi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Buat </a:t>
            </a: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daftar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Ide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Obyek yang berhubungan dengan game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Kombinasikan antar daftar obyek 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Mencari Gambar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Internet, galeri seni, perpustakaan, dll.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Hak Cipta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Originalitas 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Thumbnails</a:t>
            </a: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Sketsa kecil untuk mengatur layout dasar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Mempercepat pekerjaaan</a:t>
            </a:r>
          </a:p>
          <a:p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Ciptakan variasi pada thumbnail</a:t>
            </a:r>
            <a:endParaRPr lang="id-ID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081" y="1785926"/>
            <a:ext cx="3027513" cy="21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3088272" cy="244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id-ID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agneto" pitchFamily="82" charset="0"/>
              </a:rPr>
              <a:t>The Look and Feel of Your Interface</a:t>
            </a:r>
            <a:endParaRPr lang="id-ID" sz="3600" dirty="0"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Photography</a:t>
            </a: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Illustrasi</a:t>
            </a: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Solusi 3 Dimensi</a:t>
            </a: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Pre-Rendered 2D Art</a:t>
            </a: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Libatkan Programmer</a:t>
            </a:r>
          </a:p>
          <a:p>
            <a:pPr>
              <a:buNone/>
            </a:pPr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Mennggabungkan 2D dan 3D</a:t>
            </a: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Tentukan manfaat terbesar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Model 3D diatas model 2D</a:t>
            </a:r>
          </a:p>
          <a:p>
            <a:r>
              <a:rPr lang="id-ID" sz="2800" dirty="0" smtClean="0">
                <a:latin typeface="Berlin Sans FB Demi" pitchFamily="34" charset="0"/>
                <a:cs typeface="LilyUPC" pitchFamily="34" charset="-34"/>
              </a:rPr>
              <a:t>Tantangan 3D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Membutuhkan banyak waktu</a:t>
            </a:r>
          </a:p>
          <a:p>
            <a:pPr lvl="1"/>
            <a:r>
              <a:rPr lang="id-ID" dirty="0" smtClean="0">
                <a:latin typeface="Berlin Sans FB Demi" pitchFamily="34" charset="0"/>
                <a:cs typeface="LilyUPC" pitchFamily="34" charset="-34"/>
              </a:rPr>
              <a:t>Hindari disorient user</a:t>
            </a:r>
          </a:p>
          <a:p>
            <a:pPr>
              <a:buNone/>
            </a:pPr>
            <a:r>
              <a:rPr lang="id-ID" sz="2800" smtClean="0">
                <a:latin typeface="Berlin Sans FB Demi" pitchFamily="34" charset="0"/>
                <a:cs typeface="LilyUPC" pitchFamily="34" charset="-34"/>
              </a:rPr>
              <a:t>Jangan terlalu terikat dengan ide awal</a:t>
            </a:r>
            <a:endParaRPr lang="id-ID" sz="2800" dirty="0" smtClean="0">
              <a:latin typeface="Berlin Sans FB Demi" pitchFamily="34" charset="0"/>
              <a:cs typeface="LilyUPC" pitchFamily="34" charset="-34"/>
            </a:endParaRPr>
          </a:p>
          <a:p>
            <a:pPr>
              <a:buNone/>
            </a:pPr>
            <a:endParaRPr lang="id-ID" sz="2800" dirty="0">
              <a:latin typeface="Berlin Sans FB Demi" pitchFamily="34" charset="0"/>
              <a:cs typeface="LilyUPC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976558" cy="22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00015"/>
            <a:ext cx="2943228" cy="212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2456</TotalTime>
  <Words>218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Slide 1</vt:lpstr>
      <vt:lpstr>The Look and Feel of Your Interface</vt:lpstr>
      <vt:lpstr>The Look and Feel of Your Interface</vt:lpstr>
      <vt:lpstr>The Look and Feel of Your Interface</vt:lpstr>
      <vt:lpstr>The Look and Feel of Your Interface</vt:lpstr>
      <vt:lpstr>The Look and Feel of Your Interface</vt:lpstr>
      <vt:lpstr>The Look and Feel of Your Interface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oegik</dc:creator>
  <cp:lastModifiedBy>oegik</cp:lastModifiedBy>
  <cp:revision>86</cp:revision>
  <dcterms:created xsi:type="dcterms:W3CDTF">2010-11-29T21:05:46Z</dcterms:created>
  <dcterms:modified xsi:type="dcterms:W3CDTF">2011-01-03T16:27:50Z</dcterms:modified>
</cp:coreProperties>
</file>