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3E35-568D-4617-8EC4-A1987AEEAEF0}" type="datetimeFigureOut">
              <a:rPr lang="id-ID" smtClean="0"/>
              <a:pPr/>
              <a:t>16/01/2011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116B-7A6C-4034-8418-52C41DC1BE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3E35-568D-4617-8EC4-A1987AEEAEF0}" type="datetimeFigureOut">
              <a:rPr lang="id-ID" smtClean="0"/>
              <a:pPr/>
              <a:t>16/01/2011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116B-7A6C-4034-8418-52C41DC1BE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3E35-568D-4617-8EC4-A1987AEEAEF0}" type="datetimeFigureOut">
              <a:rPr lang="id-ID" smtClean="0"/>
              <a:pPr/>
              <a:t>16/01/2011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116B-7A6C-4034-8418-52C41DC1BE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3E35-568D-4617-8EC4-A1987AEEAEF0}" type="datetimeFigureOut">
              <a:rPr lang="id-ID" smtClean="0"/>
              <a:pPr/>
              <a:t>16/01/2011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116B-7A6C-4034-8418-52C41DC1BE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3E35-568D-4617-8EC4-A1987AEEAEF0}" type="datetimeFigureOut">
              <a:rPr lang="id-ID" smtClean="0"/>
              <a:pPr/>
              <a:t>16/01/2011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116B-7A6C-4034-8418-52C41DC1BE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3E35-568D-4617-8EC4-A1987AEEAEF0}" type="datetimeFigureOut">
              <a:rPr lang="id-ID" smtClean="0"/>
              <a:pPr/>
              <a:t>16/01/2011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116B-7A6C-4034-8418-52C41DC1BE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3E35-568D-4617-8EC4-A1987AEEAEF0}" type="datetimeFigureOut">
              <a:rPr lang="id-ID" smtClean="0"/>
              <a:pPr/>
              <a:t>16/01/2011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116B-7A6C-4034-8418-52C41DC1BE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3E35-568D-4617-8EC4-A1987AEEAEF0}" type="datetimeFigureOut">
              <a:rPr lang="id-ID" smtClean="0"/>
              <a:pPr/>
              <a:t>16/01/2011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116B-7A6C-4034-8418-52C41DC1BE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3E35-568D-4617-8EC4-A1987AEEAEF0}" type="datetimeFigureOut">
              <a:rPr lang="id-ID" smtClean="0"/>
              <a:pPr/>
              <a:t>16/01/2011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116B-7A6C-4034-8418-52C41DC1BE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3E35-568D-4617-8EC4-A1987AEEAEF0}" type="datetimeFigureOut">
              <a:rPr lang="id-ID" smtClean="0"/>
              <a:pPr/>
              <a:t>16/01/2011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116B-7A6C-4034-8418-52C41DC1BE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3E35-568D-4617-8EC4-A1987AEEAEF0}" type="datetimeFigureOut">
              <a:rPr lang="id-ID" smtClean="0"/>
              <a:pPr/>
              <a:t>16/01/2011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84116B-7A6C-4034-8418-52C41DC1BE0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8B3E35-568D-4617-8EC4-A1987AEEAEF0}" type="datetimeFigureOut">
              <a:rPr lang="id-ID" smtClean="0"/>
              <a:pPr/>
              <a:t>16/01/2011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84116B-7A6C-4034-8418-52C41DC1BE0D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99" y="571480"/>
            <a:ext cx="9024063" cy="3338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1470" y="3468189"/>
            <a:ext cx="4173286" cy="557654"/>
          </a:xfrm>
        </p:spPr>
        <p:txBody>
          <a:bodyPr/>
          <a:lstStyle/>
          <a:p>
            <a:r>
              <a:rPr lang="id-ID" dirty="0" smtClean="0">
                <a:latin typeface="Magneto" pitchFamily="82" charset="0"/>
              </a:rPr>
              <a:t>Brent Fox - Sugiyanto</a:t>
            </a:r>
            <a:endParaRPr lang="id-ID" dirty="0">
              <a:latin typeface="Magneto" pitchFamily="8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7158" y="4572016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Magneto" pitchFamily="82" charset="0"/>
                <a:ea typeface="+mj-ea"/>
                <a:cs typeface="+mj-cs"/>
              </a:rPr>
              <a:t>Console or PC?</a:t>
            </a:r>
            <a:endParaRPr kumimoji="0" lang="id-ID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Magneto" pitchFamily="8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id-ID" sz="3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Magneto" pitchFamily="82" charset="0"/>
              </a:rPr>
              <a:t>Consol or PC</a:t>
            </a:r>
            <a:endParaRPr lang="id-ID" sz="3600" dirty="0">
              <a:latin typeface="Magneto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sz="2800" dirty="0" smtClean="0">
                <a:latin typeface="Berlin Sans FB Demi" pitchFamily="34" charset="0"/>
                <a:cs typeface="LilyUPC" pitchFamily="34" charset="-34"/>
              </a:rPr>
              <a:t>Perangkat input yang berbeda</a:t>
            </a:r>
          </a:p>
          <a:p>
            <a:pPr>
              <a:buNone/>
            </a:pPr>
            <a:r>
              <a:rPr lang="id-ID" sz="2800" dirty="0" smtClean="0">
                <a:latin typeface="Berlin Sans FB Demi" pitchFamily="34" charset="0"/>
                <a:cs typeface="LilyUPC" pitchFamily="34" charset="-34"/>
              </a:rPr>
              <a:t>Penyesuaian desain sesuai platform</a:t>
            </a:r>
            <a:endParaRPr lang="id-ID" sz="2800" dirty="0" smtClean="0">
              <a:latin typeface="Berlin Sans FB Demi" pitchFamily="34" charset="0"/>
              <a:cs typeface="LilyUPC" pitchFamily="34" charset="-34"/>
            </a:endParaRPr>
          </a:p>
          <a:p>
            <a:r>
              <a:rPr lang="id-ID" sz="2800" dirty="0" smtClean="0">
                <a:latin typeface="Berlin Sans FB Demi" pitchFamily="34" charset="0"/>
                <a:cs typeface="LilyUPC" pitchFamily="34" charset="-34"/>
              </a:rPr>
              <a:t>Konversi PC Game </a:t>
            </a:r>
            <a:r>
              <a:rPr lang="id-ID" sz="2800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 Console</a:t>
            </a:r>
            <a:endParaRPr lang="id-ID" sz="2800" dirty="0" smtClean="0">
              <a:latin typeface="Berlin Sans FB Demi" pitchFamily="34" charset="0"/>
              <a:cs typeface="LilyUPC" pitchFamily="34" charset="-34"/>
            </a:endParaRPr>
          </a:p>
          <a:p>
            <a:pPr lvl="1"/>
            <a:r>
              <a:rPr lang="id-ID" dirty="0" smtClean="0">
                <a:latin typeface="Berlin Sans FB Demi" pitchFamily="34" charset="0"/>
                <a:cs typeface="LilyUPC" pitchFamily="34" charset="-34"/>
              </a:rPr>
              <a:t>Perlu penyesuaian desain interface dengan controller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</a:rPr>
              <a:t>Letak tombol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</a:rPr>
              <a:t>Navigasi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</a:rPr>
              <a:t>Kecepatan kursor</a:t>
            </a:r>
            <a:endParaRPr lang="id-ID" dirty="0" smtClean="0">
              <a:latin typeface="Berlin Sans FB Demi" pitchFamily="34" charset="0"/>
              <a:cs typeface="LilyUPC" pitchFamily="34" charset="-34"/>
            </a:endParaRPr>
          </a:p>
          <a:p>
            <a:r>
              <a:rPr lang="id-ID" sz="2800" dirty="0" smtClean="0">
                <a:latin typeface="Berlin Sans FB Demi" pitchFamily="34" charset="0"/>
                <a:cs typeface="LilyUPC" pitchFamily="34" charset="-34"/>
              </a:rPr>
              <a:t>Pengembangan Console</a:t>
            </a:r>
            <a:endParaRPr lang="id-ID" sz="2800" dirty="0" smtClean="0">
              <a:latin typeface="Berlin Sans FB Demi" pitchFamily="34" charset="0"/>
              <a:cs typeface="LilyUPC" pitchFamily="34" charset="-34"/>
            </a:endParaRPr>
          </a:p>
          <a:p>
            <a:pPr lvl="1"/>
            <a:r>
              <a:rPr lang="id-ID" dirty="0" smtClean="0">
                <a:latin typeface="Berlin Sans FB Demi" pitchFamily="34" charset="0"/>
                <a:cs typeface="LilyUPC" pitchFamily="34" charset="-34"/>
              </a:rPr>
              <a:t>Perbedaan tidak hanya pada alat input, tetapi juga pada proses pengembangan</a:t>
            </a:r>
            <a:endParaRPr lang="id-ID" dirty="0" smtClean="0">
              <a:latin typeface="Berlin Sans FB Demi" pitchFamily="34" charset="0"/>
              <a:cs typeface="LilyUPC" pitchFamily="34" charset="-34"/>
              <a:sym typeface="Wingdings" pitchFamily="2" charset="2"/>
            </a:endParaRPr>
          </a:p>
          <a:p>
            <a:pPr lvl="1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Produsen perangkat Console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Produsen utama : Nintendo, Sony dan Microsoft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Pengembang game harus mengikuti aturan produsen console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Perlu waktu pengembangan lebih lama</a:t>
            </a:r>
            <a:endParaRPr lang="id-ID" dirty="0" smtClean="0">
              <a:latin typeface="Berlin Sans FB Demi" pitchFamily="34" charset="0"/>
              <a:cs typeface="LilyUPC" pitchFamily="34" charset="-34"/>
              <a:sym typeface="Wingdings" pitchFamily="2" charset="2"/>
            </a:endParaRPr>
          </a:p>
          <a:p>
            <a:endParaRPr lang="id-ID" sz="2800" dirty="0" smtClean="0">
              <a:latin typeface="Berlin Sans FB Demi" pitchFamily="34" charset="0"/>
              <a:cs typeface="LilyUPC" pitchFamily="34" charset="-34"/>
            </a:endParaRPr>
          </a:p>
          <a:p>
            <a:pPr>
              <a:buNone/>
            </a:pPr>
            <a:endParaRPr lang="id-ID" sz="2800" dirty="0" smtClean="0">
              <a:latin typeface="Berlin Sans FB Demi" pitchFamily="34" charset="0"/>
              <a:cs typeface="LilyUPC" pitchFamily="34" charset="-34"/>
            </a:endParaRPr>
          </a:p>
          <a:p>
            <a:endParaRPr lang="id-ID" sz="2800" dirty="0">
              <a:latin typeface="Berlin Sans FB Demi" pitchFamily="34" charset="0"/>
              <a:cs typeface="LilyUPC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id-ID" sz="3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Magneto" pitchFamily="82" charset="0"/>
              </a:rPr>
              <a:t>Consol or PC</a:t>
            </a:r>
            <a:endParaRPr lang="id-ID" sz="3600" dirty="0">
              <a:latin typeface="Magneto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 fontScale="92500"/>
          </a:bodyPr>
          <a:lstStyle/>
          <a:p>
            <a:pPr lvl="1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Persetujuan Pengembang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Game dibuat sebelum menentukan perangkat console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Penerbit mengajukan pengembangan perangkat console</a:t>
            </a:r>
          </a:p>
          <a:p>
            <a:pPr lvl="1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Konsep persetujuan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Produsen console harus mendapatkan persetujuan konsep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Game harus memenuhi persyaratan teknis perangkat console</a:t>
            </a:r>
          </a:p>
          <a:p>
            <a:pPr lvl="1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Persetujuan Teknis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Masing-masing produsen memiliki persyaratan teknis yang ketat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Perhatikan dokumentasi tentang perangkat console</a:t>
            </a:r>
          </a:p>
          <a:p>
            <a:pPr lvl="1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Biaya Game Console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Lebih besar daripada PC Game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Pengembangan perangkat  program &amp; tes console</a:t>
            </a:r>
          </a:p>
          <a:p>
            <a:pPr lvl="2">
              <a:buNone/>
            </a:pPr>
            <a:endParaRPr lang="id-ID" dirty="0" smtClean="0">
              <a:latin typeface="Berlin Sans FB Demi" pitchFamily="34" charset="0"/>
              <a:cs typeface="LilyUPC" pitchFamily="34" charset="-34"/>
              <a:sym typeface="Wingdings" pitchFamily="2" charset="2"/>
            </a:endParaRPr>
          </a:p>
          <a:p>
            <a:endParaRPr lang="id-ID" sz="2800" dirty="0" smtClean="0">
              <a:latin typeface="Berlin Sans FB Demi" pitchFamily="34" charset="0"/>
              <a:cs typeface="LilyUPC" pitchFamily="34" charset="-34"/>
            </a:endParaRPr>
          </a:p>
          <a:p>
            <a:pPr>
              <a:buNone/>
            </a:pPr>
            <a:endParaRPr lang="id-ID" sz="2800" dirty="0" smtClean="0">
              <a:latin typeface="Berlin Sans FB Demi" pitchFamily="34" charset="0"/>
              <a:cs typeface="LilyUPC" pitchFamily="34" charset="-34"/>
            </a:endParaRPr>
          </a:p>
          <a:p>
            <a:endParaRPr lang="id-ID" sz="2800" dirty="0">
              <a:latin typeface="Berlin Sans FB Demi" pitchFamily="34" charset="0"/>
              <a:cs typeface="Lily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id-ID" sz="3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Magneto" pitchFamily="82" charset="0"/>
              </a:rPr>
              <a:t>Consol or PC</a:t>
            </a:r>
            <a:endParaRPr lang="id-ID" sz="3600" dirty="0">
              <a:latin typeface="Magneto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Harus sesuai dengan standar pengembang console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Biaya disk game ke pengembang console</a:t>
            </a:r>
          </a:p>
          <a:p>
            <a:pPr lvl="1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Efek pada interface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Keputusan bisnis</a:t>
            </a:r>
          </a:p>
          <a:p>
            <a:pPr lvl="1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Pengembangan Handheld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Mirip console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Anggaran lebih kecil</a:t>
            </a:r>
          </a:p>
          <a:p>
            <a:pPr lvl="1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Pengembangan PC Game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Hardware lebih variatif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Konfigurasi sistem variatif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Persyaratan minimum PC Game</a:t>
            </a:r>
          </a:p>
          <a:p>
            <a:pPr lvl="3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Persyaratan hardware minimum</a:t>
            </a:r>
          </a:p>
          <a:p>
            <a:pPr lvl="3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Seni desain untuk low-end dan high-end machine</a:t>
            </a:r>
          </a:p>
          <a:p>
            <a:pPr lvl="3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Adanya perbedaan fitur</a:t>
            </a:r>
          </a:p>
          <a:p>
            <a:pPr lvl="2">
              <a:buNone/>
            </a:pPr>
            <a:endParaRPr lang="id-ID" dirty="0" smtClean="0">
              <a:latin typeface="Berlin Sans FB Demi" pitchFamily="34" charset="0"/>
              <a:cs typeface="LilyUPC" pitchFamily="34" charset="-34"/>
              <a:sym typeface="Wingdings" pitchFamily="2" charset="2"/>
            </a:endParaRPr>
          </a:p>
          <a:p>
            <a:endParaRPr lang="id-ID" sz="2800" dirty="0" smtClean="0">
              <a:latin typeface="Berlin Sans FB Demi" pitchFamily="34" charset="0"/>
              <a:cs typeface="LilyUPC" pitchFamily="34" charset="-34"/>
            </a:endParaRPr>
          </a:p>
          <a:p>
            <a:pPr>
              <a:buNone/>
            </a:pPr>
            <a:endParaRPr lang="id-ID" sz="2800" dirty="0" smtClean="0">
              <a:latin typeface="Berlin Sans FB Demi" pitchFamily="34" charset="0"/>
              <a:cs typeface="LilyUPC" pitchFamily="34" charset="-34"/>
            </a:endParaRPr>
          </a:p>
          <a:p>
            <a:endParaRPr lang="id-ID" sz="2800" dirty="0">
              <a:latin typeface="Berlin Sans FB Demi" pitchFamily="34" charset="0"/>
              <a:cs typeface="Lily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id-ID" sz="3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Magneto" pitchFamily="82" charset="0"/>
              </a:rPr>
              <a:t>Consol or PC</a:t>
            </a:r>
            <a:endParaRPr lang="id-ID" sz="3600" dirty="0">
              <a:latin typeface="Magneto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 lnSpcReduction="10000"/>
          </a:bodyPr>
          <a:lstStyle/>
          <a:p>
            <a:pPr lvl="1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Controller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Desain menu sesuai jenis controller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Mendapatkan timing controller yang tepat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Batasi jumlah tombol pada satu layar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Tampilkan informasi navigasi</a:t>
            </a:r>
          </a:p>
          <a:p>
            <a:pPr lvl="1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Mouse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Tombol tidak perlu diletakkan dalam satu baris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Tetap memperhatikan  kesederhanaan dan organisasi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Jika ada kemungkinan konversi, desain seperti menggunakan controller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Memungkinkan interface menggunakan gambar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Membutuhkan kreatifitas</a:t>
            </a:r>
            <a:endParaRPr lang="id-ID" dirty="0" smtClean="0">
              <a:latin typeface="Berlin Sans FB Demi" pitchFamily="34" charset="0"/>
              <a:cs typeface="LilyUPC" pitchFamily="34" charset="-34"/>
              <a:sym typeface="Wingdings" pitchFamily="2" charset="2"/>
            </a:endParaRPr>
          </a:p>
          <a:p>
            <a:endParaRPr lang="id-ID" sz="2800" dirty="0" smtClean="0">
              <a:latin typeface="Berlin Sans FB Demi" pitchFamily="34" charset="0"/>
              <a:cs typeface="LilyUPC" pitchFamily="34" charset="-34"/>
            </a:endParaRPr>
          </a:p>
          <a:p>
            <a:pPr>
              <a:buNone/>
            </a:pPr>
            <a:endParaRPr lang="id-ID" sz="2800" dirty="0" smtClean="0">
              <a:latin typeface="Berlin Sans FB Demi" pitchFamily="34" charset="0"/>
              <a:cs typeface="LilyUPC" pitchFamily="34" charset="-34"/>
            </a:endParaRPr>
          </a:p>
          <a:p>
            <a:endParaRPr lang="id-ID" sz="2800" dirty="0">
              <a:latin typeface="Berlin Sans FB Demi" pitchFamily="34" charset="0"/>
              <a:cs typeface="Lily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id-ID" sz="3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Magneto" pitchFamily="82" charset="0"/>
              </a:rPr>
              <a:t>Consol or PC</a:t>
            </a:r>
            <a:endParaRPr lang="id-ID" sz="3600" dirty="0">
              <a:latin typeface="Magneto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 fontScale="92500"/>
          </a:bodyPr>
          <a:lstStyle/>
          <a:p>
            <a:pPr lvl="1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Resolusi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Perbedaan resolusi monitor dan TV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Dipengaruhi kartu video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Fasilitas penyesuaian resolusi sesuai kebutuhan game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Resolusi pada front-end menu tidak terpengaruh perubahan resolusi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HUD menyesuaikan pilihan resolusi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Desain harus memperhatikan perubahan resolusi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Resolusi standard televisi adalah 640 X 480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PAL memiliki resolusi 640 X 512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Tidak semua gambar ditampilkan di TV (Overscan)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Jangan menempatkan informasi di tepi layar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Monitor komputer mampu menampilkan warna lebih banyak</a:t>
            </a:r>
            <a:endParaRPr lang="id-ID" sz="2800" dirty="0" smtClean="0">
              <a:latin typeface="Berlin Sans FB Demi" pitchFamily="34" charset="0"/>
              <a:cs typeface="LilyUPC" pitchFamily="34" charset="-34"/>
            </a:endParaRPr>
          </a:p>
          <a:p>
            <a:pPr>
              <a:buNone/>
            </a:pPr>
            <a:endParaRPr lang="id-ID" sz="2800" dirty="0" smtClean="0">
              <a:latin typeface="Berlin Sans FB Demi" pitchFamily="34" charset="0"/>
              <a:cs typeface="LilyUPC" pitchFamily="34" charset="-34"/>
            </a:endParaRPr>
          </a:p>
          <a:p>
            <a:endParaRPr lang="id-ID" sz="2800" dirty="0">
              <a:latin typeface="Berlin Sans FB Demi" pitchFamily="34" charset="0"/>
              <a:cs typeface="Lily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id-ID" sz="3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Magneto" pitchFamily="82" charset="0"/>
              </a:rPr>
              <a:t>Consol or PC</a:t>
            </a:r>
            <a:endParaRPr lang="id-ID" sz="3600" dirty="0">
              <a:latin typeface="Magneto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 lnSpcReduction="10000"/>
          </a:bodyPr>
          <a:lstStyle/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Banyak aplikasi yang menyediakan konversi warna untuk menyesuaikan warna yang mampu ditampilkan TV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Untuk perancangan game console :</a:t>
            </a:r>
          </a:p>
          <a:p>
            <a:pPr lvl="3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Gunakan sedikit saturasi warna (kuning-merah)</a:t>
            </a:r>
          </a:p>
          <a:p>
            <a:pPr lvl="3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Perhatikan warna kontras tinggi (putih-hitam)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Interlace (50-60 Hz)</a:t>
            </a:r>
          </a:p>
          <a:p>
            <a:pPr lvl="2"/>
            <a:r>
              <a:rPr lang="id-ID" dirty="0" smtClean="0">
                <a:latin typeface="Berlin Sans FB Demi" pitchFamily="34" charset="0"/>
                <a:cs typeface="LilyUPC" pitchFamily="34" charset="-34"/>
                <a:sym typeface="Wingdings" pitchFamily="2" charset="2"/>
              </a:rPr>
              <a:t>Warna di monitor berbeda dengan warna di TV</a:t>
            </a:r>
          </a:p>
          <a:p>
            <a:pPr>
              <a:buNone/>
            </a:pPr>
            <a:r>
              <a:rPr lang="id-ID" sz="2800" dirty="0" smtClean="0">
                <a:latin typeface="Berlin Sans FB Demi" pitchFamily="34" charset="0"/>
                <a:cs typeface="LilyUPC" pitchFamily="34" charset="-34"/>
              </a:rPr>
              <a:t>Kesimpulan :</a:t>
            </a:r>
          </a:p>
          <a:p>
            <a:r>
              <a:rPr lang="id-ID" sz="2800" dirty="0" smtClean="0">
                <a:latin typeface="Berlin Sans FB Demi" pitchFamily="34" charset="0"/>
                <a:cs typeface="LilyUPC" pitchFamily="34" charset="-34"/>
              </a:rPr>
              <a:t>Perbedaan pengembangan game console dan game PC</a:t>
            </a:r>
          </a:p>
          <a:p>
            <a:r>
              <a:rPr lang="id-ID" sz="2800" dirty="0" smtClean="0">
                <a:latin typeface="Berlin Sans FB Demi" pitchFamily="34" charset="0"/>
                <a:cs typeface="LilyUPC" pitchFamily="34" charset="-34"/>
              </a:rPr>
              <a:t>Mempertimbangkan resolusi game</a:t>
            </a:r>
            <a:endParaRPr lang="id-ID" sz="2800" dirty="0" smtClean="0">
              <a:latin typeface="Berlin Sans FB Demi" pitchFamily="34" charset="0"/>
              <a:cs typeface="LilyUPC" pitchFamily="34" charset="-34"/>
            </a:endParaRPr>
          </a:p>
          <a:p>
            <a:endParaRPr lang="id-ID" sz="2800" dirty="0">
              <a:latin typeface="Berlin Sans FB Demi" pitchFamily="34" charset="0"/>
              <a:cs typeface="Lily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4406</TotalTime>
  <Words>366</Words>
  <Application>Microsoft Office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Slide 1</vt:lpstr>
      <vt:lpstr>Consol or PC</vt:lpstr>
      <vt:lpstr>Consol or PC</vt:lpstr>
      <vt:lpstr>Consol or PC</vt:lpstr>
      <vt:lpstr>Consol or PC</vt:lpstr>
      <vt:lpstr>Consol or PC</vt:lpstr>
      <vt:lpstr>Consol or PC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oegik</dc:creator>
  <cp:lastModifiedBy>oegik</cp:lastModifiedBy>
  <cp:revision>160</cp:revision>
  <dcterms:created xsi:type="dcterms:W3CDTF">2010-11-29T21:05:46Z</dcterms:created>
  <dcterms:modified xsi:type="dcterms:W3CDTF">2011-01-17T17:15:01Z</dcterms:modified>
</cp:coreProperties>
</file>