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1" r:id="rId2"/>
    <p:sldId id="259" r:id="rId3"/>
    <p:sldId id="280" r:id="rId4"/>
    <p:sldId id="282" r:id="rId5"/>
    <p:sldId id="264" r:id="rId6"/>
    <p:sldId id="266" r:id="rId7"/>
    <p:sldId id="260" r:id="rId8"/>
    <p:sldId id="269" r:id="rId9"/>
    <p:sldId id="283" r:id="rId10"/>
    <p:sldId id="284" r:id="rId11"/>
    <p:sldId id="270" r:id="rId12"/>
    <p:sldId id="286" r:id="rId13"/>
    <p:sldId id="285" r:id="rId14"/>
    <p:sldId id="287" r:id="rId15"/>
    <p:sldId id="289" r:id="rId16"/>
  </p:sldIdLst>
  <p:sldSz cx="9144000" cy="6858000" type="screen4x3"/>
  <p:notesSz cx="6881813" cy="97107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203" autoAdjust="0"/>
  </p:normalViewPr>
  <p:slideViewPr>
    <p:cSldViewPr>
      <p:cViewPr varScale="1">
        <p:scale>
          <a:sx n="67" d="100"/>
          <a:sy n="67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3DB5C-F676-4045-9702-0AAECFB38F30}" type="doc">
      <dgm:prSet loTypeId="urn:microsoft.com/office/officeart/2005/8/layout/vList6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39E22340-C1BD-4B5E-81CA-ABB15A5A6B0D}">
      <dgm:prSet phldrT="[Text]"/>
      <dgm:spPr/>
      <dgm:t>
        <a:bodyPr/>
        <a:lstStyle/>
        <a:p>
          <a:r>
            <a:rPr lang="id-ID" dirty="0" smtClean="0"/>
            <a:t>TUJUAN</a:t>
          </a:r>
          <a:endParaRPr lang="id-ID" dirty="0"/>
        </a:p>
      </dgm:t>
    </dgm:pt>
    <dgm:pt modelId="{EF973636-48CC-4E7A-9967-2D5202B18B43}" type="parTrans" cxnId="{51249554-0491-458A-ADE1-9BE5C5C08935}">
      <dgm:prSet/>
      <dgm:spPr/>
      <dgm:t>
        <a:bodyPr/>
        <a:lstStyle/>
        <a:p>
          <a:endParaRPr lang="id-ID"/>
        </a:p>
      </dgm:t>
    </dgm:pt>
    <dgm:pt modelId="{10FE5454-1273-480C-9323-334B1E26288C}" type="sibTrans" cxnId="{51249554-0491-458A-ADE1-9BE5C5C08935}">
      <dgm:prSet/>
      <dgm:spPr/>
      <dgm:t>
        <a:bodyPr/>
        <a:lstStyle/>
        <a:p>
          <a:endParaRPr lang="id-ID"/>
        </a:p>
      </dgm:t>
    </dgm:pt>
    <dgm:pt modelId="{97B72411-3AFE-48CE-AF81-2DD9A42475A8}">
      <dgm:prSet phldrT="[Text]" custT="1"/>
      <dgm:spPr/>
      <dgm:t>
        <a:bodyPr/>
        <a:lstStyle/>
        <a:p>
          <a:r>
            <a:rPr lang="id-ID" sz="3200" dirty="0" smtClean="0"/>
            <a:t>Mengetahui apakah di antara dua variabel </a:t>
          </a:r>
          <a:r>
            <a:rPr lang="id-ID" sz="3200" dirty="0" smtClean="0"/>
            <a:t>Kategori terdapat </a:t>
          </a:r>
          <a:r>
            <a:rPr lang="id-ID" sz="3200" dirty="0" smtClean="0"/>
            <a:t>hubungan</a:t>
          </a:r>
          <a:endParaRPr lang="id-ID" sz="3200" dirty="0"/>
        </a:p>
      </dgm:t>
    </dgm:pt>
    <dgm:pt modelId="{805B332B-D250-4EF7-9209-494A13EE3B29}" type="parTrans" cxnId="{54BF4270-8D9C-4F24-98D6-DF9FCDF01A2C}">
      <dgm:prSet/>
      <dgm:spPr/>
      <dgm:t>
        <a:bodyPr/>
        <a:lstStyle/>
        <a:p>
          <a:endParaRPr lang="id-ID"/>
        </a:p>
      </dgm:t>
    </dgm:pt>
    <dgm:pt modelId="{6BAAB77E-5BBC-4883-8D83-B47F0078A0AE}" type="sibTrans" cxnId="{54BF4270-8D9C-4F24-98D6-DF9FCDF01A2C}">
      <dgm:prSet/>
      <dgm:spPr/>
      <dgm:t>
        <a:bodyPr/>
        <a:lstStyle/>
        <a:p>
          <a:endParaRPr lang="id-ID"/>
        </a:p>
      </dgm:t>
    </dgm:pt>
    <dgm:pt modelId="{EEFD87A4-5ABC-42CA-96D8-1320D0A713A7}">
      <dgm:prSet phldrT="[Text]"/>
      <dgm:spPr/>
      <dgm:t>
        <a:bodyPr/>
        <a:lstStyle/>
        <a:p>
          <a:r>
            <a:rPr lang="id-ID" dirty="0" smtClean="0"/>
            <a:t>DATA</a:t>
          </a:r>
          <a:endParaRPr lang="id-ID" dirty="0"/>
        </a:p>
      </dgm:t>
    </dgm:pt>
    <dgm:pt modelId="{9F4666D0-3CC0-4E3E-B296-C45DDE7315C7}" type="parTrans" cxnId="{6AEF417B-3AF3-4C17-A631-B92F02DBBA3E}">
      <dgm:prSet/>
      <dgm:spPr/>
      <dgm:t>
        <a:bodyPr/>
        <a:lstStyle/>
        <a:p>
          <a:endParaRPr lang="id-ID"/>
        </a:p>
      </dgm:t>
    </dgm:pt>
    <dgm:pt modelId="{12D47D7B-F8EC-42DE-946B-FDBA8321AFE4}" type="sibTrans" cxnId="{6AEF417B-3AF3-4C17-A631-B92F02DBBA3E}">
      <dgm:prSet/>
      <dgm:spPr/>
      <dgm:t>
        <a:bodyPr/>
        <a:lstStyle/>
        <a:p>
          <a:endParaRPr lang="id-ID"/>
        </a:p>
      </dgm:t>
    </dgm:pt>
    <dgm:pt modelId="{529D9FD1-ED0B-492D-8EE8-FECE92DB0FE1}">
      <dgm:prSet phldrT="[Text]"/>
      <dgm:spPr/>
      <dgm:t>
        <a:bodyPr/>
        <a:lstStyle/>
        <a:p>
          <a:r>
            <a:rPr lang="id-ID" dirty="0" smtClean="0"/>
            <a:t>Skala : </a:t>
          </a:r>
          <a:r>
            <a:rPr lang="id-ID" dirty="0" smtClean="0"/>
            <a:t>Nominal</a:t>
          </a:r>
          <a:endParaRPr lang="id-ID" dirty="0"/>
        </a:p>
      </dgm:t>
    </dgm:pt>
    <dgm:pt modelId="{73F6FE22-496A-4EA1-90F5-220ACF3549F3}" type="parTrans" cxnId="{315F1B73-AED0-4C7A-849B-E56720133D4C}">
      <dgm:prSet/>
      <dgm:spPr/>
      <dgm:t>
        <a:bodyPr/>
        <a:lstStyle/>
        <a:p>
          <a:endParaRPr lang="id-ID"/>
        </a:p>
      </dgm:t>
    </dgm:pt>
    <dgm:pt modelId="{C39EB9A3-8D65-4877-B3D1-D16811EE0124}" type="sibTrans" cxnId="{315F1B73-AED0-4C7A-849B-E56720133D4C}">
      <dgm:prSet/>
      <dgm:spPr/>
      <dgm:t>
        <a:bodyPr/>
        <a:lstStyle/>
        <a:p>
          <a:endParaRPr lang="id-ID"/>
        </a:p>
      </dgm:t>
    </dgm:pt>
    <dgm:pt modelId="{3A04A787-A113-4DCD-929F-5EE6EC25F2A2}" type="pres">
      <dgm:prSet presAssocID="{FA73DB5C-F676-4045-9702-0AAECFB38F3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780C99A5-D254-4DCD-B3CE-DDF496742263}" type="pres">
      <dgm:prSet presAssocID="{39E22340-C1BD-4B5E-81CA-ABB15A5A6B0D}" presName="linNode" presStyleCnt="0"/>
      <dgm:spPr/>
    </dgm:pt>
    <dgm:pt modelId="{8F46E161-5AE5-4537-B3DF-D9FDF6C12274}" type="pres">
      <dgm:prSet presAssocID="{39E22340-C1BD-4B5E-81CA-ABB15A5A6B0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C47E81-6560-4946-96DE-1B7FB43EB744}" type="pres">
      <dgm:prSet presAssocID="{39E22340-C1BD-4B5E-81CA-ABB15A5A6B0D}" presName="childShp" presStyleLbl="bgAccFollowNode1" presStyleIdx="0" presStyleCnt="2" custScaleY="18493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D5F6DC-0315-4C9F-964F-1AE75CB1BDCC}" type="pres">
      <dgm:prSet presAssocID="{10FE5454-1273-480C-9323-334B1E26288C}" presName="spacing" presStyleCnt="0"/>
      <dgm:spPr/>
    </dgm:pt>
    <dgm:pt modelId="{41C002EC-24EC-4ACC-B148-52F16D730B3D}" type="pres">
      <dgm:prSet presAssocID="{EEFD87A4-5ABC-42CA-96D8-1320D0A713A7}" presName="linNode" presStyleCnt="0"/>
      <dgm:spPr/>
    </dgm:pt>
    <dgm:pt modelId="{7D119133-0FA5-4E98-B4B6-918F4FDF4A92}" type="pres">
      <dgm:prSet presAssocID="{EEFD87A4-5ABC-42CA-96D8-1320D0A713A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F6F47F-EBFE-4D3C-91DC-CDC7E1AE1E5F}" type="pres">
      <dgm:prSet presAssocID="{EEFD87A4-5ABC-42CA-96D8-1320D0A713A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15F1B73-AED0-4C7A-849B-E56720133D4C}" srcId="{EEFD87A4-5ABC-42CA-96D8-1320D0A713A7}" destId="{529D9FD1-ED0B-492D-8EE8-FECE92DB0FE1}" srcOrd="0" destOrd="0" parTransId="{73F6FE22-496A-4EA1-90F5-220ACF3549F3}" sibTransId="{C39EB9A3-8D65-4877-B3D1-D16811EE0124}"/>
    <dgm:cxn modelId="{54BF4270-8D9C-4F24-98D6-DF9FCDF01A2C}" srcId="{39E22340-C1BD-4B5E-81CA-ABB15A5A6B0D}" destId="{97B72411-3AFE-48CE-AF81-2DD9A42475A8}" srcOrd="0" destOrd="0" parTransId="{805B332B-D250-4EF7-9209-494A13EE3B29}" sibTransId="{6BAAB77E-5BBC-4883-8D83-B47F0078A0AE}"/>
    <dgm:cxn modelId="{9609E7C3-03D7-4DED-80B5-3C269FDF2D20}" type="presOf" srcId="{97B72411-3AFE-48CE-AF81-2DD9A42475A8}" destId="{30C47E81-6560-4946-96DE-1B7FB43EB744}" srcOrd="0" destOrd="0" presId="urn:microsoft.com/office/officeart/2005/8/layout/vList6"/>
    <dgm:cxn modelId="{51249554-0491-458A-ADE1-9BE5C5C08935}" srcId="{FA73DB5C-F676-4045-9702-0AAECFB38F30}" destId="{39E22340-C1BD-4B5E-81CA-ABB15A5A6B0D}" srcOrd="0" destOrd="0" parTransId="{EF973636-48CC-4E7A-9967-2D5202B18B43}" sibTransId="{10FE5454-1273-480C-9323-334B1E26288C}"/>
    <dgm:cxn modelId="{6AEF417B-3AF3-4C17-A631-B92F02DBBA3E}" srcId="{FA73DB5C-F676-4045-9702-0AAECFB38F30}" destId="{EEFD87A4-5ABC-42CA-96D8-1320D0A713A7}" srcOrd="1" destOrd="0" parTransId="{9F4666D0-3CC0-4E3E-B296-C45DDE7315C7}" sibTransId="{12D47D7B-F8EC-42DE-946B-FDBA8321AFE4}"/>
    <dgm:cxn modelId="{E8FF368C-7992-46D8-BEF7-748D970D5208}" type="presOf" srcId="{39E22340-C1BD-4B5E-81CA-ABB15A5A6B0D}" destId="{8F46E161-5AE5-4537-B3DF-D9FDF6C12274}" srcOrd="0" destOrd="0" presId="urn:microsoft.com/office/officeart/2005/8/layout/vList6"/>
    <dgm:cxn modelId="{EB718B71-7BDC-4D07-8B79-F1C780254AAA}" type="presOf" srcId="{FA73DB5C-F676-4045-9702-0AAECFB38F30}" destId="{3A04A787-A113-4DCD-929F-5EE6EC25F2A2}" srcOrd="0" destOrd="0" presId="urn:microsoft.com/office/officeart/2005/8/layout/vList6"/>
    <dgm:cxn modelId="{B0A9EC04-9B69-4AD2-873C-EC74780A177C}" type="presOf" srcId="{529D9FD1-ED0B-492D-8EE8-FECE92DB0FE1}" destId="{E3F6F47F-EBFE-4D3C-91DC-CDC7E1AE1E5F}" srcOrd="0" destOrd="0" presId="urn:microsoft.com/office/officeart/2005/8/layout/vList6"/>
    <dgm:cxn modelId="{F993A68E-8C7B-46BF-A8C9-BB2A094C7743}" type="presOf" srcId="{EEFD87A4-5ABC-42CA-96D8-1320D0A713A7}" destId="{7D119133-0FA5-4E98-B4B6-918F4FDF4A92}" srcOrd="0" destOrd="0" presId="urn:microsoft.com/office/officeart/2005/8/layout/vList6"/>
    <dgm:cxn modelId="{F4BF8AE4-C3FB-43EE-85D4-976220A4A3D2}" type="presParOf" srcId="{3A04A787-A113-4DCD-929F-5EE6EC25F2A2}" destId="{780C99A5-D254-4DCD-B3CE-DDF496742263}" srcOrd="0" destOrd="0" presId="urn:microsoft.com/office/officeart/2005/8/layout/vList6"/>
    <dgm:cxn modelId="{D38DED79-0107-457F-A05F-CF301C3F8DD2}" type="presParOf" srcId="{780C99A5-D254-4DCD-B3CE-DDF496742263}" destId="{8F46E161-5AE5-4537-B3DF-D9FDF6C12274}" srcOrd="0" destOrd="0" presId="urn:microsoft.com/office/officeart/2005/8/layout/vList6"/>
    <dgm:cxn modelId="{FF829546-39B3-4A8D-8464-613EE2002C3F}" type="presParOf" srcId="{780C99A5-D254-4DCD-B3CE-DDF496742263}" destId="{30C47E81-6560-4946-96DE-1B7FB43EB744}" srcOrd="1" destOrd="0" presId="urn:microsoft.com/office/officeart/2005/8/layout/vList6"/>
    <dgm:cxn modelId="{41553356-7344-491F-8B0D-7812EA845A38}" type="presParOf" srcId="{3A04A787-A113-4DCD-929F-5EE6EC25F2A2}" destId="{9FD5F6DC-0315-4C9F-964F-1AE75CB1BDCC}" srcOrd="1" destOrd="0" presId="urn:microsoft.com/office/officeart/2005/8/layout/vList6"/>
    <dgm:cxn modelId="{8B2BDEC3-CE7F-456F-899D-5B497D0427AF}" type="presParOf" srcId="{3A04A787-A113-4DCD-929F-5EE6EC25F2A2}" destId="{41C002EC-24EC-4ACC-B148-52F16D730B3D}" srcOrd="2" destOrd="0" presId="urn:microsoft.com/office/officeart/2005/8/layout/vList6"/>
    <dgm:cxn modelId="{958C0232-73FC-408C-BBF5-C4C4AA6B4D23}" type="presParOf" srcId="{41C002EC-24EC-4ACC-B148-52F16D730B3D}" destId="{7D119133-0FA5-4E98-B4B6-918F4FDF4A92}" srcOrd="0" destOrd="0" presId="urn:microsoft.com/office/officeart/2005/8/layout/vList6"/>
    <dgm:cxn modelId="{8A8C7527-F7D4-4D6F-B653-50755ED75822}" type="presParOf" srcId="{41C002EC-24EC-4ACC-B148-52F16D730B3D}" destId="{E3F6F47F-EBFE-4D3C-91DC-CDC7E1AE1E5F}" srcOrd="1" destOrd="0" presId="urn:microsoft.com/office/officeart/2005/8/layout/vList6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3CE516-7A9A-46F9-8EE0-889C89DAB11B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</dgm:pt>
    <dgm:pt modelId="{78C38922-1962-46D3-A5FD-AB91C7A572D2}">
      <dgm:prSet/>
      <dgm:spPr/>
      <dgm:t>
        <a:bodyPr/>
        <a:lstStyle/>
        <a:p>
          <a:r>
            <a:rPr lang="en-US" dirty="0" smtClean="0"/>
            <a:t>Analyze</a:t>
          </a:r>
          <a:r>
            <a:rPr lang="id-ID" dirty="0" smtClean="0"/>
            <a:t> </a:t>
          </a:r>
          <a:r>
            <a:rPr lang="id-ID" dirty="0" smtClean="0">
              <a:sym typeface="Wingdings" pitchFamily="2" charset="2"/>
            </a:rPr>
            <a:t> </a:t>
          </a:r>
          <a:r>
            <a:rPr lang="en-US" dirty="0" smtClean="0"/>
            <a:t>Descriptive statistics</a:t>
          </a:r>
          <a:r>
            <a:rPr lang="id-ID" dirty="0" smtClean="0"/>
            <a:t> </a:t>
          </a:r>
          <a:r>
            <a:rPr lang="id-ID" dirty="0" smtClean="0">
              <a:sym typeface="Wingdings" pitchFamily="2" charset="2"/>
            </a:rPr>
            <a:t> </a:t>
          </a:r>
          <a:r>
            <a:rPr lang="en-US" dirty="0" smtClean="0"/>
            <a:t>Crosstabs</a:t>
          </a:r>
          <a:endParaRPr lang="en-US" dirty="0" smtClean="0"/>
        </a:p>
      </dgm:t>
    </dgm:pt>
    <dgm:pt modelId="{3859384C-3862-416B-AAD7-D142E015E5FC}" type="parTrans" cxnId="{C13F6232-3058-412D-9D7C-D2B3B456432D}">
      <dgm:prSet/>
      <dgm:spPr/>
      <dgm:t>
        <a:bodyPr/>
        <a:lstStyle/>
        <a:p>
          <a:endParaRPr lang="id-ID"/>
        </a:p>
      </dgm:t>
    </dgm:pt>
    <dgm:pt modelId="{07B043EE-CC3A-4C0B-B27E-7A385D2900B5}" type="sibTrans" cxnId="{C13F6232-3058-412D-9D7C-D2B3B456432D}">
      <dgm:prSet/>
      <dgm:spPr/>
      <dgm:t>
        <a:bodyPr/>
        <a:lstStyle/>
        <a:p>
          <a:endParaRPr lang="id-ID"/>
        </a:p>
      </dgm:t>
    </dgm:pt>
    <dgm:pt modelId="{3716A8F6-CBDF-430A-BB8F-414271F628BB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</a:t>
          </a:r>
          <a:r>
            <a:rPr lang="en-US" dirty="0" err="1" smtClean="0"/>
            <a:t>kotak</a:t>
          </a:r>
          <a:r>
            <a:rPr lang="en-US" dirty="0" smtClean="0"/>
            <a:t> statistics… </a:t>
          </a:r>
          <a:r>
            <a:rPr lang="en-US" dirty="0" err="1" smtClean="0"/>
            <a:t>lalu</a:t>
          </a:r>
          <a:r>
            <a:rPr lang="en-US" dirty="0" smtClean="0"/>
            <a:t> </a:t>
          </a:r>
          <a:r>
            <a:rPr lang="en-US" dirty="0" err="1" smtClean="0"/>
            <a:t>pilih</a:t>
          </a:r>
          <a:r>
            <a:rPr lang="en-US" dirty="0" smtClean="0"/>
            <a:t> Chi square…Continue</a:t>
          </a:r>
          <a:endParaRPr lang="id-ID" dirty="0" smtClean="0"/>
        </a:p>
        <a:p>
          <a:r>
            <a:rPr lang="id-ID" dirty="0" smtClean="0"/>
            <a:t>Jika tabel 2X2 klik juga contingency coefficient baru klik Continue</a:t>
          </a:r>
          <a:endParaRPr lang="en-US" dirty="0" smtClean="0"/>
        </a:p>
      </dgm:t>
    </dgm:pt>
    <dgm:pt modelId="{4C6B2B2F-0DDD-4EBD-87A5-C25A3E74EB80}" type="parTrans" cxnId="{680CC1F2-E6A4-46F5-A3E9-112CB38FAE4B}">
      <dgm:prSet/>
      <dgm:spPr/>
      <dgm:t>
        <a:bodyPr/>
        <a:lstStyle/>
        <a:p>
          <a:endParaRPr lang="id-ID"/>
        </a:p>
      </dgm:t>
    </dgm:pt>
    <dgm:pt modelId="{7CD48720-3CD9-4258-B840-4BC0194C4BEE}" type="sibTrans" cxnId="{680CC1F2-E6A4-46F5-A3E9-112CB38FAE4B}">
      <dgm:prSet/>
      <dgm:spPr/>
      <dgm:t>
        <a:bodyPr/>
        <a:lstStyle/>
        <a:p>
          <a:endParaRPr lang="id-ID"/>
        </a:p>
      </dgm:t>
    </dgm:pt>
    <dgm:pt modelId="{274B2568-37FF-4685-BC04-3CCBAD06E5A6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cell … </a:t>
          </a:r>
          <a:r>
            <a:rPr lang="en-US" dirty="0" err="1" smtClean="0"/>
            <a:t>pilih</a:t>
          </a:r>
          <a:r>
            <a:rPr lang="en-US" dirty="0" smtClean="0"/>
            <a:t> observed </a:t>
          </a:r>
          <a:r>
            <a:rPr lang="en-US" dirty="0" err="1" smtClean="0"/>
            <a:t>dan</a:t>
          </a:r>
          <a:r>
            <a:rPr lang="en-US" dirty="0" smtClean="0"/>
            <a:t> expected …</a:t>
          </a:r>
          <a:endParaRPr lang="id-ID" dirty="0" smtClean="0"/>
        </a:p>
        <a:p>
          <a:r>
            <a:rPr lang="id-ID" dirty="0" smtClean="0"/>
            <a:t>Klik Percentage, pilih Row (jika penelitian cross sectional/case control dan Column Jika Kohort; klik</a:t>
          </a:r>
          <a:r>
            <a:rPr lang="en-US" dirty="0" smtClean="0"/>
            <a:t> Continue</a:t>
          </a:r>
          <a:r>
            <a:rPr lang="id-ID" dirty="0" smtClean="0"/>
            <a:t> </a:t>
          </a:r>
          <a:r>
            <a:rPr lang="id-ID" dirty="0" smtClean="0">
              <a:sym typeface="Wingdings" pitchFamily="2" charset="2"/>
            </a:rPr>
            <a:t> OK</a:t>
          </a:r>
          <a:endParaRPr lang="en-US" dirty="0" smtClean="0"/>
        </a:p>
      </dgm:t>
    </dgm:pt>
    <dgm:pt modelId="{DCE7541F-DD1D-45A9-AD5B-BB4972163AA9}" type="parTrans" cxnId="{37E5AAFF-C50B-4419-93DC-2BAC38A28571}">
      <dgm:prSet/>
      <dgm:spPr/>
      <dgm:t>
        <a:bodyPr/>
        <a:lstStyle/>
        <a:p>
          <a:endParaRPr lang="id-ID"/>
        </a:p>
      </dgm:t>
    </dgm:pt>
    <dgm:pt modelId="{8ACA3FAF-555C-4710-A779-D22EA3BDD875}" type="sibTrans" cxnId="{37E5AAFF-C50B-4419-93DC-2BAC38A28571}">
      <dgm:prSet/>
      <dgm:spPr/>
      <dgm:t>
        <a:bodyPr/>
        <a:lstStyle/>
        <a:p>
          <a:endParaRPr lang="id-ID"/>
        </a:p>
      </dgm:t>
    </dgm:pt>
    <dgm:pt modelId="{8788D5C5-36B3-4E4F-B734-D713701C7372}">
      <dgm:prSet/>
      <dgm:spPr/>
      <dgm:t>
        <a:bodyPr/>
        <a:lstStyle/>
        <a:p>
          <a:r>
            <a:rPr lang="en-US" dirty="0" err="1" smtClean="0"/>
            <a:t>Masukkan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independent </a:t>
          </a:r>
          <a:r>
            <a:rPr lang="id-ID" dirty="0" smtClean="0"/>
            <a:t> (Jenis_kelamin) </a:t>
          </a:r>
          <a:r>
            <a:rPr lang="en-US" dirty="0" err="1" smtClean="0"/>
            <a:t>ke</a:t>
          </a:r>
          <a:r>
            <a:rPr lang="en-US" dirty="0" smtClean="0"/>
            <a:t> row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dependent </a:t>
          </a:r>
          <a:r>
            <a:rPr lang="id-ID" dirty="0" smtClean="0"/>
            <a:t>(kategori_produktivitas) </a:t>
          </a:r>
          <a:r>
            <a:rPr lang="en-US" dirty="0" err="1" smtClean="0"/>
            <a:t>ke</a:t>
          </a:r>
          <a:r>
            <a:rPr lang="en-US" dirty="0" smtClean="0"/>
            <a:t> column</a:t>
          </a:r>
          <a:endParaRPr lang="en-US" dirty="0" smtClean="0"/>
        </a:p>
      </dgm:t>
    </dgm:pt>
    <dgm:pt modelId="{37E71E46-0B06-459D-A707-709C6F7D2914}" type="parTrans" cxnId="{15D27639-236B-429E-8BFC-FFBEBFB14E28}">
      <dgm:prSet/>
      <dgm:spPr/>
      <dgm:t>
        <a:bodyPr/>
        <a:lstStyle/>
        <a:p>
          <a:endParaRPr lang="id-ID"/>
        </a:p>
      </dgm:t>
    </dgm:pt>
    <dgm:pt modelId="{E696478F-A62D-4A8D-9842-F25E85AAE8C3}" type="sibTrans" cxnId="{15D27639-236B-429E-8BFC-FFBEBFB14E28}">
      <dgm:prSet/>
      <dgm:spPr/>
      <dgm:t>
        <a:bodyPr/>
        <a:lstStyle/>
        <a:p>
          <a:endParaRPr lang="id-ID"/>
        </a:p>
      </dgm:t>
    </dgm:pt>
    <dgm:pt modelId="{548088E9-13B8-44F7-A540-E12BD9351802}" type="pres">
      <dgm:prSet presAssocID="{0E3CE516-7A9A-46F9-8EE0-889C89DAB11B}" presName="outerComposite" presStyleCnt="0">
        <dgm:presLayoutVars>
          <dgm:chMax val="5"/>
          <dgm:dir/>
          <dgm:resizeHandles val="exact"/>
        </dgm:presLayoutVars>
      </dgm:prSet>
      <dgm:spPr/>
    </dgm:pt>
    <dgm:pt modelId="{5811A4DC-A412-4AB9-BD99-F4A1D28455FE}" type="pres">
      <dgm:prSet presAssocID="{0E3CE516-7A9A-46F9-8EE0-889C89DAB11B}" presName="dummyMaxCanvas" presStyleCnt="0">
        <dgm:presLayoutVars/>
      </dgm:prSet>
      <dgm:spPr/>
    </dgm:pt>
    <dgm:pt modelId="{AC2FF234-8F34-4120-86C9-7CFC3DBAD781}" type="pres">
      <dgm:prSet presAssocID="{0E3CE516-7A9A-46F9-8EE0-889C89DAB11B}" presName="FourNodes_1" presStyleLbl="node1" presStyleIdx="0" presStyleCnt="4">
        <dgm:presLayoutVars>
          <dgm:bulletEnabled val="1"/>
        </dgm:presLayoutVars>
      </dgm:prSet>
      <dgm:spPr/>
    </dgm:pt>
    <dgm:pt modelId="{66CA9220-288A-404A-B756-D581EBDFF7D5}" type="pres">
      <dgm:prSet presAssocID="{0E3CE516-7A9A-46F9-8EE0-889C89DAB11B}" presName="FourNodes_2" presStyleLbl="node1" presStyleIdx="1" presStyleCnt="4">
        <dgm:presLayoutVars>
          <dgm:bulletEnabled val="1"/>
        </dgm:presLayoutVars>
      </dgm:prSet>
      <dgm:spPr/>
    </dgm:pt>
    <dgm:pt modelId="{FEFF3181-BD5B-4569-840E-159F7EAFC18F}" type="pres">
      <dgm:prSet presAssocID="{0E3CE516-7A9A-46F9-8EE0-889C89DAB11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6A4F6D-17A9-458D-A4ED-E5BEA4F0F7C6}" type="pres">
      <dgm:prSet presAssocID="{0E3CE516-7A9A-46F9-8EE0-889C89DAB11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E67B58-A4D6-480F-9717-AE32D729FA82}" type="pres">
      <dgm:prSet presAssocID="{0E3CE516-7A9A-46F9-8EE0-889C89DAB11B}" presName="FourConn_1-2" presStyleLbl="fgAccFollowNode1" presStyleIdx="0" presStyleCnt="3">
        <dgm:presLayoutVars>
          <dgm:bulletEnabled val="1"/>
        </dgm:presLayoutVars>
      </dgm:prSet>
      <dgm:spPr/>
    </dgm:pt>
    <dgm:pt modelId="{36348558-559D-4DC2-A976-3DB01EEA7DC5}" type="pres">
      <dgm:prSet presAssocID="{0E3CE516-7A9A-46F9-8EE0-889C89DAB11B}" presName="FourConn_2-3" presStyleLbl="fgAccFollowNode1" presStyleIdx="1" presStyleCnt="3">
        <dgm:presLayoutVars>
          <dgm:bulletEnabled val="1"/>
        </dgm:presLayoutVars>
      </dgm:prSet>
      <dgm:spPr/>
    </dgm:pt>
    <dgm:pt modelId="{AA5F76C8-EDC9-4D7B-9F8B-513D23B09692}" type="pres">
      <dgm:prSet presAssocID="{0E3CE516-7A9A-46F9-8EE0-889C89DAB11B}" presName="FourConn_3-4" presStyleLbl="fgAccFollowNode1" presStyleIdx="2" presStyleCnt="3">
        <dgm:presLayoutVars>
          <dgm:bulletEnabled val="1"/>
        </dgm:presLayoutVars>
      </dgm:prSet>
      <dgm:spPr/>
    </dgm:pt>
    <dgm:pt modelId="{006FC935-DE87-4418-9375-8B330F901842}" type="pres">
      <dgm:prSet presAssocID="{0E3CE516-7A9A-46F9-8EE0-889C89DAB11B}" presName="FourNodes_1_text" presStyleLbl="node1" presStyleIdx="3" presStyleCnt="4">
        <dgm:presLayoutVars>
          <dgm:bulletEnabled val="1"/>
        </dgm:presLayoutVars>
      </dgm:prSet>
      <dgm:spPr/>
    </dgm:pt>
    <dgm:pt modelId="{FE6CD2BB-A944-48AB-B508-1E373F1520EC}" type="pres">
      <dgm:prSet presAssocID="{0E3CE516-7A9A-46F9-8EE0-889C89DAB11B}" presName="FourNodes_2_text" presStyleLbl="node1" presStyleIdx="3" presStyleCnt="4">
        <dgm:presLayoutVars>
          <dgm:bulletEnabled val="1"/>
        </dgm:presLayoutVars>
      </dgm:prSet>
      <dgm:spPr/>
    </dgm:pt>
    <dgm:pt modelId="{D41F2349-C2DB-4C0B-928F-5B086F5CC0FB}" type="pres">
      <dgm:prSet presAssocID="{0E3CE516-7A9A-46F9-8EE0-889C89DAB11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223EFF-6745-47AE-8E5D-102C1217E4BF}" type="pres">
      <dgm:prSet presAssocID="{0E3CE516-7A9A-46F9-8EE0-889C89DAB11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C080B53-9012-444A-96E4-F48E468C735B}" type="presOf" srcId="{3716A8F6-CBDF-430A-BB8F-414271F628BB}" destId="{FEFF3181-BD5B-4569-840E-159F7EAFC18F}" srcOrd="0" destOrd="0" presId="urn:microsoft.com/office/officeart/2005/8/layout/vProcess5"/>
    <dgm:cxn modelId="{A28B98B8-3DF6-4D69-8066-803E9E699099}" type="presOf" srcId="{78C38922-1962-46D3-A5FD-AB91C7A572D2}" destId="{AC2FF234-8F34-4120-86C9-7CFC3DBAD781}" srcOrd="0" destOrd="0" presId="urn:microsoft.com/office/officeart/2005/8/layout/vProcess5"/>
    <dgm:cxn modelId="{B5F6BC8B-95F8-4D6E-B341-E3E0157186E5}" type="presOf" srcId="{07B043EE-CC3A-4C0B-B27E-7A385D2900B5}" destId="{FFE67B58-A4D6-480F-9717-AE32D729FA82}" srcOrd="0" destOrd="0" presId="urn:microsoft.com/office/officeart/2005/8/layout/vProcess5"/>
    <dgm:cxn modelId="{796EE102-518F-40EC-8F2B-76E931DAC971}" type="presOf" srcId="{8788D5C5-36B3-4E4F-B734-D713701C7372}" destId="{66CA9220-288A-404A-B756-D581EBDFF7D5}" srcOrd="0" destOrd="0" presId="urn:microsoft.com/office/officeart/2005/8/layout/vProcess5"/>
    <dgm:cxn modelId="{135E0210-30E4-4D47-B89F-803E9639256A}" type="presOf" srcId="{7CD48720-3CD9-4258-B840-4BC0194C4BEE}" destId="{AA5F76C8-EDC9-4D7B-9F8B-513D23B09692}" srcOrd="0" destOrd="0" presId="urn:microsoft.com/office/officeart/2005/8/layout/vProcess5"/>
    <dgm:cxn modelId="{703F42E2-8892-4401-9D6C-782D0168A9D7}" type="presOf" srcId="{274B2568-37FF-4685-BC04-3CCBAD06E5A6}" destId="{736A4F6D-17A9-458D-A4ED-E5BEA4F0F7C6}" srcOrd="0" destOrd="0" presId="urn:microsoft.com/office/officeart/2005/8/layout/vProcess5"/>
    <dgm:cxn modelId="{AF23E9CE-FE1B-46CF-928A-0C17F632F36C}" type="presOf" srcId="{E696478F-A62D-4A8D-9842-F25E85AAE8C3}" destId="{36348558-559D-4DC2-A976-3DB01EEA7DC5}" srcOrd="0" destOrd="0" presId="urn:microsoft.com/office/officeart/2005/8/layout/vProcess5"/>
    <dgm:cxn modelId="{B544D29B-FA70-4EC3-8823-FE7278A66CBD}" type="presOf" srcId="{78C38922-1962-46D3-A5FD-AB91C7A572D2}" destId="{006FC935-DE87-4418-9375-8B330F901842}" srcOrd="1" destOrd="0" presId="urn:microsoft.com/office/officeart/2005/8/layout/vProcess5"/>
    <dgm:cxn modelId="{37E5AAFF-C50B-4419-93DC-2BAC38A28571}" srcId="{0E3CE516-7A9A-46F9-8EE0-889C89DAB11B}" destId="{274B2568-37FF-4685-BC04-3CCBAD06E5A6}" srcOrd="3" destOrd="0" parTransId="{DCE7541F-DD1D-45A9-AD5B-BB4972163AA9}" sibTransId="{8ACA3FAF-555C-4710-A779-D22EA3BDD875}"/>
    <dgm:cxn modelId="{15D27639-236B-429E-8BFC-FFBEBFB14E28}" srcId="{0E3CE516-7A9A-46F9-8EE0-889C89DAB11B}" destId="{8788D5C5-36B3-4E4F-B734-D713701C7372}" srcOrd="1" destOrd="0" parTransId="{37E71E46-0B06-459D-A707-709C6F7D2914}" sibTransId="{E696478F-A62D-4A8D-9842-F25E85AAE8C3}"/>
    <dgm:cxn modelId="{273EBC0E-AA2B-4C90-AA9A-9D6F9B683204}" type="presOf" srcId="{8788D5C5-36B3-4E4F-B734-D713701C7372}" destId="{FE6CD2BB-A944-48AB-B508-1E373F1520EC}" srcOrd="1" destOrd="0" presId="urn:microsoft.com/office/officeart/2005/8/layout/vProcess5"/>
    <dgm:cxn modelId="{260238F4-04AA-4FB7-9F6A-C11C02587198}" type="presOf" srcId="{0E3CE516-7A9A-46F9-8EE0-889C89DAB11B}" destId="{548088E9-13B8-44F7-A540-E12BD9351802}" srcOrd="0" destOrd="0" presId="urn:microsoft.com/office/officeart/2005/8/layout/vProcess5"/>
    <dgm:cxn modelId="{C13F6232-3058-412D-9D7C-D2B3B456432D}" srcId="{0E3CE516-7A9A-46F9-8EE0-889C89DAB11B}" destId="{78C38922-1962-46D3-A5FD-AB91C7A572D2}" srcOrd="0" destOrd="0" parTransId="{3859384C-3862-416B-AAD7-D142E015E5FC}" sibTransId="{07B043EE-CC3A-4C0B-B27E-7A385D2900B5}"/>
    <dgm:cxn modelId="{9B824D3D-3971-471E-A781-12DC0A5B7564}" type="presOf" srcId="{274B2568-37FF-4685-BC04-3CCBAD06E5A6}" destId="{85223EFF-6745-47AE-8E5D-102C1217E4BF}" srcOrd="1" destOrd="0" presId="urn:microsoft.com/office/officeart/2005/8/layout/vProcess5"/>
    <dgm:cxn modelId="{680CC1F2-E6A4-46F5-A3E9-112CB38FAE4B}" srcId="{0E3CE516-7A9A-46F9-8EE0-889C89DAB11B}" destId="{3716A8F6-CBDF-430A-BB8F-414271F628BB}" srcOrd="2" destOrd="0" parTransId="{4C6B2B2F-0DDD-4EBD-87A5-C25A3E74EB80}" sibTransId="{7CD48720-3CD9-4258-B840-4BC0194C4BEE}"/>
    <dgm:cxn modelId="{19112A80-6BA7-4B23-8B21-A62AF9943CB3}" type="presOf" srcId="{3716A8F6-CBDF-430A-BB8F-414271F628BB}" destId="{D41F2349-C2DB-4C0B-928F-5B086F5CC0FB}" srcOrd="1" destOrd="0" presId="urn:microsoft.com/office/officeart/2005/8/layout/vProcess5"/>
    <dgm:cxn modelId="{2A606D44-7CC1-4C57-8104-84A337748668}" type="presParOf" srcId="{548088E9-13B8-44F7-A540-E12BD9351802}" destId="{5811A4DC-A412-4AB9-BD99-F4A1D28455FE}" srcOrd="0" destOrd="0" presId="urn:microsoft.com/office/officeart/2005/8/layout/vProcess5"/>
    <dgm:cxn modelId="{82B5F6E6-41CF-4FCD-8F57-10396329A977}" type="presParOf" srcId="{548088E9-13B8-44F7-A540-E12BD9351802}" destId="{AC2FF234-8F34-4120-86C9-7CFC3DBAD781}" srcOrd="1" destOrd="0" presId="urn:microsoft.com/office/officeart/2005/8/layout/vProcess5"/>
    <dgm:cxn modelId="{C196ECAF-E5B6-4683-87DE-0889CC09A6AA}" type="presParOf" srcId="{548088E9-13B8-44F7-A540-E12BD9351802}" destId="{66CA9220-288A-404A-B756-D581EBDFF7D5}" srcOrd="2" destOrd="0" presId="urn:microsoft.com/office/officeart/2005/8/layout/vProcess5"/>
    <dgm:cxn modelId="{6A1C5B4F-ABB6-4B89-BA32-FEAD8D5131FF}" type="presParOf" srcId="{548088E9-13B8-44F7-A540-E12BD9351802}" destId="{FEFF3181-BD5B-4569-840E-159F7EAFC18F}" srcOrd="3" destOrd="0" presId="urn:microsoft.com/office/officeart/2005/8/layout/vProcess5"/>
    <dgm:cxn modelId="{FAD3CC1D-6472-4900-8B3F-961BB335E18A}" type="presParOf" srcId="{548088E9-13B8-44F7-A540-E12BD9351802}" destId="{736A4F6D-17A9-458D-A4ED-E5BEA4F0F7C6}" srcOrd="4" destOrd="0" presId="urn:microsoft.com/office/officeart/2005/8/layout/vProcess5"/>
    <dgm:cxn modelId="{0D3FEFDB-B90B-41F0-9A91-1CA056131150}" type="presParOf" srcId="{548088E9-13B8-44F7-A540-E12BD9351802}" destId="{FFE67B58-A4D6-480F-9717-AE32D729FA82}" srcOrd="5" destOrd="0" presId="urn:microsoft.com/office/officeart/2005/8/layout/vProcess5"/>
    <dgm:cxn modelId="{067D06AA-93D3-42E1-B981-37C08F0D46F2}" type="presParOf" srcId="{548088E9-13B8-44F7-A540-E12BD9351802}" destId="{36348558-559D-4DC2-A976-3DB01EEA7DC5}" srcOrd="6" destOrd="0" presId="urn:microsoft.com/office/officeart/2005/8/layout/vProcess5"/>
    <dgm:cxn modelId="{6C94BBD3-71A2-45EB-A225-A34B4C0D5417}" type="presParOf" srcId="{548088E9-13B8-44F7-A540-E12BD9351802}" destId="{AA5F76C8-EDC9-4D7B-9F8B-513D23B09692}" srcOrd="7" destOrd="0" presId="urn:microsoft.com/office/officeart/2005/8/layout/vProcess5"/>
    <dgm:cxn modelId="{493E49D2-70E3-4FB3-A3C6-084EF6EDB3F1}" type="presParOf" srcId="{548088E9-13B8-44F7-A540-E12BD9351802}" destId="{006FC935-DE87-4418-9375-8B330F901842}" srcOrd="8" destOrd="0" presId="urn:microsoft.com/office/officeart/2005/8/layout/vProcess5"/>
    <dgm:cxn modelId="{97FE3932-CE46-45CE-95A6-E412AAE23CC1}" type="presParOf" srcId="{548088E9-13B8-44F7-A540-E12BD9351802}" destId="{FE6CD2BB-A944-48AB-B508-1E373F1520EC}" srcOrd="9" destOrd="0" presId="urn:microsoft.com/office/officeart/2005/8/layout/vProcess5"/>
    <dgm:cxn modelId="{E2FDDEEA-7E4E-4C08-92EF-FB3F08115D8B}" type="presParOf" srcId="{548088E9-13B8-44F7-A540-E12BD9351802}" destId="{D41F2349-C2DB-4C0B-928F-5B086F5CC0FB}" srcOrd="10" destOrd="0" presId="urn:microsoft.com/office/officeart/2005/8/layout/vProcess5"/>
    <dgm:cxn modelId="{16A168F8-00E2-4BDB-A0F8-8BDD9A9BC4C5}" type="presParOf" srcId="{548088E9-13B8-44F7-A540-E12BD9351802}" destId="{85223EFF-6745-47AE-8E5D-102C1217E4BF}" srcOrd="11" destOrd="0" presId="urn:microsoft.com/office/officeart/2005/8/layout/vProcess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Kategori produktivitas rendah lebih banyak pada laki-laki (23,1%) dibanding pada perempuan (16,7%)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44523C1A-94A3-496C-AD44-40EFC58D5E2E}">
      <dgm:prSet/>
      <dgm:spPr/>
      <dgm:t>
        <a:bodyPr/>
        <a:lstStyle/>
        <a:p>
          <a:pPr rtl="0"/>
          <a:r>
            <a:rPr lang="id-ID" dirty="0" smtClean="0"/>
            <a:t>Sedangkan pada Produktivitas Kerja yang tinggi lebih banyak pada perempuan (54,2%) dibanding laki-laki (34,6%)</a:t>
          </a:r>
          <a:endParaRPr lang="id-ID" dirty="0"/>
        </a:p>
      </dgm:t>
    </dgm:pt>
    <dgm:pt modelId="{5E5F691A-EA27-466D-A87A-3D3884F38071}" type="parTrans" cxnId="{02EDE11E-A4C1-40E9-8223-3E34669E0C5A}">
      <dgm:prSet/>
      <dgm:spPr/>
      <dgm:t>
        <a:bodyPr/>
        <a:lstStyle/>
        <a:p>
          <a:endParaRPr lang="id-ID"/>
        </a:p>
      </dgm:t>
    </dgm:pt>
    <dgm:pt modelId="{8AB14723-E601-4FE7-8D8E-731D12567809}" type="sibTrans" cxnId="{02EDE11E-A4C1-40E9-8223-3E34669E0C5A}">
      <dgm:prSet/>
      <dgm:spPr/>
      <dgm:t>
        <a:bodyPr/>
        <a:lstStyle/>
        <a:p>
          <a:endParaRPr lang="id-ID"/>
        </a:p>
      </dgm:t>
    </dgm:pt>
    <dgm:pt modelId="{58595F67-D2EE-4E45-85BE-D96D823A7D7D}">
      <dgm:prSet/>
      <dgm:spPr/>
      <dgm:t>
        <a:bodyPr/>
        <a:lstStyle/>
        <a:p>
          <a:pPr rtl="0"/>
          <a:r>
            <a:rPr lang="id-ID" dirty="0" smtClean="0"/>
            <a:t>Namun demikian ada 1 cell yang expected count yang kurang dari 5 </a:t>
          </a:r>
          <a:r>
            <a:rPr lang="id-ID" dirty="0" smtClean="0">
              <a:sym typeface="Wingdings" pitchFamily="2" charset="2"/>
            </a:rPr>
            <a:t> tabel dibuat 2X2</a:t>
          </a:r>
          <a:r>
            <a:rPr lang="id-ID" dirty="0" smtClean="0"/>
            <a:t> </a:t>
          </a:r>
          <a:endParaRPr lang="id-ID" dirty="0"/>
        </a:p>
      </dgm:t>
    </dgm:pt>
    <dgm:pt modelId="{861A8550-FCC8-4E06-98BA-5BC76C49A620}" type="parTrans" cxnId="{2D57CE93-CC90-4213-B958-0103DFDC6032}">
      <dgm:prSet/>
      <dgm:spPr/>
      <dgm:t>
        <a:bodyPr/>
        <a:lstStyle/>
        <a:p>
          <a:endParaRPr lang="id-ID"/>
        </a:p>
      </dgm:t>
    </dgm:pt>
    <dgm:pt modelId="{A174B795-FD23-4456-9CEC-DAD902EE3689}" type="sibTrans" cxnId="{2D57CE93-CC90-4213-B958-0103DFDC6032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0" presStyleCnt="3" custScaleX="277778" custScaleY="3146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230D8D-C612-4838-AC5C-18527C4EBEE2}" type="pres">
      <dgm:prSet presAssocID="{BE8B8186-A703-4496-A503-25B9C763E012}" presName="sp" presStyleCnt="0"/>
      <dgm:spPr/>
    </dgm:pt>
    <dgm:pt modelId="{EE6943E0-30D2-4678-A11D-1CFA4AD41422}" type="pres">
      <dgm:prSet presAssocID="{44523C1A-94A3-496C-AD44-40EFC58D5E2E}" presName="linNode" presStyleCnt="0"/>
      <dgm:spPr/>
    </dgm:pt>
    <dgm:pt modelId="{63C620BE-1587-4F13-BBD6-C2C1833F4F00}" type="pres">
      <dgm:prSet presAssocID="{44523C1A-94A3-496C-AD44-40EFC58D5E2E}" presName="parentText" presStyleLbl="node1" presStyleIdx="1" presStyleCnt="3" custScaleX="277778" custScaleY="3952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E91C5C-891D-4047-9252-4CB5497BF8EF}" type="pres">
      <dgm:prSet presAssocID="{8AB14723-E601-4FE7-8D8E-731D12567809}" presName="sp" presStyleCnt="0"/>
      <dgm:spPr/>
    </dgm:pt>
    <dgm:pt modelId="{1E17F293-3B72-49BB-834A-DB182968AFDA}" type="pres">
      <dgm:prSet presAssocID="{58595F67-D2EE-4E45-85BE-D96D823A7D7D}" presName="linNode" presStyleCnt="0"/>
      <dgm:spPr/>
    </dgm:pt>
    <dgm:pt modelId="{CE4EDA2D-D5B5-4C5D-B476-14FDA5C0B95A}" type="pres">
      <dgm:prSet presAssocID="{58595F67-D2EE-4E45-85BE-D96D823A7D7D}" presName="parentText" presStyleLbl="node1" presStyleIdx="2" presStyleCnt="3" custScaleX="277778" custScaleY="2957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3456C56-402A-43A2-99B3-DECD3601B666}" type="presOf" srcId="{44523C1A-94A3-496C-AD44-40EFC58D5E2E}" destId="{63C620BE-1587-4F13-BBD6-C2C1833F4F00}" srcOrd="0" destOrd="0" presId="urn:microsoft.com/office/officeart/2005/8/layout/vList5"/>
    <dgm:cxn modelId="{2D57CE93-CC90-4213-B958-0103DFDC6032}" srcId="{BC676EBB-3F13-4274-8B9E-F482D4A4947A}" destId="{58595F67-D2EE-4E45-85BE-D96D823A7D7D}" srcOrd="2" destOrd="0" parTransId="{861A8550-FCC8-4E06-98BA-5BC76C49A620}" sibTransId="{A174B795-FD23-4456-9CEC-DAD902EE3689}"/>
    <dgm:cxn modelId="{893A0DA1-3C5F-4992-BE57-8350C6E26873}" type="presOf" srcId="{50F788FA-0D3F-4383-93B3-38A2A29DA1EA}" destId="{9D0F87DC-916F-43F1-8D8B-4CE548AF9DD0}" srcOrd="0" destOrd="0" presId="urn:microsoft.com/office/officeart/2005/8/layout/vList5"/>
    <dgm:cxn modelId="{B3F88C9C-4969-43C4-8B4C-0E09E1AA142D}" type="presOf" srcId="{BC676EBB-3F13-4274-8B9E-F482D4A4947A}" destId="{98A5C5E0-2321-4D85-B8FE-43BF403A03A6}" srcOrd="0" destOrd="0" presId="urn:microsoft.com/office/officeart/2005/8/layout/vList5"/>
    <dgm:cxn modelId="{66AD8E50-3C49-4E46-9386-1E18869869B1}" type="presOf" srcId="{58595F67-D2EE-4E45-85BE-D96D823A7D7D}" destId="{CE4EDA2D-D5B5-4C5D-B476-14FDA5C0B95A}" srcOrd="0" destOrd="0" presId="urn:microsoft.com/office/officeart/2005/8/layout/vList5"/>
    <dgm:cxn modelId="{02EDE11E-A4C1-40E9-8223-3E34669E0C5A}" srcId="{BC676EBB-3F13-4274-8B9E-F482D4A4947A}" destId="{44523C1A-94A3-496C-AD44-40EFC58D5E2E}" srcOrd="1" destOrd="0" parTransId="{5E5F691A-EA27-466D-A87A-3D3884F38071}" sibTransId="{8AB14723-E601-4FE7-8D8E-731D12567809}"/>
    <dgm:cxn modelId="{A696E33E-B5C6-42FE-865F-9E63D983DF89}" srcId="{BC676EBB-3F13-4274-8B9E-F482D4A4947A}" destId="{50F788FA-0D3F-4383-93B3-38A2A29DA1EA}" srcOrd="0" destOrd="0" parTransId="{EB0B9000-9F03-4AA1-8743-9F1E4448D979}" sibTransId="{BE8B8186-A703-4496-A503-25B9C763E012}"/>
    <dgm:cxn modelId="{5DA034D9-BDF5-41BC-9629-81C7016341D6}" type="presParOf" srcId="{98A5C5E0-2321-4D85-B8FE-43BF403A03A6}" destId="{2B5AAF39-622A-413E-B2B8-A6C2E40B3B70}" srcOrd="0" destOrd="0" presId="urn:microsoft.com/office/officeart/2005/8/layout/vList5"/>
    <dgm:cxn modelId="{4A567EEB-39E8-4E7C-B9EA-D5F714056C33}" type="presParOf" srcId="{2B5AAF39-622A-413E-B2B8-A6C2E40B3B70}" destId="{9D0F87DC-916F-43F1-8D8B-4CE548AF9DD0}" srcOrd="0" destOrd="0" presId="urn:microsoft.com/office/officeart/2005/8/layout/vList5"/>
    <dgm:cxn modelId="{8B89A2CA-7470-40C4-A49A-55D516F5DE53}" type="presParOf" srcId="{98A5C5E0-2321-4D85-B8FE-43BF403A03A6}" destId="{3E230D8D-C612-4838-AC5C-18527C4EBEE2}" srcOrd="1" destOrd="0" presId="urn:microsoft.com/office/officeart/2005/8/layout/vList5"/>
    <dgm:cxn modelId="{8B305DC0-6491-4A2C-9D8A-8B9737E17427}" type="presParOf" srcId="{98A5C5E0-2321-4D85-B8FE-43BF403A03A6}" destId="{EE6943E0-30D2-4678-A11D-1CFA4AD41422}" srcOrd="2" destOrd="0" presId="urn:microsoft.com/office/officeart/2005/8/layout/vList5"/>
    <dgm:cxn modelId="{526229B7-42F7-4120-9416-2C03AB4DC5AC}" type="presParOf" srcId="{EE6943E0-30D2-4678-A11D-1CFA4AD41422}" destId="{63C620BE-1587-4F13-BBD6-C2C1833F4F00}" srcOrd="0" destOrd="0" presId="urn:microsoft.com/office/officeart/2005/8/layout/vList5"/>
    <dgm:cxn modelId="{53DC0478-3ED7-402E-B3CE-09C00CE221B8}" type="presParOf" srcId="{98A5C5E0-2321-4D85-B8FE-43BF403A03A6}" destId="{C2E91C5C-891D-4047-9252-4CB5497BF8EF}" srcOrd="3" destOrd="0" presId="urn:microsoft.com/office/officeart/2005/8/layout/vList5"/>
    <dgm:cxn modelId="{8009C490-D8CB-48DF-B0B1-4A14369CDC40}" type="presParOf" srcId="{98A5C5E0-2321-4D85-B8FE-43BF403A03A6}" destId="{1E17F293-3B72-49BB-834A-DB182968AFDA}" srcOrd="4" destOrd="0" presId="urn:microsoft.com/office/officeart/2005/8/layout/vList5"/>
    <dgm:cxn modelId="{693AE134-6D01-4CC8-8BEB-0FDD6E424FB3}" type="presParOf" srcId="{1E17F293-3B72-49BB-834A-DB182968AFDA}" destId="{CE4EDA2D-D5B5-4C5D-B476-14FDA5C0B95A}" srcOrd="0" destOrd="0" presId="urn:microsoft.com/office/officeart/2005/8/layout/vList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Kategori produktivitas rendah lebih banyak pada laki-laki (65,4%) dibanding pada perempuan (45,8%)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44523C1A-94A3-496C-AD44-40EFC58D5E2E}">
      <dgm:prSet/>
      <dgm:spPr/>
      <dgm:t>
        <a:bodyPr/>
        <a:lstStyle/>
        <a:p>
          <a:pPr rtl="0"/>
          <a:r>
            <a:rPr lang="id-ID" dirty="0" smtClean="0"/>
            <a:t>Sedangkan pada Produktivitas Kerja yang tinggi lebih banyak pada perempuan (54,2%) dibanding laki-laki (34,6%)</a:t>
          </a:r>
          <a:endParaRPr lang="id-ID" dirty="0"/>
        </a:p>
      </dgm:t>
    </dgm:pt>
    <dgm:pt modelId="{5E5F691A-EA27-466D-A87A-3D3884F38071}" type="parTrans" cxnId="{02EDE11E-A4C1-40E9-8223-3E34669E0C5A}">
      <dgm:prSet/>
      <dgm:spPr/>
      <dgm:t>
        <a:bodyPr/>
        <a:lstStyle/>
        <a:p>
          <a:endParaRPr lang="id-ID"/>
        </a:p>
      </dgm:t>
    </dgm:pt>
    <dgm:pt modelId="{8AB14723-E601-4FE7-8D8E-731D12567809}" type="sibTrans" cxnId="{02EDE11E-A4C1-40E9-8223-3E34669E0C5A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0" presStyleCnt="2" custScaleX="277778" custScaleY="3146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230D8D-C612-4838-AC5C-18527C4EBEE2}" type="pres">
      <dgm:prSet presAssocID="{BE8B8186-A703-4496-A503-25B9C763E012}" presName="sp" presStyleCnt="0"/>
      <dgm:spPr/>
    </dgm:pt>
    <dgm:pt modelId="{EE6943E0-30D2-4678-A11D-1CFA4AD41422}" type="pres">
      <dgm:prSet presAssocID="{44523C1A-94A3-496C-AD44-40EFC58D5E2E}" presName="linNode" presStyleCnt="0"/>
      <dgm:spPr/>
    </dgm:pt>
    <dgm:pt modelId="{63C620BE-1587-4F13-BBD6-C2C1833F4F00}" type="pres">
      <dgm:prSet presAssocID="{44523C1A-94A3-496C-AD44-40EFC58D5E2E}" presName="parentText" presStyleLbl="node1" presStyleIdx="1" presStyleCnt="2" custScaleX="277778" custScaleY="3952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C73A06A-F604-4A4D-905B-BA88DC737DE4}" type="presOf" srcId="{50F788FA-0D3F-4383-93B3-38A2A29DA1EA}" destId="{9D0F87DC-916F-43F1-8D8B-4CE548AF9DD0}" srcOrd="0" destOrd="0" presId="urn:microsoft.com/office/officeart/2005/8/layout/vList5"/>
    <dgm:cxn modelId="{333661CA-1FCE-42DC-B42C-ADC26C432BEA}" type="presOf" srcId="{44523C1A-94A3-496C-AD44-40EFC58D5E2E}" destId="{63C620BE-1587-4F13-BBD6-C2C1833F4F00}" srcOrd="0" destOrd="0" presId="urn:microsoft.com/office/officeart/2005/8/layout/vList5"/>
    <dgm:cxn modelId="{AFEA3D53-8BD7-4DED-ADE2-4462CF8FF1E6}" type="presOf" srcId="{BC676EBB-3F13-4274-8B9E-F482D4A4947A}" destId="{98A5C5E0-2321-4D85-B8FE-43BF403A03A6}" srcOrd="0" destOrd="0" presId="urn:microsoft.com/office/officeart/2005/8/layout/vList5"/>
    <dgm:cxn modelId="{02EDE11E-A4C1-40E9-8223-3E34669E0C5A}" srcId="{BC676EBB-3F13-4274-8B9E-F482D4A4947A}" destId="{44523C1A-94A3-496C-AD44-40EFC58D5E2E}" srcOrd="1" destOrd="0" parTransId="{5E5F691A-EA27-466D-A87A-3D3884F38071}" sibTransId="{8AB14723-E601-4FE7-8D8E-731D12567809}"/>
    <dgm:cxn modelId="{A696E33E-B5C6-42FE-865F-9E63D983DF89}" srcId="{BC676EBB-3F13-4274-8B9E-F482D4A4947A}" destId="{50F788FA-0D3F-4383-93B3-38A2A29DA1EA}" srcOrd="0" destOrd="0" parTransId="{EB0B9000-9F03-4AA1-8743-9F1E4448D979}" sibTransId="{BE8B8186-A703-4496-A503-25B9C763E012}"/>
    <dgm:cxn modelId="{696F85AA-8B5C-418E-85A7-9B0570222A8E}" type="presParOf" srcId="{98A5C5E0-2321-4D85-B8FE-43BF403A03A6}" destId="{2B5AAF39-622A-413E-B2B8-A6C2E40B3B70}" srcOrd="0" destOrd="0" presId="urn:microsoft.com/office/officeart/2005/8/layout/vList5"/>
    <dgm:cxn modelId="{7BBFBA52-2FDA-4EAF-AB99-E548AA1CAFBA}" type="presParOf" srcId="{2B5AAF39-622A-413E-B2B8-A6C2E40B3B70}" destId="{9D0F87DC-916F-43F1-8D8B-4CE548AF9DD0}" srcOrd="0" destOrd="0" presId="urn:microsoft.com/office/officeart/2005/8/layout/vList5"/>
    <dgm:cxn modelId="{FD682D2C-5296-4DB9-B0CF-B73E5C514EF7}" type="presParOf" srcId="{98A5C5E0-2321-4D85-B8FE-43BF403A03A6}" destId="{3E230D8D-C612-4838-AC5C-18527C4EBEE2}" srcOrd="1" destOrd="0" presId="urn:microsoft.com/office/officeart/2005/8/layout/vList5"/>
    <dgm:cxn modelId="{C7C60F17-003B-4099-904B-C0D69653F093}" type="presParOf" srcId="{98A5C5E0-2321-4D85-B8FE-43BF403A03A6}" destId="{EE6943E0-30D2-4678-A11D-1CFA4AD41422}" srcOrd="2" destOrd="0" presId="urn:microsoft.com/office/officeart/2005/8/layout/vList5"/>
    <dgm:cxn modelId="{A317931D-83A4-4C15-9142-33EBF9FCB4F8}" type="presParOf" srcId="{EE6943E0-30D2-4678-A11D-1CFA4AD41422}" destId="{63C620BE-1587-4F13-BBD6-C2C1833F4F00}" srcOrd="0" destOrd="0" presId="urn:microsoft.com/office/officeart/2005/8/layout/vList5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Nilai signifikansi 0.164 </a:t>
          </a:r>
          <a:r>
            <a:rPr lang="id-ID" dirty="0" smtClean="0">
              <a:sym typeface="Wingdings" pitchFamily="2" charset="2"/>
            </a:rPr>
            <a:t> tidak ada hubungan antara Jenis_Kelamin </a:t>
          </a:r>
          <a:r>
            <a:rPr lang="id-ID" smtClean="0">
              <a:sym typeface="Wingdings" pitchFamily="2" charset="2"/>
            </a:rPr>
            <a:t>dengan Produktivitas_kerja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0" presStyleCnt="1" custScaleX="277778" custScaleY="3146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9AABC3E-4F9A-4DC4-AF11-21D65DB09ABD}" type="presOf" srcId="{50F788FA-0D3F-4383-93B3-38A2A29DA1EA}" destId="{9D0F87DC-916F-43F1-8D8B-4CE548AF9DD0}" srcOrd="0" destOrd="0" presId="urn:microsoft.com/office/officeart/2005/8/layout/vList5"/>
    <dgm:cxn modelId="{CA030F8F-AFF1-42BB-85D6-8447D8BA842F}" type="presOf" srcId="{BC676EBB-3F13-4274-8B9E-F482D4A4947A}" destId="{98A5C5E0-2321-4D85-B8FE-43BF403A03A6}" srcOrd="0" destOrd="0" presId="urn:microsoft.com/office/officeart/2005/8/layout/vList5"/>
    <dgm:cxn modelId="{A696E33E-B5C6-42FE-865F-9E63D983DF89}" srcId="{BC676EBB-3F13-4274-8B9E-F482D4A4947A}" destId="{50F788FA-0D3F-4383-93B3-38A2A29DA1EA}" srcOrd="0" destOrd="0" parTransId="{EB0B9000-9F03-4AA1-8743-9F1E4448D979}" sibTransId="{BE8B8186-A703-4496-A503-25B9C763E012}"/>
    <dgm:cxn modelId="{319B7350-18D5-4D47-945B-562FA2D28C84}" type="presParOf" srcId="{98A5C5E0-2321-4D85-B8FE-43BF403A03A6}" destId="{2B5AAF39-622A-413E-B2B8-A6C2E40B3B70}" srcOrd="0" destOrd="0" presId="urn:microsoft.com/office/officeart/2005/8/layout/vList5"/>
    <dgm:cxn modelId="{0953AD27-A5CF-4A2E-95E4-4C0435882ECA}" type="presParOf" srcId="{2B5AAF39-622A-413E-B2B8-A6C2E40B3B70}" destId="{9D0F87DC-916F-43F1-8D8B-4CE548AF9DD0}" srcOrd="0" destOrd="0" presId="urn:microsoft.com/office/officeart/2005/8/layout/vList5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EDBD2F-4D6E-4FCC-8368-1A6A65E027B3}" type="doc">
      <dgm:prSet loTypeId="urn:microsoft.com/office/officeart/2005/8/layout/lProcess3" loCatId="process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1A46B968-E055-4A81-BA9A-977A664BFCB6}">
      <dgm:prSet phldrT="[Text]"/>
      <dgm:spPr/>
      <dgm:t>
        <a:bodyPr/>
        <a:lstStyle/>
        <a:p>
          <a:r>
            <a:rPr lang="id-ID" dirty="0" smtClean="0"/>
            <a:t>Apakah ada hubungan antara jenis kelamin dengan kepuasan kerja?</a:t>
          </a:r>
          <a:endParaRPr lang="id-ID" dirty="0"/>
        </a:p>
      </dgm:t>
    </dgm:pt>
    <dgm:pt modelId="{23A60532-DAE4-4BB8-A3EC-DDAF532FB9E6}" type="parTrans" cxnId="{AA386952-5C27-4DAC-9DBD-09592EA8AD94}">
      <dgm:prSet/>
      <dgm:spPr/>
      <dgm:t>
        <a:bodyPr/>
        <a:lstStyle/>
        <a:p>
          <a:endParaRPr lang="id-ID"/>
        </a:p>
      </dgm:t>
    </dgm:pt>
    <dgm:pt modelId="{7A1F5EEC-FACA-474E-952F-0BE7D31FA749}" type="sibTrans" cxnId="{AA386952-5C27-4DAC-9DBD-09592EA8AD94}">
      <dgm:prSet/>
      <dgm:spPr/>
      <dgm:t>
        <a:bodyPr/>
        <a:lstStyle/>
        <a:p>
          <a:endParaRPr lang="id-ID"/>
        </a:p>
      </dgm:t>
    </dgm:pt>
    <dgm:pt modelId="{7460E1D6-CD16-4C3D-8BA9-2250AA609762}">
      <dgm:prSet phldrT="[Text]"/>
      <dgm:spPr/>
      <dgm:t>
        <a:bodyPr/>
        <a:lstStyle/>
        <a:p>
          <a:r>
            <a:rPr lang="id-ID" dirty="0" smtClean="0"/>
            <a:t>Apakah ada hubungan pendidikan dengan produktivitas kerja?</a:t>
          </a:r>
          <a:endParaRPr lang="id-ID" dirty="0"/>
        </a:p>
      </dgm:t>
    </dgm:pt>
    <dgm:pt modelId="{8EEAFAA4-9D58-4A03-982A-12936129206D}" type="parTrans" cxnId="{A8E513C5-424C-4FB1-8BBA-39CE688CF37D}">
      <dgm:prSet/>
      <dgm:spPr/>
      <dgm:t>
        <a:bodyPr/>
        <a:lstStyle/>
        <a:p>
          <a:endParaRPr lang="id-ID"/>
        </a:p>
      </dgm:t>
    </dgm:pt>
    <dgm:pt modelId="{A7792FD5-5CD8-423A-8363-16040FBAEB87}" type="sibTrans" cxnId="{A8E513C5-424C-4FB1-8BBA-39CE688CF37D}">
      <dgm:prSet/>
      <dgm:spPr/>
      <dgm:t>
        <a:bodyPr/>
        <a:lstStyle/>
        <a:p>
          <a:endParaRPr lang="id-ID"/>
        </a:p>
      </dgm:t>
    </dgm:pt>
    <dgm:pt modelId="{6796D637-8F85-40C0-9E7E-D40A3B9DAD75}" type="pres">
      <dgm:prSet presAssocID="{C1EDBD2F-4D6E-4FCC-8368-1A6A65E027B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169FF48-51EB-45AF-8B94-65A11D6AC3E8}" type="pres">
      <dgm:prSet presAssocID="{1A46B968-E055-4A81-BA9A-977A664BFCB6}" presName="horFlow" presStyleCnt="0"/>
      <dgm:spPr/>
    </dgm:pt>
    <dgm:pt modelId="{0F258CDA-805F-4FA3-A4CF-392C27FCBE99}" type="pres">
      <dgm:prSet presAssocID="{1A46B968-E055-4A81-BA9A-977A664BFCB6}" presName="bigChev" presStyleLbl="node1" presStyleIdx="0" presStyleCnt="2" custScaleX="190689" custScaleY="148000"/>
      <dgm:spPr/>
      <dgm:t>
        <a:bodyPr/>
        <a:lstStyle/>
        <a:p>
          <a:endParaRPr lang="id-ID"/>
        </a:p>
      </dgm:t>
    </dgm:pt>
    <dgm:pt modelId="{40421D46-058E-4D02-B0ED-2FF073185336}" type="pres">
      <dgm:prSet presAssocID="{1A46B968-E055-4A81-BA9A-977A664BFCB6}" presName="vSp" presStyleCnt="0"/>
      <dgm:spPr/>
    </dgm:pt>
    <dgm:pt modelId="{5B34310E-06F1-4676-A8CD-54D708DB016D}" type="pres">
      <dgm:prSet presAssocID="{7460E1D6-CD16-4C3D-8BA9-2250AA609762}" presName="horFlow" presStyleCnt="0"/>
      <dgm:spPr/>
    </dgm:pt>
    <dgm:pt modelId="{0C1335C2-AE68-4B4C-A2B1-2BCE9DD410F3}" type="pres">
      <dgm:prSet presAssocID="{7460E1D6-CD16-4C3D-8BA9-2250AA609762}" presName="bigChev" presStyleLbl="node1" presStyleIdx="1" presStyleCnt="2" custScaleX="190689"/>
      <dgm:spPr/>
      <dgm:t>
        <a:bodyPr/>
        <a:lstStyle/>
        <a:p>
          <a:endParaRPr lang="id-ID"/>
        </a:p>
      </dgm:t>
    </dgm:pt>
  </dgm:ptLst>
  <dgm:cxnLst>
    <dgm:cxn modelId="{97E8EEE6-2ADD-43E1-BBB9-2A1B513A918A}" type="presOf" srcId="{C1EDBD2F-4D6E-4FCC-8368-1A6A65E027B3}" destId="{6796D637-8F85-40C0-9E7E-D40A3B9DAD75}" srcOrd="0" destOrd="0" presId="urn:microsoft.com/office/officeart/2005/8/layout/lProcess3"/>
    <dgm:cxn modelId="{A0CE65C8-6E3E-4D67-BAD5-1CD2C5DBA685}" type="presOf" srcId="{7460E1D6-CD16-4C3D-8BA9-2250AA609762}" destId="{0C1335C2-AE68-4B4C-A2B1-2BCE9DD410F3}" srcOrd="0" destOrd="0" presId="urn:microsoft.com/office/officeart/2005/8/layout/lProcess3"/>
    <dgm:cxn modelId="{AA386952-5C27-4DAC-9DBD-09592EA8AD94}" srcId="{C1EDBD2F-4D6E-4FCC-8368-1A6A65E027B3}" destId="{1A46B968-E055-4A81-BA9A-977A664BFCB6}" srcOrd="0" destOrd="0" parTransId="{23A60532-DAE4-4BB8-A3EC-DDAF532FB9E6}" sibTransId="{7A1F5EEC-FACA-474E-952F-0BE7D31FA749}"/>
    <dgm:cxn modelId="{FC2FE21B-F716-4C8E-B06E-A8234F38A6A6}" type="presOf" srcId="{1A46B968-E055-4A81-BA9A-977A664BFCB6}" destId="{0F258CDA-805F-4FA3-A4CF-392C27FCBE99}" srcOrd="0" destOrd="0" presId="urn:microsoft.com/office/officeart/2005/8/layout/lProcess3"/>
    <dgm:cxn modelId="{A8E513C5-424C-4FB1-8BBA-39CE688CF37D}" srcId="{C1EDBD2F-4D6E-4FCC-8368-1A6A65E027B3}" destId="{7460E1D6-CD16-4C3D-8BA9-2250AA609762}" srcOrd="1" destOrd="0" parTransId="{8EEAFAA4-9D58-4A03-982A-12936129206D}" sibTransId="{A7792FD5-5CD8-423A-8363-16040FBAEB87}"/>
    <dgm:cxn modelId="{A916C6A8-92D6-46E3-80C6-DE3EB01B5D7F}" type="presParOf" srcId="{6796D637-8F85-40C0-9E7E-D40A3B9DAD75}" destId="{2169FF48-51EB-45AF-8B94-65A11D6AC3E8}" srcOrd="0" destOrd="0" presId="urn:microsoft.com/office/officeart/2005/8/layout/lProcess3"/>
    <dgm:cxn modelId="{00A9C785-E8F4-4451-A484-D340FC708929}" type="presParOf" srcId="{2169FF48-51EB-45AF-8B94-65A11D6AC3E8}" destId="{0F258CDA-805F-4FA3-A4CF-392C27FCBE99}" srcOrd="0" destOrd="0" presId="urn:microsoft.com/office/officeart/2005/8/layout/lProcess3"/>
    <dgm:cxn modelId="{13A1808A-FC3C-46B1-B73A-A01F25C9D190}" type="presParOf" srcId="{6796D637-8F85-40C0-9E7E-D40A3B9DAD75}" destId="{40421D46-058E-4D02-B0ED-2FF073185336}" srcOrd="1" destOrd="0" presId="urn:microsoft.com/office/officeart/2005/8/layout/lProcess3"/>
    <dgm:cxn modelId="{8B70EAF6-A7A3-4C90-9C50-3DD35B73BE76}" type="presParOf" srcId="{6796D637-8F85-40C0-9E7E-D40A3B9DAD75}" destId="{5B34310E-06F1-4676-A8CD-54D708DB016D}" srcOrd="2" destOrd="0" presId="urn:microsoft.com/office/officeart/2005/8/layout/lProcess3"/>
    <dgm:cxn modelId="{ACDDED00-6A4B-4B29-AEF1-156D33590C2D}" type="presParOf" srcId="{5B34310E-06F1-4676-A8CD-54D708DB016D}" destId="{0C1335C2-AE68-4B4C-A2B1-2BCE9DD410F3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42294-6557-4888-9672-7513DE761EFC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8BC2AF2-8FE9-477F-9B48-B70995FBC7B5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expected yang </a:t>
          </a:r>
          <a:r>
            <a:rPr lang="en-US" dirty="0" err="1" smtClean="0"/>
            <a:t>nilainya</a:t>
          </a:r>
          <a:r>
            <a:rPr lang="en-US" dirty="0" smtClean="0"/>
            <a:t> </a:t>
          </a:r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5</a:t>
          </a:r>
          <a:endParaRPr lang="id-ID" dirty="0"/>
        </a:p>
      </dgm:t>
    </dgm:pt>
    <dgm:pt modelId="{EB1D04B8-7B17-44E6-99F8-C2460FAF0D54}" type="parTrans" cxnId="{64600549-894F-4DC3-9561-54E164CB3CA1}">
      <dgm:prSet/>
      <dgm:spPr/>
      <dgm:t>
        <a:bodyPr/>
        <a:lstStyle/>
        <a:p>
          <a:endParaRPr lang="id-ID"/>
        </a:p>
      </dgm:t>
    </dgm:pt>
    <dgm:pt modelId="{4BB5E886-52B3-42FE-A56C-7B724E15AF09}" type="sibTrans" cxnId="{64600549-894F-4DC3-9561-54E164CB3CA1}">
      <dgm:prSet/>
      <dgm:spPr/>
      <dgm:t>
        <a:bodyPr/>
        <a:lstStyle/>
        <a:p>
          <a:endParaRPr lang="id-ID"/>
        </a:p>
      </dgm:t>
    </dgm:pt>
    <dgm:pt modelId="{74C85112-60DA-4A79-BFBA-76CD335C60A4}">
      <dgm:prSet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observed yang </a:t>
          </a:r>
          <a:r>
            <a:rPr lang="en-US" dirty="0" err="1" smtClean="0"/>
            <a:t>nilainya</a:t>
          </a:r>
          <a:r>
            <a:rPr lang="en-US" dirty="0" smtClean="0"/>
            <a:t> 0</a:t>
          </a:r>
          <a:endParaRPr lang="en-US" dirty="0" smtClean="0"/>
        </a:p>
      </dgm:t>
    </dgm:pt>
    <dgm:pt modelId="{080C9EBB-0EA8-4CCD-88AD-51647C629257}" type="parTrans" cxnId="{4EDF04E2-6A97-41DE-B04E-AFC9A4197B9C}">
      <dgm:prSet/>
      <dgm:spPr/>
      <dgm:t>
        <a:bodyPr/>
        <a:lstStyle/>
        <a:p>
          <a:endParaRPr lang="id-ID"/>
        </a:p>
      </dgm:t>
    </dgm:pt>
    <dgm:pt modelId="{E43B63E0-7856-4E94-94D5-1E3938BFD41C}" type="sibTrans" cxnId="{4EDF04E2-6A97-41DE-B04E-AFC9A4197B9C}">
      <dgm:prSet/>
      <dgm:spPr/>
      <dgm:t>
        <a:bodyPr/>
        <a:lstStyle/>
        <a:p>
          <a:endParaRPr lang="id-ID"/>
        </a:p>
      </dgm:t>
    </dgm:pt>
    <dgm:pt modelId="{A49D10CD-EEB0-41D9-9C99-511FA318E201}">
      <dgm:prSet/>
      <dgm:spPr/>
      <dgm:t>
        <a:bodyPr/>
        <a:lstStyle/>
        <a:p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memenuhi</a:t>
          </a:r>
          <a:r>
            <a:rPr lang="en-US" dirty="0" smtClean="0"/>
            <a:t> </a:t>
          </a:r>
          <a:r>
            <a:rPr lang="en-US" dirty="0" err="1" smtClean="0"/>
            <a:t>syarat</a:t>
          </a:r>
          <a:r>
            <a:rPr lang="en-US" dirty="0" smtClean="0"/>
            <a:t> Chi square </a:t>
          </a:r>
          <a:r>
            <a:rPr lang="en-US" dirty="0" err="1" smtClean="0"/>
            <a:t>baca</a:t>
          </a:r>
          <a:r>
            <a:rPr lang="en-US" dirty="0" smtClean="0"/>
            <a:t> </a:t>
          </a:r>
          <a:r>
            <a:rPr lang="en-US" dirty="0" err="1" smtClean="0"/>
            <a:t>signifikansi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b="1" i="1" dirty="0" smtClean="0"/>
            <a:t>Pearson Chi Square</a:t>
          </a:r>
          <a:endParaRPr lang="en-US" b="1" i="1" dirty="0" smtClean="0"/>
        </a:p>
      </dgm:t>
    </dgm:pt>
    <dgm:pt modelId="{A637DD7D-422E-482F-9975-E94E6FFFE3A4}" type="parTrans" cxnId="{F57B5F71-9CE1-4A42-9CE7-D64C5A92DD23}">
      <dgm:prSet/>
      <dgm:spPr/>
      <dgm:t>
        <a:bodyPr/>
        <a:lstStyle/>
        <a:p>
          <a:endParaRPr lang="id-ID"/>
        </a:p>
      </dgm:t>
    </dgm:pt>
    <dgm:pt modelId="{5D6B5D3E-6578-4F46-9B3D-E921C4CA7AE9}" type="sibTrans" cxnId="{F57B5F71-9CE1-4A42-9CE7-D64C5A92DD23}">
      <dgm:prSet/>
      <dgm:spPr/>
      <dgm:t>
        <a:bodyPr/>
        <a:lstStyle/>
        <a:p>
          <a:endParaRPr lang="id-ID"/>
        </a:p>
      </dgm:t>
    </dgm:pt>
    <dgm:pt modelId="{F8000C05-9704-4486-A7EA-A79F428115EB}">
      <dgm:prSet/>
      <dgm:spPr/>
      <dgm:t>
        <a:bodyPr/>
        <a:lstStyle/>
        <a:p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memenuhi</a:t>
          </a:r>
          <a:r>
            <a:rPr lang="en-US" dirty="0" smtClean="0"/>
            <a:t> </a:t>
          </a:r>
          <a:r>
            <a:rPr lang="en-US" dirty="0" err="1" smtClean="0"/>
            <a:t>syarat</a:t>
          </a:r>
          <a:r>
            <a:rPr lang="en-US" dirty="0" smtClean="0"/>
            <a:t> </a:t>
          </a:r>
          <a:r>
            <a:rPr lang="en-US" dirty="0" err="1" smtClean="0"/>
            <a:t>baca</a:t>
          </a:r>
          <a:r>
            <a:rPr lang="en-US" dirty="0" smtClean="0"/>
            <a:t> </a:t>
          </a:r>
          <a:r>
            <a:rPr lang="en-US" dirty="0" err="1" smtClean="0"/>
            <a:t>signifikansi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b="1" i="1" dirty="0" smtClean="0"/>
            <a:t>Fisher’s Exact test</a:t>
          </a:r>
          <a:r>
            <a:rPr lang="en-US" dirty="0" smtClean="0"/>
            <a:t> (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tabel</a:t>
          </a:r>
          <a:r>
            <a:rPr lang="en-US" dirty="0" smtClean="0"/>
            <a:t> 2X2)</a:t>
          </a:r>
          <a:endParaRPr lang="id-ID" dirty="0"/>
        </a:p>
      </dgm:t>
    </dgm:pt>
    <dgm:pt modelId="{6354A62B-26CB-4B33-95E3-696558ED96E2}" type="parTrans" cxnId="{EB806E4A-3006-45F9-A389-CFF4CCD0492F}">
      <dgm:prSet/>
      <dgm:spPr/>
      <dgm:t>
        <a:bodyPr/>
        <a:lstStyle/>
        <a:p>
          <a:endParaRPr lang="id-ID"/>
        </a:p>
      </dgm:t>
    </dgm:pt>
    <dgm:pt modelId="{5DC18FD0-29BD-498B-8675-A861744AA737}" type="sibTrans" cxnId="{EB806E4A-3006-45F9-A389-CFF4CCD0492F}">
      <dgm:prSet/>
      <dgm:spPr/>
      <dgm:t>
        <a:bodyPr/>
        <a:lstStyle/>
        <a:p>
          <a:endParaRPr lang="id-ID"/>
        </a:p>
      </dgm:t>
    </dgm:pt>
    <dgm:pt modelId="{5E3F6C79-295C-4B11-A79B-F608BFD37CC9}">
      <dgm:prSet phldrT="[Text]"/>
      <dgm:spPr/>
      <dgm:t>
        <a:bodyPr/>
        <a:lstStyle/>
        <a:p>
          <a:endParaRPr lang="id-ID" dirty="0"/>
        </a:p>
      </dgm:t>
    </dgm:pt>
    <dgm:pt modelId="{DD277755-5081-4A2B-AA2A-BC7144CEC863}" type="parTrans" cxnId="{47520870-6462-4879-8E3C-398307DB4251}">
      <dgm:prSet/>
      <dgm:spPr/>
      <dgm:t>
        <a:bodyPr/>
        <a:lstStyle/>
        <a:p>
          <a:endParaRPr lang="id-ID"/>
        </a:p>
      </dgm:t>
    </dgm:pt>
    <dgm:pt modelId="{DB8D044B-CE5B-4531-9DB0-A653836B86E2}" type="sibTrans" cxnId="{47520870-6462-4879-8E3C-398307DB4251}">
      <dgm:prSet/>
      <dgm:spPr/>
      <dgm:t>
        <a:bodyPr/>
        <a:lstStyle/>
        <a:p>
          <a:endParaRPr lang="id-ID"/>
        </a:p>
      </dgm:t>
    </dgm:pt>
    <dgm:pt modelId="{9FDF56E3-A9F1-4B7C-8759-C04847FA8D91}">
      <dgm:prSet/>
      <dgm:spPr/>
      <dgm:t>
        <a:bodyPr/>
        <a:lstStyle/>
        <a:p>
          <a:endParaRPr lang="en-US" dirty="0" smtClean="0"/>
        </a:p>
      </dgm:t>
    </dgm:pt>
    <dgm:pt modelId="{3388D880-F8A5-44B9-A33A-06675FBFCE80}" type="parTrans" cxnId="{7433D4B3-13A6-4737-BF33-7FC86B94784B}">
      <dgm:prSet/>
      <dgm:spPr/>
      <dgm:t>
        <a:bodyPr/>
        <a:lstStyle/>
        <a:p>
          <a:endParaRPr lang="id-ID"/>
        </a:p>
      </dgm:t>
    </dgm:pt>
    <dgm:pt modelId="{0F2E9FC5-5467-4B59-A35E-780EB963D3C5}" type="sibTrans" cxnId="{7433D4B3-13A6-4737-BF33-7FC86B94784B}">
      <dgm:prSet/>
      <dgm:spPr/>
      <dgm:t>
        <a:bodyPr/>
        <a:lstStyle/>
        <a:p>
          <a:endParaRPr lang="id-ID"/>
        </a:p>
      </dgm:t>
    </dgm:pt>
    <dgm:pt modelId="{032D68E8-7E4F-4FF7-8285-91D6C64BDC87}">
      <dgm:prSet/>
      <dgm:spPr/>
      <dgm:t>
        <a:bodyPr/>
        <a:lstStyle/>
        <a:p>
          <a:endParaRPr lang="en-US" b="1" i="1" dirty="0" smtClean="0"/>
        </a:p>
      </dgm:t>
    </dgm:pt>
    <dgm:pt modelId="{AFF42591-72A6-449A-8B6E-8BD2DACB9729}" type="parTrans" cxnId="{AA776C10-B840-447E-95DE-0C4F1B3D394B}">
      <dgm:prSet/>
      <dgm:spPr/>
      <dgm:t>
        <a:bodyPr/>
        <a:lstStyle/>
        <a:p>
          <a:endParaRPr lang="id-ID"/>
        </a:p>
      </dgm:t>
    </dgm:pt>
    <dgm:pt modelId="{4D3F777A-BCDF-4F9A-BB60-FD2ED3E378F9}" type="sibTrans" cxnId="{AA776C10-B840-447E-95DE-0C4F1B3D394B}">
      <dgm:prSet/>
      <dgm:spPr/>
      <dgm:t>
        <a:bodyPr/>
        <a:lstStyle/>
        <a:p>
          <a:endParaRPr lang="id-ID"/>
        </a:p>
      </dgm:t>
    </dgm:pt>
    <dgm:pt modelId="{97427B66-8411-43BE-8D34-E97938F21BD3}">
      <dgm:prSet/>
      <dgm:spPr/>
      <dgm:t>
        <a:bodyPr/>
        <a:lstStyle/>
        <a:p>
          <a:endParaRPr lang="id-ID" dirty="0"/>
        </a:p>
      </dgm:t>
    </dgm:pt>
    <dgm:pt modelId="{3DA9CDBA-5C7A-4D9A-8CE1-3740B29DE4EC}" type="parTrans" cxnId="{119CF007-7E26-4F4F-B674-DBE55BD1B196}">
      <dgm:prSet/>
      <dgm:spPr/>
      <dgm:t>
        <a:bodyPr/>
        <a:lstStyle/>
        <a:p>
          <a:endParaRPr lang="id-ID"/>
        </a:p>
      </dgm:t>
    </dgm:pt>
    <dgm:pt modelId="{A1B62562-D4F7-416D-92DB-ABE18AA6211C}" type="sibTrans" cxnId="{119CF007-7E26-4F4F-B674-DBE55BD1B196}">
      <dgm:prSet/>
      <dgm:spPr/>
      <dgm:t>
        <a:bodyPr/>
        <a:lstStyle/>
        <a:p>
          <a:endParaRPr lang="id-ID"/>
        </a:p>
      </dgm:t>
    </dgm:pt>
    <dgm:pt modelId="{BCFBCDFB-3302-4244-938D-9112A868C4D7}" type="pres">
      <dgm:prSet presAssocID="{BD342294-6557-4888-9672-7513DE761EFC}" presName="Name0" presStyleCnt="0">
        <dgm:presLayoutVars>
          <dgm:dir/>
          <dgm:animLvl val="lvl"/>
          <dgm:resizeHandles/>
        </dgm:presLayoutVars>
      </dgm:prSet>
      <dgm:spPr/>
    </dgm:pt>
    <dgm:pt modelId="{598798F2-024F-4EE7-AEAD-AEFC6F245EDE}" type="pres">
      <dgm:prSet presAssocID="{5E3F6C79-295C-4B11-A79B-F608BFD37CC9}" presName="linNode" presStyleCnt="0"/>
      <dgm:spPr/>
    </dgm:pt>
    <dgm:pt modelId="{B1A1BC05-0F3F-43EF-ACFA-3720BE7C69F5}" type="pres">
      <dgm:prSet presAssocID="{5E3F6C79-295C-4B11-A79B-F608BFD37CC9}" presName="parentShp" presStyleLbl="node1" presStyleIdx="0" presStyleCnt="4" custScaleX="1979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1A9E1F8-8590-494F-9E8A-F1BD827B207C}" type="pres">
      <dgm:prSet presAssocID="{5E3F6C79-295C-4B11-A79B-F608BFD37CC9}" presName="childShp" presStyleLbl="bgAccFollowNode1" presStyleIdx="0" presStyleCnt="4" custScaleX="15752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0216AA-9037-424C-A851-252F8A3A1B8B}" type="pres">
      <dgm:prSet presAssocID="{DB8D044B-CE5B-4531-9DB0-A653836B86E2}" presName="spacing" presStyleCnt="0"/>
      <dgm:spPr/>
    </dgm:pt>
    <dgm:pt modelId="{259DBADA-31A2-452B-A1D1-CE6D6253DF07}" type="pres">
      <dgm:prSet presAssocID="{9FDF56E3-A9F1-4B7C-8759-C04847FA8D91}" presName="linNode" presStyleCnt="0"/>
      <dgm:spPr/>
    </dgm:pt>
    <dgm:pt modelId="{949A060D-1A49-47DE-831B-2728F6755108}" type="pres">
      <dgm:prSet presAssocID="{9FDF56E3-A9F1-4B7C-8759-C04847FA8D91}" presName="parentShp" presStyleLbl="node1" presStyleIdx="1" presStyleCnt="4" custScaleX="19791">
        <dgm:presLayoutVars>
          <dgm:bulletEnabled val="1"/>
        </dgm:presLayoutVars>
      </dgm:prSet>
      <dgm:spPr/>
    </dgm:pt>
    <dgm:pt modelId="{27804B9F-72DD-4A76-B2AF-BFBB813B8575}" type="pres">
      <dgm:prSet presAssocID="{9FDF56E3-A9F1-4B7C-8759-C04847FA8D91}" presName="childShp" presStyleLbl="bgAccFollowNode1" presStyleIdx="1" presStyleCnt="4" custScaleX="163312">
        <dgm:presLayoutVars>
          <dgm:bulletEnabled val="1"/>
        </dgm:presLayoutVars>
      </dgm:prSet>
      <dgm:spPr/>
    </dgm:pt>
    <dgm:pt modelId="{0C15DB13-FD5D-4C22-A764-FC12E67B60A7}" type="pres">
      <dgm:prSet presAssocID="{0F2E9FC5-5467-4B59-A35E-780EB963D3C5}" presName="spacing" presStyleCnt="0"/>
      <dgm:spPr/>
    </dgm:pt>
    <dgm:pt modelId="{AAAE9867-9EF7-4620-9E34-67EF90BFCE74}" type="pres">
      <dgm:prSet presAssocID="{032D68E8-7E4F-4FF7-8285-91D6C64BDC87}" presName="linNode" presStyleCnt="0"/>
      <dgm:spPr/>
    </dgm:pt>
    <dgm:pt modelId="{9734A137-02D4-4FBE-9DF7-8A8A214DE312}" type="pres">
      <dgm:prSet presAssocID="{032D68E8-7E4F-4FF7-8285-91D6C64BDC87}" presName="parentShp" presStyleLbl="node1" presStyleIdx="2" presStyleCnt="4" custScaleX="19791">
        <dgm:presLayoutVars>
          <dgm:bulletEnabled val="1"/>
        </dgm:presLayoutVars>
      </dgm:prSet>
      <dgm:spPr/>
    </dgm:pt>
    <dgm:pt modelId="{340E38DF-4A88-459B-9CE4-2665417EA084}" type="pres">
      <dgm:prSet presAssocID="{032D68E8-7E4F-4FF7-8285-91D6C64BDC87}" presName="childShp" presStyleLbl="bgAccFollowNode1" presStyleIdx="2" presStyleCnt="4" custScaleX="166667">
        <dgm:presLayoutVars>
          <dgm:bulletEnabled val="1"/>
        </dgm:presLayoutVars>
      </dgm:prSet>
      <dgm:spPr/>
    </dgm:pt>
    <dgm:pt modelId="{7F8F0860-2AC3-4871-AA95-D9EB935CCA4E}" type="pres">
      <dgm:prSet presAssocID="{4D3F777A-BCDF-4F9A-BB60-FD2ED3E378F9}" presName="spacing" presStyleCnt="0"/>
      <dgm:spPr/>
    </dgm:pt>
    <dgm:pt modelId="{8615C864-4D71-4AF2-BC1F-EB136AF912F4}" type="pres">
      <dgm:prSet presAssocID="{97427B66-8411-43BE-8D34-E97938F21BD3}" presName="linNode" presStyleCnt="0"/>
      <dgm:spPr/>
    </dgm:pt>
    <dgm:pt modelId="{DEC63627-D625-42B0-9B69-3D372DBB59F3}" type="pres">
      <dgm:prSet presAssocID="{97427B66-8411-43BE-8D34-E97938F21BD3}" presName="parentShp" presStyleLbl="node1" presStyleIdx="3" presStyleCnt="4" custScaleX="19791">
        <dgm:presLayoutVars>
          <dgm:bulletEnabled val="1"/>
        </dgm:presLayoutVars>
      </dgm:prSet>
      <dgm:spPr/>
    </dgm:pt>
    <dgm:pt modelId="{D2D604C7-0806-4597-AAFF-D0A1EE4A4481}" type="pres">
      <dgm:prSet presAssocID="{97427B66-8411-43BE-8D34-E97938F21BD3}" presName="childShp" presStyleLbl="bgAccFollowNode1" presStyleIdx="3" presStyleCnt="4" custScaleX="163312">
        <dgm:presLayoutVars>
          <dgm:bulletEnabled val="1"/>
        </dgm:presLayoutVars>
      </dgm:prSet>
      <dgm:spPr/>
    </dgm:pt>
  </dgm:ptLst>
  <dgm:cxnLst>
    <dgm:cxn modelId="{7433D4B3-13A6-4737-BF33-7FC86B94784B}" srcId="{BD342294-6557-4888-9672-7513DE761EFC}" destId="{9FDF56E3-A9F1-4B7C-8759-C04847FA8D91}" srcOrd="1" destOrd="0" parTransId="{3388D880-F8A5-44B9-A33A-06675FBFCE80}" sibTransId="{0F2E9FC5-5467-4B59-A35E-780EB963D3C5}"/>
    <dgm:cxn modelId="{24491D1C-110F-49BB-AEE4-7685121CC5DE}" type="presOf" srcId="{97427B66-8411-43BE-8D34-E97938F21BD3}" destId="{DEC63627-D625-42B0-9B69-3D372DBB59F3}" srcOrd="0" destOrd="0" presId="urn:microsoft.com/office/officeart/2005/8/layout/vList6"/>
    <dgm:cxn modelId="{2DE22FA9-AD4E-44C3-A0B5-DD35102CCA9C}" type="presOf" srcId="{032D68E8-7E4F-4FF7-8285-91D6C64BDC87}" destId="{9734A137-02D4-4FBE-9DF7-8A8A214DE312}" srcOrd="0" destOrd="0" presId="urn:microsoft.com/office/officeart/2005/8/layout/vList6"/>
    <dgm:cxn modelId="{4CFFF63C-5DBC-4765-ACEE-902A8B9CD747}" type="presOf" srcId="{A49D10CD-EEB0-41D9-9C99-511FA318E201}" destId="{340E38DF-4A88-459B-9CE4-2665417EA084}" srcOrd="0" destOrd="0" presId="urn:microsoft.com/office/officeart/2005/8/layout/vList6"/>
    <dgm:cxn modelId="{4EDF04E2-6A97-41DE-B04E-AFC9A4197B9C}" srcId="{9FDF56E3-A9F1-4B7C-8759-C04847FA8D91}" destId="{74C85112-60DA-4A79-BFBA-76CD335C60A4}" srcOrd="0" destOrd="0" parTransId="{080C9EBB-0EA8-4CCD-88AD-51647C629257}" sibTransId="{E43B63E0-7856-4E94-94D5-1E3938BFD41C}"/>
    <dgm:cxn modelId="{47520870-6462-4879-8E3C-398307DB4251}" srcId="{BD342294-6557-4888-9672-7513DE761EFC}" destId="{5E3F6C79-295C-4B11-A79B-F608BFD37CC9}" srcOrd="0" destOrd="0" parTransId="{DD277755-5081-4A2B-AA2A-BC7144CEC863}" sibTransId="{DB8D044B-CE5B-4531-9DB0-A653836B86E2}"/>
    <dgm:cxn modelId="{F57B5F71-9CE1-4A42-9CE7-D64C5A92DD23}" srcId="{032D68E8-7E4F-4FF7-8285-91D6C64BDC87}" destId="{A49D10CD-EEB0-41D9-9C99-511FA318E201}" srcOrd="0" destOrd="0" parTransId="{A637DD7D-422E-482F-9975-E94E6FFFE3A4}" sibTransId="{5D6B5D3E-6578-4F46-9B3D-E921C4CA7AE9}"/>
    <dgm:cxn modelId="{AA776C10-B840-447E-95DE-0C4F1B3D394B}" srcId="{BD342294-6557-4888-9672-7513DE761EFC}" destId="{032D68E8-7E4F-4FF7-8285-91D6C64BDC87}" srcOrd="2" destOrd="0" parTransId="{AFF42591-72A6-449A-8B6E-8BD2DACB9729}" sibTransId="{4D3F777A-BCDF-4F9A-BB60-FD2ED3E378F9}"/>
    <dgm:cxn modelId="{72D58580-E4A4-4295-B0E9-9828C8B09320}" type="presOf" srcId="{5E3F6C79-295C-4B11-A79B-F608BFD37CC9}" destId="{B1A1BC05-0F3F-43EF-ACFA-3720BE7C69F5}" srcOrd="0" destOrd="0" presId="urn:microsoft.com/office/officeart/2005/8/layout/vList6"/>
    <dgm:cxn modelId="{9EB6CEC2-C26F-4364-B06D-87E2C83664AB}" type="presOf" srcId="{74C85112-60DA-4A79-BFBA-76CD335C60A4}" destId="{27804B9F-72DD-4A76-B2AF-BFBB813B8575}" srcOrd="0" destOrd="0" presId="urn:microsoft.com/office/officeart/2005/8/layout/vList6"/>
    <dgm:cxn modelId="{4BD1C744-4865-40B9-A0DA-71F7F56C6B70}" type="presOf" srcId="{28BC2AF2-8FE9-477F-9B48-B70995FBC7B5}" destId="{01A9E1F8-8590-494F-9E8A-F1BD827B207C}" srcOrd="0" destOrd="0" presId="urn:microsoft.com/office/officeart/2005/8/layout/vList6"/>
    <dgm:cxn modelId="{EB806E4A-3006-45F9-A389-CFF4CCD0492F}" srcId="{97427B66-8411-43BE-8D34-E97938F21BD3}" destId="{F8000C05-9704-4486-A7EA-A79F428115EB}" srcOrd="0" destOrd="0" parTransId="{6354A62B-26CB-4B33-95E3-696558ED96E2}" sibTransId="{5DC18FD0-29BD-498B-8675-A861744AA737}"/>
    <dgm:cxn modelId="{66EA4FA5-D396-4341-86EA-61993E2A3FCC}" type="presOf" srcId="{9FDF56E3-A9F1-4B7C-8759-C04847FA8D91}" destId="{949A060D-1A49-47DE-831B-2728F6755108}" srcOrd="0" destOrd="0" presId="urn:microsoft.com/office/officeart/2005/8/layout/vList6"/>
    <dgm:cxn modelId="{D54EBFA6-968D-4451-8BE3-03FE897D3671}" type="presOf" srcId="{F8000C05-9704-4486-A7EA-A79F428115EB}" destId="{D2D604C7-0806-4597-AAFF-D0A1EE4A4481}" srcOrd="0" destOrd="0" presId="urn:microsoft.com/office/officeart/2005/8/layout/vList6"/>
    <dgm:cxn modelId="{64600549-894F-4DC3-9561-54E164CB3CA1}" srcId="{5E3F6C79-295C-4B11-A79B-F608BFD37CC9}" destId="{28BC2AF2-8FE9-477F-9B48-B70995FBC7B5}" srcOrd="0" destOrd="0" parTransId="{EB1D04B8-7B17-44E6-99F8-C2460FAF0D54}" sibTransId="{4BB5E886-52B3-42FE-A56C-7B724E15AF09}"/>
    <dgm:cxn modelId="{B09A7158-9CF9-4F7C-BB17-C78074A25F35}" type="presOf" srcId="{BD342294-6557-4888-9672-7513DE761EFC}" destId="{BCFBCDFB-3302-4244-938D-9112A868C4D7}" srcOrd="0" destOrd="0" presId="urn:microsoft.com/office/officeart/2005/8/layout/vList6"/>
    <dgm:cxn modelId="{119CF007-7E26-4F4F-B674-DBE55BD1B196}" srcId="{BD342294-6557-4888-9672-7513DE761EFC}" destId="{97427B66-8411-43BE-8D34-E97938F21BD3}" srcOrd="3" destOrd="0" parTransId="{3DA9CDBA-5C7A-4D9A-8CE1-3740B29DE4EC}" sibTransId="{A1B62562-D4F7-416D-92DB-ABE18AA6211C}"/>
    <dgm:cxn modelId="{8AAD7E9D-ECF7-4450-933E-5B9D0DE23720}" type="presParOf" srcId="{BCFBCDFB-3302-4244-938D-9112A868C4D7}" destId="{598798F2-024F-4EE7-AEAD-AEFC6F245EDE}" srcOrd="0" destOrd="0" presId="urn:microsoft.com/office/officeart/2005/8/layout/vList6"/>
    <dgm:cxn modelId="{6F722B7C-4FC3-4899-883F-09FD15D0CC07}" type="presParOf" srcId="{598798F2-024F-4EE7-AEAD-AEFC6F245EDE}" destId="{B1A1BC05-0F3F-43EF-ACFA-3720BE7C69F5}" srcOrd="0" destOrd="0" presId="urn:microsoft.com/office/officeart/2005/8/layout/vList6"/>
    <dgm:cxn modelId="{CBE91F29-B43C-4113-97F2-79028B83A197}" type="presParOf" srcId="{598798F2-024F-4EE7-AEAD-AEFC6F245EDE}" destId="{01A9E1F8-8590-494F-9E8A-F1BD827B207C}" srcOrd="1" destOrd="0" presId="urn:microsoft.com/office/officeart/2005/8/layout/vList6"/>
    <dgm:cxn modelId="{ABAC7F99-3B8F-43CA-95C2-8D12284D7709}" type="presParOf" srcId="{BCFBCDFB-3302-4244-938D-9112A868C4D7}" destId="{A90216AA-9037-424C-A851-252F8A3A1B8B}" srcOrd="1" destOrd="0" presId="urn:microsoft.com/office/officeart/2005/8/layout/vList6"/>
    <dgm:cxn modelId="{56290775-B90A-4C3C-B279-F1398BFB088B}" type="presParOf" srcId="{BCFBCDFB-3302-4244-938D-9112A868C4D7}" destId="{259DBADA-31A2-452B-A1D1-CE6D6253DF07}" srcOrd="2" destOrd="0" presId="urn:microsoft.com/office/officeart/2005/8/layout/vList6"/>
    <dgm:cxn modelId="{E4022FFC-6429-4D89-A178-BB33665CEC7E}" type="presParOf" srcId="{259DBADA-31A2-452B-A1D1-CE6D6253DF07}" destId="{949A060D-1A49-47DE-831B-2728F6755108}" srcOrd="0" destOrd="0" presId="urn:microsoft.com/office/officeart/2005/8/layout/vList6"/>
    <dgm:cxn modelId="{1E7061F7-0C41-4654-A5C7-3E75BA52ECEE}" type="presParOf" srcId="{259DBADA-31A2-452B-A1D1-CE6D6253DF07}" destId="{27804B9F-72DD-4A76-B2AF-BFBB813B8575}" srcOrd="1" destOrd="0" presId="urn:microsoft.com/office/officeart/2005/8/layout/vList6"/>
    <dgm:cxn modelId="{D9019B31-C641-41B6-B1A8-160EB94275F9}" type="presParOf" srcId="{BCFBCDFB-3302-4244-938D-9112A868C4D7}" destId="{0C15DB13-FD5D-4C22-A764-FC12E67B60A7}" srcOrd="3" destOrd="0" presId="urn:microsoft.com/office/officeart/2005/8/layout/vList6"/>
    <dgm:cxn modelId="{CC38A684-B850-4EAD-8BE2-F47E45188E9C}" type="presParOf" srcId="{BCFBCDFB-3302-4244-938D-9112A868C4D7}" destId="{AAAE9867-9EF7-4620-9E34-67EF90BFCE74}" srcOrd="4" destOrd="0" presId="urn:microsoft.com/office/officeart/2005/8/layout/vList6"/>
    <dgm:cxn modelId="{C20E47F4-6495-4316-9F71-F1C7B4F772C9}" type="presParOf" srcId="{AAAE9867-9EF7-4620-9E34-67EF90BFCE74}" destId="{9734A137-02D4-4FBE-9DF7-8A8A214DE312}" srcOrd="0" destOrd="0" presId="urn:microsoft.com/office/officeart/2005/8/layout/vList6"/>
    <dgm:cxn modelId="{15DF7DD4-495A-41C1-9751-F4EF3B5A4547}" type="presParOf" srcId="{AAAE9867-9EF7-4620-9E34-67EF90BFCE74}" destId="{340E38DF-4A88-459B-9CE4-2665417EA084}" srcOrd="1" destOrd="0" presId="urn:microsoft.com/office/officeart/2005/8/layout/vList6"/>
    <dgm:cxn modelId="{9329F6B6-568A-48E7-94AE-FC60243B5B81}" type="presParOf" srcId="{BCFBCDFB-3302-4244-938D-9112A868C4D7}" destId="{7F8F0860-2AC3-4871-AA95-D9EB935CCA4E}" srcOrd="5" destOrd="0" presId="urn:microsoft.com/office/officeart/2005/8/layout/vList6"/>
    <dgm:cxn modelId="{5B1BC2A8-4610-4CF9-8F1C-E36639D177A4}" type="presParOf" srcId="{BCFBCDFB-3302-4244-938D-9112A868C4D7}" destId="{8615C864-4D71-4AF2-BC1F-EB136AF912F4}" srcOrd="6" destOrd="0" presId="urn:microsoft.com/office/officeart/2005/8/layout/vList6"/>
    <dgm:cxn modelId="{D143B589-E9E7-4220-A28D-C32CE2953357}" type="presParOf" srcId="{8615C864-4D71-4AF2-BC1F-EB136AF912F4}" destId="{DEC63627-D625-42B0-9B69-3D372DBB59F3}" srcOrd="0" destOrd="0" presId="urn:microsoft.com/office/officeart/2005/8/layout/vList6"/>
    <dgm:cxn modelId="{AD22AC63-29E2-4891-B227-1051558C0934}" type="presParOf" srcId="{8615C864-4D71-4AF2-BC1F-EB136AF912F4}" destId="{D2D604C7-0806-4597-AAFF-D0A1EE4A4481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42294-6557-4888-9672-7513DE761EFC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8BC2AF2-8FE9-477F-9B48-B70995FBC7B5}">
      <dgm:prSet phldrT="[Text]" custT="1"/>
      <dgm:spPr/>
      <dgm:t>
        <a:bodyPr/>
        <a:lstStyle/>
        <a:p>
          <a:r>
            <a:rPr lang="id-ID" sz="2400" dirty="0" smtClean="0"/>
            <a:t>Akan lebih bagus jika jumlah data cukup besar</a:t>
          </a:r>
          <a:endParaRPr lang="id-ID" sz="2400" dirty="0"/>
        </a:p>
      </dgm:t>
    </dgm:pt>
    <dgm:pt modelId="{EB1D04B8-7B17-44E6-99F8-C2460FAF0D54}" type="parTrans" cxnId="{64600549-894F-4DC3-9561-54E164CB3CA1}">
      <dgm:prSet/>
      <dgm:spPr/>
      <dgm:t>
        <a:bodyPr/>
        <a:lstStyle/>
        <a:p>
          <a:endParaRPr lang="id-ID"/>
        </a:p>
      </dgm:t>
    </dgm:pt>
    <dgm:pt modelId="{4BB5E886-52B3-42FE-A56C-7B724E15AF09}" type="sibTrans" cxnId="{64600549-894F-4DC3-9561-54E164CB3CA1}">
      <dgm:prSet/>
      <dgm:spPr/>
      <dgm:t>
        <a:bodyPr/>
        <a:lstStyle/>
        <a:p>
          <a:endParaRPr lang="id-ID"/>
        </a:p>
      </dgm:t>
    </dgm:pt>
    <dgm:pt modelId="{A49D10CD-EEB0-41D9-9C99-511FA318E201}">
      <dgm:prSet custT="1"/>
      <dgm:spPr/>
      <dgm:t>
        <a:bodyPr/>
        <a:lstStyle/>
        <a:p>
          <a:r>
            <a:rPr lang="id-ID" sz="2400" dirty="0" smtClean="0"/>
            <a:t>Akan memenuhi syarat jika data untuk masing-masing kategori merata</a:t>
          </a:r>
          <a:endParaRPr lang="en-US" sz="2400" b="1" i="1" dirty="0" smtClean="0"/>
        </a:p>
      </dgm:t>
    </dgm:pt>
    <dgm:pt modelId="{A637DD7D-422E-482F-9975-E94E6FFFE3A4}" type="parTrans" cxnId="{F57B5F71-9CE1-4A42-9CE7-D64C5A92DD23}">
      <dgm:prSet/>
      <dgm:spPr/>
      <dgm:t>
        <a:bodyPr/>
        <a:lstStyle/>
        <a:p>
          <a:endParaRPr lang="id-ID"/>
        </a:p>
      </dgm:t>
    </dgm:pt>
    <dgm:pt modelId="{5D6B5D3E-6578-4F46-9B3D-E921C4CA7AE9}" type="sibTrans" cxnId="{F57B5F71-9CE1-4A42-9CE7-D64C5A92DD23}">
      <dgm:prSet/>
      <dgm:spPr/>
      <dgm:t>
        <a:bodyPr/>
        <a:lstStyle/>
        <a:p>
          <a:endParaRPr lang="id-ID"/>
        </a:p>
      </dgm:t>
    </dgm:pt>
    <dgm:pt modelId="{5E3F6C79-295C-4B11-A79B-F608BFD37CC9}">
      <dgm:prSet phldrT="[Text]"/>
      <dgm:spPr/>
      <dgm:t>
        <a:bodyPr/>
        <a:lstStyle/>
        <a:p>
          <a:endParaRPr lang="id-ID" dirty="0"/>
        </a:p>
      </dgm:t>
    </dgm:pt>
    <dgm:pt modelId="{DD277755-5081-4A2B-AA2A-BC7144CEC863}" type="parTrans" cxnId="{47520870-6462-4879-8E3C-398307DB4251}">
      <dgm:prSet/>
      <dgm:spPr/>
      <dgm:t>
        <a:bodyPr/>
        <a:lstStyle/>
        <a:p>
          <a:endParaRPr lang="id-ID"/>
        </a:p>
      </dgm:t>
    </dgm:pt>
    <dgm:pt modelId="{DB8D044B-CE5B-4531-9DB0-A653836B86E2}" type="sibTrans" cxnId="{47520870-6462-4879-8E3C-398307DB4251}">
      <dgm:prSet/>
      <dgm:spPr/>
      <dgm:t>
        <a:bodyPr/>
        <a:lstStyle/>
        <a:p>
          <a:endParaRPr lang="id-ID"/>
        </a:p>
      </dgm:t>
    </dgm:pt>
    <dgm:pt modelId="{032D68E8-7E4F-4FF7-8285-91D6C64BDC87}">
      <dgm:prSet/>
      <dgm:spPr/>
      <dgm:t>
        <a:bodyPr/>
        <a:lstStyle/>
        <a:p>
          <a:endParaRPr lang="en-US" b="1" i="1" dirty="0" smtClean="0"/>
        </a:p>
      </dgm:t>
    </dgm:pt>
    <dgm:pt modelId="{AFF42591-72A6-449A-8B6E-8BD2DACB9729}" type="parTrans" cxnId="{AA776C10-B840-447E-95DE-0C4F1B3D394B}">
      <dgm:prSet/>
      <dgm:spPr/>
      <dgm:t>
        <a:bodyPr/>
        <a:lstStyle/>
        <a:p>
          <a:endParaRPr lang="id-ID"/>
        </a:p>
      </dgm:t>
    </dgm:pt>
    <dgm:pt modelId="{4D3F777A-BCDF-4F9A-BB60-FD2ED3E378F9}" type="sibTrans" cxnId="{AA776C10-B840-447E-95DE-0C4F1B3D394B}">
      <dgm:prSet/>
      <dgm:spPr/>
      <dgm:t>
        <a:bodyPr/>
        <a:lstStyle/>
        <a:p>
          <a:endParaRPr lang="id-ID"/>
        </a:p>
      </dgm:t>
    </dgm:pt>
    <dgm:pt modelId="{927BEEB5-F049-4304-868B-45EBB2CAC571}">
      <dgm:prSet/>
      <dgm:spPr/>
      <dgm:t>
        <a:bodyPr/>
        <a:lstStyle/>
        <a:p>
          <a:endParaRPr lang="en-US" b="1" i="1" dirty="0" smtClean="0"/>
        </a:p>
      </dgm:t>
    </dgm:pt>
    <dgm:pt modelId="{AAF0157E-D6C5-4B94-A821-CE0CEF8C72DF}" type="parTrans" cxnId="{540BE288-474C-4993-B319-A6356E20B950}">
      <dgm:prSet/>
      <dgm:spPr/>
    </dgm:pt>
    <dgm:pt modelId="{0D7F53F4-43C4-46BE-9455-64EC9DD403B7}" type="sibTrans" cxnId="{540BE288-474C-4993-B319-A6356E20B950}">
      <dgm:prSet/>
      <dgm:spPr/>
    </dgm:pt>
    <dgm:pt modelId="{7644C852-2AA4-4BE8-9E4A-12005D10D313}">
      <dgm:prSet custT="1"/>
      <dgm:spPr/>
      <dgm:t>
        <a:bodyPr/>
        <a:lstStyle/>
        <a:p>
          <a:r>
            <a:rPr lang="id-ID" sz="1800" dirty="0" smtClean="0"/>
            <a:t>Akan lebih mudah jika tabel silangnya 2X2, karena jika tidak memenuhi syarat Chi-Square bisa menggunakan uji alternatifnya: Fisher Exact</a:t>
          </a:r>
          <a:endParaRPr lang="en-US" sz="1800" dirty="0" smtClean="0"/>
        </a:p>
      </dgm:t>
    </dgm:pt>
    <dgm:pt modelId="{4FAF0860-0337-45D5-ACE9-D3739E466053}" type="parTrans" cxnId="{E04C8E17-1130-41A2-92E0-9266572431FE}">
      <dgm:prSet/>
      <dgm:spPr/>
      <dgm:t>
        <a:bodyPr/>
        <a:lstStyle/>
        <a:p>
          <a:endParaRPr lang="id-ID"/>
        </a:p>
      </dgm:t>
    </dgm:pt>
    <dgm:pt modelId="{EB29F593-FA22-43D1-A251-905E95546023}" type="sibTrans" cxnId="{E04C8E17-1130-41A2-92E0-9266572431FE}">
      <dgm:prSet/>
      <dgm:spPr/>
      <dgm:t>
        <a:bodyPr/>
        <a:lstStyle/>
        <a:p>
          <a:endParaRPr lang="id-ID"/>
        </a:p>
      </dgm:t>
    </dgm:pt>
    <dgm:pt modelId="{E29300D0-16B6-4777-92C5-4ADEB7F049E8}">
      <dgm:prSet custT="1"/>
      <dgm:spPr/>
      <dgm:t>
        <a:bodyPr/>
        <a:lstStyle/>
        <a:p>
          <a:r>
            <a:rPr lang="id-ID" sz="1800" dirty="0" smtClean="0"/>
            <a:t>Jika tabelnya lebih dari 2X2 dan ternyata tidak memenuhi syarat chi square, lakukan penggabungan data atau Recode sehingga tabel menjadi 2X2</a:t>
          </a:r>
          <a:endParaRPr lang="en-US" sz="1800" dirty="0" smtClean="0"/>
        </a:p>
      </dgm:t>
    </dgm:pt>
    <dgm:pt modelId="{3BCCF155-374E-4E5E-A04D-04B4CF19857A}" type="parTrans" cxnId="{0149C26C-CBD0-41D9-A7DF-6527E5102405}">
      <dgm:prSet/>
      <dgm:spPr/>
    </dgm:pt>
    <dgm:pt modelId="{586E018B-877A-46DB-BC77-0507B2EDC1E9}" type="sibTrans" cxnId="{0149C26C-CBD0-41D9-A7DF-6527E5102405}">
      <dgm:prSet/>
      <dgm:spPr/>
    </dgm:pt>
    <dgm:pt modelId="{02D36D33-B0F6-44FB-A457-D04F0D7728E5}">
      <dgm:prSet/>
      <dgm:spPr/>
      <dgm:t>
        <a:bodyPr/>
        <a:lstStyle/>
        <a:p>
          <a:endParaRPr lang="en-US" dirty="0" smtClean="0"/>
        </a:p>
      </dgm:t>
    </dgm:pt>
    <dgm:pt modelId="{226E8F49-783D-49D3-AE05-06B032F2B1FB}" type="parTrans" cxnId="{C9329487-8E09-4575-9379-2E759946BB3C}">
      <dgm:prSet/>
      <dgm:spPr/>
    </dgm:pt>
    <dgm:pt modelId="{C7F99EE9-6E22-4893-BD4E-F7E64616A13F}" type="sibTrans" cxnId="{C9329487-8E09-4575-9379-2E759946BB3C}">
      <dgm:prSet/>
      <dgm:spPr/>
    </dgm:pt>
    <dgm:pt modelId="{BCFBCDFB-3302-4244-938D-9112A868C4D7}" type="pres">
      <dgm:prSet presAssocID="{BD342294-6557-4888-9672-7513DE761EFC}" presName="Name0" presStyleCnt="0">
        <dgm:presLayoutVars>
          <dgm:dir/>
          <dgm:animLvl val="lvl"/>
          <dgm:resizeHandles/>
        </dgm:presLayoutVars>
      </dgm:prSet>
      <dgm:spPr/>
    </dgm:pt>
    <dgm:pt modelId="{598798F2-024F-4EE7-AEAD-AEFC6F245EDE}" type="pres">
      <dgm:prSet presAssocID="{5E3F6C79-295C-4B11-A79B-F608BFD37CC9}" presName="linNode" presStyleCnt="0"/>
      <dgm:spPr/>
    </dgm:pt>
    <dgm:pt modelId="{B1A1BC05-0F3F-43EF-ACFA-3720BE7C69F5}" type="pres">
      <dgm:prSet presAssocID="{5E3F6C79-295C-4B11-A79B-F608BFD37CC9}" presName="parentShp" presStyleLbl="node1" presStyleIdx="0" presStyleCnt="4" custScaleX="1979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1A9E1F8-8590-494F-9E8A-F1BD827B207C}" type="pres">
      <dgm:prSet presAssocID="{5E3F6C79-295C-4B11-A79B-F608BFD37CC9}" presName="childShp" presStyleLbl="bgAccFollowNode1" presStyleIdx="0" presStyleCnt="4" custScaleX="15752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0216AA-9037-424C-A851-252F8A3A1B8B}" type="pres">
      <dgm:prSet presAssocID="{DB8D044B-CE5B-4531-9DB0-A653836B86E2}" presName="spacing" presStyleCnt="0"/>
      <dgm:spPr/>
    </dgm:pt>
    <dgm:pt modelId="{AAAE9867-9EF7-4620-9E34-67EF90BFCE74}" type="pres">
      <dgm:prSet presAssocID="{032D68E8-7E4F-4FF7-8285-91D6C64BDC87}" presName="linNode" presStyleCnt="0"/>
      <dgm:spPr/>
    </dgm:pt>
    <dgm:pt modelId="{9734A137-02D4-4FBE-9DF7-8A8A214DE312}" type="pres">
      <dgm:prSet presAssocID="{032D68E8-7E4F-4FF7-8285-91D6C64BDC87}" presName="parentShp" presStyleLbl="node1" presStyleIdx="1" presStyleCnt="4" custScaleX="19791">
        <dgm:presLayoutVars>
          <dgm:bulletEnabled val="1"/>
        </dgm:presLayoutVars>
      </dgm:prSet>
      <dgm:spPr/>
    </dgm:pt>
    <dgm:pt modelId="{340E38DF-4A88-459B-9CE4-2665417EA084}" type="pres">
      <dgm:prSet presAssocID="{032D68E8-7E4F-4FF7-8285-91D6C64BDC87}" presName="childShp" presStyleLbl="bgAccFollowNode1" presStyleIdx="1" presStyleCnt="4" custScaleX="1633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8F0860-2AC3-4871-AA95-D9EB935CCA4E}" type="pres">
      <dgm:prSet presAssocID="{4D3F777A-BCDF-4F9A-BB60-FD2ED3E378F9}" presName="spacing" presStyleCnt="0"/>
      <dgm:spPr/>
    </dgm:pt>
    <dgm:pt modelId="{1ADF5407-E30F-43D8-B3EC-B728A00D445C}" type="pres">
      <dgm:prSet presAssocID="{927BEEB5-F049-4304-868B-45EBB2CAC571}" presName="linNode" presStyleCnt="0"/>
      <dgm:spPr/>
    </dgm:pt>
    <dgm:pt modelId="{FBF90FD9-02CF-4818-B654-95F02ECF296B}" type="pres">
      <dgm:prSet presAssocID="{927BEEB5-F049-4304-868B-45EBB2CAC571}" presName="parentShp" presStyleLbl="node1" presStyleIdx="2" presStyleCnt="4" custFlipHor="1" custScaleX="19272">
        <dgm:presLayoutVars>
          <dgm:bulletEnabled val="1"/>
        </dgm:presLayoutVars>
      </dgm:prSet>
      <dgm:spPr/>
    </dgm:pt>
    <dgm:pt modelId="{CE66B1F4-F1BE-4347-8992-0CE1CD586FD7}" type="pres">
      <dgm:prSet presAssocID="{927BEEB5-F049-4304-868B-45EBB2CAC571}" presName="childShp" presStyleLbl="bgAccFollowNode1" presStyleIdx="2" presStyleCnt="4" custScaleX="15787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8F9FBB-7DEF-4F0A-9A8F-412533FF8890}" type="pres">
      <dgm:prSet presAssocID="{0D7F53F4-43C4-46BE-9455-64EC9DD403B7}" presName="spacing" presStyleCnt="0"/>
      <dgm:spPr/>
    </dgm:pt>
    <dgm:pt modelId="{15E99B2E-5B9C-4E2E-AA8E-6987A271C88E}" type="pres">
      <dgm:prSet presAssocID="{02D36D33-B0F6-44FB-A457-D04F0D7728E5}" presName="linNode" presStyleCnt="0"/>
      <dgm:spPr/>
    </dgm:pt>
    <dgm:pt modelId="{CD633D0C-9052-4470-AA65-A40B6D192B42}" type="pres">
      <dgm:prSet presAssocID="{02D36D33-B0F6-44FB-A457-D04F0D7728E5}" presName="parentShp" presStyleLbl="node1" presStyleIdx="3" presStyleCnt="4" custFlipHor="1" custScaleX="19272">
        <dgm:presLayoutVars>
          <dgm:bulletEnabled val="1"/>
        </dgm:presLayoutVars>
      </dgm:prSet>
      <dgm:spPr/>
    </dgm:pt>
    <dgm:pt modelId="{CEB308E1-ACE2-434C-8B08-96B6797CE04E}" type="pres">
      <dgm:prSet presAssocID="{02D36D33-B0F6-44FB-A457-D04F0D7728E5}" presName="childShp" presStyleLbl="bgAccFollowNode1" presStyleIdx="3" presStyleCnt="4" custScaleX="15208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0E79AB2-3333-4896-B674-AF843C428841}" type="presOf" srcId="{7644C852-2AA4-4BE8-9E4A-12005D10D313}" destId="{CE66B1F4-F1BE-4347-8992-0CE1CD586FD7}" srcOrd="0" destOrd="0" presId="urn:microsoft.com/office/officeart/2005/8/layout/vList6"/>
    <dgm:cxn modelId="{996F6CF5-5D48-47ED-A1CC-8B8DF0F187C6}" type="presOf" srcId="{E29300D0-16B6-4777-92C5-4ADEB7F049E8}" destId="{CEB308E1-ACE2-434C-8B08-96B6797CE04E}" srcOrd="0" destOrd="0" presId="urn:microsoft.com/office/officeart/2005/8/layout/vList6"/>
    <dgm:cxn modelId="{28CD9BBB-DA9B-4E4F-8414-4ED10CC8880A}" type="presOf" srcId="{5E3F6C79-295C-4B11-A79B-F608BFD37CC9}" destId="{B1A1BC05-0F3F-43EF-ACFA-3720BE7C69F5}" srcOrd="0" destOrd="0" presId="urn:microsoft.com/office/officeart/2005/8/layout/vList6"/>
    <dgm:cxn modelId="{783D591F-9411-47BF-9C0B-07EDBFCC2B68}" type="presOf" srcId="{28BC2AF2-8FE9-477F-9B48-B70995FBC7B5}" destId="{01A9E1F8-8590-494F-9E8A-F1BD827B207C}" srcOrd="0" destOrd="0" presId="urn:microsoft.com/office/officeart/2005/8/layout/vList6"/>
    <dgm:cxn modelId="{47520870-6462-4879-8E3C-398307DB4251}" srcId="{BD342294-6557-4888-9672-7513DE761EFC}" destId="{5E3F6C79-295C-4B11-A79B-F608BFD37CC9}" srcOrd="0" destOrd="0" parTransId="{DD277755-5081-4A2B-AA2A-BC7144CEC863}" sibTransId="{DB8D044B-CE5B-4531-9DB0-A653836B86E2}"/>
    <dgm:cxn modelId="{540BE288-474C-4993-B319-A6356E20B950}" srcId="{BD342294-6557-4888-9672-7513DE761EFC}" destId="{927BEEB5-F049-4304-868B-45EBB2CAC571}" srcOrd="2" destOrd="0" parTransId="{AAF0157E-D6C5-4B94-A821-CE0CEF8C72DF}" sibTransId="{0D7F53F4-43C4-46BE-9455-64EC9DD403B7}"/>
    <dgm:cxn modelId="{69B25969-4C3F-4F73-BDDE-C9C4AEE8CF8F}" type="presOf" srcId="{BD342294-6557-4888-9672-7513DE761EFC}" destId="{BCFBCDFB-3302-4244-938D-9112A868C4D7}" srcOrd="0" destOrd="0" presId="urn:microsoft.com/office/officeart/2005/8/layout/vList6"/>
    <dgm:cxn modelId="{632DE71F-D794-4B25-AB8B-83F3DC51B783}" type="presOf" srcId="{032D68E8-7E4F-4FF7-8285-91D6C64BDC87}" destId="{9734A137-02D4-4FBE-9DF7-8A8A214DE312}" srcOrd="0" destOrd="0" presId="urn:microsoft.com/office/officeart/2005/8/layout/vList6"/>
    <dgm:cxn modelId="{E04C8E17-1130-41A2-92E0-9266572431FE}" srcId="{927BEEB5-F049-4304-868B-45EBB2CAC571}" destId="{7644C852-2AA4-4BE8-9E4A-12005D10D313}" srcOrd="0" destOrd="0" parTransId="{4FAF0860-0337-45D5-ACE9-D3739E466053}" sibTransId="{EB29F593-FA22-43D1-A251-905E95546023}"/>
    <dgm:cxn modelId="{64600549-894F-4DC3-9561-54E164CB3CA1}" srcId="{5E3F6C79-295C-4B11-A79B-F608BFD37CC9}" destId="{28BC2AF2-8FE9-477F-9B48-B70995FBC7B5}" srcOrd="0" destOrd="0" parTransId="{EB1D04B8-7B17-44E6-99F8-C2460FAF0D54}" sibTransId="{4BB5E886-52B3-42FE-A56C-7B724E15AF09}"/>
    <dgm:cxn modelId="{DD707792-ADF6-4482-BF89-0C9617161500}" type="presOf" srcId="{02D36D33-B0F6-44FB-A457-D04F0D7728E5}" destId="{CD633D0C-9052-4470-AA65-A40B6D192B42}" srcOrd="0" destOrd="0" presId="urn:microsoft.com/office/officeart/2005/8/layout/vList6"/>
    <dgm:cxn modelId="{F57B5F71-9CE1-4A42-9CE7-D64C5A92DD23}" srcId="{032D68E8-7E4F-4FF7-8285-91D6C64BDC87}" destId="{A49D10CD-EEB0-41D9-9C99-511FA318E201}" srcOrd="0" destOrd="0" parTransId="{A637DD7D-422E-482F-9975-E94E6FFFE3A4}" sibTransId="{5D6B5D3E-6578-4F46-9B3D-E921C4CA7AE9}"/>
    <dgm:cxn modelId="{E18B1BB7-848D-4F77-ADC8-CB8C5DF9BBAA}" type="presOf" srcId="{927BEEB5-F049-4304-868B-45EBB2CAC571}" destId="{FBF90FD9-02CF-4818-B654-95F02ECF296B}" srcOrd="0" destOrd="0" presId="urn:microsoft.com/office/officeart/2005/8/layout/vList6"/>
    <dgm:cxn modelId="{AE617C0D-3810-4FB4-9E19-3940797D7564}" type="presOf" srcId="{A49D10CD-EEB0-41D9-9C99-511FA318E201}" destId="{340E38DF-4A88-459B-9CE4-2665417EA084}" srcOrd="0" destOrd="0" presId="urn:microsoft.com/office/officeart/2005/8/layout/vList6"/>
    <dgm:cxn modelId="{AA776C10-B840-447E-95DE-0C4F1B3D394B}" srcId="{BD342294-6557-4888-9672-7513DE761EFC}" destId="{032D68E8-7E4F-4FF7-8285-91D6C64BDC87}" srcOrd="1" destOrd="0" parTransId="{AFF42591-72A6-449A-8B6E-8BD2DACB9729}" sibTransId="{4D3F777A-BCDF-4F9A-BB60-FD2ED3E378F9}"/>
    <dgm:cxn modelId="{C9329487-8E09-4575-9379-2E759946BB3C}" srcId="{BD342294-6557-4888-9672-7513DE761EFC}" destId="{02D36D33-B0F6-44FB-A457-D04F0D7728E5}" srcOrd="3" destOrd="0" parTransId="{226E8F49-783D-49D3-AE05-06B032F2B1FB}" sibTransId="{C7F99EE9-6E22-4893-BD4E-F7E64616A13F}"/>
    <dgm:cxn modelId="{0149C26C-CBD0-41D9-A7DF-6527E5102405}" srcId="{02D36D33-B0F6-44FB-A457-D04F0D7728E5}" destId="{E29300D0-16B6-4777-92C5-4ADEB7F049E8}" srcOrd="0" destOrd="0" parTransId="{3BCCF155-374E-4E5E-A04D-04B4CF19857A}" sibTransId="{586E018B-877A-46DB-BC77-0507B2EDC1E9}"/>
    <dgm:cxn modelId="{5723325A-3C5A-4DC2-AB2C-B6B6AC0F85DF}" type="presParOf" srcId="{BCFBCDFB-3302-4244-938D-9112A868C4D7}" destId="{598798F2-024F-4EE7-AEAD-AEFC6F245EDE}" srcOrd="0" destOrd="0" presId="urn:microsoft.com/office/officeart/2005/8/layout/vList6"/>
    <dgm:cxn modelId="{97AAB50A-2346-4E82-BDEC-412121CB92BD}" type="presParOf" srcId="{598798F2-024F-4EE7-AEAD-AEFC6F245EDE}" destId="{B1A1BC05-0F3F-43EF-ACFA-3720BE7C69F5}" srcOrd="0" destOrd="0" presId="urn:microsoft.com/office/officeart/2005/8/layout/vList6"/>
    <dgm:cxn modelId="{99D27883-513F-4864-827E-22EB271C3E9C}" type="presParOf" srcId="{598798F2-024F-4EE7-AEAD-AEFC6F245EDE}" destId="{01A9E1F8-8590-494F-9E8A-F1BD827B207C}" srcOrd="1" destOrd="0" presId="urn:microsoft.com/office/officeart/2005/8/layout/vList6"/>
    <dgm:cxn modelId="{66A29FB4-974B-46AB-A5E8-30911FB3C3F3}" type="presParOf" srcId="{BCFBCDFB-3302-4244-938D-9112A868C4D7}" destId="{A90216AA-9037-424C-A851-252F8A3A1B8B}" srcOrd="1" destOrd="0" presId="urn:microsoft.com/office/officeart/2005/8/layout/vList6"/>
    <dgm:cxn modelId="{6903D791-F24B-4C3A-8375-CD0C137B4D92}" type="presParOf" srcId="{BCFBCDFB-3302-4244-938D-9112A868C4D7}" destId="{AAAE9867-9EF7-4620-9E34-67EF90BFCE74}" srcOrd="2" destOrd="0" presId="urn:microsoft.com/office/officeart/2005/8/layout/vList6"/>
    <dgm:cxn modelId="{423E4A96-24D3-4D6A-A81D-B81833580CA7}" type="presParOf" srcId="{AAAE9867-9EF7-4620-9E34-67EF90BFCE74}" destId="{9734A137-02D4-4FBE-9DF7-8A8A214DE312}" srcOrd="0" destOrd="0" presId="urn:microsoft.com/office/officeart/2005/8/layout/vList6"/>
    <dgm:cxn modelId="{54046F5E-4AE6-4C94-84A7-818F5F978D31}" type="presParOf" srcId="{AAAE9867-9EF7-4620-9E34-67EF90BFCE74}" destId="{340E38DF-4A88-459B-9CE4-2665417EA084}" srcOrd="1" destOrd="0" presId="urn:microsoft.com/office/officeart/2005/8/layout/vList6"/>
    <dgm:cxn modelId="{0AF50D9C-260B-41DB-8190-C31FA6947B67}" type="presParOf" srcId="{BCFBCDFB-3302-4244-938D-9112A868C4D7}" destId="{7F8F0860-2AC3-4871-AA95-D9EB935CCA4E}" srcOrd="3" destOrd="0" presId="urn:microsoft.com/office/officeart/2005/8/layout/vList6"/>
    <dgm:cxn modelId="{7299DB0E-8E34-402A-8A78-53A3BA53F305}" type="presParOf" srcId="{BCFBCDFB-3302-4244-938D-9112A868C4D7}" destId="{1ADF5407-E30F-43D8-B3EC-B728A00D445C}" srcOrd="4" destOrd="0" presId="urn:microsoft.com/office/officeart/2005/8/layout/vList6"/>
    <dgm:cxn modelId="{6DF76B98-A042-4A28-82D4-2D307D6164BC}" type="presParOf" srcId="{1ADF5407-E30F-43D8-B3EC-B728A00D445C}" destId="{FBF90FD9-02CF-4818-B654-95F02ECF296B}" srcOrd="0" destOrd="0" presId="urn:microsoft.com/office/officeart/2005/8/layout/vList6"/>
    <dgm:cxn modelId="{4F3EFBA2-7E58-474F-AD5C-A9B289E0A1E8}" type="presParOf" srcId="{1ADF5407-E30F-43D8-B3EC-B728A00D445C}" destId="{CE66B1F4-F1BE-4347-8992-0CE1CD586FD7}" srcOrd="1" destOrd="0" presId="urn:microsoft.com/office/officeart/2005/8/layout/vList6"/>
    <dgm:cxn modelId="{BE920917-1E96-4FF2-BD86-69088FA7C9C0}" type="presParOf" srcId="{BCFBCDFB-3302-4244-938D-9112A868C4D7}" destId="{958F9FBB-7DEF-4F0A-9A8F-412533FF8890}" srcOrd="5" destOrd="0" presId="urn:microsoft.com/office/officeart/2005/8/layout/vList6"/>
    <dgm:cxn modelId="{36645ADF-CB5D-437A-BBEB-8DF353D5BFB8}" type="presParOf" srcId="{BCFBCDFB-3302-4244-938D-9112A868C4D7}" destId="{15E99B2E-5B9C-4E2E-AA8E-6987A271C88E}" srcOrd="6" destOrd="0" presId="urn:microsoft.com/office/officeart/2005/8/layout/vList6"/>
    <dgm:cxn modelId="{DA3F3B0E-E9F3-4883-B5DC-66C9F03DEDFB}" type="presParOf" srcId="{15E99B2E-5B9C-4E2E-AA8E-6987A271C88E}" destId="{CD633D0C-9052-4470-AA65-A40B6D192B42}" srcOrd="0" destOrd="0" presId="urn:microsoft.com/office/officeart/2005/8/layout/vList6"/>
    <dgm:cxn modelId="{03FAD9C9-CFBD-4B03-8898-65B6E19B3EF4}" type="presParOf" srcId="{15E99B2E-5B9C-4E2E-AA8E-6987A271C88E}" destId="{CEB308E1-ACE2-434C-8B08-96B6797CE04E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Buka file : Latihan_korelasi_regresi.sav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6C72328C-43F5-4632-AB41-00E31577B77F}">
      <dgm:prSet/>
      <dgm:spPr/>
      <dgm:t>
        <a:bodyPr/>
        <a:lstStyle/>
        <a:p>
          <a:pPr rtl="0"/>
          <a:r>
            <a:rPr lang="id-ID" dirty="0" smtClean="0"/>
            <a:t>Apakah ada hubungan antara </a:t>
          </a:r>
          <a:r>
            <a:rPr lang="id-ID" b="1" dirty="0" smtClean="0"/>
            <a:t>Jenis Kelamin </a:t>
          </a:r>
          <a:r>
            <a:rPr lang="id-ID" dirty="0" smtClean="0"/>
            <a:t>dengan </a:t>
          </a:r>
          <a:r>
            <a:rPr lang="id-ID" b="1" dirty="0" smtClean="0"/>
            <a:t>Produktivitas_kerja</a:t>
          </a:r>
          <a:r>
            <a:rPr lang="id-ID" dirty="0" smtClean="0"/>
            <a:t>?</a:t>
          </a:r>
          <a:endParaRPr lang="id-ID" dirty="0"/>
        </a:p>
      </dgm:t>
    </dgm:pt>
    <dgm:pt modelId="{5C56226A-A67E-4149-973E-430C8BD3E393}" type="parTrans" cxnId="{218AF8F5-3381-483C-9BB1-02129BBA37A8}">
      <dgm:prSet/>
      <dgm:spPr/>
      <dgm:t>
        <a:bodyPr/>
        <a:lstStyle/>
        <a:p>
          <a:endParaRPr lang="id-ID"/>
        </a:p>
      </dgm:t>
    </dgm:pt>
    <dgm:pt modelId="{EF9BF28D-1549-4CCA-ADF1-E0C445B19B4D}" type="sibTrans" cxnId="{218AF8F5-3381-483C-9BB1-02129BBA37A8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230D8D-C612-4838-AC5C-18527C4EBEE2}" type="pres">
      <dgm:prSet presAssocID="{BE8B8186-A703-4496-A503-25B9C763E012}" presName="sp" presStyleCnt="0"/>
      <dgm:spPr/>
    </dgm:pt>
    <dgm:pt modelId="{B2B8EF2C-4393-4C1A-B1EC-6671369DD168}" type="pres">
      <dgm:prSet presAssocID="{6C72328C-43F5-4632-AB41-00E31577B77F}" presName="linNode" presStyleCnt="0"/>
      <dgm:spPr/>
    </dgm:pt>
    <dgm:pt modelId="{45142A1A-D5DA-4F37-9699-87C14BF764E1}" type="pres">
      <dgm:prSet presAssocID="{6C72328C-43F5-4632-AB41-00E31577B77F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CFB1139-27D6-4967-9C15-A940C512B2AD}" type="presOf" srcId="{BC676EBB-3F13-4274-8B9E-F482D4A4947A}" destId="{98A5C5E0-2321-4D85-B8FE-43BF403A03A6}" srcOrd="0" destOrd="0" presId="urn:microsoft.com/office/officeart/2005/8/layout/vList5"/>
    <dgm:cxn modelId="{F866C606-44D2-46B5-8F97-2A13BCD42B50}" type="presOf" srcId="{50F788FA-0D3F-4383-93B3-38A2A29DA1EA}" destId="{9D0F87DC-916F-43F1-8D8B-4CE548AF9DD0}" srcOrd="0" destOrd="0" presId="urn:microsoft.com/office/officeart/2005/8/layout/vList5"/>
    <dgm:cxn modelId="{7E79D863-EE04-4125-9AEE-07A39FB541D9}" type="presOf" srcId="{6C72328C-43F5-4632-AB41-00E31577B77F}" destId="{45142A1A-D5DA-4F37-9699-87C14BF764E1}" srcOrd="0" destOrd="0" presId="urn:microsoft.com/office/officeart/2005/8/layout/vList5"/>
    <dgm:cxn modelId="{218AF8F5-3381-483C-9BB1-02129BBA37A8}" srcId="{BC676EBB-3F13-4274-8B9E-F482D4A4947A}" destId="{6C72328C-43F5-4632-AB41-00E31577B77F}" srcOrd="1" destOrd="0" parTransId="{5C56226A-A67E-4149-973E-430C8BD3E393}" sibTransId="{EF9BF28D-1549-4CCA-ADF1-E0C445B19B4D}"/>
    <dgm:cxn modelId="{A696E33E-B5C6-42FE-865F-9E63D983DF89}" srcId="{BC676EBB-3F13-4274-8B9E-F482D4A4947A}" destId="{50F788FA-0D3F-4383-93B3-38A2A29DA1EA}" srcOrd="0" destOrd="0" parTransId="{EB0B9000-9F03-4AA1-8743-9F1E4448D979}" sibTransId="{BE8B8186-A703-4496-A503-25B9C763E012}"/>
    <dgm:cxn modelId="{C80C1F15-4089-4FC3-8879-0CFD4B2FDD2F}" type="presParOf" srcId="{98A5C5E0-2321-4D85-B8FE-43BF403A03A6}" destId="{2B5AAF39-622A-413E-B2B8-A6C2E40B3B70}" srcOrd="0" destOrd="0" presId="urn:microsoft.com/office/officeart/2005/8/layout/vList5"/>
    <dgm:cxn modelId="{80654CEE-DA3E-447A-B433-C45404C226A6}" type="presParOf" srcId="{2B5AAF39-622A-413E-B2B8-A6C2E40B3B70}" destId="{9D0F87DC-916F-43F1-8D8B-4CE548AF9DD0}" srcOrd="0" destOrd="0" presId="urn:microsoft.com/office/officeart/2005/8/layout/vList5"/>
    <dgm:cxn modelId="{67DAC9BE-E21E-4AEE-9E56-14D3E554809D}" type="presParOf" srcId="{98A5C5E0-2321-4D85-B8FE-43BF403A03A6}" destId="{3E230D8D-C612-4838-AC5C-18527C4EBEE2}" srcOrd="1" destOrd="0" presId="urn:microsoft.com/office/officeart/2005/8/layout/vList5"/>
    <dgm:cxn modelId="{5156B835-5071-48D3-B647-CA448E8975F4}" type="presParOf" srcId="{98A5C5E0-2321-4D85-B8FE-43BF403A03A6}" destId="{B2B8EF2C-4393-4C1A-B1EC-6671369DD168}" srcOrd="2" destOrd="0" presId="urn:microsoft.com/office/officeart/2005/8/layout/vList5"/>
    <dgm:cxn modelId="{9BF555FB-C662-4844-B7B0-54455E4D0AAD}" type="presParOf" srcId="{B2B8EF2C-4393-4C1A-B1EC-6671369DD168}" destId="{45142A1A-D5DA-4F37-9699-87C14BF764E1}" srcOrd="0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Jenis Kelamin : Skala Nominal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6C72328C-43F5-4632-AB41-00E31577B77F}">
      <dgm:prSet/>
      <dgm:spPr/>
      <dgm:t>
        <a:bodyPr/>
        <a:lstStyle/>
        <a:p>
          <a:pPr rtl="0"/>
          <a:r>
            <a:rPr lang="id-ID" dirty="0" smtClean="0"/>
            <a:t>Produktivitas_Kerja : Skala Rasio </a:t>
          </a:r>
        </a:p>
        <a:p>
          <a:pPr rtl="0"/>
          <a:r>
            <a:rPr lang="id-ID" dirty="0" smtClean="0">
              <a:sym typeface="Wingdings" pitchFamily="2" charset="2"/>
            </a:rPr>
            <a:t> Tidak bisa langsung dilakukan Uji Chi Square</a:t>
          </a:r>
          <a:endParaRPr lang="id-ID" dirty="0"/>
        </a:p>
      </dgm:t>
    </dgm:pt>
    <dgm:pt modelId="{5C56226A-A67E-4149-973E-430C8BD3E393}" type="parTrans" cxnId="{218AF8F5-3381-483C-9BB1-02129BBA37A8}">
      <dgm:prSet/>
      <dgm:spPr/>
      <dgm:t>
        <a:bodyPr/>
        <a:lstStyle/>
        <a:p>
          <a:endParaRPr lang="id-ID"/>
        </a:p>
      </dgm:t>
    </dgm:pt>
    <dgm:pt modelId="{EF9BF28D-1549-4CCA-ADF1-E0C445B19B4D}" type="sibTrans" cxnId="{218AF8F5-3381-483C-9BB1-02129BBA37A8}">
      <dgm:prSet/>
      <dgm:spPr/>
      <dgm:t>
        <a:bodyPr/>
        <a:lstStyle/>
        <a:p>
          <a:endParaRPr lang="id-ID"/>
        </a:p>
      </dgm:t>
    </dgm:pt>
    <dgm:pt modelId="{728ACDB8-FA01-42A4-B165-421409BC93F3}">
      <dgm:prSet/>
      <dgm:spPr/>
      <dgm:t>
        <a:bodyPr/>
        <a:lstStyle/>
        <a:p>
          <a:pPr rtl="0"/>
          <a:r>
            <a:rPr lang="id-ID" dirty="0" smtClean="0"/>
            <a:t>Cek Skala Data!</a:t>
          </a:r>
          <a:endParaRPr lang="id-ID" dirty="0"/>
        </a:p>
      </dgm:t>
    </dgm:pt>
    <dgm:pt modelId="{31300DE1-7C7C-4B5D-B87F-0813F53A8217}" type="parTrans" cxnId="{678A554A-500E-4E6B-9994-D66DF09148C5}">
      <dgm:prSet/>
      <dgm:spPr/>
      <dgm:t>
        <a:bodyPr/>
        <a:lstStyle/>
        <a:p>
          <a:endParaRPr lang="id-ID"/>
        </a:p>
      </dgm:t>
    </dgm:pt>
    <dgm:pt modelId="{EBE0E3DE-E3C5-4629-A8A3-61B90EEB8DCC}" type="sibTrans" cxnId="{678A554A-500E-4E6B-9994-D66DF09148C5}">
      <dgm:prSet/>
      <dgm:spPr/>
      <dgm:t>
        <a:bodyPr/>
        <a:lstStyle/>
        <a:p>
          <a:endParaRPr lang="id-ID"/>
        </a:p>
      </dgm:t>
    </dgm:pt>
    <dgm:pt modelId="{C2CF7827-0A9A-4494-A5A5-974A1092AE64}">
      <dgm:prSet/>
      <dgm:spPr/>
      <dgm:t>
        <a:bodyPr/>
        <a:lstStyle/>
        <a:p>
          <a:pPr rtl="0"/>
          <a:r>
            <a:rPr lang="id-ID" dirty="0" smtClean="0"/>
            <a:t>Produktivitas_Kerja harus di RECODE dulu.</a:t>
          </a:r>
          <a:endParaRPr lang="id-ID" dirty="0"/>
        </a:p>
      </dgm:t>
    </dgm:pt>
    <dgm:pt modelId="{A135102B-C192-47B1-BBD9-1ED50D39B305}" type="parTrans" cxnId="{BD4FA12E-47EE-4205-B669-CE2AED7BB0BC}">
      <dgm:prSet/>
      <dgm:spPr/>
      <dgm:t>
        <a:bodyPr/>
        <a:lstStyle/>
        <a:p>
          <a:endParaRPr lang="id-ID"/>
        </a:p>
      </dgm:t>
    </dgm:pt>
    <dgm:pt modelId="{055B4070-3C16-4461-9BAF-9E9828A88713}" type="sibTrans" cxnId="{BD4FA12E-47EE-4205-B669-CE2AED7BB0BC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C5F0354-DFDA-40EE-BA06-151EF1998EBA}" type="pres">
      <dgm:prSet presAssocID="{728ACDB8-FA01-42A4-B165-421409BC93F3}" presName="linNode" presStyleCnt="0"/>
      <dgm:spPr/>
    </dgm:pt>
    <dgm:pt modelId="{A473EB3A-F74D-4CB4-8024-E9E2C63246FC}" type="pres">
      <dgm:prSet presAssocID="{728ACDB8-FA01-42A4-B165-421409BC93F3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080764-61FE-4503-886F-41FC04F4066F}" type="pres">
      <dgm:prSet presAssocID="{EBE0E3DE-E3C5-4629-A8A3-61B90EEB8DCC}" presName="sp" presStyleCnt="0"/>
      <dgm:spPr/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230D8D-C612-4838-AC5C-18527C4EBEE2}" type="pres">
      <dgm:prSet presAssocID="{BE8B8186-A703-4496-A503-25B9C763E012}" presName="sp" presStyleCnt="0"/>
      <dgm:spPr/>
    </dgm:pt>
    <dgm:pt modelId="{B2B8EF2C-4393-4C1A-B1EC-6671369DD168}" type="pres">
      <dgm:prSet presAssocID="{6C72328C-43F5-4632-AB41-00E31577B77F}" presName="linNode" presStyleCnt="0"/>
      <dgm:spPr/>
    </dgm:pt>
    <dgm:pt modelId="{45142A1A-D5DA-4F37-9699-87C14BF764E1}" type="pres">
      <dgm:prSet presAssocID="{6C72328C-43F5-4632-AB41-00E31577B77F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C4BCBF-6E98-450D-8CD3-73E344CBD070}" type="pres">
      <dgm:prSet presAssocID="{EF9BF28D-1549-4CCA-ADF1-E0C445B19B4D}" presName="sp" presStyleCnt="0"/>
      <dgm:spPr/>
    </dgm:pt>
    <dgm:pt modelId="{F7F8A244-506E-44C6-8AE6-11E400301E83}" type="pres">
      <dgm:prSet presAssocID="{C2CF7827-0A9A-4494-A5A5-974A1092AE64}" presName="linNode" presStyleCnt="0"/>
      <dgm:spPr/>
    </dgm:pt>
    <dgm:pt modelId="{6D97D17A-3F53-485E-A0E2-958629D569BD}" type="pres">
      <dgm:prSet presAssocID="{C2CF7827-0A9A-4494-A5A5-974A1092AE64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E95A5AE-ECD0-461F-AFF1-F620C085E04F}" type="presOf" srcId="{BC676EBB-3F13-4274-8B9E-F482D4A4947A}" destId="{98A5C5E0-2321-4D85-B8FE-43BF403A03A6}" srcOrd="0" destOrd="0" presId="urn:microsoft.com/office/officeart/2005/8/layout/vList5"/>
    <dgm:cxn modelId="{BD4FA12E-47EE-4205-B669-CE2AED7BB0BC}" srcId="{BC676EBB-3F13-4274-8B9E-F482D4A4947A}" destId="{C2CF7827-0A9A-4494-A5A5-974A1092AE64}" srcOrd="3" destOrd="0" parTransId="{A135102B-C192-47B1-BBD9-1ED50D39B305}" sibTransId="{055B4070-3C16-4461-9BAF-9E9828A88713}"/>
    <dgm:cxn modelId="{218AF8F5-3381-483C-9BB1-02129BBA37A8}" srcId="{BC676EBB-3F13-4274-8B9E-F482D4A4947A}" destId="{6C72328C-43F5-4632-AB41-00E31577B77F}" srcOrd="2" destOrd="0" parTransId="{5C56226A-A67E-4149-973E-430C8BD3E393}" sibTransId="{EF9BF28D-1549-4CCA-ADF1-E0C445B19B4D}"/>
    <dgm:cxn modelId="{D3EF77DE-04E7-407E-8B65-4CF0C2131AAE}" type="presOf" srcId="{50F788FA-0D3F-4383-93B3-38A2A29DA1EA}" destId="{9D0F87DC-916F-43F1-8D8B-4CE548AF9DD0}" srcOrd="0" destOrd="0" presId="urn:microsoft.com/office/officeart/2005/8/layout/vList5"/>
    <dgm:cxn modelId="{A696E33E-B5C6-42FE-865F-9E63D983DF89}" srcId="{BC676EBB-3F13-4274-8B9E-F482D4A4947A}" destId="{50F788FA-0D3F-4383-93B3-38A2A29DA1EA}" srcOrd="1" destOrd="0" parTransId="{EB0B9000-9F03-4AA1-8743-9F1E4448D979}" sibTransId="{BE8B8186-A703-4496-A503-25B9C763E012}"/>
    <dgm:cxn modelId="{5617947A-3EB6-49C4-9C59-2C3BD53662B3}" type="presOf" srcId="{728ACDB8-FA01-42A4-B165-421409BC93F3}" destId="{A473EB3A-F74D-4CB4-8024-E9E2C63246FC}" srcOrd="0" destOrd="0" presId="urn:microsoft.com/office/officeart/2005/8/layout/vList5"/>
    <dgm:cxn modelId="{F8A20AC8-9782-4FB9-BF66-D4FD8AA0F74B}" type="presOf" srcId="{C2CF7827-0A9A-4494-A5A5-974A1092AE64}" destId="{6D97D17A-3F53-485E-A0E2-958629D569BD}" srcOrd="0" destOrd="0" presId="urn:microsoft.com/office/officeart/2005/8/layout/vList5"/>
    <dgm:cxn modelId="{21926D3C-9A43-46A8-A8BC-464509E9DC9D}" type="presOf" srcId="{6C72328C-43F5-4632-AB41-00E31577B77F}" destId="{45142A1A-D5DA-4F37-9699-87C14BF764E1}" srcOrd="0" destOrd="0" presId="urn:microsoft.com/office/officeart/2005/8/layout/vList5"/>
    <dgm:cxn modelId="{678A554A-500E-4E6B-9994-D66DF09148C5}" srcId="{BC676EBB-3F13-4274-8B9E-F482D4A4947A}" destId="{728ACDB8-FA01-42A4-B165-421409BC93F3}" srcOrd="0" destOrd="0" parTransId="{31300DE1-7C7C-4B5D-B87F-0813F53A8217}" sibTransId="{EBE0E3DE-E3C5-4629-A8A3-61B90EEB8DCC}"/>
    <dgm:cxn modelId="{4B65F69D-984A-4058-9B32-F548D1B37C62}" type="presParOf" srcId="{98A5C5E0-2321-4D85-B8FE-43BF403A03A6}" destId="{0C5F0354-DFDA-40EE-BA06-151EF1998EBA}" srcOrd="0" destOrd="0" presId="urn:microsoft.com/office/officeart/2005/8/layout/vList5"/>
    <dgm:cxn modelId="{327F2AAA-871A-45EC-8AE4-8C6B4E0B446E}" type="presParOf" srcId="{0C5F0354-DFDA-40EE-BA06-151EF1998EBA}" destId="{A473EB3A-F74D-4CB4-8024-E9E2C63246FC}" srcOrd="0" destOrd="0" presId="urn:microsoft.com/office/officeart/2005/8/layout/vList5"/>
    <dgm:cxn modelId="{7CB1BEAC-AE62-4A59-BCAC-9A9FFEB81BC4}" type="presParOf" srcId="{98A5C5E0-2321-4D85-B8FE-43BF403A03A6}" destId="{59080764-61FE-4503-886F-41FC04F4066F}" srcOrd="1" destOrd="0" presId="urn:microsoft.com/office/officeart/2005/8/layout/vList5"/>
    <dgm:cxn modelId="{5710E258-134C-4F89-A45A-A0AF5D8766A5}" type="presParOf" srcId="{98A5C5E0-2321-4D85-B8FE-43BF403A03A6}" destId="{2B5AAF39-622A-413E-B2B8-A6C2E40B3B70}" srcOrd="2" destOrd="0" presId="urn:microsoft.com/office/officeart/2005/8/layout/vList5"/>
    <dgm:cxn modelId="{BE38B9DA-F125-4307-ADBA-FE8991A33D6E}" type="presParOf" srcId="{2B5AAF39-622A-413E-B2B8-A6C2E40B3B70}" destId="{9D0F87DC-916F-43F1-8D8B-4CE548AF9DD0}" srcOrd="0" destOrd="0" presId="urn:microsoft.com/office/officeart/2005/8/layout/vList5"/>
    <dgm:cxn modelId="{7EB79FB7-7064-4B10-8AB1-069D5EDEC254}" type="presParOf" srcId="{98A5C5E0-2321-4D85-B8FE-43BF403A03A6}" destId="{3E230D8D-C612-4838-AC5C-18527C4EBEE2}" srcOrd="3" destOrd="0" presId="urn:microsoft.com/office/officeart/2005/8/layout/vList5"/>
    <dgm:cxn modelId="{4FD47E77-497C-482E-BE7E-2C2642E947FC}" type="presParOf" srcId="{98A5C5E0-2321-4D85-B8FE-43BF403A03A6}" destId="{B2B8EF2C-4393-4C1A-B1EC-6671369DD168}" srcOrd="4" destOrd="0" presId="urn:microsoft.com/office/officeart/2005/8/layout/vList5"/>
    <dgm:cxn modelId="{C02AD495-06F2-4745-B6C1-07B4B35A0643}" type="presParOf" srcId="{B2B8EF2C-4393-4C1A-B1EC-6671369DD168}" destId="{45142A1A-D5DA-4F37-9699-87C14BF764E1}" srcOrd="0" destOrd="0" presId="urn:microsoft.com/office/officeart/2005/8/layout/vList5"/>
    <dgm:cxn modelId="{BDC200B6-E52D-4E61-BBD5-A761C12C55C7}" type="presParOf" srcId="{98A5C5E0-2321-4D85-B8FE-43BF403A03A6}" destId="{08C4BCBF-6E98-450D-8CD3-73E344CBD070}" srcOrd="5" destOrd="0" presId="urn:microsoft.com/office/officeart/2005/8/layout/vList5"/>
    <dgm:cxn modelId="{361F6B69-DBD4-460C-98DF-F4ED5216CB7B}" type="presParOf" srcId="{98A5C5E0-2321-4D85-B8FE-43BF403A03A6}" destId="{F7F8A244-506E-44C6-8AE6-11E400301E83}" srcOrd="6" destOrd="0" presId="urn:microsoft.com/office/officeart/2005/8/layout/vList5"/>
    <dgm:cxn modelId="{D050770D-7869-4E5D-B242-83D65A20AF28}" type="presParOf" srcId="{F7F8A244-506E-44C6-8AE6-11E400301E83}" destId="{6D97D17A-3F53-485E-A0E2-958629D569BD}" srcOrd="0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D2CDED-29E4-4682-8AF3-D4C272DD2665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87B6BEC9-F31A-4B54-8F63-C269D12C8058}">
      <dgm:prSet phldrT="[Text]"/>
      <dgm:spPr/>
      <dgm:t>
        <a:bodyPr/>
        <a:lstStyle/>
        <a:p>
          <a:r>
            <a:rPr lang="id-ID" dirty="0" smtClean="0"/>
            <a:t>Pertama</a:t>
          </a:r>
          <a:endParaRPr lang="id-ID" dirty="0"/>
        </a:p>
      </dgm:t>
    </dgm:pt>
    <dgm:pt modelId="{7D42FD9A-A6B1-4B0D-B0B9-9A098259E9BE}" type="parTrans" cxnId="{75FF7EA8-EEF8-4A57-A01C-9B7D44B6E0C4}">
      <dgm:prSet/>
      <dgm:spPr/>
      <dgm:t>
        <a:bodyPr/>
        <a:lstStyle/>
        <a:p>
          <a:endParaRPr lang="id-ID"/>
        </a:p>
      </dgm:t>
    </dgm:pt>
    <dgm:pt modelId="{3C295B19-4E23-444C-A9C3-983DE831D393}" type="sibTrans" cxnId="{75FF7EA8-EEF8-4A57-A01C-9B7D44B6E0C4}">
      <dgm:prSet/>
      <dgm:spPr/>
      <dgm:t>
        <a:bodyPr/>
        <a:lstStyle/>
        <a:p>
          <a:endParaRPr lang="id-ID"/>
        </a:p>
      </dgm:t>
    </dgm:pt>
    <dgm:pt modelId="{0D6E1C94-0414-48FB-8282-11DAE1A7CB88}">
      <dgm:prSet/>
      <dgm:spPr/>
      <dgm:t>
        <a:bodyPr/>
        <a:lstStyle/>
        <a:p>
          <a:r>
            <a:rPr lang="id-ID" dirty="0" smtClean="0">
              <a:sym typeface="Wingdings" pitchFamily="2" charset="2"/>
            </a:rPr>
            <a:t>Kedua</a:t>
          </a:r>
        </a:p>
      </dgm:t>
    </dgm:pt>
    <dgm:pt modelId="{71CE43DA-7123-4C01-8D0E-FE501AC7F1DF}" type="parTrans" cxnId="{542969C2-5EA1-4079-9848-A8A3183C1483}">
      <dgm:prSet/>
      <dgm:spPr/>
      <dgm:t>
        <a:bodyPr/>
        <a:lstStyle/>
        <a:p>
          <a:endParaRPr lang="id-ID"/>
        </a:p>
      </dgm:t>
    </dgm:pt>
    <dgm:pt modelId="{A27FE262-1BEA-4004-AEBC-F4D39B0EB434}" type="sibTrans" cxnId="{542969C2-5EA1-4079-9848-A8A3183C1483}">
      <dgm:prSet/>
      <dgm:spPr/>
      <dgm:t>
        <a:bodyPr/>
        <a:lstStyle/>
        <a:p>
          <a:endParaRPr lang="id-ID"/>
        </a:p>
      </dgm:t>
    </dgm:pt>
    <dgm:pt modelId="{CBE2DA91-904C-4A74-B0C0-FA971BC3C3E8}">
      <dgm:prSet phldrT="[Text]" custT="1"/>
      <dgm:spPr/>
      <dgm:t>
        <a:bodyPr/>
        <a:lstStyle/>
        <a:p>
          <a:r>
            <a:rPr lang="id-ID" sz="2000" dirty="0" smtClean="0"/>
            <a:t>Uji Normalitas, jika normal pakai mean sebagai dasar pengkategorian</a:t>
          </a:r>
          <a:endParaRPr lang="id-ID" sz="2000" dirty="0"/>
        </a:p>
      </dgm:t>
    </dgm:pt>
    <dgm:pt modelId="{4D50E21F-FE11-4C56-A6F5-9228C257F048}" type="parTrans" cxnId="{34579878-93CA-4DFA-A95B-9C355E2A8908}">
      <dgm:prSet/>
      <dgm:spPr/>
      <dgm:t>
        <a:bodyPr/>
        <a:lstStyle/>
        <a:p>
          <a:endParaRPr lang="id-ID"/>
        </a:p>
      </dgm:t>
    </dgm:pt>
    <dgm:pt modelId="{E00B8282-2A56-4679-A978-630AA11749BC}" type="sibTrans" cxnId="{34579878-93CA-4DFA-A95B-9C355E2A8908}">
      <dgm:prSet/>
      <dgm:spPr/>
      <dgm:t>
        <a:bodyPr/>
        <a:lstStyle/>
        <a:p>
          <a:endParaRPr lang="id-ID"/>
        </a:p>
      </dgm:t>
    </dgm:pt>
    <dgm:pt modelId="{A2CCC16F-071F-4514-BA56-163770185BF3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Misalnya akan mengkategorikan menjadi 2 kelompok:</a:t>
          </a:r>
          <a:endParaRPr lang="id-ID" sz="2000" dirty="0" smtClean="0">
            <a:sym typeface="Wingdings" pitchFamily="2" charset="2"/>
          </a:endParaRPr>
        </a:p>
      </dgm:t>
    </dgm:pt>
    <dgm:pt modelId="{7A3F2AE9-D9D2-4F69-938B-6A5E5DE18CBB}" type="parTrans" cxnId="{F88FC590-272C-4C13-AE55-211DBC34DCE0}">
      <dgm:prSet/>
      <dgm:spPr/>
      <dgm:t>
        <a:bodyPr/>
        <a:lstStyle/>
        <a:p>
          <a:endParaRPr lang="id-ID"/>
        </a:p>
      </dgm:t>
    </dgm:pt>
    <dgm:pt modelId="{068A9417-FC46-43D2-9CB3-10CEBA061C7E}" type="sibTrans" cxnId="{F88FC590-272C-4C13-AE55-211DBC34DCE0}">
      <dgm:prSet/>
      <dgm:spPr/>
      <dgm:t>
        <a:bodyPr/>
        <a:lstStyle/>
        <a:p>
          <a:endParaRPr lang="id-ID"/>
        </a:p>
      </dgm:t>
    </dgm:pt>
    <dgm:pt modelId="{117191C6-C031-413A-B379-95055E703D57}">
      <dgm:prSet/>
      <dgm:spPr/>
      <dgm:t>
        <a:bodyPr/>
        <a:lstStyle/>
        <a:p>
          <a:r>
            <a:rPr lang="id-ID" dirty="0" smtClean="0">
              <a:sym typeface="Wingdings" pitchFamily="2" charset="2"/>
            </a:rPr>
            <a:t>Ketiga</a:t>
          </a:r>
        </a:p>
      </dgm:t>
    </dgm:pt>
    <dgm:pt modelId="{7485F306-2872-473C-934B-D87D177A7A5B}" type="parTrans" cxnId="{6C1CD255-9156-4CD8-B463-8906A198272E}">
      <dgm:prSet/>
      <dgm:spPr/>
      <dgm:t>
        <a:bodyPr/>
        <a:lstStyle/>
        <a:p>
          <a:endParaRPr lang="id-ID"/>
        </a:p>
      </dgm:t>
    </dgm:pt>
    <dgm:pt modelId="{44BE6D22-8CE1-4FB6-B186-B7DCBD92D51C}" type="sibTrans" cxnId="{6C1CD255-9156-4CD8-B463-8906A198272E}">
      <dgm:prSet/>
      <dgm:spPr/>
      <dgm:t>
        <a:bodyPr/>
        <a:lstStyle/>
        <a:p>
          <a:endParaRPr lang="id-ID"/>
        </a:p>
      </dgm:t>
    </dgm:pt>
    <dgm:pt modelId="{025A5573-E4A6-4DDF-BF31-5A140DB8E084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Misalnya akan mengkategorikan menjadi 3 kelompok :</a:t>
          </a:r>
          <a:endParaRPr lang="id-ID" sz="2000" dirty="0" smtClean="0">
            <a:sym typeface="Wingdings" pitchFamily="2" charset="2"/>
          </a:endParaRPr>
        </a:p>
      </dgm:t>
    </dgm:pt>
    <dgm:pt modelId="{42EB7824-23FE-465A-9BEE-574D0DF7C79F}" type="parTrans" cxnId="{5676764C-7F33-4885-A52E-63F66F3900C3}">
      <dgm:prSet/>
      <dgm:spPr/>
      <dgm:t>
        <a:bodyPr/>
        <a:lstStyle/>
        <a:p>
          <a:endParaRPr lang="id-ID"/>
        </a:p>
      </dgm:t>
    </dgm:pt>
    <dgm:pt modelId="{67CBEECD-CB72-48D9-A4C4-6C3EDD0BD517}" type="sibTrans" cxnId="{5676764C-7F33-4885-A52E-63F66F3900C3}">
      <dgm:prSet/>
      <dgm:spPr/>
      <dgm:t>
        <a:bodyPr/>
        <a:lstStyle/>
        <a:p>
          <a:endParaRPr lang="id-ID"/>
        </a:p>
      </dgm:t>
    </dgm:pt>
    <dgm:pt modelId="{F8E11A55-37C4-4BD0-88C2-4CC1E2080355}">
      <dgm:prSet phldrT="[Text]" custT="1"/>
      <dgm:spPr/>
      <dgm:t>
        <a:bodyPr/>
        <a:lstStyle/>
        <a:p>
          <a:r>
            <a:rPr lang="id-ID" sz="2000" dirty="0" smtClean="0"/>
            <a:t>Jika tidak normal pakai median sebagai dasar pengkategorian</a:t>
          </a:r>
          <a:endParaRPr lang="id-ID" sz="2000" dirty="0"/>
        </a:p>
      </dgm:t>
    </dgm:pt>
    <dgm:pt modelId="{423127DB-A577-4F28-A357-13EEAD062F11}" type="parTrans" cxnId="{4D75F5A1-8348-43DE-8C2C-8FEA685813EC}">
      <dgm:prSet/>
      <dgm:spPr/>
      <dgm:t>
        <a:bodyPr/>
        <a:lstStyle/>
        <a:p>
          <a:endParaRPr lang="id-ID"/>
        </a:p>
      </dgm:t>
    </dgm:pt>
    <dgm:pt modelId="{816EF873-6FB8-4FA3-95E8-7EC72E67368D}" type="sibTrans" cxnId="{4D75F5A1-8348-43DE-8C2C-8FEA685813EC}">
      <dgm:prSet/>
      <dgm:spPr/>
      <dgm:t>
        <a:bodyPr/>
        <a:lstStyle/>
        <a:p>
          <a:endParaRPr lang="id-ID"/>
        </a:p>
      </dgm:t>
    </dgm:pt>
    <dgm:pt modelId="{73DF046F-758A-46CA-9EB7-E8B20C2F3589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Tinggi jika jika X &gt;mean</a:t>
          </a:r>
          <a:endParaRPr lang="id-ID" sz="2000" dirty="0" smtClean="0">
            <a:sym typeface="Wingdings" pitchFamily="2" charset="2"/>
          </a:endParaRPr>
        </a:p>
      </dgm:t>
    </dgm:pt>
    <dgm:pt modelId="{EDEAE773-2B35-47F9-B44C-480F3BCD4914}" type="parTrans" cxnId="{A6CC71AB-734B-4793-8B1A-724EC330C7E4}">
      <dgm:prSet/>
      <dgm:spPr/>
      <dgm:t>
        <a:bodyPr/>
        <a:lstStyle/>
        <a:p>
          <a:endParaRPr lang="id-ID"/>
        </a:p>
      </dgm:t>
    </dgm:pt>
    <dgm:pt modelId="{B62D116D-7364-4EC3-927C-57953AFAFB64}" type="sibTrans" cxnId="{A6CC71AB-734B-4793-8B1A-724EC330C7E4}">
      <dgm:prSet/>
      <dgm:spPr/>
      <dgm:t>
        <a:bodyPr/>
        <a:lstStyle/>
        <a:p>
          <a:endParaRPr lang="id-ID"/>
        </a:p>
      </dgm:t>
    </dgm:pt>
    <dgm:pt modelId="{01639F6A-8D16-49EC-A0FD-6BBB42E35F15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Rendah jika jika X </a:t>
          </a:r>
          <a:r>
            <a:rPr lang="id-ID" sz="2000" dirty="0" smtClean="0">
              <a:sym typeface="Symbol"/>
            </a:rPr>
            <a:t> mean</a:t>
          </a:r>
          <a:endParaRPr lang="id-ID" sz="2000" dirty="0" smtClean="0">
            <a:sym typeface="Wingdings" pitchFamily="2" charset="2"/>
          </a:endParaRPr>
        </a:p>
      </dgm:t>
    </dgm:pt>
    <dgm:pt modelId="{89F2CA88-EAC3-4566-8A38-29B8C7B43C09}" type="parTrans" cxnId="{1BFFC13F-2C61-43BA-A40A-6C9665E7EE1A}">
      <dgm:prSet/>
      <dgm:spPr/>
      <dgm:t>
        <a:bodyPr/>
        <a:lstStyle/>
        <a:p>
          <a:endParaRPr lang="id-ID"/>
        </a:p>
      </dgm:t>
    </dgm:pt>
    <dgm:pt modelId="{8AEF2A4D-0052-4D9F-AF9C-DA5E553BF115}" type="sibTrans" cxnId="{1BFFC13F-2C61-43BA-A40A-6C9665E7EE1A}">
      <dgm:prSet/>
      <dgm:spPr/>
      <dgm:t>
        <a:bodyPr/>
        <a:lstStyle/>
        <a:p>
          <a:endParaRPr lang="id-ID"/>
        </a:p>
      </dgm:t>
    </dgm:pt>
    <dgm:pt modelId="{2499A02C-DC1C-4500-AD4B-A6806156AC39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Tinggi jika X &gt; (mean + 1SD)</a:t>
          </a:r>
          <a:endParaRPr lang="id-ID" sz="2000" dirty="0" smtClean="0">
            <a:sym typeface="Wingdings" pitchFamily="2" charset="2"/>
          </a:endParaRPr>
        </a:p>
      </dgm:t>
    </dgm:pt>
    <dgm:pt modelId="{EB4C9B24-C3C4-4C27-B59D-2C96964BB9B4}" type="parTrans" cxnId="{C0A75735-B7AF-4C0A-9FB7-A6E28021C8AA}">
      <dgm:prSet/>
      <dgm:spPr/>
      <dgm:t>
        <a:bodyPr/>
        <a:lstStyle/>
        <a:p>
          <a:endParaRPr lang="id-ID"/>
        </a:p>
      </dgm:t>
    </dgm:pt>
    <dgm:pt modelId="{893E29F6-9F79-4ABA-B7AA-15E89AFDF64C}" type="sibTrans" cxnId="{C0A75735-B7AF-4C0A-9FB7-A6E28021C8AA}">
      <dgm:prSet/>
      <dgm:spPr/>
      <dgm:t>
        <a:bodyPr/>
        <a:lstStyle/>
        <a:p>
          <a:endParaRPr lang="id-ID"/>
        </a:p>
      </dgm:t>
    </dgm:pt>
    <dgm:pt modelId="{3ED1E97B-60A7-49F0-8307-629BB793F3D5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Sedang jika (mean-1SD) </a:t>
          </a:r>
          <a:r>
            <a:rPr lang="id-ID" sz="2000" dirty="0" smtClean="0">
              <a:sym typeface="Symbol"/>
            </a:rPr>
            <a:t> </a:t>
          </a:r>
          <a:r>
            <a:rPr lang="id-ID" sz="2000" dirty="0" smtClean="0">
              <a:sym typeface="Wingdings" pitchFamily="2" charset="2"/>
            </a:rPr>
            <a:t>X </a:t>
          </a:r>
          <a:r>
            <a:rPr lang="id-ID" sz="2000" dirty="0" smtClean="0">
              <a:sym typeface="Symbol"/>
            </a:rPr>
            <a:t> </a:t>
          </a:r>
          <a:r>
            <a:rPr lang="id-ID" sz="2000" dirty="0" smtClean="0">
              <a:sym typeface="Wingdings" pitchFamily="2" charset="2"/>
            </a:rPr>
            <a:t> jika (mean+1SD) </a:t>
          </a:r>
          <a:endParaRPr lang="id-ID" sz="2000" dirty="0" smtClean="0">
            <a:sym typeface="Wingdings" pitchFamily="2" charset="2"/>
          </a:endParaRPr>
        </a:p>
      </dgm:t>
    </dgm:pt>
    <dgm:pt modelId="{C6514BB8-87D8-4B40-96C7-BDEA83ACC185}" type="parTrans" cxnId="{C5E8C3A2-1931-4E3C-A7B8-93356742AA95}">
      <dgm:prSet/>
      <dgm:spPr/>
      <dgm:t>
        <a:bodyPr/>
        <a:lstStyle/>
        <a:p>
          <a:endParaRPr lang="id-ID"/>
        </a:p>
      </dgm:t>
    </dgm:pt>
    <dgm:pt modelId="{5104B040-29AA-4166-8FC8-1A561582D07A}" type="sibTrans" cxnId="{C5E8C3A2-1931-4E3C-A7B8-93356742AA95}">
      <dgm:prSet/>
      <dgm:spPr/>
      <dgm:t>
        <a:bodyPr/>
        <a:lstStyle/>
        <a:p>
          <a:endParaRPr lang="id-ID"/>
        </a:p>
      </dgm:t>
    </dgm:pt>
    <dgm:pt modelId="{3046D386-D454-4892-B8D2-7047842B5071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Rendah jika jika X&lt;(mean-1SD) </a:t>
          </a:r>
          <a:endParaRPr lang="id-ID" sz="2000" dirty="0" smtClean="0">
            <a:sym typeface="Wingdings" pitchFamily="2" charset="2"/>
          </a:endParaRPr>
        </a:p>
      </dgm:t>
    </dgm:pt>
    <dgm:pt modelId="{86436C01-AD19-482E-942A-E93B1DFDB6AC}" type="parTrans" cxnId="{D6D8CEB5-7EE4-412E-A90B-C89D5FA1A21B}">
      <dgm:prSet/>
      <dgm:spPr/>
      <dgm:t>
        <a:bodyPr/>
        <a:lstStyle/>
        <a:p>
          <a:endParaRPr lang="id-ID"/>
        </a:p>
      </dgm:t>
    </dgm:pt>
    <dgm:pt modelId="{F53514EA-DFBF-4552-9A1A-137687373542}" type="sibTrans" cxnId="{D6D8CEB5-7EE4-412E-A90B-C89D5FA1A21B}">
      <dgm:prSet/>
      <dgm:spPr/>
      <dgm:t>
        <a:bodyPr/>
        <a:lstStyle/>
        <a:p>
          <a:endParaRPr lang="id-ID"/>
        </a:p>
      </dgm:t>
    </dgm:pt>
    <dgm:pt modelId="{5B108185-F980-4B31-8630-8D4DDFE179D2}">
      <dgm:prSet/>
      <dgm:spPr/>
      <dgm:t>
        <a:bodyPr/>
        <a:lstStyle/>
        <a:p>
          <a:r>
            <a:rPr lang="id-ID" dirty="0" smtClean="0">
              <a:sym typeface="Wingdings" pitchFamily="2" charset="2"/>
            </a:rPr>
            <a:t>Kedua</a:t>
          </a:r>
          <a:endParaRPr lang="id-ID" dirty="0" smtClean="0">
            <a:sym typeface="Wingdings" pitchFamily="2" charset="2"/>
          </a:endParaRPr>
        </a:p>
      </dgm:t>
    </dgm:pt>
    <dgm:pt modelId="{FDE646F8-77E2-462A-B784-ADF06E8ECBC2}" type="parTrans" cxnId="{D4FA1B1A-DE38-4209-B82A-85231A19A525}">
      <dgm:prSet/>
      <dgm:spPr/>
      <dgm:t>
        <a:bodyPr/>
        <a:lstStyle/>
        <a:p>
          <a:endParaRPr lang="id-ID"/>
        </a:p>
      </dgm:t>
    </dgm:pt>
    <dgm:pt modelId="{23BB7F88-A825-47D1-AC02-E64E98F24F23}" type="sibTrans" cxnId="{D4FA1B1A-DE38-4209-B82A-85231A19A525}">
      <dgm:prSet/>
      <dgm:spPr/>
      <dgm:t>
        <a:bodyPr/>
        <a:lstStyle/>
        <a:p>
          <a:endParaRPr lang="id-ID"/>
        </a:p>
      </dgm:t>
    </dgm:pt>
    <dgm:pt modelId="{4B45B588-6253-4E3C-A1CE-0E65AE974F70}">
      <dgm:prSet custT="1"/>
      <dgm:spPr/>
      <dgm:t>
        <a:bodyPr/>
        <a:lstStyle/>
        <a:p>
          <a:r>
            <a:rPr lang="id-ID" sz="2000" dirty="0" smtClean="0">
              <a:sym typeface="Wingdings" pitchFamily="2" charset="2"/>
            </a:rPr>
            <a:t>Lakukan analisis Deskriptif dan dapatkan nilai mean, SD atau  median, percentil, dll</a:t>
          </a:r>
          <a:endParaRPr lang="id-ID" sz="2000" dirty="0" smtClean="0">
            <a:sym typeface="Wingdings" pitchFamily="2" charset="2"/>
          </a:endParaRPr>
        </a:p>
      </dgm:t>
    </dgm:pt>
    <dgm:pt modelId="{752F8C70-1320-46EB-A94B-C7FF7B4E106A}" type="parTrans" cxnId="{E3E69C27-9FBE-4EC4-925A-206CF6AFDAE0}">
      <dgm:prSet/>
      <dgm:spPr/>
      <dgm:t>
        <a:bodyPr/>
        <a:lstStyle/>
        <a:p>
          <a:endParaRPr lang="id-ID"/>
        </a:p>
      </dgm:t>
    </dgm:pt>
    <dgm:pt modelId="{1BACAC18-6184-4E52-8D29-60DB1A639482}" type="sibTrans" cxnId="{E3E69C27-9FBE-4EC4-925A-206CF6AFDAE0}">
      <dgm:prSet/>
      <dgm:spPr/>
      <dgm:t>
        <a:bodyPr/>
        <a:lstStyle/>
        <a:p>
          <a:endParaRPr lang="id-ID"/>
        </a:p>
      </dgm:t>
    </dgm:pt>
    <dgm:pt modelId="{A473332F-629F-4A2F-AF3B-6D6C7FA357E6}" type="pres">
      <dgm:prSet presAssocID="{DCD2CDED-29E4-4682-8AF3-D4C272DD26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1A7A6EC-1941-4E27-921D-CDE9AE7663E2}" type="pres">
      <dgm:prSet presAssocID="{87B6BEC9-F31A-4B54-8F63-C269D12C8058}" presName="linNode" presStyleCnt="0"/>
      <dgm:spPr/>
    </dgm:pt>
    <dgm:pt modelId="{D3AD6CE4-D21B-4261-979F-43D8DAA2147E}" type="pres">
      <dgm:prSet presAssocID="{87B6BEC9-F31A-4B54-8F63-C269D12C8058}" presName="parentText" presStyleLbl="node1" presStyleIdx="0" presStyleCnt="4" custScaleX="4116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08B00E-5AC8-429E-BBC7-1FC6CC6210D8}" type="pres">
      <dgm:prSet presAssocID="{87B6BEC9-F31A-4B54-8F63-C269D12C8058}" presName="descendantText" presStyleLbl="alignAccFollowNode1" presStyleIdx="0" presStyleCnt="4" custScaleX="1302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12F561-7B2E-41F0-BA16-0FA96EAF690C}" type="pres">
      <dgm:prSet presAssocID="{3C295B19-4E23-444C-A9C3-983DE831D393}" presName="sp" presStyleCnt="0"/>
      <dgm:spPr/>
    </dgm:pt>
    <dgm:pt modelId="{9E73AC04-209B-44AE-B48F-1E1866AC126D}" type="pres">
      <dgm:prSet presAssocID="{5B108185-F980-4B31-8630-8D4DDFE179D2}" presName="linNode" presStyleCnt="0"/>
      <dgm:spPr/>
    </dgm:pt>
    <dgm:pt modelId="{5F2BE9BF-7D20-4F1E-B9B4-0018A128704E}" type="pres">
      <dgm:prSet presAssocID="{5B108185-F980-4B31-8630-8D4DDFE179D2}" presName="parentText" presStyleLbl="node1" presStyleIdx="1" presStyleCnt="4" custScaleX="3661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F601A1-F19B-4B0A-B224-B3ED38571BD8}" type="pres">
      <dgm:prSet presAssocID="{5B108185-F980-4B31-8630-8D4DDFE179D2}" presName="descendantText" presStyleLbl="alignAccFollowNode1" presStyleIdx="1" presStyleCnt="4" custScaleX="13118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C48D93-AEE1-4BE2-BC17-38C654544402}" type="pres">
      <dgm:prSet presAssocID="{23BB7F88-A825-47D1-AC02-E64E98F24F23}" presName="sp" presStyleCnt="0"/>
      <dgm:spPr/>
    </dgm:pt>
    <dgm:pt modelId="{D8B9A9D1-170B-400F-865A-B721AEA58093}" type="pres">
      <dgm:prSet presAssocID="{0D6E1C94-0414-48FB-8282-11DAE1A7CB88}" presName="linNode" presStyleCnt="0"/>
      <dgm:spPr/>
    </dgm:pt>
    <dgm:pt modelId="{183E197C-050F-4F22-B3CE-49811310B9E1}" type="pres">
      <dgm:prSet presAssocID="{0D6E1C94-0414-48FB-8282-11DAE1A7CB88}" presName="parentText" presStyleLbl="node1" presStyleIdx="2" presStyleCnt="4" custScaleX="3625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E2C8EA-66F2-4D0C-927C-8EF59707FF6F}" type="pres">
      <dgm:prSet presAssocID="{0D6E1C94-0414-48FB-8282-11DAE1A7CB88}" presName="descendantText" presStyleLbl="alignAccFollowNode1" presStyleIdx="2" presStyleCnt="4" custScaleX="13322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00226C-2540-4912-83E9-D0D55CE16C88}" type="pres">
      <dgm:prSet presAssocID="{A27FE262-1BEA-4004-AEBC-F4D39B0EB434}" presName="sp" presStyleCnt="0"/>
      <dgm:spPr/>
    </dgm:pt>
    <dgm:pt modelId="{68FC7DB7-977C-4BA7-9E22-78B89D47A902}" type="pres">
      <dgm:prSet presAssocID="{117191C6-C031-413A-B379-95055E703D57}" presName="linNode" presStyleCnt="0"/>
      <dgm:spPr/>
    </dgm:pt>
    <dgm:pt modelId="{AD17305F-F437-4E9A-B378-6A8A534DCC65}" type="pres">
      <dgm:prSet presAssocID="{117191C6-C031-413A-B379-95055E703D57}" presName="parentText" presStyleLbl="node1" presStyleIdx="3" presStyleCnt="4" custScaleX="4572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26D7B8-9FDB-4E77-93CF-EAF62FC8906F}" type="pres">
      <dgm:prSet presAssocID="{117191C6-C031-413A-B379-95055E703D57}" presName="descendantText" presStyleLbl="alignAccFollowNode1" presStyleIdx="3" presStyleCnt="4" custScaleX="163159" custScaleY="19116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F858AD9-7165-4D81-833B-6A50832DF110}" type="presOf" srcId="{87B6BEC9-F31A-4B54-8F63-C269D12C8058}" destId="{D3AD6CE4-D21B-4261-979F-43D8DAA2147E}" srcOrd="0" destOrd="0" presId="urn:microsoft.com/office/officeart/2005/8/layout/vList5"/>
    <dgm:cxn modelId="{012B7886-4F42-4652-B473-3B3D830D3A9C}" type="presOf" srcId="{01639F6A-8D16-49EC-A0FD-6BBB42E35F15}" destId="{3BE2C8EA-66F2-4D0C-927C-8EF59707FF6F}" srcOrd="0" destOrd="2" presId="urn:microsoft.com/office/officeart/2005/8/layout/vList5"/>
    <dgm:cxn modelId="{C48D8D7F-882E-4396-A5CB-4801889DE670}" type="presOf" srcId="{73DF046F-758A-46CA-9EB7-E8B20C2F3589}" destId="{3BE2C8EA-66F2-4D0C-927C-8EF59707FF6F}" srcOrd="0" destOrd="1" presId="urn:microsoft.com/office/officeart/2005/8/layout/vList5"/>
    <dgm:cxn modelId="{34579878-93CA-4DFA-A95B-9C355E2A8908}" srcId="{87B6BEC9-F31A-4B54-8F63-C269D12C8058}" destId="{CBE2DA91-904C-4A74-B0C0-FA971BC3C3E8}" srcOrd="0" destOrd="0" parTransId="{4D50E21F-FE11-4C56-A6F5-9228C257F048}" sibTransId="{E00B8282-2A56-4679-A978-630AA11749BC}"/>
    <dgm:cxn modelId="{D6D8CEB5-7EE4-412E-A90B-C89D5FA1A21B}" srcId="{117191C6-C031-413A-B379-95055E703D57}" destId="{3046D386-D454-4892-B8D2-7047842B5071}" srcOrd="3" destOrd="0" parTransId="{86436C01-AD19-482E-942A-E93B1DFDB6AC}" sibTransId="{F53514EA-DFBF-4552-9A1A-137687373542}"/>
    <dgm:cxn modelId="{D4FA1B1A-DE38-4209-B82A-85231A19A525}" srcId="{DCD2CDED-29E4-4682-8AF3-D4C272DD2665}" destId="{5B108185-F980-4B31-8630-8D4DDFE179D2}" srcOrd="1" destOrd="0" parTransId="{FDE646F8-77E2-462A-B784-ADF06E8ECBC2}" sibTransId="{23BB7F88-A825-47D1-AC02-E64E98F24F23}"/>
    <dgm:cxn modelId="{5676764C-7F33-4885-A52E-63F66F3900C3}" srcId="{117191C6-C031-413A-B379-95055E703D57}" destId="{025A5573-E4A6-4DDF-BF31-5A140DB8E084}" srcOrd="0" destOrd="0" parTransId="{42EB7824-23FE-465A-9BEE-574D0DF7C79F}" sibTransId="{67CBEECD-CB72-48D9-A4C4-6C3EDD0BD517}"/>
    <dgm:cxn modelId="{1BFFC13F-2C61-43BA-A40A-6C9665E7EE1A}" srcId="{0D6E1C94-0414-48FB-8282-11DAE1A7CB88}" destId="{01639F6A-8D16-49EC-A0FD-6BBB42E35F15}" srcOrd="2" destOrd="0" parTransId="{89F2CA88-EAC3-4566-8A38-29B8C7B43C09}" sibTransId="{8AEF2A4D-0052-4D9F-AF9C-DA5E553BF115}"/>
    <dgm:cxn modelId="{8B7A1825-2553-4530-8206-49E056610C0A}" type="presOf" srcId="{5B108185-F980-4B31-8630-8D4DDFE179D2}" destId="{5F2BE9BF-7D20-4F1E-B9B4-0018A128704E}" srcOrd="0" destOrd="0" presId="urn:microsoft.com/office/officeart/2005/8/layout/vList5"/>
    <dgm:cxn modelId="{753CC167-DE2C-4100-A13A-FE61444D402E}" type="presOf" srcId="{4B45B588-6253-4E3C-A1CE-0E65AE974F70}" destId="{BAF601A1-F19B-4B0A-B224-B3ED38571BD8}" srcOrd="0" destOrd="0" presId="urn:microsoft.com/office/officeart/2005/8/layout/vList5"/>
    <dgm:cxn modelId="{F0B35A73-7330-4A0E-B309-C5DC94C58078}" type="presOf" srcId="{3046D386-D454-4892-B8D2-7047842B5071}" destId="{C226D7B8-9FDB-4E77-93CF-EAF62FC8906F}" srcOrd="0" destOrd="3" presId="urn:microsoft.com/office/officeart/2005/8/layout/vList5"/>
    <dgm:cxn modelId="{1968909F-18D6-4839-ADB6-8BBF9E0A2DA9}" type="presOf" srcId="{3ED1E97B-60A7-49F0-8307-629BB793F3D5}" destId="{C226D7B8-9FDB-4E77-93CF-EAF62FC8906F}" srcOrd="0" destOrd="2" presId="urn:microsoft.com/office/officeart/2005/8/layout/vList5"/>
    <dgm:cxn modelId="{C0A75735-B7AF-4C0A-9FB7-A6E28021C8AA}" srcId="{117191C6-C031-413A-B379-95055E703D57}" destId="{2499A02C-DC1C-4500-AD4B-A6806156AC39}" srcOrd="1" destOrd="0" parTransId="{EB4C9B24-C3C4-4C27-B59D-2C96964BB9B4}" sibTransId="{893E29F6-9F79-4ABA-B7AA-15E89AFDF64C}"/>
    <dgm:cxn modelId="{9104C5D4-506A-4D9E-A85D-5FA51FBD605F}" type="presOf" srcId="{025A5573-E4A6-4DDF-BF31-5A140DB8E084}" destId="{C226D7B8-9FDB-4E77-93CF-EAF62FC8906F}" srcOrd="0" destOrd="0" presId="urn:microsoft.com/office/officeart/2005/8/layout/vList5"/>
    <dgm:cxn modelId="{E3E69C27-9FBE-4EC4-925A-206CF6AFDAE0}" srcId="{5B108185-F980-4B31-8630-8D4DDFE179D2}" destId="{4B45B588-6253-4E3C-A1CE-0E65AE974F70}" srcOrd="0" destOrd="0" parTransId="{752F8C70-1320-46EB-A94B-C7FF7B4E106A}" sibTransId="{1BACAC18-6184-4E52-8D29-60DB1A639482}"/>
    <dgm:cxn modelId="{6C1CD255-9156-4CD8-B463-8906A198272E}" srcId="{DCD2CDED-29E4-4682-8AF3-D4C272DD2665}" destId="{117191C6-C031-413A-B379-95055E703D57}" srcOrd="3" destOrd="0" parTransId="{7485F306-2872-473C-934B-D87D177A7A5B}" sibTransId="{44BE6D22-8CE1-4FB6-B186-B7DCBD92D51C}"/>
    <dgm:cxn modelId="{C5E8C3A2-1931-4E3C-A7B8-93356742AA95}" srcId="{117191C6-C031-413A-B379-95055E703D57}" destId="{3ED1E97B-60A7-49F0-8307-629BB793F3D5}" srcOrd="2" destOrd="0" parTransId="{C6514BB8-87D8-4B40-96C7-BDEA83ACC185}" sibTransId="{5104B040-29AA-4166-8FC8-1A561582D07A}"/>
    <dgm:cxn modelId="{4D75F5A1-8348-43DE-8C2C-8FEA685813EC}" srcId="{87B6BEC9-F31A-4B54-8F63-C269D12C8058}" destId="{F8E11A55-37C4-4BD0-88C2-4CC1E2080355}" srcOrd="1" destOrd="0" parTransId="{423127DB-A577-4F28-A357-13EEAD062F11}" sibTransId="{816EF873-6FB8-4FA3-95E8-7EC72E67368D}"/>
    <dgm:cxn modelId="{2FD7CC01-82EC-4CEF-9DAF-98ADF1F8331E}" type="presOf" srcId="{CBE2DA91-904C-4A74-B0C0-FA971BC3C3E8}" destId="{5B08B00E-5AC8-429E-BBC7-1FC6CC6210D8}" srcOrd="0" destOrd="0" presId="urn:microsoft.com/office/officeart/2005/8/layout/vList5"/>
    <dgm:cxn modelId="{542969C2-5EA1-4079-9848-A8A3183C1483}" srcId="{DCD2CDED-29E4-4682-8AF3-D4C272DD2665}" destId="{0D6E1C94-0414-48FB-8282-11DAE1A7CB88}" srcOrd="2" destOrd="0" parTransId="{71CE43DA-7123-4C01-8D0E-FE501AC7F1DF}" sibTransId="{A27FE262-1BEA-4004-AEBC-F4D39B0EB434}"/>
    <dgm:cxn modelId="{B035297A-5A26-42B8-8982-76F5C6B8BCF1}" type="presOf" srcId="{2499A02C-DC1C-4500-AD4B-A6806156AC39}" destId="{C226D7B8-9FDB-4E77-93CF-EAF62FC8906F}" srcOrd="0" destOrd="1" presId="urn:microsoft.com/office/officeart/2005/8/layout/vList5"/>
    <dgm:cxn modelId="{A6CC71AB-734B-4793-8B1A-724EC330C7E4}" srcId="{0D6E1C94-0414-48FB-8282-11DAE1A7CB88}" destId="{73DF046F-758A-46CA-9EB7-E8B20C2F3589}" srcOrd="1" destOrd="0" parTransId="{EDEAE773-2B35-47F9-B44C-480F3BCD4914}" sibTransId="{B62D116D-7364-4EC3-927C-57953AFAFB64}"/>
    <dgm:cxn modelId="{1E9A4680-B552-4F5C-8B74-3092B9B373BD}" type="presOf" srcId="{0D6E1C94-0414-48FB-8282-11DAE1A7CB88}" destId="{183E197C-050F-4F22-B3CE-49811310B9E1}" srcOrd="0" destOrd="0" presId="urn:microsoft.com/office/officeart/2005/8/layout/vList5"/>
    <dgm:cxn modelId="{75FF7EA8-EEF8-4A57-A01C-9B7D44B6E0C4}" srcId="{DCD2CDED-29E4-4682-8AF3-D4C272DD2665}" destId="{87B6BEC9-F31A-4B54-8F63-C269D12C8058}" srcOrd="0" destOrd="0" parTransId="{7D42FD9A-A6B1-4B0D-B0B9-9A098259E9BE}" sibTransId="{3C295B19-4E23-444C-A9C3-983DE831D393}"/>
    <dgm:cxn modelId="{F88FC590-272C-4C13-AE55-211DBC34DCE0}" srcId="{0D6E1C94-0414-48FB-8282-11DAE1A7CB88}" destId="{A2CCC16F-071F-4514-BA56-163770185BF3}" srcOrd="0" destOrd="0" parTransId="{7A3F2AE9-D9D2-4F69-938B-6A5E5DE18CBB}" sibTransId="{068A9417-FC46-43D2-9CB3-10CEBA061C7E}"/>
    <dgm:cxn modelId="{7F81E076-D2A7-412C-97D4-1990EF9928A8}" type="presOf" srcId="{F8E11A55-37C4-4BD0-88C2-4CC1E2080355}" destId="{5B08B00E-5AC8-429E-BBC7-1FC6CC6210D8}" srcOrd="0" destOrd="1" presId="urn:microsoft.com/office/officeart/2005/8/layout/vList5"/>
    <dgm:cxn modelId="{75467881-8B0C-44EE-BD53-47D9CD9F0128}" type="presOf" srcId="{A2CCC16F-071F-4514-BA56-163770185BF3}" destId="{3BE2C8EA-66F2-4D0C-927C-8EF59707FF6F}" srcOrd="0" destOrd="0" presId="urn:microsoft.com/office/officeart/2005/8/layout/vList5"/>
    <dgm:cxn modelId="{B71D5E6E-5DD8-48BA-8EF6-CF2BFD464CF6}" type="presOf" srcId="{DCD2CDED-29E4-4682-8AF3-D4C272DD2665}" destId="{A473332F-629F-4A2F-AF3B-6D6C7FA357E6}" srcOrd="0" destOrd="0" presId="urn:microsoft.com/office/officeart/2005/8/layout/vList5"/>
    <dgm:cxn modelId="{AFF86E95-6B00-46D0-9275-1AF848850EED}" type="presOf" srcId="{117191C6-C031-413A-B379-95055E703D57}" destId="{AD17305F-F437-4E9A-B378-6A8A534DCC65}" srcOrd="0" destOrd="0" presId="urn:microsoft.com/office/officeart/2005/8/layout/vList5"/>
    <dgm:cxn modelId="{4B32E2A7-8A9A-44D4-A38E-61A1E4A1ED66}" type="presParOf" srcId="{A473332F-629F-4A2F-AF3B-6D6C7FA357E6}" destId="{E1A7A6EC-1941-4E27-921D-CDE9AE7663E2}" srcOrd="0" destOrd="0" presId="urn:microsoft.com/office/officeart/2005/8/layout/vList5"/>
    <dgm:cxn modelId="{19C2E8BB-B009-4DD6-8E7D-9E4CA84D849D}" type="presParOf" srcId="{E1A7A6EC-1941-4E27-921D-CDE9AE7663E2}" destId="{D3AD6CE4-D21B-4261-979F-43D8DAA2147E}" srcOrd="0" destOrd="0" presId="urn:microsoft.com/office/officeart/2005/8/layout/vList5"/>
    <dgm:cxn modelId="{03442CC0-E67A-4C93-8D59-6122D22A40FE}" type="presParOf" srcId="{E1A7A6EC-1941-4E27-921D-CDE9AE7663E2}" destId="{5B08B00E-5AC8-429E-BBC7-1FC6CC6210D8}" srcOrd="1" destOrd="0" presId="urn:microsoft.com/office/officeart/2005/8/layout/vList5"/>
    <dgm:cxn modelId="{2C275021-085A-44B5-9CE2-1536E2A36F6F}" type="presParOf" srcId="{A473332F-629F-4A2F-AF3B-6D6C7FA357E6}" destId="{9812F561-7B2E-41F0-BA16-0FA96EAF690C}" srcOrd="1" destOrd="0" presId="urn:microsoft.com/office/officeart/2005/8/layout/vList5"/>
    <dgm:cxn modelId="{5892DC1A-1A9E-4CD5-847E-A56CD67DAFCC}" type="presParOf" srcId="{A473332F-629F-4A2F-AF3B-6D6C7FA357E6}" destId="{9E73AC04-209B-44AE-B48F-1E1866AC126D}" srcOrd="2" destOrd="0" presId="urn:microsoft.com/office/officeart/2005/8/layout/vList5"/>
    <dgm:cxn modelId="{67BE5EE1-4111-43DE-9879-5F38FB96F818}" type="presParOf" srcId="{9E73AC04-209B-44AE-B48F-1E1866AC126D}" destId="{5F2BE9BF-7D20-4F1E-B9B4-0018A128704E}" srcOrd="0" destOrd="0" presId="urn:microsoft.com/office/officeart/2005/8/layout/vList5"/>
    <dgm:cxn modelId="{8A595736-8478-49D1-AEE6-5B976BF1293D}" type="presParOf" srcId="{9E73AC04-209B-44AE-B48F-1E1866AC126D}" destId="{BAF601A1-F19B-4B0A-B224-B3ED38571BD8}" srcOrd="1" destOrd="0" presId="urn:microsoft.com/office/officeart/2005/8/layout/vList5"/>
    <dgm:cxn modelId="{F9CDD87C-AA27-4EE1-A2A1-A09F0889F192}" type="presParOf" srcId="{A473332F-629F-4A2F-AF3B-6D6C7FA357E6}" destId="{37C48D93-AEE1-4BE2-BC17-38C654544402}" srcOrd="3" destOrd="0" presId="urn:microsoft.com/office/officeart/2005/8/layout/vList5"/>
    <dgm:cxn modelId="{B3DB1B3D-90EE-45F5-9B03-49F0452B5264}" type="presParOf" srcId="{A473332F-629F-4A2F-AF3B-6D6C7FA357E6}" destId="{D8B9A9D1-170B-400F-865A-B721AEA58093}" srcOrd="4" destOrd="0" presId="urn:microsoft.com/office/officeart/2005/8/layout/vList5"/>
    <dgm:cxn modelId="{A895FEF8-BE01-412F-A883-92158A01C168}" type="presParOf" srcId="{D8B9A9D1-170B-400F-865A-B721AEA58093}" destId="{183E197C-050F-4F22-B3CE-49811310B9E1}" srcOrd="0" destOrd="0" presId="urn:microsoft.com/office/officeart/2005/8/layout/vList5"/>
    <dgm:cxn modelId="{33F7E0EF-C669-4661-8977-3F2A97D1165A}" type="presParOf" srcId="{D8B9A9D1-170B-400F-865A-B721AEA58093}" destId="{3BE2C8EA-66F2-4D0C-927C-8EF59707FF6F}" srcOrd="1" destOrd="0" presId="urn:microsoft.com/office/officeart/2005/8/layout/vList5"/>
    <dgm:cxn modelId="{F9830715-E2E1-4FA3-8C5A-FCC4FF3A33D5}" type="presParOf" srcId="{A473332F-629F-4A2F-AF3B-6D6C7FA357E6}" destId="{8200226C-2540-4912-83E9-D0D55CE16C88}" srcOrd="5" destOrd="0" presId="urn:microsoft.com/office/officeart/2005/8/layout/vList5"/>
    <dgm:cxn modelId="{58875217-6EE4-4CEB-8C1C-EA8689689E62}" type="presParOf" srcId="{A473332F-629F-4A2F-AF3B-6D6C7FA357E6}" destId="{68FC7DB7-977C-4BA7-9E22-78B89D47A902}" srcOrd="6" destOrd="0" presId="urn:microsoft.com/office/officeart/2005/8/layout/vList5"/>
    <dgm:cxn modelId="{20D226DD-2297-4A0B-A762-0B44A90E0A34}" type="presParOf" srcId="{68FC7DB7-977C-4BA7-9E22-78B89D47A902}" destId="{AD17305F-F437-4E9A-B378-6A8A534DCC65}" srcOrd="0" destOrd="0" presId="urn:microsoft.com/office/officeart/2005/8/layout/vList5"/>
    <dgm:cxn modelId="{BD154451-5246-4311-A8E1-E26992F0D645}" type="presParOf" srcId="{68FC7DB7-977C-4BA7-9E22-78B89D47A902}" destId="{C226D7B8-9FDB-4E77-93CF-EAF62FC8906F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Uji Normalitas </a:t>
          </a:r>
          <a:r>
            <a:rPr lang="id-ID" dirty="0" smtClean="0">
              <a:sym typeface="Wingdings" pitchFamily="2" charset="2"/>
            </a:rPr>
            <a:t> Produktivitas berdistribusi normal (nilai signifikansi 0.665)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6C72328C-43F5-4632-AB41-00E31577B77F}">
      <dgm:prSet/>
      <dgm:spPr/>
      <dgm:t>
        <a:bodyPr/>
        <a:lstStyle/>
        <a:p>
          <a:pPr rtl="0"/>
          <a:r>
            <a:rPr lang="id-ID" dirty="0" smtClean="0"/>
            <a:t>Analisis Deskriptif : Mean= 268 ; SD= 18</a:t>
          </a:r>
          <a:endParaRPr lang="id-ID" dirty="0"/>
        </a:p>
      </dgm:t>
    </dgm:pt>
    <dgm:pt modelId="{5C56226A-A67E-4149-973E-430C8BD3E393}" type="parTrans" cxnId="{218AF8F5-3381-483C-9BB1-02129BBA37A8}">
      <dgm:prSet/>
      <dgm:spPr/>
      <dgm:t>
        <a:bodyPr/>
        <a:lstStyle/>
        <a:p>
          <a:endParaRPr lang="id-ID"/>
        </a:p>
      </dgm:t>
    </dgm:pt>
    <dgm:pt modelId="{EF9BF28D-1549-4CCA-ADF1-E0C445B19B4D}" type="sibTrans" cxnId="{218AF8F5-3381-483C-9BB1-02129BBA37A8}">
      <dgm:prSet/>
      <dgm:spPr/>
      <dgm:t>
        <a:bodyPr/>
        <a:lstStyle/>
        <a:p>
          <a:endParaRPr lang="id-ID"/>
        </a:p>
      </dgm:t>
    </dgm:pt>
    <dgm:pt modelId="{A9B07A64-B365-4143-9396-1C8BD80284D7}">
      <dgm:prSet/>
      <dgm:spPr/>
      <dgm:t>
        <a:bodyPr/>
        <a:lstStyle/>
        <a:p>
          <a:pPr rtl="0"/>
          <a:r>
            <a:rPr lang="id-ID" dirty="0" smtClean="0"/>
            <a:t>Jika kategorinya 3 kelompok:</a:t>
          </a:r>
        </a:p>
        <a:p>
          <a:pPr rtl="0"/>
          <a:r>
            <a:rPr lang="id-ID" dirty="0" smtClean="0"/>
            <a:t>Tinggi jika X&gt;286</a:t>
          </a:r>
        </a:p>
        <a:p>
          <a:pPr rtl="0"/>
          <a:r>
            <a:rPr lang="id-ID" dirty="0" smtClean="0"/>
            <a:t>Sedang jika 250 </a:t>
          </a:r>
          <a:r>
            <a:rPr lang="id-ID" dirty="0" smtClean="0">
              <a:sym typeface="Symbol"/>
            </a:rPr>
            <a:t> X  286</a:t>
          </a:r>
          <a:endParaRPr lang="id-ID" dirty="0" smtClean="0"/>
        </a:p>
        <a:p>
          <a:pPr rtl="0"/>
          <a:r>
            <a:rPr lang="id-ID" dirty="0" smtClean="0"/>
            <a:t>Rendah jika X&lt;250</a:t>
          </a:r>
          <a:endParaRPr lang="id-ID" dirty="0"/>
        </a:p>
      </dgm:t>
    </dgm:pt>
    <dgm:pt modelId="{55EAB3D3-820C-4A1C-8544-E7B4F0802EC1}" type="parTrans" cxnId="{601B5455-2FAC-4A93-B397-0BE3D72021C9}">
      <dgm:prSet/>
      <dgm:spPr/>
      <dgm:t>
        <a:bodyPr/>
        <a:lstStyle/>
        <a:p>
          <a:endParaRPr lang="id-ID"/>
        </a:p>
      </dgm:t>
    </dgm:pt>
    <dgm:pt modelId="{C95A5734-5AF4-40C3-B993-263E0756CE24}" type="sibTrans" cxnId="{601B5455-2FAC-4A93-B397-0BE3D72021C9}">
      <dgm:prSet/>
      <dgm:spPr/>
      <dgm:t>
        <a:bodyPr/>
        <a:lstStyle/>
        <a:p>
          <a:endParaRPr lang="id-ID"/>
        </a:p>
      </dgm:t>
    </dgm:pt>
    <dgm:pt modelId="{56925974-7D30-414B-8939-698F75FE0B06}">
      <dgm:prSet/>
      <dgm:spPr/>
      <dgm:t>
        <a:bodyPr/>
        <a:lstStyle/>
        <a:p>
          <a:pPr rtl="0"/>
          <a:r>
            <a:rPr lang="id-ID" dirty="0" smtClean="0"/>
            <a:t>Klik Transform – Recode into Diferent Variable</a:t>
          </a:r>
          <a:endParaRPr lang="id-ID" dirty="0"/>
        </a:p>
      </dgm:t>
    </dgm:pt>
    <dgm:pt modelId="{59A3F434-A57B-4CDD-8FE0-9083EFDF7348}" type="parTrans" cxnId="{4FDCCA98-C5D6-44D2-B032-58C25B9B25A7}">
      <dgm:prSet/>
      <dgm:spPr/>
      <dgm:t>
        <a:bodyPr/>
        <a:lstStyle/>
        <a:p>
          <a:endParaRPr lang="id-ID"/>
        </a:p>
      </dgm:t>
    </dgm:pt>
    <dgm:pt modelId="{AEAC7803-8522-4F4A-92CE-1B9025B26B5D}" type="sibTrans" cxnId="{4FDCCA98-C5D6-44D2-B032-58C25B9B25A7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230D8D-C612-4838-AC5C-18527C4EBEE2}" type="pres">
      <dgm:prSet presAssocID="{BE8B8186-A703-4496-A503-25B9C763E012}" presName="sp" presStyleCnt="0"/>
      <dgm:spPr/>
    </dgm:pt>
    <dgm:pt modelId="{B2B8EF2C-4393-4C1A-B1EC-6671369DD168}" type="pres">
      <dgm:prSet presAssocID="{6C72328C-43F5-4632-AB41-00E31577B77F}" presName="linNode" presStyleCnt="0"/>
      <dgm:spPr/>
    </dgm:pt>
    <dgm:pt modelId="{45142A1A-D5DA-4F37-9699-87C14BF764E1}" type="pres">
      <dgm:prSet presAssocID="{6C72328C-43F5-4632-AB41-00E31577B77F}" presName="parentText" presStyleLbl="node1" presStyleIdx="1" presStyleCnt="4" custScaleX="277778" custScaleY="3624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C4BCBF-6E98-450D-8CD3-73E344CBD070}" type="pres">
      <dgm:prSet presAssocID="{EF9BF28D-1549-4CCA-ADF1-E0C445B19B4D}" presName="sp" presStyleCnt="0"/>
      <dgm:spPr/>
    </dgm:pt>
    <dgm:pt modelId="{D687CF3B-292C-480B-8855-6CA19A534EEB}" type="pres">
      <dgm:prSet presAssocID="{A9B07A64-B365-4143-9396-1C8BD80284D7}" presName="linNode" presStyleCnt="0"/>
      <dgm:spPr/>
    </dgm:pt>
    <dgm:pt modelId="{7CF54EB5-85C8-45CA-BB7F-AC902E5A1A2E}" type="pres">
      <dgm:prSet presAssocID="{A9B07A64-B365-4143-9396-1C8BD80284D7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92661A-E99D-4AE8-9465-4B8FEF5E35B6}" type="pres">
      <dgm:prSet presAssocID="{C95A5734-5AF4-40C3-B993-263E0756CE24}" presName="sp" presStyleCnt="0"/>
      <dgm:spPr/>
    </dgm:pt>
    <dgm:pt modelId="{7D09A7F5-1CB4-4F20-8F2E-EEC09474DA84}" type="pres">
      <dgm:prSet presAssocID="{56925974-7D30-414B-8939-698F75FE0B06}" presName="linNode" presStyleCnt="0"/>
      <dgm:spPr/>
    </dgm:pt>
    <dgm:pt modelId="{F0C98207-88D5-45C8-AF11-53A7787EC5D7}" type="pres">
      <dgm:prSet presAssocID="{56925974-7D30-414B-8939-698F75FE0B06}" presName="parentText" presStyleLbl="node1" presStyleIdx="3" presStyleCnt="4" custScaleX="277778" custScaleY="4018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4245244-2A9C-425E-ABB1-0A71C6EE64D9}" type="presOf" srcId="{A9B07A64-B365-4143-9396-1C8BD80284D7}" destId="{7CF54EB5-85C8-45CA-BB7F-AC902E5A1A2E}" srcOrd="0" destOrd="0" presId="urn:microsoft.com/office/officeart/2005/8/layout/vList5"/>
    <dgm:cxn modelId="{3326C6F3-F153-4EA2-B559-FD10E1AA074A}" type="presOf" srcId="{56925974-7D30-414B-8939-698F75FE0B06}" destId="{F0C98207-88D5-45C8-AF11-53A7787EC5D7}" srcOrd="0" destOrd="0" presId="urn:microsoft.com/office/officeart/2005/8/layout/vList5"/>
    <dgm:cxn modelId="{7949D51E-78F9-4C3A-9744-C3FBF024EAAB}" type="presOf" srcId="{BC676EBB-3F13-4274-8B9E-F482D4A4947A}" destId="{98A5C5E0-2321-4D85-B8FE-43BF403A03A6}" srcOrd="0" destOrd="0" presId="urn:microsoft.com/office/officeart/2005/8/layout/vList5"/>
    <dgm:cxn modelId="{FBF8E154-B8D7-417C-9E80-12B05B0D125C}" type="presOf" srcId="{6C72328C-43F5-4632-AB41-00E31577B77F}" destId="{45142A1A-D5DA-4F37-9699-87C14BF764E1}" srcOrd="0" destOrd="0" presId="urn:microsoft.com/office/officeart/2005/8/layout/vList5"/>
    <dgm:cxn modelId="{75D72FBB-39BE-4276-9EC8-F8BAB680BC75}" type="presOf" srcId="{50F788FA-0D3F-4383-93B3-38A2A29DA1EA}" destId="{9D0F87DC-916F-43F1-8D8B-4CE548AF9DD0}" srcOrd="0" destOrd="0" presId="urn:microsoft.com/office/officeart/2005/8/layout/vList5"/>
    <dgm:cxn modelId="{218AF8F5-3381-483C-9BB1-02129BBA37A8}" srcId="{BC676EBB-3F13-4274-8B9E-F482D4A4947A}" destId="{6C72328C-43F5-4632-AB41-00E31577B77F}" srcOrd="1" destOrd="0" parTransId="{5C56226A-A67E-4149-973E-430C8BD3E393}" sibTransId="{EF9BF28D-1549-4CCA-ADF1-E0C445B19B4D}"/>
    <dgm:cxn modelId="{4FDCCA98-C5D6-44D2-B032-58C25B9B25A7}" srcId="{BC676EBB-3F13-4274-8B9E-F482D4A4947A}" destId="{56925974-7D30-414B-8939-698F75FE0B06}" srcOrd="3" destOrd="0" parTransId="{59A3F434-A57B-4CDD-8FE0-9083EFDF7348}" sibTransId="{AEAC7803-8522-4F4A-92CE-1B9025B26B5D}"/>
    <dgm:cxn modelId="{A696E33E-B5C6-42FE-865F-9E63D983DF89}" srcId="{BC676EBB-3F13-4274-8B9E-F482D4A4947A}" destId="{50F788FA-0D3F-4383-93B3-38A2A29DA1EA}" srcOrd="0" destOrd="0" parTransId="{EB0B9000-9F03-4AA1-8743-9F1E4448D979}" sibTransId="{BE8B8186-A703-4496-A503-25B9C763E012}"/>
    <dgm:cxn modelId="{601B5455-2FAC-4A93-B397-0BE3D72021C9}" srcId="{BC676EBB-3F13-4274-8B9E-F482D4A4947A}" destId="{A9B07A64-B365-4143-9396-1C8BD80284D7}" srcOrd="2" destOrd="0" parTransId="{55EAB3D3-820C-4A1C-8544-E7B4F0802EC1}" sibTransId="{C95A5734-5AF4-40C3-B993-263E0756CE24}"/>
    <dgm:cxn modelId="{4D66C69A-0FD1-46EE-878B-DFA4C9994FA7}" type="presParOf" srcId="{98A5C5E0-2321-4D85-B8FE-43BF403A03A6}" destId="{2B5AAF39-622A-413E-B2B8-A6C2E40B3B70}" srcOrd="0" destOrd="0" presId="urn:microsoft.com/office/officeart/2005/8/layout/vList5"/>
    <dgm:cxn modelId="{543E4BB3-9396-4A1C-A88B-9A76B9AEBC19}" type="presParOf" srcId="{2B5AAF39-622A-413E-B2B8-A6C2E40B3B70}" destId="{9D0F87DC-916F-43F1-8D8B-4CE548AF9DD0}" srcOrd="0" destOrd="0" presId="urn:microsoft.com/office/officeart/2005/8/layout/vList5"/>
    <dgm:cxn modelId="{3401F7BB-80A4-4778-85FB-60489731C0DB}" type="presParOf" srcId="{98A5C5E0-2321-4D85-B8FE-43BF403A03A6}" destId="{3E230D8D-C612-4838-AC5C-18527C4EBEE2}" srcOrd="1" destOrd="0" presId="urn:microsoft.com/office/officeart/2005/8/layout/vList5"/>
    <dgm:cxn modelId="{B85FD26C-0BB1-4FE4-AF49-DFD40E00F5CD}" type="presParOf" srcId="{98A5C5E0-2321-4D85-B8FE-43BF403A03A6}" destId="{B2B8EF2C-4393-4C1A-B1EC-6671369DD168}" srcOrd="2" destOrd="0" presId="urn:microsoft.com/office/officeart/2005/8/layout/vList5"/>
    <dgm:cxn modelId="{9AD315A5-35C8-4D76-83C5-70471F155DC3}" type="presParOf" srcId="{B2B8EF2C-4393-4C1A-B1EC-6671369DD168}" destId="{45142A1A-D5DA-4F37-9699-87C14BF764E1}" srcOrd="0" destOrd="0" presId="urn:microsoft.com/office/officeart/2005/8/layout/vList5"/>
    <dgm:cxn modelId="{FBAC548E-064A-4052-96C1-E5458FFD89E4}" type="presParOf" srcId="{98A5C5E0-2321-4D85-B8FE-43BF403A03A6}" destId="{08C4BCBF-6E98-450D-8CD3-73E344CBD070}" srcOrd="3" destOrd="0" presId="urn:microsoft.com/office/officeart/2005/8/layout/vList5"/>
    <dgm:cxn modelId="{E5993296-3AF5-4494-9E95-7897E8A2E756}" type="presParOf" srcId="{98A5C5E0-2321-4D85-B8FE-43BF403A03A6}" destId="{D687CF3B-292C-480B-8855-6CA19A534EEB}" srcOrd="4" destOrd="0" presId="urn:microsoft.com/office/officeart/2005/8/layout/vList5"/>
    <dgm:cxn modelId="{A955DEC4-68DD-4050-8FB8-796F0221DDBD}" type="presParOf" srcId="{D687CF3B-292C-480B-8855-6CA19A534EEB}" destId="{7CF54EB5-85C8-45CA-BB7F-AC902E5A1A2E}" srcOrd="0" destOrd="0" presId="urn:microsoft.com/office/officeart/2005/8/layout/vList5"/>
    <dgm:cxn modelId="{BB9FF0E0-F2B1-4DE0-989E-CCBD010E1F6B}" type="presParOf" srcId="{98A5C5E0-2321-4D85-B8FE-43BF403A03A6}" destId="{3292661A-E99D-4AE8-9465-4B8FEF5E35B6}" srcOrd="5" destOrd="0" presId="urn:microsoft.com/office/officeart/2005/8/layout/vList5"/>
    <dgm:cxn modelId="{7CBAB49A-4966-439E-91EA-7BF321B21C08}" type="presParOf" srcId="{98A5C5E0-2321-4D85-B8FE-43BF403A03A6}" destId="{7D09A7F5-1CB4-4F20-8F2E-EEC09474DA84}" srcOrd="6" destOrd="0" presId="urn:microsoft.com/office/officeart/2005/8/layout/vList5"/>
    <dgm:cxn modelId="{54FCCBE7-74B9-4873-B57C-25A74B669546}" type="presParOf" srcId="{7D09A7F5-1CB4-4F20-8F2E-EEC09474DA84}" destId="{F0C98207-88D5-45C8-AF11-53A7787EC5D7}" srcOrd="0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Masukkan Produktivitas_kerja ke kotak sebelah kanan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6C72328C-43F5-4632-AB41-00E31577B77F}">
      <dgm:prSet/>
      <dgm:spPr/>
      <dgm:t>
        <a:bodyPr/>
        <a:lstStyle/>
        <a:p>
          <a:pPr rtl="0"/>
          <a:r>
            <a:rPr lang="id-ID" dirty="0" smtClean="0"/>
            <a:t>Ketik pada Name: Kategori_produktivitas</a:t>
          </a:r>
          <a:endParaRPr lang="id-ID" dirty="0"/>
        </a:p>
      </dgm:t>
    </dgm:pt>
    <dgm:pt modelId="{5C56226A-A67E-4149-973E-430C8BD3E393}" type="parTrans" cxnId="{218AF8F5-3381-483C-9BB1-02129BBA37A8}">
      <dgm:prSet/>
      <dgm:spPr/>
      <dgm:t>
        <a:bodyPr/>
        <a:lstStyle/>
        <a:p>
          <a:endParaRPr lang="id-ID"/>
        </a:p>
      </dgm:t>
    </dgm:pt>
    <dgm:pt modelId="{EF9BF28D-1549-4CCA-ADF1-E0C445B19B4D}" type="sibTrans" cxnId="{218AF8F5-3381-483C-9BB1-02129BBA37A8}">
      <dgm:prSet/>
      <dgm:spPr/>
      <dgm:t>
        <a:bodyPr/>
        <a:lstStyle/>
        <a:p>
          <a:endParaRPr lang="id-ID"/>
        </a:p>
      </dgm:t>
    </dgm:pt>
    <dgm:pt modelId="{A9B07A64-B365-4143-9396-1C8BD80284D7}">
      <dgm:prSet/>
      <dgm:spPr/>
      <dgm:t>
        <a:bodyPr/>
        <a:lstStyle/>
        <a:p>
          <a:pPr rtl="0"/>
          <a:r>
            <a:rPr lang="id-ID" dirty="0" smtClean="0"/>
            <a:t>Klik change</a:t>
          </a:r>
          <a:endParaRPr lang="id-ID" dirty="0"/>
        </a:p>
      </dgm:t>
    </dgm:pt>
    <dgm:pt modelId="{55EAB3D3-820C-4A1C-8544-E7B4F0802EC1}" type="parTrans" cxnId="{601B5455-2FAC-4A93-B397-0BE3D72021C9}">
      <dgm:prSet/>
      <dgm:spPr/>
      <dgm:t>
        <a:bodyPr/>
        <a:lstStyle/>
        <a:p>
          <a:endParaRPr lang="id-ID"/>
        </a:p>
      </dgm:t>
    </dgm:pt>
    <dgm:pt modelId="{C95A5734-5AF4-40C3-B993-263E0756CE24}" type="sibTrans" cxnId="{601B5455-2FAC-4A93-B397-0BE3D72021C9}">
      <dgm:prSet/>
      <dgm:spPr/>
      <dgm:t>
        <a:bodyPr/>
        <a:lstStyle/>
        <a:p>
          <a:endParaRPr lang="id-ID"/>
        </a:p>
      </dgm:t>
    </dgm:pt>
    <dgm:pt modelId="{FA57C75C-FB81-4020-9618-E103006DB0B5}">
      <dgm:prSet/>
      <dgm:spPr/>
      <dgm:t>
        <a:bodyPr/>
        <a:lstStyle/>
        <a:p>
          <a:pPr rtl="0"/>
          <a:r>
            <a:rPr lang="id-ID" dirty="0" smtClean="0"/>
            <a:t>Klik Old and new value</a:t>
          </a:r>
          <a:endParaRPr lang="id-ID" dirty="0"/>
        </a:p>
      </dgm:t>
    </dgm:pt>
    <dgm:pt modelId="{06E85D96-DDBC-4E73-9112-C344309FB715}" type="parTrans" cxnId="{F3F1BFB7-B20D-437C-B254-513DD740C12B}">
      <dgm:prSet/>
      <dgm:spPr/>
      <dgm:t>
        <a:bodyPr/>
        <a:lstStyle/>
        <a:p>
          <a:endParaRPr lang="id-ID"/>
        </a:p>
      </dgm:t>
    </dgm:pt>
    <dgm:pt modelId="{932D5AFE-FB62-4AFD-979D-96983A3E6A65}" type="sibTrans" cxnId="{F3F1BFB7-B20D-437C-B254-513DD740C12B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0" presStyleCnt="4" custScaleX="277778" custScaleY="3146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230D8D-C612-4838-AC5C-18527C4EBEE2}" type="pres">
      <dgm:prSet presAssocID="{BE8B8186-A703-4496-A503-25B9C763E012}" presName="sp" presStyleCnt="0"/>
      <dgm:spPr/>
    </dgm:pt>
    <dgm:pt modelId="{B2B8EF2C-4393-4C1A-B1EC-6671369DD168}" type="pres">
      <dgm:prSet presAssocID="{6C72328C-43F5-4632-AB41-00E31577B77F}" presName="linNode" presStyleCnt="0"/>
      <dgm:spPr/>
    </dgm:pt>
    <dgm:pt modelId="{45142A1A-D5DA-4F37-9699-87C14BF764E1}" type="pres">
      <dgm:prSet presAssocID="{6C72328C-43F5-4632-AB41-00E31577B77F}" presName="parentText" presStyleLbl="node1" presStyleIdx="1" presStyleCnt="4" custScaleX="277778" custScaleY="3624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C4BCBF-6E98-450D-8CD3-73E344CBD070}" type="pres">
      <dgm:prSet presAssocID="{EF9BF28D-1549-4CCA-ADF1-E0C445B19B4D}" presName="sp" presStyleCnt="0"/>
      <dgm:spPr/>
    </dgm:pt>
    <dgm:pt modelId="{D687CF3B-292C-480B-8855-6CA19A534EEB}" type="pres">
      <dgm:prSet presAssocID="{A9B07A64-B365-4143-9396-1C8BD80284D7}" presName="linNode" presStyleCnt="0"/>
      <dgm:spPr/>
    </dgm:pt>
    <dgm:pt modelId="{7CF54EB5-85C8-45CA-BB7F-AC902E5A1A2E}" type="pres">
      <dgm:prSet presAssocID="{A9B07A64-B365-4143-9396-1C8BD80284D7}" presName="parentText" presStyleLbl="node1" presStyleIdx="2" presStyleCnt="4" custScaleX="277778" custScaleY="2175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92661A-E99D-4AE8-9465-4B8FEF5E35B6}" type="pres">
      <dgm:prSet presAssocID="{C95A5734-5AF4-40C3-B993-263E0756CE24}" presName="sp" presStyleCnt="0"/>
      <dgm:spPr/>
    </dgm:pt>
    <dgm:pt modelId="{1632AAA6-FD08-45BB-88DF-6B07B6A946DC}" type="pres">
      <dgm:prSet presAssocID="{FA57C75C-FB81-4020-9618-E103006DB0B5}" presName="linNode" presStyleCnt="0"/>
      <dgm:spPr/>
    </dgm:pt>
    <dgm:pt modelId="{4F9D03E9-937E-4131-85C3-3A0BC160D662}" type="pres">
      <dgm:prSet presAssocID="{FA57C75C-FB81-4020-9618-E103006DB0B5}" presName="parentText" presStyleLbl="node1" presStyleIdx="3" presStyleCnt="4" custScaleX="277778" custScaleY="2285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A4130B1-39EC-417F-8774-3E5B9F8AE1BC}" type="presOf" srcId="{A9B07A64-B365-4143-9396-1C8BD80284D7}" destId="{7CF54EB5-85C8-45CA-BB7F-AC902E5A1A2E}" srcOrd="0" destOrd="0" presId="urn:microsoft.com/office/officeart/2005/8/layout/vList5"/>
    <dgm:cxn modelId="{0E4BC895-C047-4933-93DD-852564DF8638}" type="presOf" srcId="{BC676EBB-3F13-4274-8B9E-F482D4A4947A}" destId="{98A5C5E0-2321-4D85-B8FE-43BF403A03A6}" srcOrd="0" destOrd="0" presId="urn:microsoft.com/office/officeart/2005/8/layout/vList5"/>
    <dgm:cxn modelId="{DEFAD321-DECE-4E00-A64E-B914588BD43A}" type="presOf" srcId="{6C72328C-43F5-4632-AB41-00E31577B77F}" destId="{45142A1A-D5DA-4F37-9699-87C14BF764E1}" srcOrd="0" destOrd="0" presId="urn:microsoft.com/office/officeart/2005/8/layout/vList5"/>
    <dgm:cxn modelId="{F3F1BFB7-B20D-437C-B254-513DD740C12B}" srcId="{BC676EBB-3F13-4274-8B9E-F482D4A4947A}" destId="{FA57C75C-FB81-4020-9618-E103006DB0B5}" srcOrd="3" destOrd="0" parTransId="{06E85D96-DDBC-4E73-9112-C344309FB715}" sibTransId="{932D5AFE-FB62-4AFD-979D-96983A3E6A65}"/>
    <dgm:cxn modelId="{069833F1-30DC-4112-B2DC-D4BEF75A9A3C}" type="presOf" srcId="{FA57C75C-FB81-4020-9618-E103006DB0B5}" destId="{4F9D03E9-937E-4131-85C3-3A0BC160D662}" srcOrd="0" destOrd="0" presId="urn:microsoft.com/office/officeart/2005/8/layout/vList5"/>
    <dgm:cxn modelId="{218AF8F5-3381-483C-9BB1-02129BBA37A8}" srcId="{BC676EBB-3F13-4274-8B9E-F482D4A4947A}" destId="{6C72328C-43F5-4632-AB41-00E31577B77F}" srcOrd="1" destOrd="0" parTransId="{5C56226A-A67E-4149-973E-430C8BD3E393}" sibTransId="{EF9BF28D-1549-4CCA-ADF1-E0C445B19B4D}"/>
    <dgm:cxn modelId="{C9728416-C0C9-456A-8E5D-5B7958E5DE48}" type="presOf" srcId="{50F788FA-0D3F-4383-93B3-38A2A29DA1EA}" destId="{9D0F87DC-916F-43F1-8D8B-4CE548AF9DD0}" srcOrd="0" destOrd="0" presId="urn:microsoft.com/office/officeart/2005/8/layout/vList5"/>
    <dgm:cxn modelId="{A696E33E-B5C6-42FE-865F-9E63D983DF89}" srcId="{BC676EBB-3F13-4274-8B9E-F482D4A4947A}" destId="{50F788FA-0D3F-4383-93B3-38A2A29DA1EA}" srcOrd="0" destOrd="0" parTransId="{EB0B9000-9F03-4AA1-8743-9F1E4448D979}" sibTransId="{BE8B8186-A703-4496-A503-25B9C763E012}"/>
    <dgm:cxn modelId="{601B5455-2FAC-4A93-B397-0BE3D72021C9}" srcId="{BC676EBB-3F13-4274-8B9E-F482D4A4947A}" destId="{A9B07A64-B365-4143-9396-1C8BD80284D7}" srcOrd="2" destOrd="0" parTransId="{55EAB3D3-820C-4A1C-8544-E7B4F0802EC1}" sibTransId="{C95A5734-5AF4-40C3-B993-263E0756CE24}"/>
    <dgm:cxn modelId="{8DE761BB-557D-4F4D-8664-3C86AFFF82A8}" type="presParOf" srcId="{98A5C5E0-2321-4D85-B8FE-43BF403A03A6}" destId="{2B5AAF39-622A-413E-B2B8-A6C2E40B3B70}" srcOrd="0" destOrd="0" presId="urn:microsoft.com/office/officeart/2005/8/layout/vList5"/>
    <dgm:cxn modelId="{601B98F6-0073-4A71-9244-462AEBD22122}" type="presParOf" srcId="{2B5AAF39-622A-413E-B2B8-A6C2E40B3B70}" destId="{9D0F87DC-916F-43F1-8D8B-4CE548AF9DD0}" srcOrd="0" destOrd="0" presId="urn:microsoft.com/office/officeart/2005/8/layout/vList5"/>
    <dgm:cxn modelId="{014D517B-F4B7-48B0-B44C-945ADC5FF193}" type="presParOf" srcId="{98A5C5E0-2321-4D85-B8FE-43BF403A03A6}" destId="{3E230D8D-C612-4838-AC5C-18527C4EBEE2}" srcOrd="1" destOrd="0" presId="urn:microsoft.com/office/officeart/2005/8/layout/vList5"/>
    <dgm:cxn modelId="{C35A7FF9-B91A-4606-A3CA-250A4E17AFD6}" type="presParOf" srcId="{98A5C5E0-2321-4D85-B8FE-43BF403A03A6}" destId="{B2B8EF2C-4393-4C1A-B1EC-6671369DD168}" srcOrd="2" destOrd="0" presId="urn:microsoft.com/office/officeart/2005/8/layout/vList5"/>
    <dgm:cxn modelId="{6DB3C21B-69A9-4DF6-A341-6CCD644D61AB}" type="presParOf" srcId="{B2B8EF2C-4393-4C1A-B1EC-6671369DD168}" destId="{45142A1A-D5DA-4F37-9699-87C14BF764E1}" srcOrd="0" destOrd="0" presId="urn:microsoft.com/office/officeart/2005/8/layout/vList5"/>
    <dgm:cxn modelId="{219243DF-BA48-4B36-88D8-A3AD440E06C7}" type="presParOf" srcId="{98A5C5E0-2321-4D85-B8FE-43BF403A03A6}" destId="{08C4BCBF-6E98-450D-8CD3-73E344CBD070}" srcOrd="3" destOrd="0" presId="urn:microsoft.com/office/officeart/2005/8/layout/vList5"/>
    <dgm:cxn modelId="{A07034BC-5D59-4D7C-8D1E-A0ECE8CBBA89}" type="presParOf" srcId="{98A5C5E0-2321-4D85-B8FE-43BF403A03A6}" destId="{D687CF3B-292C-480B-8855-6CA19A534EEB}" srcOrd="4" destOrd="0" presId="urn:microsoft.com/office/officeart/2005/8/layout/vList5"/>
    <dgm:cxn modelId="{404A4937-4593-4E84-AEBB-5B0D5D85E645}" type="presParOf" srcId="{D687CF3B-292C-480B-8855-6CA19A534EEB}" destId="{7CF54EB5-85C8-45CA-BB7F-AC902E5A1A2E}" srcOrd="0" destOrd="0" presId="urn:microsoft.com/office/officeart/2005/8/layout/vList5"/>
    <dgm:cxn modelId="{852635DD-59AD-49A6-A5A7-9368AC0720FE}" type="presParOf" srcId="{98A5C5E0-2321-4D85-B8FE-43BF403A03A6}" destId="{3292661A-E99D-4AE8-9465-4B8FEF5E35B6}" srcOrd="5" destOrd="0" presId="urn:microsoft.com/office/officeart/2005/8/layout/vList5"/>
    <dgm:cxn modelId="{E608CDC6-3F66-4A54-A487-FEE50407C831}" type="presParOf" srcId="{98A5C5E0-2321-4D85-B8FE-43BF403A03A6}" destId="{1632AAA6-FD08-45BB-88DF-6B07B6A946DC}" srcOrd="6" destOrd="0" presId="urn:microsoft.com/office/officeart/2005/8/layout/vList5"/>
    <dgm:cxn modelId="{E0FB8E66-C09D-45FF-9E25-78ED1EBF0E82}" type="presParOf" srcId="{1632AAA6-FD08-45BB-88DF-6B07B6A946DC}" destId="{4F9D03E9-937E-4131-85C3-3A0BC160D662}" srcOrd="0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676EBB-3F13-4274-8B9E-F482D4A4947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0F788FA-0D3F-4383-93B3-38A2A29DA1EA}">
      <dgm:prSet/>
      <dgm:spPr/>
      <dgm:t>
        <a:bodyPr/>
        <a:lstStyle/>
        <a:p>
          <a:pPr rtl="0"/>
          <a:r>
            <a:rPr lang="id-ID" dirty="0" smtClean="0"/>
            <a:t>Klik Range; LOWEST through value </a:t>
          </a:r>
          <a:r>
            <a:rPr lang="id-ID" dirty="0" smtClean="0">
              <a:sym typeface="Wingdings" pitchFamily="2" charset="2"/>
            </a:rPr>
            <a:t> masukkan 249</a:t>
          </a:r>
        </a:p>
        <a:p>
          <a:pPr rtl="0"/>
          <a:r>
            <a:rPr lang="id-ID" dirty="0" smtClean="0"/>
            <a:t>Ketik 1 pada New Value </a:t>
          </a:r>
          <a:r>
            <a:rPr lang="id-ID" dirty="0" smtClean="0">
              <a:sym typeface="Wingdings" pitchFamily="2" charset="2"/>
            </a:rPr>
            <a:t> klik add</a:t>
          </a:r>
          <a:endParaRPr lang="id-ID" dirty="0"/>
        </a:p>
      </dgm:t>
    </dgm:pt>
    <dgm:pt modelId="{EB0B9000-9F03-4AA1-8743-9F1E4448D979}" type="parTrans" cxnId="{A696E33E-B5C6-42FE-865F-9E63D983DF89}">
      <dgm:prSet/>
      <dgm:spPr/>
      <dgm:t>
        <a:bodyPr/>
        <a:lstStyle/>
        <a:p>
          <a:endParaRPr lang="id-ID"/>
        </a:p>
      </dgm:t>
    </dgm:pt>
    <dgm:pt modelId="{BE8B8186-A703-4496-A503-25B9C763E012}" type="sibTrans" cxnId="{A696E33E-B5C6-42FE-865F-9E63D983DF89}">
      <dgm:prSet/>
      <dgm:spPr/>
      <dgm:t>
        <a:bodyPr/>
        <a:lstStyle/>
        <a:p>
          <a:endParaRPr lang="id-ID"/>
        </a:p>
      </dgm:t>
    </dgm:pt>
    <dgm:pt modelId="{6C72328C-43F5-4632-AB41-00E31577B77F}">
      <dgm:prSet/>
      <dgm:spPr/>
      <dgm:t>
        <a:bodyPr/>
        <a:lstStyle/>
        <a:p>
          <a:pPr rtl="0"/>
          <a:r>
            <a:rPr lang="id-ID" dirty="0" smtClean="0"/>
            <a:t>Klik Range masukkan nilai 250 dan 268</a:t>
          </a:r>
        </a:p>
        <a:p>
          <a:pPr rtl="0"/>
          <a:r>
            <a:rPr lang="id-ID" dirty="0" smtClean="0"/>
            <a:t>Ketik 2 pada New Value </a:t>
          </a:r>
          <a:r>
            <a:rPr lang="id-ID" dirty="0" smtClean="0">
              <a:sym typeface="Wingdings" pitchFamily="2" charset="2"/>
            </a:rPr>
            <a:t> klik add</a:t>
          </a:r>
          <a:r>
            <a:rPr lang="id-ID" dirty="0" smtClean="0"/>
            <a:t> </a:t>
          </a:r>
          <a:endParaRPr lang="id-ID" dirty="0"/>
        </a:p>
      </dgm:t>
    </dgm:pt>
    <dgm:pt modelId="{5C56226A-A67E-4149-973E-430C8BD3E393}" type="parTrans" cxnId="{218AF8F5-3381-483C-9BB1-02129BBA37A8}">
      <dgm:prSet/>
      <dgm:spPr/>
      <dgm:t>
        <a:bodyPr/>
        <a:lstStyle/>
        <a:p>
          <a:endParaRPr lang="id-ID"/>
        </a:p>
      </dgm:t>
    </dgm:pt>
    <dgm:pt modelId="{EF9BF28D-1549-4CCA-ADF1-E0C445B19B4D}" type="sibTrans" cxnId="{218AF8F5-3381-483C-9BB1-02129BBA37A8}">
      <dgm:prSet/>
      <dgm:spPr/>
      <dgm:t>
        <a:bodyPr/>
        <a:lstStyle/>
        <a:p>
          <a:endParaRPr lang="id-ID"/>
        </a:p>
      </dgm:t>
    </dgm:pt>
    <dgm:pt modelId="{A9B07A64-B365-4143-9396-1C8BD80284D7}">
      <dgm:prSet/>
      <dgm:spPr/>
      <dgm:t>
        <a:bodyPr/>
        <a:lstStyle/>
        <a:p>
          <a:pPr rtl="0"/>
          <a:r>
            <a:rPr lang="id-ID" dirty="0" smtClean="0"/>
            <a:t>Klik Range, value though HIGGEST </a:t>
          </a:r>
          <a:r>
            <a:rPr lang="id-ID" dirty="0" smtClean="0">
              <a:sym typeface="Wingdings" pitchFamily="2" charset="2"/>
            </a:rPr>
            <a:t> masukkan 269</a:t>
          </a:r>
        </a:p>
        <a:p>
          <a:pPr rtl="0"/>
          <a:r>
            <a:rPr lang="id-ID" dirty="0" smtClean="0"/>
            <a:t>Ketik 3 pada New Value </a:t>
          </a:r>
          <a:r>
            <a:rPr lang="id-ID" dirty="0" smtClean="0">
              <a:sym typeface="Wingdings" pitchFamily="2" charset="2"/>
            </a:rPr>
            <a:t> klik add</a:t>
          </a:r>
          <a:endParaRPr lang="id-ID" dirty="0"/>
        </a:p>
      </dgm:t>
    </dgm:pt>
    <dgm:pt modelId="{55EAB3D3-820C-4A1C-8544-E7B4F0802EC1}" type="parTrans" cxnId="{601B5455-2FAC-4A93-B397-0BE3D72021C9}">
      <dgm:prSet/>
      <dgm:spPr/>
      <dgm:t>
        <a:bodyPr/>
        <a:lstStyle/>
        <a:p>
          <a:endParaRPr lang="id-ID"/>
        </a:p>
      </dgm:t>
    </dgm:pt>
    <dgm:pt modelId="{C95A5734-5AF4-40C3-B993-263E0756CE24}" type="sibTrans" cxnId="{601B5455-2FAC-4A93-B397-0BE3D72021C9}">
      <dgm:prSet/>
      <dgm:spPr/>
      <dgm:t>
        <a:bodyPr/>
        <a:lstStyle/>
        <a:p>
          <a:endParaRPr lang="id-ID"/>
        </a:p>
      </dgm:t>
    </dgm:pt>
    <dgm:pt modelId="{FA57C75C-FB81-4020-9618-E103006DB0B5}">
      <dgm:prSet/>
      <dgm:spPr/>
      <dgm:t>
        <a:bodyPr/>
        <a:lstStyle/>
        <a:p>
          <a:pPr rtl="0"/>
          <a:r>
            <a:rPr lang="id-ID" dirty="0" smtClean="0"/>
            <a:t>Klik Contonue </a:t>
          </a:r>
          <a:r>
            <a:rPr lang="id-ID" dirty="0" smtClean="0">
              <a:sym typeface="Wingdings" pitchFamily="2" charset="2"/>
            </a:rPr>
            <a:t> klik OK</a:t>
          </a:r>
          <a:endParaRPr lang="id-ID" dirty="0"/>
        </a:p>
      </dgm:t>
    </dgm:pt>
    <dgm:pt modelId="{06E85D96-DDBC-4E73-9112-C344309FB715}" type="parTrans" cxnId="{F3F1BFB7-B20D-437C-B254-513DD740C12B}">
      <dgm:prSet/>
      <dgm:spPr/>
      <dgm:t>
        <a:bodyPr/>
        <a:lstStyle/>
        <a:p>
          <a:endParaRPr lang="id-ID"/>
        </a:p>
      </dgm:t>
    </dgm:pt>
    <dgm:pt modelId="{932D5AFE-FB62-4AFD-979D-96983A3E6A65}" type="sibTrans" cxnId="{F3F1BFB7-B20D-437C-B254-513DD740C12B}">
      <dgm:prSet/>
      <dgm:spPr/>
      <dgm:t>
        <a:bodyPr/>
        <a:lstStyle/>
        <a:p>
          <a:endParaRPr lang="id-ID"/>
        </a:p>
      </dgm:t>
    </dgm:pt>
    <dgm:pt modelId="{3B8E8FD7-FAA9-4224-BAD7-047152A845F9}">
      <dgm:prSet/>
      <dgm:spPr/>
      <dgm:t>
        <a:bodyPr/>
        <a:lstStyle/>
        <a:p>
          <a:pPr rtl="0"/>
          <a:r>
            <a:rPr lang="id-ID" dirty="0" smtClean="0"/>
            <a:t>Akan muncul variabel baru: Kategori_produktivitas </a:t>
          </a:r>
          <a:endParaRPr lang="id-ID" dirty="0"/>
        </a:p>
      </dgm:t>
    </dgm:pt>
    <dgm:pt modelId="{B15FE4C8-DDC9-4A0F-BE47-049326ACBD11}" type="parTrans" cxnId="{1C27CE85-057C-477B-9705-3498DB06ED73}">
      <dgm:prSet/>
      <dgm:spPr/>
      <dgm:t>
        <a:bodyPr/>
        <a:lstStyle/>
        <a:p>
          <a:endParaRPr lang="id-ID"/>
        </a:p>
      </dgm:t>
    </dgm:pt>
    <dgm:pt modelId="{36297588-5928-4F7E-B13C-74D755D3481E}" type="sibTrans" cxnId="{1C27CE85-057C-477B-9705-3498DB06ED73}">
      <dgm:prSet/>
      <dgm:spPr/>
      <dgm:t>
        <a:bodyPr/>
        <a:lstStyle/>
        <a:p>
          <a:endParaRPr lang="id-ID"/>
        </a:p>
      </dgm:t>
    </dgm:pt>
    <dgm:pt modelId="{98A5C5E0-2321-4D85-B8FE-43BF403A03A6}" type="pres">
      <dgm:prSet presAssocID="{BC676EBB-3F13-4274-8B9E-F482D4A494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5AAF39-622A-413E-B2B8-A6C2E40B3B70}" type="pres">
      <dgm:prSet presAssocID="{50F788FA-0D3F-4383-93B3-38A2A29DA1EA}" presName="linNode" presStyleCnt="0"/>
      <dgm:spPr/>
    </dgm:pt>
    <dgm:pt modelId="{9D0F87DC-916F-43F1-8D8B-4CE548AF9DD0}" type="pres">
      <dgm:prSet presAssocID="{50F788FA-0D3F-4383-93B3-38A2A29DA1EA}" presName="parentText" presStyleLbl="node1" presStyleIdx="0" presStyleCnt="5" custScaleX="277778" custScaleY="2354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230D8D-C612-4838-AC5C-18527C4EBEE2}" type="pres">
      <dgm:prSet presAssocID="{BE8B8186-A703-4496-A503-25B9C763E012}" presName="sp" presStyleCnt="0"/>
      <dgm:spPr/>
    </dgm:pt>
    <dgm:pt modelId="{B2B8EF2C-4393-4C1A-B1EC-6671369DD168}" type="pres">
      <dgm:prSet presAssocID="{6C72328C-43F5-4632-AB41-00E31577B77F}" presName="linNode" presStyleCnt="0"/>
      <dgm:spPr/>
    </dgm:pt>
    <dgm:pt modelId="{45142A1A-D5DA-4F37-9699-87C14BF764E1}" type="pres">
      <dgm:prSet presAssocID="{6C72328C-43F5-4632-AB41-00E31577B77F}" presName="parentText" presStyleLbl="node1" presStyleIdx="1" presStyleCnt="5" custScaleX="277778" custScaleY="2561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C4BCBF-6E98-450D-8CD3-73E344CBD070}" type="pres">
      <dgm:prSet presAssocID="{EF9BF28D-1549-4CCA-ADF1-E0C445B19B4D}" presName="sp" presStyleCnt="0"/>
      <dgm:spPr/>
    </dgm:pt>
    <dgm:pt modelId="{D687CF3B-292C-480B-8855-6CA19A534EEB}" type="pres">
      <dgm:prSet presAssocID="{A9B07A64-B365-4143-9396-1C8BD80284D7}" presName="linNode" presStyleCnt="0"/>
      <dgm:spPr/>
    </dgm:pt>
    <dgm:pt modelId="{7CF54EB5-85C8-45CA-BB7F-AC902E5A1A2E}" type="pres">
      <dgm:prSet presAssocID="{A9B07A64-B365-4143-9396-1C8BD80284D7}" presName="parentText" presStyleLbl="node1" presStyleIdx="2" presStyleCnt="5" custScaleX="277778" custScaleY="2175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92661A-E99D-4AE8-9465-4B8FEF5E35B6}" type="pres">
      <dgm:prSet presAssocID="{C95A5734-5AF4-40C3-B993-263E0756CE24}" presName="sp" presStyleCnt="0"/>
      <dgm:spPr/>
    </dgm:pt>
    <dgm:pt modelId="{1632AAA6-FD08-45BB-88DF-6B07B6A946DC}" type="pres">
      <dgm:prSet presAssocID="{FA57C75C-FB81-4020-9618-E103006DB0B5}" presName="linNode" presStyleCnt="0"/>
      <dgm:spPr/>
    </dgm:pt>
    <dgm:pt modelId="{4F9D03E9-937E-4131-85C3-3A0BC160D662}" type="pres">
      <dgm:prSet presAssocID="{FA57C75C-FB81-4020-9618-E103006DB0B5}" presName="parentText" presStyleLbl="node1" presStyleIdx="3" presStyleCnt="5" custScaleX="277778" custScaleY="2285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D3D801-054F-4C8B-AE90-47FE3AF425CA}" type="pres">
      <dgm:prSet presAssocID="{932D5AFE-FB62-4AFD-979D-96983A3E6A65}" presName="sp" presStyleCnt="0"/>
      <dgm:spPr/>
    </dgm:pt>
    <dgm:pt modelId="{2B0CCC8C-C183-4F8B-9C7E-7985345A301E}" type="pres">
      <dgm:prSet presAssocID="{3B8E8FD7-FAA9-4224-BAD7-047152A845F9}" presName="linNode" presStyleCnt="0"/>
      <dgm:spPr/>
    </dgm:pt>
    <dgm:pt modelId="{92355F03-589D-45B7-A268-217A38D3FE1B}" type="pres">
      <dgm:prSet presAssocID="{3B8E8FD7-FAA9-4224-BAD7-047152A845F9}" presName="parentText" presStyleLbl="node1" presStyleIdx="4" presStyleCnt="5" custScaleX="277778" custScaleY="1732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50188B0-E431-46E3-9EE6-73E50B3010F7}" type="presOf" srcId="{3B8E8FD7-FAA9-4224-BAD7-047152A845F9}" destId="{92355F03-589D-45B7-A268-217A38D3FE1B}" srcOrd="0" destOrd="0" presId="urn:microsoft.com/office/officeart/2005/8/layout/vList5"/>
    <dgm:cxn modelId="{F3F1BFB7-B20D-437C-B254-513DD740C12B}" srcId="{BC676EBB-3F13-4274-8B9E-F482D4A4947A}" destId="{FA57C75C-FB81-4020-9618-E103006DB0B5}" srcOrd="3" destOrd="0" parTransId="{06E85D96-DDBC-4E73-9112-C344309FB715}" sibTransId="{932D5AFE-FB62-4AFD-979D-96983A3E6A65}"/>
    <dgm:cxn modelId="{8DB7E328-CAF7-4273-82F6-B471E28C98AF}" type="presOf" srcId="{50F788FA-0D3F-4383-93B3-38A2A29DA1EA}" destId="{9D0F87DC-916F-43F1-8D8B-4CE548AF9DD0}" srcOrd="0" destOrd="0" presId="urn:microsoft.com/office/officeart/2005/8/layout/vList5"/>
    <dgm:cxn modelId="{7FDD48DE-D3A6-4B5E-B763-672C60559BA2}" type="presOf" srcId="{FA57C75C-FB81-4020-9618-E103006DB0B5}" destId="{4F9D03E9-937E-4131-85C3-3A0BC160D662}" srcOrd="0" destOrd="0" presId="urn:microsoft.com/office/officeart/2005/8/layout/vList5"/>
    <dgm:cxn modelId="{218AF8F5-3381-483C-9BB1-02129BBA37A8}" srcId="{BC676EBB-3F13-4274-8B9E-F482D4A4947A}" destId="{6C72328C-43F5-4632-AB41-00E31577B77F}" srcOrd="1" destOrd="0" parTransId="{5C56226A-A67E-4149-973E-430C8BD3E393}" sibTransId="{EF9BF28D-1549-4CCA-ADF1-E0C445B19B4D}"/>
    <dgm:cxn modelId="{1EC15D14-8EB4-4327-B897-FE00132FFCF3}" type="presOf" srcId="{A9B07A64-B365-4143-9396-1C8BD80284D7}" destId="{7CF54EB5-85C8-45CA-BB7F-AC902E5A1A2E}" srcOrd="0" destOrd="0" presId="urn:microsoft.com/office/officeart/2005/8/layout/vList5"/>
    <dgm:cxn modelId="{520185F8-0C8F-42DF-B2E8-06FDC3A3A192}" type="presOf" srcId="{6C72328C-43F5-4632-AB41-00E31577B77F}" destId="{45142A1A-D5DA-4F37-9699-87C14BF764E1}" srcOrd="0" destOrd="0" presId="urn:microsoft.com/office/officeart/2005/8/layout/vList5"/>
    <dgm:cxn modelId="{1C27CE85-057C-477B-9705-3498DB06ED73}" srcId="{BC676EBB-3F13-4274-8B9E-F482D4A4947A}" destId="{3B8E8FD7-FAA9-4224-BAD7-047152A845F9}" srcOrd="4" destOrd="0" parTransId="{B15FE4C8-DDC9-4A0F-BE47-049326ACBD11}" sibTransId="{36297588-5928-4F7E-B13C-74D755D3481E}"/>
    <dgm:cxn modelId="{867E7419-03AF-44A9-9760-7155328CD5C8}" type="presOf" srcId="{BC676EBB-3F13-4274-8B9E-F482D4A4947A}" destId="{98A5C5E0-2321-4D85-B8FE-43BF403A03A6}" srcOrd="0" destOrd="0" presId="urn:microsoft.com/office/officeart/2005/8/layout/vList5"/>
    <dgm:cxn modelId="{A696E33E-B5C6-42FE-865F-9E63D983DF89}" srcId="{BC676EBB-3F13-4274-8B9E-F482D4A4947A}" destId="{50F788FA-0D3F-4383-93B3-38A2A29DA1EA}" srcOrd="0" destOrd="0" parTransId="{EB0B9000-9F03-4AA1-8743-9F1E4448D979}" sibTransId="{BE8B8186-A703-4496-A503-25B9C763E012}"/>
    <dgm:cxn modelId="{601B5455-2FAC-4A93-B397-0BE3D72021C9}" srcId="{BC676EBB-3F13-4274-8B9E-F482D4A4947A}" destId="{A9B07A64-B365-4143-9396-1C8BD80284D7}" srcOrd="2" destOrd="0" parTransId="{55EAB3D3-820C-4A1C-8544-E7B4F0802EC1}" sibTransId="{C95A5734-5AF4-40C3-B993-263E0756CE24}"/>
    <dgm:cxn modelId="{C3678FBF-1D43-4298-9ABB-F5124E317274}" type="presParOf" srcId="{98A5C5E0-2321-4D85-B8FE-43BF403A03A6}" destId="{2B5AAF39-622A-413E-B2B8-A6C2E40B3B70}" srcOrd="0" destOrd="0" presId="urn:microsoft.com/office/officeart/2005/8/layout/vList5"/>
    <dgm:cxn modelId="{D14A0FDC-0F99-4860-A607-5DCF76F7E36F}" type="presParOf" srcId="{2B5AAF39-622A-413E-B2B8-A6C2E40B3B70}" destId="{9D0F87DC-916F-43F1-8D8B-4CE548AF9DD0}" srcOrd="0" destOrd="0" presId="urn:microsoft.com/office/officeart/2005/8/layout/vList5"/>
    <dgm:cxn modelId="{07EADAE0-4427-4374-9198-13AEFEB618C6}" type="presParOf" srcId="{98A5C5E0-2321-4D85-B8FE-43BF403A03A6}" destId="{3E230D8D-C612-4838-AC5C-18527C4EBEE2}" srcOrd="1" destOrd="0" presId="urn:microsoft.com/office/officeart/2005/8/layout/vList5"/>
    <dgm:cxn modelId="{AA3AA29E-B105-4755-BD07-DD4CD99697A9}" type="presParOf" srcId="{98A5C5E0-2321-4D85-B8FE-43BF403A03A6}" destId="{B2B8EF2C-4393-4C1A-B1EC-6671369DD168}" srcOrd="2" destOrd="0" presId="urn:microsoft.com/office/officeart/2005/8/layout/vList5"/>
    <dgm:cxn modelId="{C38FF8BB-F827-4C85-9D97-D2D9DDB58AF0}" type="presParOf" srcId="{B2B8EF2C-4393-4C1A-B1EC-6671369DD168}" destId="{45142A1A-D5DA-4F37-9699-87C14BF764E1}" srcOrd="0" destOrd="0" presId="urn:microsoft.com/office/officeart/2005/8/layout/vList5"/>
    <dgm:cxn modelId="{27EBECBC-2807-48FA-9AA0-11CF7A4F5892}" type="presParOf" srcId="{98A5C5E0-2321-4D85-B8FE-43BF403A03A6}" destId="{08C4BCBF-6E98-450D-8CD3-73E344CBD070}" srcOrd="3" destOrd="0" presId="urn:microsoft.com/office/officeart/2005/8/layout/vList5"/>
    <dgm:cxn modelId="{81A5CDCA-BA6F-4ADC-AB3A-FB1A8CF5E1D0}" type="presParOf" srcId="{98A5C5E0-2321-4D85-B8FE-43BF403A03A6}" destId="{D687CF3B-292C-480B-8855-6CA19A534EEB}" srcOrd="4" destOrd="0" presId="urn:microsoft.com/office/officeart/2005/8/layout/vList5"/>
    <dgm:cxn modelId="{8F9D92D4-781A-4A17-B453-3F89828D399F}" type="presParOf" srcId="{D687CF3B-292C-480B-8855-6CA19A534EEB}" destId="{7CF54EB5-85C8-45CA-BB7F-AC902E5A1A2E}" srcOrd="0" destOrd="0" presId="urn:microsoft.com/office/officeart/2005/8/layout/vList5"/>
    <dgm:cxn modelId="{3DC926DC-0EC7-4159-B50E-8F9E534C6B96}" type="presParOf" srcId="{98A5C5E0-2321-4D85-B8FE-43BF403A03A6}" destId="{3292661A-E99D-4AE8-9465-4B8FEF5E35B6}" srcOrd="5" destOrd="0" presId="urn:microsoft.com/office/officeart/2005/8/layout/vList5"/>
    <dgm:cxn modelId="{F388408E-19BF-4854-9286-43DF6A296818}" type="presParOf" srcId="{98A5C5E0-2321-4D85-B8FE-43BF403A03A6}" destId="{1632AAA6-FD08-45BB-88DF-6B07B6A946DC}" srcOrd="6" destOrd="0" presId="urn:microsoft.com/office/officeart/2005/8/layout/vList5"/>
    <dgm:cxn modelId="{B7E43560-8D35-4905-BBB3-2DF7897FB784}" type="presParOf" srcId="{1632AAA6-FD08-45BB-88DF-6B07B6A946DC}" destId="{4F9D03E9-937E-4131-85C3-3A0BC160D662}" srcOrd="0" destOrd="0" presId="urn:microsoft.com/office/officeart/2005/8/layout/vList5"/>
    <dgm:cxn modelId="{6B68049B-A760-4C9C-A865-901C798E9FB8}" type="presParOf" srcId="{98A5C5E0-2321-4D85-B8FE-43BF403A03A6}" destId="{9AD3D801-054F-4C8B-AE90-47FE3AF425CA}" srcOrd="7" destOrd="0" presId="urn:microsoft.com/office/officeart/2005/8/layout/vList5"/>
    <dgm:cxn modelId="{B6A1D9BB-901C-4E4E-9564-A0B14BE3396E}" type="presParOf" srcId="{98A5C5E0-2321-4D85-B8FE-43BF403A03A6}" destId="{2B0CCC8C-C183-4F8B-9C7E-7985345A301E}" srcOrd="8" destOrd="0" presId="urn:microsoft.com/office/officeart/2005/8/layout/vList5"/>
    <dgm:cxn modelId="{488630EE-6834-47F7-9957-4E4009232BD9}" type="presParOf" srcId="{2B0CCC8C-C183-4F8B-9C7E-7985345A301E}" destId="{92355F03-589D-45B7-A268-217A38D3FE1B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7F5E6D98-CE93-4E95-A0A3-19CEC40461D2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69AE5E4F-528E-4F98-B7C9-858DE215402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6C10-EC71-44AD-ACCD-E3C073520FFA}" type="datetimeFigureOut">
              <a:rPr lang="id-ID" smtClean="0"/>
              <a:pPr/>
              <a:t>25/01/2013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E95E-8373-4C17-8D22-4E331B5F1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7694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571876"/>
            <a:ext cx="9144000" cy="1470025"/>
          </a:xfrm>
          <a:solidFill>
            <a:srgbClr val="CCFF99"/>
          </a:solidFill>
        </p:spPr>
        <p:txBody>
          <a:bodyPr/>
          <a:lstStyle/>
          <a:p>
            <a:r>
              <a:rPr lang="id-ID" dirty="0" smtClean="0"/>
              <a:t>UJI </a:t>
            </a:r>
            <a:r>
              <a:rPr lang="id-ID" dirty="0" smtClean="0"/>
              <a:t>CHI SQUARE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Langkah RECODE</a:t>
            </a:r>
            <a:endParaRPr lang="id-ID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14810" y="1571612"/>
          <a:ext cx="478634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 l="26953" t="21562" r="27344" b="25937"/>
          <a:stretch>
            <a:fillRect/>
          </a:stretch>
        </p:blipFill>
        <p:spPr bwMode="auto">
          <a:xfrm>
            <a:off x="214282" y="2214554"/>
            <a:ext cx="3857652" cy="27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Bila kedua variabel skala datanya sudah kategori... Lakukan Uji Chi Square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386126" y="1428736"/>
          <a:ext cx="575787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 l="29297" t="21562" r="29101" b="25937"/>
          <a:stretch>
            <a:fillRect/>
          </a:stretch>
        </p:blipFill>
        <p:spPr bwMode="auto">
          <a:xfrm>
            <a:off x="1" y="3643314"/>
            <a:ext cx="380407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HASILNYA....</a:t>
            </a:r>
            <a:endParaRPr lang="id-ID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4214818"/>
          <a:ext cx="914400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357298"/>
          <a:ext cx="6096001" cy="2841730"/>
        </p:xfrm>
        <a:graphic>
          <a:graphicData uri="http://schemas.openxmlformats.org/drawingml/2006/table">
            <a:tbl>
              <a:tblPr/>
              <a:tblGrid>
                <a:gridCol w="1272575"/>
                <a:gridCol w="727689"/>
                <a:gridCol w="1817461"/>
                <a:gridCol w="569569"/>
                <a:gridCol w="569569"/>
                <a:gridCol w="569569"/>
                <a:gridCol w="569569"/>
              </a:tblGrid>
              <a:tr h="234699">
                <a:tc gridSpan="7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Jenis_kelamin * Karegori_produktivitas Crosstabulation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41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Karegori_produktivitas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rendah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sedang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tinggi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4699">
                <a:tc row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Laki-laki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469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Expected 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5.2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469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within 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23.1%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42.3%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34.6%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69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Perempuan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469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Expected 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4.8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8.6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469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within 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16.7%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29.2%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54.2%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699">
                <a:tc rowSpan="3"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4699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Expected 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4699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within 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100.0%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8529" marR="18529" marT="18529" marB="185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Ganti RECODE... Jadikan 2X2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85852" y="1142984"/>
          <a:ext cx="6500856" cy="3104316"/>
        </p:xfrm>
        <a:graphic>
          <a:graphicData uri="http://schemas.openxmlformats.org/drawingml/2006/table">
            <a:tbl>
              <a:tblPr/>
              <a:tblGrid>
                <a:gridCol w="1023282"/>
                <a:gridCol w="902896"/>
                <a:gridCol w="1625214"/>
                <a:gridCol w="842703"/>
                <a:gridCol w="722317"/>
                <a:gridCol w="1384444"/>
              </a:tblGrid>
              <a:tr h="228357">
                <a:tc gridSpan="6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Jenis_kelamin * Kategori_produktivitas Crosstabulation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1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Kategori_produktivitas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Rendah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Tinggi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28357">
                <a:tc row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Laki-laki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Expected 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14.6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170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within 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65.4%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34.6%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Perempuan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Expected 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170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within 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45.8%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54.2%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357">
                <a:tc rowSpan="3"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357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Expected Count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50.0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1701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within Jenis_kelamin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44.0%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100.0%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0" y="4214818"/>
          <a:ext cx="914400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Hasil Uji Chi Square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7786741" cy="3429025"/>
        </p:xfrm>
        <a:graphic>
          <a:graphicData uri="http://schemas.openxmlformats.org/drawingml/2006/table">
            <a:tbl>
              <a:tblPr/>
              <a:tblGrid>
                <a:gridCol w="2144080"/>
                <a:gridCol w="892960"/>
                <a:gridCol w="891332"/>
                <a:gridCol w="1286123"/>
                <a:gridCol w="1286123"/>
                <a:gridCol w="1286123"/>
              </a:tblGrid>
              <a:tr h="310363">
                <a:tc gridSpan="6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Chi-Square Tests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7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df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Asymp. Sig. (2-sided)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Exact Sig. (2-sided)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Exact Sig. (1-sided)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51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Pearson Chi-Square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1.936</a:t>
                      </a:r>
                      <a:r>
                        <a:rPr lang="id-ID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.164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951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Continuity Correction</a:t>
                      </a:r>
                      <a:r>
                        <a:rPr lang="id-ID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1.224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.269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951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Likelihood Ratio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1.947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.163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951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Fisher's Exact Test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.254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.134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951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Linear-by-Linear Association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1.897</a:t>
                      </a:r>
                      <a:endParaRPr lang="id-ID" sz="12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.168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951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 of Valid Cases</a:t>
                      </a:r>
                      <a:r>
                        <a:rPr lang="id-ID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363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 0 cells (.0%) have expected count less than 5. The minimum expected count is 10.56.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9511"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b. Computed only for a 2x2 table</a:t>
                      </a:r>
                      <a:endParaRPr lang="id-ID" sz="12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0" y="4214818"/>
          <a:ext cx="914400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Latihan...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  <a:solidFill>
            <a:srgbClr val="CCFF99"/>
          </a:solidFill>
        </p:spPr>
        <p:txBody>
          <a:bodyPr/>
          <a:lstStyle/>
          <a:p>
            <a:r>
              <a:rPr lang="id-ID" dirty="0" smtClean="0"/>
              <a:t>DESKRIPSI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Syarat Chi Square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TIPS Chi Square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Ayo berlatihan....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/>
          <a:lstStyle/>
          <a:p>
            <a:r>
              <a:rPr lang="id-ID" dirty="0" smtClean="0"/>
              <a:t>Latihan... Cek...cek...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07249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RECODE Data Rasio </a:t>
            </a:r>
            <a:r>
              <a:rPr lang="id-ID" dirty="0" smtClean="0">
                <a:sym typeface="Wingdings" pitchFamily="2" charset="2"/>
              </a:rPr>
              <a:t> Ordinal/Nominal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Cara RECODE</a:t>
            </a:r>
            <a:endParaRPr lang="id-ID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14810" y="1571612"/>
          <a:ext cx="47863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 l="10547" t="2813" r="68360" b="53125"/>
          <a:stretch>
            <a:fillRect/>
          </a:stretch>
        </p:blipFill>
        <p:spPr bwMode="auto">
          <a:xfrm>
            <a:off x="285720" y="1857363"/>
            <a:ext cx="3357586" cy="438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Langkah RECODE</a:t>
            </a:r>
            <a:endParaRPr lang="id-ID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14810" y="1571612"/>
          <a:ext cx="47863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 l="26367" t="24375" r="26172" b="28750"/>
          <a:stretch>
            <a:fillRect/>
          </a:stretch>
        </p:blipFill>
        <p:spPr bwMode="auto">
          <a:xfrm>
            <a:off x="109983" y="2071678"/>
            <a:ext cx="381907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838</Words>
  <Application>Microsoft Office PowerPoint</Application>
  <PresentationFormat>On-screen Show (4:3)</PresentationFormat>
  <Paragraphs>210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UJI CHI SQUARE</vt:lpstr>
      <vt:lpstr>DESKRIPSI</vt:lpstr>
      <vt:lpstr>Syarat Chi Square</vt:lpstr>
      <vt:lpstr>TIPS Chi Square</vt:lpstr>
      <vt:lpstr>Ayo berlatihan....</vt:lpstr>
      <vt:lpstr>Latihan... Cek...cek...</vt:lpstr>
      <vt:lpstr>RECODE Data Rasio  Ordinal/Nominal</vt:lpstr>
      <vt:lpstr>Cara RECODE</vt:lpstr>
      <vt:lpstr>Langkah RECODE</vt:lpstr>
      <vt:lpstr>Langkah RECODE</vt:lpstr>
      <vt:lpstr>Bila kedua variabel skala datanya sudah kategori... Lakukan Uji Chi Square</vt:lpstr>
      <vt:lpstr>HASILNYA....</vt:lpstr>
      <vt:lpstr>Ganti RECODE... Jadikan 2X2</vt:lpstr>
      <vt:lpstr>Hasil Uji Chi Square</vt:lpstr>
      <vt:lpstr>Latihan...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KORELASI &amp; REGRESI</dc:title>
  <dc:creator>COMPAQ</dc:creator>
  <cp:lastModifiedBy>COMPAQ</cp:lastModifiedBy>
  <cp:revision>8</cp:revision>
  <dcterms:created xsi:type="dcterms:W3CDTF">2013-01-23T04:47:16Z</dcterms:created>
  <dcterms:modified xsi:type="dcterms:W3CDTF">2013-01-25T02:48:55Z</dcterms:modified>
</cp:coreProperties>
</file>