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266D7E6-DEF0-4390-8F85-4EB4215066C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2237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D7E6-DEF0-4390-8F85-4EB4215066C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14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D7E6-DEF0-4390-8F85-4EB4215066C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1589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D7E6-DEF0-4390-8F85-4EB4215066C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3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D7E6-DEF0-4390-8F85-4EB4215066C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985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D7E6-DEF0-4390-8F85-4EB4215066C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57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D7E6-DEF0-4390-8F85-4EB4215066C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282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D7E6-DEF0-4390-8F85-4EB4215066C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2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D7E6-DEF0-4390-8F85-4EB4215066C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95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D7E6-DEF0-4390-8F85-4EB4215066C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24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D7E6-DEF0-4390-8F85-4EB4215066C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1336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266D7E6-DEF0-4390-8F85-4EB4215066C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644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bu.salam@dsn.dinus.ac.id" TargetMode="External"/><Relationship Id="rId2" Type="http://schemas.openxmlformats.org/officeDocument/2006/relationships/hyperlink" Target="mailto:masaboe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saboe@yahoo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Basis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ABU SALAM, M.KOM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72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Pendidikan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SD </a:t>
            </a:r>
            <a:r>
              <a:rPr lang="en-US" dirty="0"/>
              <a:t>N </a:t>
            </a:r>
            <a:r>
              <a:rPr lang="en-US" dirty="0" err="1"/>
              <a:t>Kedungtukang</a:t>
            </a:r>
            <a:r>
              <a:rPr lang="en-US" dirty="0"/>
              <a:t>  1 </a:t>
            </a:r>
            <a:r>
              <a:rPr lang="en-US" dirty="0" err="1" smtClean="0"/>
              <a:t>Brebes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SMP </a:t>
            </a:r>
            <a:r>
              <a:rPr lang="en-US" dirty="0"/>
              <a:t>N 5 </a:t>
            </a:r>
            <a:r>
              <a:rPr lang="en-US" dirty="0" err="1" smtClean="0"/>
              <a:t>Brebes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SMA </a:t>
            </a:r>
            <a:r>
              <a:rPr lang="en-US" dirty="0"/>
              <a:t>N 1 </a:t>
            </a:r>
            <a:r>
              <a:rPr lang="en-US" dirty="0" err="1" smtClean="0"/>
              <a:t>Brebes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S1 </a:t>
            </a:r>
            <a:r>
              <a:rPr lang="en-US" dirty="0" err="1"/>
              <a:t>dan</a:t>
            </a:r>
            <a:r>
              <a:rPr lang="en-US" dirty="0"/>
              <a:t> S2 (</a:t>
            </a:r>
            <a:r>
              <a:rPr lang="en-US" dirty="0" err="1"/>
              <a:t>Universitas</a:t>
            </a:r>
            <a:r>
              <a:rPr lang="en-US" dirty="0"/>
              <a:t> Dian </a:t>
            </a:r>
            <a:r>
              <a:rPr lang="en-US" dirty="0" err="1"/>
              <a:t>Nuswantoro</a:t>
            </a:r>
            <a:r>
              <a:rPr lang="en-US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Research Interest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Software Engineering (Web App)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Data Mining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Activity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Fasilkom</a:t>
            </a:r>
            <a:r>
              <a:rPr lang="en-US" dirty="0" smtClean="0"/>
              <a:t> UDINUS (2009 - </a:t>
            </a:r>
            <a:r>
              <a:rPr lang="en-US" dirty="0" err="1" smtClean="0"/>
              <a:t>sekarang</a:t>
            </a:r>
            <a:r>
              <a:rPr lang="en-US" dirty="0" smtClean="0"/>
              <a:t>)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DIV Software </a:t>
            </a:r>
            <a:r>
              <a:rPr lang="en-US" dirty="0"/>
              <a:t>PT </a:t>
            </a:r>
            <a:r>
              <a:rPr lang="en-US" dirty="0" smtClean="0"/>
              <a:t>DINUSTECH (2008 - </a:t>
            </a:r>
            <a:r>
              <a:rPr lang="en-US" dirty="0" err="1" smtClean="0"/>
              <a:t>sekarang</a:t>
            </a:r>
            <a:r>
              <a:rPr lang="en-US" dirty="0" smtClean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CEO CV </a:t>
            </a:r>
            <a:r>
              <a:rPr lang="en-US" dirty="0" err="1" smtClean="0"/>
              <a:t>Desa</a:t>
            </a:r>
            <a:r>
              <a:rPr lang="en-US" dirty="0" smtClean="0"/>
              <a:t> Media (2012 - </a:t>
            </a:r>
            <a:r>
              <a:rPr lang="en-US" dirty="0" err="1" smtClean="0"/>
              <a:t>sekarang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67" t="14858" r="25209" b="5361"/>
          <a:stretch/>
        </p:blipFill>
        <p:spPr>
          <a:xfrm>
            <a:off x="7601977" y="2516647"/>
            <a:ext cx="3698370" cy="3562066"/>
          </a:xfrm>
          <a:prstGeom prst="rect">
            <a:avLst/>
          </a:prstGeom>
          <a:effectLst>
            <a:glow rad="127000">
              <a:schemeClr val="accent1">
                <a:alpha val="75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05784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ALAMAT :</a:t>
            </a:r>
          </a:p>
          <a:p>
            <a:pPr marL="0" indent="0">
              <a:buNone/>
            </a:pPr>
            <a:r>
              <a:rPr lang="en-US" sz="2000" dirty="0" smtClean="0"/>
              <a:t>PERUM PERMATA TEMBALANG KAVLING DAHLIA NO 11, KRAMAS TEMBALANG</a:t>
            </a:r>
          </a:p>
          <a:p>
            <a:pPr marL="0" indent="0">
              <a:buNone/>
            </a:pPr>
            <a:r>
              <a:rPr lang="en-US" dirty="0" smtClean="0"/>
              <a:t>EMAIL 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hlinkClick r:id="rId2"/>
              </a:rPr>
              <a:t>masaboe@gmail.com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hlinkClick r:id="rId3"/>
              </a:rPr>
              <a:t>abu.salam@dsn.dinus.ac.id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YM : mas_aboe@yahoo.com</a:t>
            </a:r>
          </a:p>
          <a:p>
            <a:pPr marL="0" indent="0">
              <a:buNone/>
            </a:pPr>
            <a:r>
              <a:rPr lang="en-US" dirty="0" smtClean="0"/>
              <a:t>FB : </a:t>
            </a:r>
            <a:r>
              <a:rPr lang="en-US" dirty="0" smtClean="0">
                <a:hlinkClick r:id="rId4"/>
              </a:rPr>
              <a:t>masaboe@yahoo.com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HP : 0817244958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2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Deskripsi</a:t>
            </a:r>
            <a:r>
              <a:rPr lang="en-US" dirty="0"/>
              <a:t> </a:t>
            </a:r>
            <a:r>
              <a:rPr lang="en-US" dirty="0" err="1"/>
              <a:t>Singkat</a:t>
            </a:r>
            <a:r>
              <a:rPr lang="en-US" dirty="0"/>
              <a:t> </a:t>
            </a:r>
            <a:r>
              <a:rPr lang="en-US" dirty="0" err="1"/>
              <a:t>Matakuliah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memanajemen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Basis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fungsionalitas</a:t>
            </a:r>
            <a:r>
              <a:rPr lang="en-US" dirty="0" smtClean="0"/>
              <a:t> administrator Basis Data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022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Overview </a:t>
            </a:r>
            <a:r>
              <a:rPr lang="en-US" dirty="0" err="1" smtClean="0"/>
              <a:t>Sistem</a:t>
            </a:r>
            <a:r>
              <a:rPr lang="en-US" dirty="0" smtClean="0"/>
              <a:t> Basis Data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Operator Basis Data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Integritas</a:t>
            </a:r>
            <a:r>
              <a:rPr lang="en-US" dirty="0" smtClean="0"/>
              <a:t> Basis Data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Pemulihan</a:t>
            </a:r>
            <a:r>
              <a:rPr lang="en-US" dirty="0" smtClean="0"/>
              <a:t> Basis Data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Keamanan</a:t>
            </a:r>
            <a:r>
              <a:rPr lang="en-US" dirty="0" smtClean="0"/>
              <a:t> Basis Data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Database Machine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Basis Data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Database Tuning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Sistem</a:t>
            </a:r>
            <a:r>
              <a:rPr lang="en-US" dirty="0" smtClean="0"/>
              <a:t> Basis Data </a:t>
            </a:r>
            <a:r>
              <a:rPr lang="en-US" dirty="0" err="1" smtClean="0"/>
              <a:t>Untuk</a:t>
            </a:r>
            <a:r>
              <a:rPr lang="en-US" dirty="0" smtClean="0"/>
              <a:t> Model Lain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50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komponen-komponen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basis data.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fungsionalitas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system </a:t>
            </a:r>
            <a:r>
              <a:rPr lang="en-US" dirty="0" err="1" smtClean="0"/>
              <a:t>manajemen</a:t>
            </a:r>
            <a:r>
              <a:rPr lang="en-US" dirty="0" smtClean="0"/>
              <a:t> basis data,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penekanan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system </a:t>
            </a:r>
            <a:r>
              <a:rPr lang="en-US" dirty="0" err="1" smtClean="0"/>
              <a:t>relasional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administrator database.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43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en-US" dirty="0" err="1" smtClean="0"/>
              <a:t>Menjelaskan</a:t>
            </a:r>
            <a:r>
              <a:rPr lang="en-US" dirty="0" smtClean="0"/>
              <a:t> Proses </a:t>
            </a:r>
            <a:r>
              <a:rPr lang="en-US" dirty="0" err="1" smtClean="0"/>
              <a:t>pengaksesan</a:t>
            </a:r>
            <a:r>
              <a:rPr lang="en-US" dirty="0" smtClean="0"/>
              <a:t> basis data yang optimal,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proses </a:t>
            </a:r>
            <a:r>
              <a:rPr lang="en-US" dirty="0" err="1" smtClean="0"/>
              <a:t>optimasi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DBMS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fungsionalitas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system </a:t>
            </a:r>
            <a:r>
              <a:rPr lang="en-US" dirty="0" err="1" smtClean="0"/>
              <a:t>manajemen</a:t>
            </a:r>
            <a:r>
              <a:rPr lang="en-US" dirty="0" smtClean="0"/>
              <a:t> basis data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err="1" smtClean="0"/>
              <a:t>Mengimplementasikan</a:t>
            </a:r>
            <a:r>
              <a:rPr lang="en-US" dirty="0" smtClean="0"/>
              <a:t> basis data yang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logic,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pengimplementasian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endParaRPr lang="en-US" dirty="0" smtClean="0"/>
          </a:p>
          <a:p>
            <a:pPr marL="457200" indent="-457200">
              <a:buFont typeface="+mj-lt"/>
              <a:buAutoNum type="alphaLcPeriod"/>
            </a:pP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administrator basis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78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Kehadiran</a:t>
            </a:r>
            <a:r>
              <a:rPr lang="en-US" dirty="0" smtClean="0"/>
              <a:t> : 75 %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Tugas</a:t>
            </a:r>
            <a:r>
              <a:rPr lang="en-US" dirty="0" smtClean="0"/>
              <a:t>	: 30%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UTS	: 35%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UAS	: 35%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979693" y="2185917"/>
            <a:ext cx="1687129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Range </a:t>
            </a:r>
            <a:r>
              <a:rPr lang="en-US" sz="2400" b="1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Nilai</a:t>
            </a:r>
            <a:endParaRPr lang="en-US" sz="24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r>
              <a:rPr lang="en-US" sz="2400" b="1" dirty="0">
                <a:latin typeface="+mn-lt"/>
              </a:rPr>
              <a:t>A</a:t>
            </a:r>
            <a:r>
              <a:rPr lang="en-US" sz="2400" dirty="0">
                <a:latin typeface="+mn-lt"/>
              </a:rPr>
              <a:t> : 85 - </a:t>
            </a:r>
            <a:r>
              <a:rPr lang="en-US" sz="2400" dirty="0" smtClean="0">
                <a:latin typeface="+mn-lt"/>
              </a:rPr>
              <a:t>99</a:t>
            </a:r>
            <a:endParaRPr lang="en-US" sz="2400" dirty="0">
              <a:latin typeface="+mn-lt"/>
            </a:endParaRPr>
          </a:p>
          <a:p>
            <a:r>
              <a:rPr lang="en-US" sz="2400" b="1" dirty="0">
                <a:latin typeface="+mn-lt"/>
              </a:rPr>
              <a:t>B</a:t>
            </a:r>
            <a:r>
              <a:rPr lang="en-US" sz="2400" dirty="0">
                <a:latin typeface="+mn-lt"/>
              </a:rPr>
              <a:t> : 70 - 84</a:t>
            </a:r>
          </a:p>
          <a:p>
            <a:r>
              <a:rPr lang="en-US" sz="2400" b="1" dirty="0">
                <a:latin typeface="+mn-lt"/>
              </a:rPr>
              <a:t>C</a:t>
            </a:r>
            <a:r>
              <a:rPr lang="en-US" sz="2400" dirty="0">
                <a:latin typeface="+mn-lt"/>
              </a:rPr>
              <a:t> : </a:t>
            </a:r>
            <a:r>
              <a:rPr lang="en-US" sz="2400" dirty="0" smtClean="0">
                <a:latin typeface="+mn-lt"/>
              </a:rPr>
              <a:t>56 </a:t>
            </a:r>
            <a:r>
              <a:rPr lang="en-US" sz="2400" dirty="0">
                <a:latin typeface="+mn-lt"/>
              </a:rPr>
              <a:t>– 69</a:t>
            </a:r>
          </a:p>
          <a:p>
            <a:r>
              <a:rPr lang="en-US" sz="2400" b="1" dirty="0">
                <a:latin typeface="+mn-lt"/>
              </a:rPr>
              <a:t>D</a:t>
            </a:r>
            <a:r>
              <a:rPr lang="en-US" sz="2400" dirty="0">
                <a:latin typeface="+mn-lt"/>
              </a:rPr>
              <a:t> : </a:t>
            </a:r>
            <a:r>
              <a:rPr lang="en-US" sz="2400" dirty="0" smtClean="0">
                <a:latin typeface="+mn-lt"/>
              </a:rPr>
              <a:t>40 </a:t>
            </a:r>
            <a:r>
              <a:rPr lang="en-US" sz="2400" dirty="0">
                <a:latin typeface="+mn-lt"/>
              </a:rPr>
              <a:t>– </a:t>
            </a:r>
            <a:r>
              <a:rPr lang="en-US" sz="2400" dirty="0" smtClean="0">
                <a:latin typeface="+mn-lt"/>
              </a:rPr>
              <a:t>55</a:t>
            </a:r>
            <a:endParaRPr lang="en-US" sz="2400" dirty="0">
              <a:latin typeface="+mn-lt"/>
            </a:endParaRPr>
          </a:p>
          <a:p>
            <a:r>
              <a:rPr lang="en-US" sz="2400" b="1" dirty="0">
                <a:latin typeface="+mn-lt"/>
              </a:rPr>
              <a:t>E</a:t>
            </a:r>
            <a:r>
              <a:rPr lang="en-US" sz="2400" dirty="0">
                <a:latin typeface="+mn-lt"/>
              </a:rPr>
              <a:t> : </a:t>
            </a:r>
            <a:r>
              <a:rPr lang="en-US" sz="2400" dirty="0" smtClean="0">
                <a:latin typeface="+mn-lt"/>
              </a:rPr>
              <a:t> 0 </a:t>
            </a:r>
            <a:r>
              <a:rPr lang="en-US" sz="2400" dirty="0">
                <a:latin typeface="+mn-lt"/>
              </a:rPr>
              <a:t>- </a:t>
            </a:r>
            <a:r>
              <a:rPr lang="en-US" sz="2400" dirty="0" smtClean="0">
                <a:latin typeface="+mn-lt"/>
              </a:rPr>
              <a:t>39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173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BAHAN, SUMBER INFORMASI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Henry F </a:t>
            </a:r>
            <a:r>
              <a:rPr lang="en-US" b="1" dirty="0" err="1" smtClean="0"/>
              <a:t>Korth</a:t>
            </a:r>
            <a:r>
              <a:rPr lang="en-US" b="1" dirty="0" smtClean="0"/>
              <a:t>, </a:t>
            </a:r>
            <a:r>
              <a:rPr lang="en-US" b="1" dirty="0" err="1" smtClean="0"/>
              <a:t>Silberschatz</a:t>
            </a:r>
            <a:r>
              <a:rPr lang="en-US" b="1" dirty="0" smtClean="0"/>
              <a:t>, </a:t>
            </a:r>
            <a:r>
              <a:rPr lang="en-US" b="1" dirty="0" err="1" smtClean="0"/>
              <a:t>Sudarsan</a:t>
            </a:r>
            <a:r>
              <a:rPr lang="en-US" b="1" dirty="0" smtClean="0"/>
              <a:t> “Database system concepts”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C.J Date “An Introduction to Database Systems</a:t>
            </a:r>
            <a:r>
              <a:rPr lang="en-US" dirty="0" smtClean="0"/>
              <a:t>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Fatansyah</a:t>
            </a:r>
            <a:r>
              <a:rPr lang="en-US" dirty="0" smtClean="0"/>
              <a:t>, “Basis Data”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Nugroho</a:t>
            </a:r>
            <a:r>
              <a:rPr lang="en-US" dirty="0" smtClean="0"/>
              <a:t>, ST., MMSI., “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Basis Data”</a:t>
            </a:r>
          </a:p>
        </p:txBody>
      </p:sp>
    </p:spTree>
    <p:extLst>
      <p:ext uri="{BB962C8B-B14F-4D97-AF65-F5344CB8AC3E}">
        <p14:creationId xmlns:p14="http://schemas.microsoft.com/office/powerpoint/2010/main" val="376044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126</TotalTime>
  <Words>321</Words>
  <Application>Microsoft Office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Tw Cen MT</vt:lpstr>
      <vt:lpstr>Tw Cen MT Condensed</vt:lpstr>
      <vt:lpstr>Wingdings</vt:lpstr>
      <vt:lpstr>Wingdings 3</vt:lpstr>
      <vt:lpstr>Integral</vt:lpstr>
      <vt:lpstr>Sistem Basis Data</vt:lpstr>
      <vt:lpstr>PROFIL</vt:lpstr>
      <vt:lpstr>contact</vt:lpstr>
      <vt:lpstr>Deskripsi Singkat Matakuliah</vt:lpstr>
      <vt:lpstr>SILABUS</vt:lpstr>
      <vt:lpstr>Tujuan Pembelajaran</vt:lpstr>
      <vt:lpstr>outcome</vt:lpstr>
      <vt:lpstr>Komponen penilaian</vt:lpstr>
      <vt:lpstr>BAHAN, SUMBER INFORMASI dan referensi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Basis Data</dc:title>
  <dc:creator>dhaulis</dc:creator>
  <cp:lastModifiedBy>dhaulis</cp:lastModifiedBy>
  <cp:revision>36</cp:revision>
  <dcterms:created xsi:type="dcterms:W3CDTF">2013-09-10T02:27:46Z</dcterms:created>
  <dcterms:modified xsi:type="dcterms:W3CDTF">2013-09-12T01:37:35Z</dcterms:modified>
</cp:coreProperties>
</file>