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5" r:id="rId9"/>
    <p:sldId id="299" r:id="rId10"/>
    <p:sldId id="296" r:id="rId11"/>
    <p:sldId id="297" r:id="rId12"/>
    <p:sldId id="301" r:id="rId13"/>
    <p:sldId id="256" r:id="rId14"/>
    <p:sldId id="260" r:id="rId15"/>
    <p:sldId id="266" r:id="rId16"/>
    <p:sldId id="267" r:id="rId17"/>
    <p:sldId id="271" r:id="rId18"/>
    <p:sldId id="268" r:id="rId19"/>
    <p:sldId id="269" r:id="rId20"/>
    <p:sldId id="300" r:id="rId21"/>
    <p:sldId id="298" r:id="rId22"/>
  </p:sldIdLst>
  <p:sldSz cx="9144000" cy="6858000" type="screen4x3"/>
  <p:notesSz cx="6881813" cy="9710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32" autoAdjust="0"/>
    <p:restoredTop sz="94667" autoAdjust="0"/>
  </p:normalViewPr>
  <p:slideViewPr>
    <p:cSldViewPr>
      <p:cViewPr>
        <p:scale>
          <a:sx n="50" d="100"/>
          <a:sy n="50" d="100"/>
        </p:scale>
        <p:origin x="-170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E4CC8-D19C-4DC1-81D3-F5FB61A30875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B3C1170-F9B2-4C99-8E1A-347AC855B944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1</a:t>
          </a:r>
          <a:endParaRPr lang="en-US" sz="2400" dirty="0">
            <a:latin typeface="+mj-lt"/>
          </a:endParaRPr>
        </a:p>
      </dgm:t>
    </dgm:pt>
    <dgm:pt modelId="{1FCFF946-30EB-4A96-85C6-B8C2BFC12029}" type="parTrans" cxnId="{EE2C5D0A-F9AD-40D6-8CEC-482A3655B82A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3D989400-60C4-45E5-94A9-36D5867C009F}" type="sibTrans" cxnId="{EE2C5D0A-F9AD-40D6-8CEC-482A3655B82A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A96E225A-0C34-466D-8336-A0B9497AC7D3}">
      <dgm:prSet custT="1"/>
      <dgm:spPr/>
      <dgm:t>
        <a:bodyPr/>
        <a:lstStyle/>
        <a:p>
          <a:r>
            <a:rPr lang="en-US" sz="2400" b="1" dirty="0" smtClean="0">
              <a:latin typeface="+mj-lt"/>
            </a:rPr>
            <a:t>Awareness</a:t>
          </a:r>
          <a:r>
            <a:rPr lang="en-US" sz="2400" dirty="0" smtClean="0">
              <a:latin typeface="+mj-lt"/>
            </a:rPr>
            <a:t> - the individual is exposed to the innovation but lacks complete information about it </a:t>
          </a:r>
          <a:endParaRPr lang="en-US" sz="2400" dirty="0">
            <a:latin typeface="+mj-lt"/>
          </a:endParaRPr>
        </a:p>
      </dgm:t>
    </dgm:pt>
    <dgm:pt modelId="{270C50AF-2310-4F85-9344-0C018BAED61B}" type="parTrans" cxnId="{14E2F3C7-6CB3-43AE-924A-060FEEAF9B6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0B83512B-AFBE-43E0-A193-B36A25E123DF}" type="sibTrans" cxnId="{14E2F3C7-6CB3-43AE-924A-060FEEAF9B6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063A5254-68D0-4C17-AEDE-B9EB09BA7A03}">
      <dgm:prSet custT="1"/>
      <dgm:spPr/>
      <dgm:t>
        <a:bodyPr/>
        <a:lstStyle/>
        <a:p>
          <a:r>
            <a:rPr lang="en-US" sz="2400" dirty="0" smtClean="0">
              <a:latin typeface="+mj-lt"/>
            </a:rPr>
            <a:t>2</a:t>
          </a:r>
          <a:endParaRPr lang="en-US" sz="2400" dirty="0">
            <a:latin typeface="+mj-lt"/>
          </a:endParaRPr>
        </a:p>
      </dgm:t>
    </dgm:pt>
    <dgm:pt modelId="{7C1B7F19-D1F2-424C-B6BC-53F77DB1FDEA}" type="parTrans" cxnId="{BA4CACA9-8795-4B8F-BD22-0FB009113880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E875E97E-9305-40B9-B499-3432DD0809C9}" type="sibTrans" cxnId="{BA4CACA9-8795-4B8F-BD22-0FB009113880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C375C983-6EAE-445A-A7C3-937EC33E5487}">
      <dgm:prSet custT="1"/>
      <dgm:spPr/>
      <dgm:t>
        <a:bodyPr/>
        <a:lstStyle/>
        <a:p>
          <a:r>
            <a:rPr lang="en-US" sz="2400" b="1" dirty="0" smtClean="0">
              <a:latin typeface="+mj-lt"/>
            </a:rPr>
            <a:t>Interest</a:t>
          </a:r>
          <a:r>
            <a:rPr lang="en-US" sz="2400" dirty="0" smtClean="0">
              <a:latin typeface="+mj-lt"/>
            </a:rPr>
            <a:t> - the individual becomes interested in the new idea and seeks additional information about it </a:t>
          </a:r>
          <a:endParaRPr lang="en-US" sz="2400" dirty="0">
            <a:latin typeface="+mj-lt"/>
          </a:endParaRPr>
        </a:p>
      </dgm:t>
    </dgm:pt>
    <dgm:pt modelId="{F41CD054-8BA7-40B3-97BE-E92CB85B199C}" type="parTrans" cxnId="{16A0EDDE-F1D7-4238-A441-737302B9109A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134D5C19-6984-486B-BE8F-5E19C3671DB8}" type="sibTrans" cxnId="{16A0EDDE-F1D7-4238-A441-737302B9109A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4A44E076-B2D9-4EF2-96E1-121458702473}">
      <dgm:prSet custT="1"/>
      <dgm:spPr/>
      <dgm:t>
        <a:bodyPr/>
        <a:lstStyle/>
        <a:p>
          <a:r>
            <a:rPr lang="en-US" sz="2400" dirty="0" smtClean="0">
              <a:latin typeface="+mj-lt"/>
            </a:rPr>
            <a:t>3</a:t>
          </a:r>
          <a:endParaRPr lang="en-US" sz="2400" dirty="0">
            <a:latin typeface="+mj-lt"/>
          </a:endParaRPr>
        </a:p>
      </dgm:t>
    </dgm:pt>
    <dgm:pt modelId="{ACEAA09D-129C-430D-B33F-969B18EA8456}" type="parTrans" cxnId="{5948F8DD-EA51-48E4-A316-B31226BC0437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F03257E4-40DD-4710-8437-F996B640FAA8}" type="sibTrans" cxnId="{5948F8DD-EA51-48E4-A316-B31226BC0437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0371D2CC-5FC9-4C5E-BECA-E96F33252237}">
      <dgm:prSet custT="1"/>
      <dgm:spPr/>
      <dgm:t>
        <a:bodyPr/>
        <a:lstStyle/>
        <a:p>
          <a:r>
            <a:rPr lang="en-US" sz="2000" b="1" dirty="0" smtClean="0">
              <a:latin typeface="+mj-lt"/>
            </a:rPr>
            <a:t>Evaluation</a:t>
          </a:r>
          <a:r>
            <a:rPr lang="en-US" sz="2000" dirty="0" smtClean="0">
              <a:latin typeface="+mj-lt"/>
            </a:rPr>
            <a:t> - individual mentally applies the innovation to his present and anticipated future situation, and then decides whether or not to try it </a:t>
          </a:r>
          <a:endParaRPr lang="en-US" sz="2000" dirty="0">
            <a:latin typeface="+mj-lt"/>
          </a:endParaRPr>
        </a:p>
      </dgm:t>
    </dgm:pt>
    <dgm:pt modelId="{4FD3396D-A0F6-4897-B61C-043C96E16223}" type="parTrans" cxnId="{8F5F55BF-2DE9-496B-8551-8B0170C77DCF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E64FB98C-CCB4-4547-9177-EA5F8EB4212D}" type="sibTrans" cxnId="{8F5F55BF-2DE9-496B-8551-8B0170C77DCF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E39395B4-3F7B-4C9F-B7BC-FBE41C9E94E4}">
      <dgm:prSet custT="1"/>
      <dgm:spPr/>
      <dgm:t>
        <a:bodyPr/>
        <a:lstStyle/>
        <a:p>
          <a:r>
            <a:rPr lang="en-US" sz="2400" dirty="0" smtClean="0">
              <a:latin typeface="+mj-lt"/>
            </a:rPr>
            <a:t>4</a:t>
          </a:r>
          <a:endParaRPr lang="en-US" sz="2400" dirty="0">
            <a:latin typeface="+mj-lt"/>
          </a:endParaRPr>
        </a:p>
      </dgm:t>
    </dgm:pt>
    <dgm:pt modelId="{0A152D56-E24C-4E8D-8F1D-74EC51783097}" type="parTrans" cxnId="{BC314F8E-9F3F-4AEF-9614-98B3BE8A6AF7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470F5A80-C588-4A62-A83C-10FCEBFE0BDA}" type="sibTrans" cxnId="{BC314F8E-9F3F-4AEF-9614-98B3BE8A6AF7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113A612C-CB1A-48EA-B2F9-BAAE5570D836}">
      <dgm:prSet custT="1"/>
      <dgm:spPr/>
      <dgm:t>
        <a:bodyPr/>
        <a:lstStyle/>
        <a:p>
          <a:r>
            <a:rPr lang="en-US" sz="2400" b="1" dirty="0" smtClean="0">
              <a:latin typeface="+mj-lt"/>
            </a:rPr>
            <a:t>Trial</a:t>
          </a:r>
          <a:r>
            <a:rPr lang="en-US" sz="2400" dirty="0" smtClean="0">
              <a:latin typeface="+mj-lt"/>
            </a:rPr>
            <a:t> - the individual makes full use of the innovation</a:t>
          </a:r>
          <a:endParaRPr lang="en-US" sz="2400" dirty="0">
            <a:latin typeface="+mj-lt"/>
          </a:endParaRPr>
        </a:p>
      </dgm:t>
    </dgm:pt>
    <dgm:pt modelId="{A810AEAB-D9C6-4488-8FDD-C562553310F1}" type="parTrans" cxnId="{3649B480-A655-43FC-827B-12B9E355BB9B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98A85E99-B84E-49A4-810E-8012EEF2B0C8}" type="sibTrans" cxnId="{3649B480-A655-43FC-827B-12B9E355BB9B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53CA334E-5A51-4FC5-935B-6D4044163680}">
      <dgm:prSet custT="1"/>
      <dgm:spPr/>
      <dgm:t>
        <a:bodyPr/>
        <a:lstStyle/>
        <a:p>
          <a:r>
            <a:rPr lang="en-US" sz="2400" dirty="0" smtClean="0">
              <a:latin typeface="+mj-lt"/>
            </a:rPr>
            <a:t>5</a:t>
          </a:r>
          <a:endParaRPr lang="en-US" sz="2400" dirty="0">
            <a:latin typeface="+mj-lt"/>
          </a:endParaRPr>
        </a:p>
      </dgm:t>
    </dgm:pt>
    <dgm:pt modelId="{45E63A57-F1E7-4122-81A5-6BF3CFC828A8}" type="parTrans" cxnId="{BF3A71C6-2CFC-4BFA-B6E4-A7AC6DC5EB62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50B066CC-F6DD-4D1A-AAEA-D42CCC3E6B25}" type="sibTrans" cxnId="{BF3A71C6-2CFC-4BFA-B6E4-A7AC6DC5EB62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69FAD728-506C-4019-9733-236D9C17B55C}">
      <dgm:prSet custT="1"/>
      <dgm:spPr/>
      <dgm:t>
        <a:bodyPr/>
        <a:lstStyle/>
        <a:p>
          <a:r>
            <a:rPr lang="en-US" sz="2400" b="1" dirty="0" smtClean="0">
              <a:latin typeface="+mj-lt"/>
            </a:rPr>
            <a:t>Adoption</a:t>
          </a:r>
          <a:r>
            <a:rPr lang="en-US" sz="2400" dirty="0" smtClean="0">
              <a:latin typeface="+mj-lt"/>
            </a:rPr>
            <a:t> - the individual decides to continue the full use of the innovation</a:t>
          </a:r>
          <a:endParaRPr lang="en-US" sz="2400" dirty="0">
            <a:latin typeface="+mj-lt"/>
          </a:endParaRPr>
        </a:p>
      </dgm:t>
    </dgm:pt>
    <dgm:pt modelId="{1210C31A-8AB4-493F-8A94-1F884DA48A3A}" type="parTrans" cxnId="{4E370AE6-E3C8-415B-B5B6-0A709816329C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DD022775-CDA2-4698-B606-54C89BB91BA2}" type="sibTrans" cxnId="{4E370AE6-E3C8-415B-B5B6-0A709816329C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53AFCFC3-566A-4825-8EC9-F0F4A5D42791}" type="pres">
      <dgm:prSet presAssocID="{216E4CC8-D19C-4DC1-81D3-F5FB61A30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D98282-CF79-4EBF-AD10-688450DAE02E}" type="pres">
      <dgm:prSet presAssocID="{8B3C1170-F9B2-4C99-8E1A-347AC855B944}" presName="composite" presStyleCnt="0"/>
      <dgm:spPr/>
    </dgm:pt>
    <dgm:pt modelId="{50C6B3DC-4431-4C00-B04B-AD1D0E620C70}" type="pres">
      <dgm:prSet presAssocID="{8B3C1170-F9B2-4C99-8E1A-347AC855B94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1FF5-D902-4A86-813A-87A87723991E}" type="pres">
      <dgm:prSet presAssocID="{8B3C1170-F9B2-4C99-8E1A-347AC855B94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8AE2C-0788-4303-B6C4-01A3F377EF7A}" type="pres">
      <dgm:prSet presAssocID="{3D989400-60C4-45E5-94A9-36D5867C009F}" presName="sp" presStyleCnt="0"/>
      <dgm:spPr/>
    </dgm:pt>
    <dgm:pt modelId="{5FDB6A84-ED5C-48C9-B7E5-77CC7ABE53C3}" type="pres">
      <dgm:prSet presAssocID="{063A5254-68D0-4C17-AEDE-B9EB09BA7A03}" presName="composite" presStyleCnt="0"/>
      <dgm:spPr/>
    </dgm:pt>
    <dgm:pt modelId="{994A077A-A511-41CD-B681-6D46E383DBDE}" type="pres">
      <dgm:prSet presAssocID="{063A5254-68D0-4C17-AEDE-B9EB09BA7A0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263FA-A0D6-4D76-9912-5E6CA32D606A}" type="pres">
      <dgm:prSet presAssocID="{063A5254-68D0-4C17-AEDE-B9EB09BA7A0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D75DB-F212-4FB7-98AA-E7BC73C94B5D}" type="pres">
      <dgm:prSet presAssocID="{E875E97E-9305-40B9-B499-3432DD0809C9}" presName="sp" presStyleCnt="0"/>
      <dgm:spPr/>
    </dgm:pt>
    <dgm:pt modelId="{DFF52876-E5BE-47AC-8828-8F10742E3CCC}" type="pres">
      <dgm:prSet presAssocID="{4A44E076-B2D9-4EF2-96E1-121458702473}" presName="composite" presStyleCnt="0"/>
      <dgm:spPr/>
    </dgm:pt>
    <dgm:pt modelId="{83F312C8-67F2-469A-87D0-0D52EC06C4CB}" type="pres">
      <dgm:prSet presAssocID="{4A44E076-B2D9-4EF2-96E1-12145870247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47F48-FDF3-419E-8523-4087580040BE}" type="pres">
      <dgm:prSet presAssocID="{4A44E076-B2D9-4EF2-96E1-12145870247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20120-395A-4511-99FF-1DB277D6714F}" type="pres">
      <dgm:prSet presAssocID="{F03257E4-40DD-4710-8437-F996B640FAA8}" presName="sp" presStyleCnt="0"/>
      <dgm:spPr/>
    </dgm:pt>
    <dgm:pt modelId="{274655E0-DA0C-4B9D-BC2C-95CF5E08633F}" type="pres">
      <dgm:prSet presAssocID="{E39395B4-3F7B-4C9F-B7BC-FBE41C9E94E4}" presName="composite" presStyleCnt="0"/>
      <dgm:spPr/>
    </dgm:pt>
    <dgm:pt modelId="{DF8AB427-D114-4D4A-BEF6-E984FDB2F198}" type="pres">
      <dgm:prSet presAssocID="{E39395B4-3F7B-4C9F-B7BC-FBE41C9E94E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43DE0-416B-4ADA-8D62-E0A394C7BEDC}" type="pres">
      <dgm:prSet presAssocID="{E39395B4-3F7B-4C9F-B7BC-FBE41C9E94E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0ABA2-E4B2-4697-8620-156E6E5B9552}" type="pres">
      <dgm:prSet presAssocID="{470F5A80-C588-4A62-A83C-10FCEBFE0BDA}" presName="sp" presStyleCnt="0"/>
      <dgm:spPr/>
    </dgm:pt>
    <dgm:pt modelId="{4FBEEF3B-D603-4333-A057-984AE527885E}" type="pres">
      <dgm:prSet presAssocID="{53CA334E-5A51-4FC5-935B-6D4044163680}" presName="composite" presStyleCnt="0"/>
      <dgm:spPr/>
    </dgm:pt>
    <dgm:pt modelId="{AEFDF408-E61B-4C7D-A073-E5E2B4522F84}" type="pres">
      <dgm:prSet presAssocID="{53CA334E-5A51-4FC5-935B-6D404416368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C0230-C63C-4DDF-909B-F952ECC61117}" type="pres">
      <dgm:prSet presAssocID="{53CA334E-5A51-4FC5-935B-6D404416368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CACA9-8795-4B8F-BD22-0FB009113880}" srcId="{216E4CC8-D19C-4DC1-81D3-F5FB61A30875}" destId="{063A5254-68D0-4C17-AEDE-B9EB09BA7A03}" srcOrd="1" destOrd="0" parTransId="{7C1B7F19-D1F2-424C-B6BC-53F77DB1FDEA}" sibTransId="{E875E97E-9305-40B9-B499-3432DD0809C9}"/>
    <dgm:cxn modelId="{16A0EDDE-F1D7-4238-A441-737302B9109A}" srcId="{063A5254-68D0-4C17-AEDE-B9EB09BA7A03}" destId="{C375C983-6EAE-445A-A7C3-937EC33E5487}" srcOrd="0" destOrd="0" parTransId="{F41CD054-8BA7-40B3-97BE-E92CB85B199C}" sibTransId="{134D5C19-6984-486B-BE8F-5E19C3671DB8}"/>
    <dgm:cxn modelId="{EB0A8B7F-18D8-4D20-8BD9-E59C7A280528}" type="presOf" srcId="{A96E225A-0C34-466D-8336-A0B9497AC7D3}" destId="{DD291FF5-D902-4A86-813A-87A87723991E}" srcOrd="0" destOrd="0" presId="urn:microsoft.com/office/officeart/2005/8/layout/chevron2"/>
    <dgm:cxn modelId="{EE2C5D0A-F9AD-40D6-8CEC-482A3655B82A}" srcId="{216E4CC8-D19C-4DC1-81D3-F5FB61A30875}" destId="{8B3C1170-F9B2-4C99-8E1A-347AC855B944}" srcOrd="0" destOrd="0" parTransId="{1FCFF946-30EB-4A96-85C6-B8C2BFC12029}" sibTransId="{3D989400-60C4-45E5-94A9-36D5867C009F}"/>
    <dgm:cxn modelId="{3649B480-A655-43FC-827B-12B9E355BB9B}" srcId="{E39395B4-3F7B-4C9F-B7BC-FBE41C9E94E4}" destId="{113A612C-CB1A-48EA-B2F9-BAAE5570D836}" srcOrd="0" destOrd="0" parTransId="{A810AEAB-D9C6-4488-8FDD-C562553310F1}" sibTransId="{98A85E99-B84E-49A4-810E-8012EEF2B0C8}"/>
    <dgm:cxn modelId="{14E2F3C7-6CB3-43AE-924A-060FEEAF9B65}" srcId="{8B3C1170-F9B2-4C99-8E1A-347AC855B944}" destId="{A96E225A-0C34-466D-8336-A0B9497AC7D3}" srcOrd="0" destOrd="0" parTransId="{270C50AF-2310-4F85-9344-0C018BAED61B}" sibTransId="{0B83512B-AFBE-43E0-A193-B36A25E123DF}"/>
    <dgm:cxn modelId="{5948F8DD-EA51-48E4-A316-B31226BC0437}" srcId="{216E4CC8-D19C-4DC1-81D3-F5FB61A30875}" destId="{4A44E076-B2D9-4EF2-96E1-121458702473}" srcOrd="2" destOrd="0" parTransId="{ACEAA09D-129C-430D-B33F-969B18EA8456}" sibTransId="{F03257E4-40DD-4710-8437-F996B640FAA8}"/>
    <dgm:cxn modelId="{384D8226-6B72-45F5-88CC-298A8CECA6BE}" type="presOf" srcId="{C375C983-6EAE-445A-A7C3-937EC33E5487}" destId="{C9A263FA-A0D6-4D76-9912-5E6CA32D606A}" srcOrd="0" destOrd="0" presId="urn:microsoft.com/office/officeart/2005/8/layout/chevron2"/>
    <dgm:cxn modelId="{27CE9C1A-2F31-4E04-8F91-C0C02AC800CB}" type="presOf" srcId="{113A612C-CB1A-48EA-B2F9-BAAE5570D836}" destId="{82843DE0-416B-4ADA-8D62-E0A394C7BEDC}" srcOrd="0" destOrd="0" presId="urn:microsoft.com/office/officeart/2005/8/layout/chevron2"/>
    <dgm:cxn modelId="{9C2DED50-A467-413B-8704-B8FC37749200}" type="presOf" srcId="{4A44E076-B2D9-4EF2-96E1-121458702473}" destId="{83F312C8-67F2-469A-87D0-0D52EC06C4CB}" srcOrd="0" destOrd="0" presId="urn:microsoft.com/office/officeart/2005/8/layout/chevron2"/>
    <dgm:cxn modelId="{BF3A71C6-2CFC-4BFA-B6E4-A7AC6DC5EB62}" srcId="{216E4CC8-D19C-4DC1-81D3-F5FB61A30875}" destId="{53CA334E-5A51-4FC5-935B-6D4044163680}" srcOrd="4" destOrd="0" parTransId="{45E63A57-F1E7-4122-81A5-6BF3CFC828A8}" sibTransId="{50B066CC-F6DD-4D1A-AAEA-D42CCC3E6B25}"/>
    <dgm:cxn modelId="{78F6CC22-993A-4494-8771-53E158C22B5A}" type="presOf" srcId="{8B3C1170-F9B2-4C99-8E1A-347AC855B944}" destId="{50C6B3DC-4431-4C00-B04B-AD1D0E620C70}" srcOrd="0" destOrd="0" presId="urn:microsoft.com/office/officeart/2005/8/layout/chevron2"/>
    <dgm:cxn modelId="{BC314F8E-9F3F-4AEF-9614-98B3BE8A6AF7}" srcId="{216E4CC8-D19C-4DC1-81D3-F5FB61A30875}" destId="{E39395B4-3F7B-4C9F-B7BC-FBE41C9E94E4}" srcOrd="3" destOrd="0" parTransId="{0A152D56-E24C-4E8D-8F1D-74EC51783097}" sibTransId="{470F5A80-C588-4A62-A83C-10FCEBFE0BDA}"/>
    <dgm:cxn modelId="{4E370AE6-E3C8-415B-B5B6-0A709816329C}" srcId="{53CA334E-5A51-4FC5-935B-6D4044163680}" destId="{69FAD728-506C-4019-9733-236D9C17B55C}" srcOrd="0" destOrd="0" parTransId="{1210C31A-8AB4-493F-8A94-1F884DA48A3A}" sibTransId="{DD022775-CDA2-4698-B606-54C89BB91BA2}"/>
    <dgm:cxn modelId="{B95D831B-6CCD-4B4C-8F8F-C9FF15669D17}" type="presOf" srcId="{0371D2CC-5FC9-4C5E-BECA-E96F33252237}" destId="{42547F48-FDF3-419E-8523-4087580040BE}" srcOrd="0" destOrd="0" presId="urn:microsoft.com/office/officeart/2005/8/layout/chevron2"/>
    <dgm:cxn modelId="{2F1DE5C2-36FD-4B11-8260-77CE9C7A5667}" type="presOf" srcId="{E39395B4-3F7B-4C9F-B7BC-FBE41C9E94E4}" destId="{DF8AB427-D114-4D4A-BEF6-E984FDB2F198}" srcOrd="0" destOrd="0" presId="urn:microsoft.com/office/officeart/2005/8/layout/chevron2"/>
    <dgm:cxn modelId="{29D7668C-AC6E-4251-A6D1-88F59DB04FBD}" type="presOf" srcId="{69FAD728-506C-4019-9733-236D9C17B55C}" destId="{A93C0230-C63C-4DDF-909B-F952ECC61117}" srcOrd="0" destOrd="0" presId="urn:microsoft.com/office/officeart/2005/8/layout/chevron2"/>
    <dgm:cxn modelId="{8F41516B-B1F8-459E-A3E2-B54262C50F05}" type="presOf" srcId="{216E4CC8-D19C-4DC1-81D3-F5FB61A30875}" destId="{53AFCFC3-566A-4825-8EC9-F0F4A5D42791}" srcOrd="0" destOrd="0" presId="urn:microsoft.com/office/officeart/2005/8/layout/chevron2"/>
    <dgm:cxn modelId="{8F5F55BF-2DE9-496B-8551-8B0170C77DCF}" srcId="{4A44E076-B2D9-4EF2-96E1-121458702473}" destId="{0371D2CC-5FC9-4C5E-BECA-E96F33252237}" srcOrd="0" destOrd="0" parTransId="{4FD3396D-A0F6-4897-B61C-043C96E16223}" sibTransId="{E64FB98C-CCB4-4547-9177-EA5F8EB4212D}"/>
    <dgm:cxn modelId="{94E30841-8A9C-4085-A9F8-77A6F18B5C34}" type="presOf" srcId="{063A5254-68D0-4C17-AEDE-B9EB09BA7A03}" destId="{994A077A-A511-41CD-B681-6D46E383DBDE}" srcOrd="0" destOrd="0" presId="urn:microsoft.com/office/officeart/2005/8/layout/chevron2"/>
    <dgm:cxn modelId="{D70F20BF-8F22-47E9-843F-7EB9965E6F8D}" type="presOf" srcId="{53CA334E-5A51-4FC5-935B-6D4044163680}" destId="{AEFDF408-E61B-4C7D-A073-E5E2B4522F84}" srcOrd="0" destOrd="0" presId="urn:microsoft.com/office/officeart/2005/8/layout/chevron2"/>
    <dgm:cxn modelId="{3AC876C0-7DE1-4B57-BF1F-96E999157260}" type="presParOf" srcId="{53AFCFC3-566A-4825-8EC9-F0F4A5D42791}" destId="{64D98282-CF79-4EBF-AD10-688450DAE02E}" srcOrd="0" destOrd="0" presId="urn:microsoft.com/office/officeart/2005/8/layout/chevron2"/>
    <dgm:cxn modelId="{69F7E750-1405-4DE0-921C-A12D75DF3FB7}" type="presParOf" srcId="{64D98282-CF79-4EBF-AD10-688450DAE02E}" destId="{50C6B3DC-4431-4C00-B04B-AD1D0E620C70}" srcOrd="0" destOrd="0" presId="urn:microsoft.com/office/officeart/2005/8/layout/chevron2"/>
    <dgm:cxn modelId="{85E3C8FE-DB39-4B61-B4B5-1A0CE6EE13AB}" type="presParOf" srcId="{64D98282-CF79-4EBF-AD10-688450DAE02E}" destId="{DD291FF5-D902-4A86-813A-87A87723991E}" srcOrd="1" destOrd="0" presId="urn:microsoft.com/office/officeart/2005/8/layout/chevron2"/>
    <dgm:cxn modelId="{EC109F3B-6B50-4B60-BA57-3D5A54C6587A}" type="presParOf" srcId="{53AFCFC3-566A-4825-8EC9-F0F4A5D42791}" destId="{22D8AE2C-0788-4303-B6C4-01A3F377EF7A}" srcOrd="1" destOrd="0" presId="urn:microsoft.com/office/officeart/2005/8/layout/chevron2"/>
    <dgm:cxn modelId="{05C3849D-2F4B-45A3-8F5D-FA293CB52CF7}" type="presParOf" srcId="{53AFCFC3-566A-4825-8EC9-F0F4A5D42791}" destId="{5FDB6A84-ED5C-48C9-B7E5-77CC7ABE53C3}" srcOrd="2" destOrd="0" presId="urn:microsoft.com/office/officeart/2005/8/layout/chevron2"/>
    <dgm:cxn modelId="{19251339-0591-4DA1-878E-7AC6F26E318A}" type="presParOf" srcId="{5FDB6A84-ED5C-48C9-B7E5-77CC7ABE53C3}" destId="{994A077A-A511-41CD-B681-6D46E383DBDE}" srcOrd="0" destOrd="0" presId="urn:microsoft.com/office/officeart/2005/8/layout/chevron2"/>
    <dgm:cxn modelId="{DFFD305A-E80B-4F9B-98D9-CC9AD3B1146F}" type="presParOf" srcId="{5FDB6A84-ED5C-48C9-B7E5-77CC7ABE53C3}" destId="{C9A263FA-A0D6-4D76-9912-5E6CA32D606A}" srcOrd="1" destOrd="0" presId="urn:microsoft.com/office/officeart/2005/8/layout/chevron2"/>
    <dgm:cxn modelId="{6D38399A-72E2-44ED-89BB-5BC47B5043F9}" type="presParOf" srcId="{53AFCFC3-566A-4825-8EC9-F0F4A5D42791}" destId="{22DD75DB-F212-4FB7-98AA-E7BC73C94B5D}" srcOrd="3" destOrd="0" presId="urn:microsoft.com/office/officeart/2005/8/layout/chevron2"/>
    <dgm:cxn modelId="{168121E6-0A51-42AF-9AE1-07E5752A17E4}" type="presParOf" srcId="{53AFCFC3-566A-4825-8EC9-F0F4A5D42791}" destId="{DFF52876-E5BE-47AC-8828-8F10742E3CCC}" srcOrd="4" destOrd="0" presId="urn:microsoft.com/office/officeart/2005/8/layout/chevron2"/>
    <dgm:cxn modelId="{E8737766-8D64-41DA-A879-676A61A07CD6}" type="presParOf" srcId="{DFF52876-E5BE-47AC-8828-8F10742E3CCC}" destId="{83F312C8-67F2-469A-87D0-0D52EC06C4CB}" srcOrd="0" destOrd="0" presId="urn:microsoft.com/office/officeart/2005/8/layout/chevron2"/>
    <dgm:cxn modelId="{DEAB6E31-7C71-48B1-8207-C5C180F39675}" type="presParOf" srcId="{DFF52876-E5BE-47AC-8828-8F10742E3CCC}" destId="{42547F48-FDF3-419E-8523-4087580040BE}" srcOrd="1" destOrd="0" presId="urn:microsoft.com/office/officeart/2005/8/layout/chevron2"/>
    <dgm:cxn modelId="{5F9AA47D-00C9-4736-A68F-BCD8B425624C}" type="presParOf" srcId="{53AFCFC3-566A-4825-8EC9-F0F4A5D42791}" destId="{B0F20120-395A-4511-99FF-1DB277D6714F}" srcOrd="5" destOrd="0" presId="urn:microsoft.com/office/officeart/2005/8/layout/chevron2"/>
    <dgm:cxn modelId="{B319838B-BBE8-4C1A-B570-0181745A467F}" type="presParOf" srcId="{53AFCFC3-566A-4825-8EC9-F0F4A5D42791}" destId="{274655E0-DA0C-4B9D-BC2C-95CF5E08633F}" srcOrd="6" destOrd="0" presId="urn:microsoft.com/office/officeart/2005/8/layout/chevron2"/>
    <dgm:cxn modelId="{74A6AB64-62D5-461F-AD58-9B8FC4D50F94}" type="presParOf" srcId="{274655E0-DA0C-4B9D-BC2C-95CF5E08633F}" destId="{DF8AB427-D114-4D4A-BEF6-E984FDB2F198}" srcOrd="0" destOrd="0" presId="urn:microsoft.com/office/officeart/2005/8/layout/chevron2"/>
    <dgm:cxn modelId="{35269C15-A351-45DE-8909-4A0F523CC46D}" type="presParOf" srcId="{274655E0-DA0C-4B9D-BC2C-95CF5E08633F}" destId="{82843DE0-416B-4ADA-8D62-E0A394C7BEDC}" srcOrd="1" destOrd="0" presId="urn:microsoft.com/office/officeart/2005/8/layout/chevron2"/>
    <dgm:cxn modelId="{5660B15D-396C-4F7F-89DF-72B0AEA01768}" type="presParOf" srcId="{53AFCFC3-566A-4825-8EC9-F0F4A5D42791}" destId="{1D20ABA2-E4B2-4697-8620-156E6E5B9552}" srcOrd="7" destOrd="0" presId="urn:microsoft.com/office/officeart/2005/8/layout/chevron2"/>
    <dgm:cxn modelId="{441777D2-3301-4536-8598-9FC5CCCFD4AD}" type="presParOf" srcId="{53AFCFC3-566A-4825-8EC9-F0F4A5D42791}" destId="{4FBEEF3B-D603-4333-A057-984AE527885E}" srcOrd="8" destOrd="0" presId="urn:microsoft.com/office/officeart/2005/8/layout/chevron2"/>
    <dgm:cxn modelId="{B257E127-3413-4CAA-A4C7-A35F5310FF4D}" type="presParOf" srcId="{4FBEEF3B-D603-4333-A057-984AE527885E}" destId="{AEFDF408-E61B-4C7D-A073-E5E2B4522F84}" srcOrd="0" destOrd="0" presId="urn:microsoft.com/office/officeart/2005/8/layout/chevron2"/>
    <dgm:cxn modelId="{B1B6271D-A91F-4842-AD68-8551BD684FB4}" type="presParOf" srcId="{4FBEEF3B-D603-4333-A057-984AE527885E}" destId="{A93C0230-C63C-4DDF-909B-F952ECC6111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BD8B7-9684-48D3-A6E5-2435E340CF36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ECFA37-3EE2-4126-B2D2-6F79A55632F9}">
      <dgm:prSet/>
      <dgm:spPr/>
      <dgm:t>
        <a:bodyPr/>
        <a:lstStyle/>
        <a:p>
          <a:pPr rtl="0"/>
          <a:r>
            <a:rPr lang="en-US" dirty="0" smtClean="0"/>
            <a:t>1</a:t>
          </a:r>
          <a:endParaRPr lang="en-US" dirty="0"/>
        </a:p>
      </dgm:t>
    </dgm:pt>
    <dgm:pt modelId="{B4F50CFE-8BC0-4A6C-81A0-9E9BB8182EE6}" type="parTrans" cxnId="{251913FF-400E-487E-82C0-DB5914E49013}">
      <dgm:prSet/>
      <dgm:spPr/>
      <dgm:t>
        <a:bodyPr/>
        <a:lstStyle/>
        <a:p>
          <a:endParaRPr lang="en-US"/>
        </a:p>
      </dgm:t>
    </dgm:pt>
    <dgm:pt modelId="{335E1614-8AA1-400F-B615-6AFE3B7552F9}" type="sibTrans" cxnId="{251913FF-400E-487E-82C0-DB5914E49013}">
      <dgm:prSet/>
      <dgm:spPr/>
      <dgm:t>
        <a:bodyPr/>
        <a:lstStyle/>
        <a:p>
          <a:endParaRPr lang="en-US"/>
        </a:p>
      </dgm:t>
    </dgm:pt>
    <dgm:pt modelId="{620A954F-53A2-4873-8C5A-D490A643B384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82EF2148-633D-4369-8D8F-125D3A39A1CA}" type="parTrans" cxnId="{B522F06E-2AD6-4D3E-B8C6-25511136899B}">
      <dgm:prSet/>
      <dgm:spPr/>
      <dgm:t>
        <a:bodyPr/>
        <a:lstStyle/>
        <a:p>
          <a:endParaRPr lang="en-US"/>
        </a:p>
      </dgm:t>
    </dgm:pt>
    <dgm:pt modelId="{FC43C636-7D86-4402-A858-2F240C478052}" type="sibTrans" cxnId="{B522F06E-2AD6-4D3E-B8C6-25511136899B}">
      <dgm:prSet/>
      <dgm:spPr/>
      <dgm:t>
        <a:bodyPr/>
        <a:lstStyle/>
        <a:p>
          <a:endParaRPr lang="en-US"/>
        </a:p>
      </dgm:t>
    </dgm:pt>
    <dgm:pt modelId="{0C9A3F98-1301-4D15-87AE-B8D1C131C0A5}">
      <dgm:prSet/>
      <dgm:spPr/>
      <dgm:t>
        <a:bodyPr/>
        <a:lstStyle/>
        <a:p>
          <a:pPr rtl="0"/>
          <a:r>
            <a:rPr lang="en-US" dirty="0" smtClean="0"/>
            <a:t>Individual characteristics</a:t>
          </a:r>
          <a:endParaRPr lang="en-US" dirty="0"/>
        </a:p>
      </dgm:t>
    </dgm:pt>
    <dgm:pt modelId="{ADC2B173-E96F-4B70-BE36-AE734B5D35DD}" type="parTrans" cxnId="{0790F7D2-2956-4277-8489-B360ADAED30C}">
      <dgm:prSet/>
      <dgm:spPr/>
      <dgm:t>
        <a:bodyPr/>
        <a:lstStyle/>
        <a:p>
          <a:endParaRPr lang="en-US"/>
        </a:p>
      </dgm:t>
    </dgm:pt>
    <dgm:pt modelId="{528C5027-B819-4584-9834-F6CD14B3D88B}" type="sibTrans" cxnId="{0790F7D2-2956-4277-8489-B360ADAED30C}">
      <dgm:prSet/>
      <dgm:spPr/>
      <dgm:t>
        <a:bodyPr/>
        <a:lstStyle/>
        <a:p>
          <a:endParaRPr lang="en-US"/>
        </a:p>
      </dgm:t>
    </dgm:pt>
    <dgm:pt modelId="{2B132FC3-7C51-4321-B2E9-0383F56B7DF3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938CE434-1374-4AEE-829C-1A7CD7E5CA6D}" type="parTrans" cxnId="{EE982F52-3B3B-4873-8D43-01B487CE927F}">
      <dgm:prSet/>
      <dgm:spPr/>
      <dgm:t>
        <a:bodyPr/>
        <a:lstStyle/>
        <a:p>
          <a:endParaRPr lang="en-US"/>
        </a:p>
      </dgm:t>
    </dgm:pt>
    <dgm:pt modelId="{D22B0D8E-84A6-44EE-918D-0717BD0EB998}" type="sibTrans" cxnId="{EE982F52-3B3B-4873-8D43-01B487CE927F}">
      <dgm:prSet/>
      <dgm:spPr/>
      <dgm:t>
        <a:bodyPr/>
        <a:lstStyle/>
        <a:p>
          <a:endParaRPr lang="en-US"/>
        </a:p>
      </dgm:t>
    </dgm:pt>
    <dgm:pt modelId="{A87B286E-4B2F-4F4E-AF21-6406060E4527}">
      <dgm:prSet/>
      <dgm:spPr/>
      <dgm:t>
        <a:bodyPr/>
        <a:lstStyle/>
        <a:p>
          <a:pPr rtl="0"/>
          <a:r>
            <a:rPr lang="en-US" dirty="0" smtClean="0"/>
            <a:t>Social network characteristics</a:t>
          </a:r>
          <a:endParaRPr lang="en-US" dirty="0"/>
        </a:p>
      </dgm:t>
    </dgm:pt>
    <dgm:pt modelId="{A02EE430-8318-4FAF-9993-AB27D75D508F}" type="parTrans" cxnId="{7DC7BE7A-A90D-4B05-A49D-A81EEB333FBE}">
      <dgm:prSet/>
      <dgm:spPr/>
      <dgm:t>
        <a:bodyPr/>
        <a:lstStyle/>
        <a:p>
          <a:endParaRPr lang="en-US"/>
        </a:p>
      </dgm:t>
    </dgm:pt>
    <dgm:pt modelId="{3172F7CC-2538-433B-8D61-DF763A062D88}" type="sibTrans" cxnId="{7DC7BE7A-A90D-4B05-A49D-A81EEB333FBE}">
      <dgm:prSet/>
      <dgm:spPr/>
      <dgm:t>
        <a:bodyPr/>
        <a:lstStyle/>
        <a:p>
          <a:endParaRPr lang="en-US"/>
        </a:p>
      </dgm:t>
    </dgm:pt>
    <dgm:pt modelId="{A8D0FE72-4126-431E-BEDF-233484597104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6E73763D-3438-4A5A-A72B-B9210C53A435}" type="parTrans" cxnId="{2BAA427C-5298-4A99-9DE2-BBBF9C49C91A}">
      <dgm:prSet/>
      <dgm:spPr/>
      <dgm:t>
        <a:bodyPr/>
        <a:lstStyle/>
        <a:p>
          <a:endParaRPr lang="en-US"/>
        </a:p>
      </dgm:t>
    </dgm:pt>
    <dgm:pt modelId="{A23F3C07-C0FB-47E7-8F1B-5D7C61ACCC43}" type="sibTrans" cxnId="{2BAA427C-5298-4A99-9DE2-BBBF9C49C91A}">
      <dgm:prSet/>
      <dgm:spPr/>
      <dgm:t>
        <a:bodyPr/>
        <a:lstStyle/>
        <a:p>
          <a:endParaRPr lang="en-US"/>
        </a:p>
      </dgm:t>
    </dgm:pt>
    <dgm:pt modelId="{FEB918A3-CF86-4687-A2D2-53B2224BE6DF}">
      <dgm:prSet/>
      <dgm:spPr/>
      <dgm:t>
        <a:bodyPr/>
        <a:lstStyle/>
        <a:p>
          <a:pPr rtl="0"/>
          <a:r>
            <a:rPr lang="en-US" dirty="0" smtClean="0"/>
            <a:t>Others…</a:t>
          </a:r>
          <a:endParaRPr lang="en-US" dirty="0"/>
        </a:p>
      </dgm:t>
    </dgm:pt>
    <dgm:pt modelId="{672E5E56-EB39-411E-9316-2A370D29B32D}" type="parTrans" cxnId="{179CA2BA-DFF6-49E5-9FD9-9AC9E7AAEF11}">
      <dgm:prSet/>
      <dgm:spPr/>
      <dgm:t>
        <a:bodyPr/>
        <a:lstStyle/>
        <a:p>
          <a:endParaRPr lang="en-US"/>
        </a:p>
      </dgm:t>
    </dgm:pt>
    <dgm:pt modelId="{A56EC6FE-0C01-420B-9553-3AFCC0D5E236}" type="sibTrans" cxnId="{179CA2BA-DFF6-49E5-9FD9-9AC9E7AAEF11}">
      <dgm:prSet/>
      <dgm:spPr/>
      <dgm:t>
        <a:bodyPr/>
        <a:lstStyle/>
        <a:p>
          <a:endParaRPr lang="en-US"/>
        </a:p>
      </dgm:t>
    </dgm:pt>
    <dgm:pt modelId="{4F453C49-83BB-4A00-8A45-58A75AC64D13}">
      <dgm:prSet/>
      <dgm:spPr/>
      <dgm:t>
        <a:bodyPr/>
        <a:lstStyle/>
        <a:p>
          <a:pPr rtl="0"/>
          <a:r>
            <a:rPr lang="en-US" smtClean="0"/>
            <a:t>Innovation </a:t>
          </a:r>
          <a:r>
            <a:rPr lang="en-US" dirty="0" smtClean="0"/>
            <a:t>characteristics</a:t>
          </a:r>
          <a:endParaRPr lang="en-US" dirty="0"/>
        </a:p>
      </dgm:t>
    </dgm:pt>
    <dgm:pt modelId="{2247EE47-8F68-4562-B3B7-BD27567D9FAA}" type="parTrans" cxnId="{E28FFFB2-60C7-4935-81DD-518F062B4175}">
      <dgm:prSet/>
      <dgm:spPr/>
      <dgm:t>
        <a:bodyPr/>
        <a:lstStyle/>
        <a:p>
          <a:endParaRPr lang="en-US"/>
        </a:p>
      </dgm:t>
    </dgm:pt>
    <dgm:pt modelId="{083AA045-E23D-495F-B2BC-DF6CB5489C79}" type="sibTrans" cxnId="{E28FFFB2-60C7-4935-81DD-518F062B4175}">
      <dgm:prSet/>
      <dgm:spPr/>
      <dgm:t>
        <a:bodyPr/>
        <a:lstStyle/>
        <a:p>
          <a:endParaRPr lang="en-US"/>
        </a:p>
      </dgm:t>
    </dgm:pt>
    <dgm:pt modelId="{22D3272A-B85A-4278-AF53-A6778F066C8F}" type="pres">
      <dgm:prSet presAssocID="{50FBD8B7-9684-48D3-A6E5-2435E340CF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486AD-A315-4716-AEFC-8ADFEC7DE39D}" type="pres">
      <dgm:prSet presAssocID="{82ECFA37-3EE2-4126-B2D2-6F79A55632F9}" presName="composite" presStyleCnt="0"/>
      <dgm:spPr/>
    </dgm:pt>
    <dgm:pt modelId="{477DB932-1E13-48A6-9196-2A582C3F3FA8}" type="pres">
      <dgm:prSet presAssocID="{82ECFA37-3EE2-4126-B2D2-6F79A55632F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F6EBA-4801-430D-B587-753A0ECF4A7E}" type="pres">
      <dgm:prSet presAssocID="{82ECFA37-3EE2-4126-B2D2-6F79A55632F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3020B-EF22-423E-AABF-468487AA563D}" type="pres">
      <dgm:prSet presAssocID="{335E1614-8AA1-400F-B615-6AFE3B7552F9}" presName="sp" presStyleCnt="0"/>
      <dgm:spPr/>
    </dgm:pt>
    <dgm:pt modelId="{2165864A-A697-4E67-B526-3FFD58396D2F}" type="pres">
      <dgm:prSet presAssocID="{620A954F-53A2-4873-8C5A-D490A643B384}" presName="composite" presStyleCnt="0"/>
      <dgm:spPr/>
    </dgm:pt>
    <dgm:pt modelId="{9B368586-B823-4936-B7A4-D3BDF9A4B2E0}" type="pres">
      <dgm:prSet presAssocID="{620A954F-53A2-4873-8C5A-D490A643B38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49D7E-B1FB-412F-AA12-89F5EF14A0B0}" type="pres">
      <dgm:prSet presAssocID="{620A954F-53A2-4873-8C5A-D490A643B38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6070A-9472-44EB-A7C8-C165A6C5C350}" type="pres">
      <dgm:prSet presAssocID="{FC43C636-7D86-4402-A858-2F240C478052}" presName="sp" presStyleCnt="0"/>
      <dgm:spPr/>
    </dgm:pt>
    <dgm:pt modelId="{8852F4A2-90BE-4F88-BF23-162816120D7F}" type="pres">
      <dgm:prSet presAssocID="{2B132FC3-7C51-4321-B2E9-0383F56B7DF3}" presName="composite" presStyleCnt="0"/>
      <dgm:spPr/>
    </dgm:pt>
    <dgm:pt modelId="{1D051D7E-874F-4DA2-9091-3E4F43B4AA97}" type="pres">
      <dgm:prSet presAssocID="{2B132FC3-7C51-4321-B2E9-0383F56B7DF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4F324-C7E4-42DB-BFF6-83FF749E41B6}" type="pres">
      <dgm:prSet presAssocID="{2B132FC3-7C51-4321-B2E9-0383F56B7DF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C2E08-BD0A-4665-97AF-C28FB151155D}" type="pres">
      <dgm:prSet presAssocID="{D22B0D8E-84A6-44EE-918D-0717BD0EB998}" presName="sp" presStyleCnt="0"/>
      <dgm:spPr/>
    </dgm:pt>
    <dgm:pt modelId="{9C910ADF-536D-4483-B95F-6953B3E7E57B}" type="pres">
      <dgm:prSet presAssocID="{A8D0FE72-4126-431E-BEDF-233484597104}" presName="composite" presStyleCnt="0"/>
      <dgm:spPr/>
    </dgm:pt>
    <dgm:pt modelId="{38F9E3D1-B9FF-4004-8831-E9AA2F1BA557}" type="pres">
      <dgm:prSet presAssocID="{A8D0FE72-4126-431E-BEDF-23348459710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88DFD-1E4C-4ED1-865F-E84595B0D992}" type="pres">
      <dgm:prSet presAssocID="{A8D0FE72-4126-431E-BEDF-23348459710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755692-AC18-4B7B-9924-017C91E2AF7E}" type="presOf" srcId="{2B132FC3-7C51-4321-B2E9-0383F56B7DF3}" destId="{1D051D7E-874F-4DA2-9091-3E4F43B4AA97}" srcOrd="0" destOrd="0" presId="urn:microsoft.com/office/officeart/2005/8/layout/chevron2"/>
    <dgm:cxn modelId="{2C8DE48A-EA58-4AC1-A6CF-D890CE402B33}" type="presOf" srcId="{50FBD8B7-9684-48D3-A6E5-2435E340CF36}" destId="{22D3272A-B85A-4278-AF53-A6778F066C8F}" srcOrd="0" destOrd="0" presId="urn:microsoft.com/office/officeart/2005/8/layout/chevron2"/>
    <dgm:cxn modelId="{EE982F52-3B3B-4873-8D43-01B487CE927F}" srcId="{50FBD8B7-9684-48D3-A6E5-2435E340CF36}" destId="{2B132FC3-7C51-4321-B2E9-0383F56B7DF3}" srcOrd="2" destOrd="0" parTransId="{938CE434-1374-4AEE-829C-1A7CD7E5CA6D}" sibTransId="{D22B0D8E-84A6-44EE-918D-0717BD0EB998}"/>
    <dgm:cxn modelId="{251913FF-400E-487E-82C0-DB5914E49013}" srcId="{50FBD8B7-9684-48D3-A6E5-2435E340CF36}" destId="{82ECFA37-3EE2-4126-B2D2-6F79A55632F9}" srcOrd="0" destOrd="0" parTransId="{B4F50CFE-8BC0-4A6C-81A0-9E9BB8182EE6}" sibTransId="{335E1614-8AA1-400F-B615-6AFE3B7552F9}"/>
    <dgm:cxn modelId="{0790F7D2-2956-4277-8489-B360ADAED30C}" srcId="{620A954F-53A2-4873-8C5A-D490A643B384}" destId="{0C9A3F98-1301-4D15-87AE-B8D1C131C0A5}" srcOrd="0" destOrd="0" parTransId="{ADC2B173-E96F-4B70-BE36-AE734B5D35DD}" sibTransId="{528C5027-B819-4584-9834-F6CD14B3D88B}"/>
    <dgm:cxn modelId="{7DC7BE7A-A90D-4B05-A49D-A81EEB333FBE}" srcId="{2B132FC3-7C51-4321-B2E9-0383F56B7DF3}" destId="{A87B286E-4B2F-4F4E-AF21-6406060E4527}" srcOrd="0" destOrd="0" parTransId="{A02EE430-8318-4FAF-9993-AB27D75D508F}" sibTransId="{3172F7CC-2538-433B-8D61-DF763A062D88}"/>
    <dgm:cxn modelId="{188CD91E-E880-4F72-B597-2473307007B6}" type="presOf" srcId="{A8D0FE72-4126-431E-BEDF-233484597104}" destId="{38F9E3D1-B9FF-4004-8831-E9AA2F1BA557}" srcOrd="0" destOrd="0" presId="urn:microsoft.com/office/officeart/2005/8/layout/chevron2"/>
    <dgm:cxn modelId="{179CA2BA-DFF6-49E5-9FD9-9AC9E7AAEF11}" srcId="{A8D0FE72-4126-431E-BEDF-233484597104}" destId="{FEB918A3-CF86-4687-A2D2-53B2224BE6DF}" srcOrd="0" destOrd="0" parTransId="{672E5E56-EB39-411E-9316-2A370D29B32D}" sibTransId="{A56EC6FE-0C01-420B-9553-3AFCC0D5E236}"/>
    <dgm:cxn modelId="{CE9CD8CB-FF6A-4971-B401-2FA073E8AE1C}" type="presOf" srcId="{82ECFA37-3EE2-4126-B2D2-6F79A55632F9}" destId="{477DB932-1E13-48A6-9196-2A582C3F3FA8}" srcOrd="0" destOrd="0" presId="urn:microsoft.com/office/officeart/2005/8/layout/chevron2"/>
    <dgm:cxn modelId="{E28FFFB2-60C7-4935-81DD-518F062B4175}" srcId="{82ECFA37-3EE2-4126-B2D2-6F79A55632F9}" destId="{4F453C49-83BB-4A00-8A45-58A75AC64D13}" srcOrd="0" destOrd="0" parTransId="{2247EE47-8F68-4562-B3B7-BD27567D9FAA}" sibTransId="{083AA045-E23D-495F-B2BC-DF6CB5489C79}"/>
    <dgm:cxn modelId="{2BAA427C-5298-4A99-9DE2-BBBF9C49C91A}" srcId="{50FBD8B7-9684-48D3-A6E5-2435E340CF36}" destId="{A8D0FE72-4126-431E-BEDF-233484597104}" srcOrd="3" destOrd="0" parTransId="{6E73763D-3438-4A5A-A72B-B9210C53A435}" sibTransId="{A23F3C07-C0FB-47E7-8F1B-5D7C61ACCC43}"/>
    <dgm:cxn modelId="{8974C48C-3F53-4302-8FBA-D1FD2B1A8894}" type="presOf" srcId="{620A954F-53A2-4873-8C5A-D490A643B384}" destId="{9B368586-B823-4936-B7A4-D3BDF9A4B2E0}" srcOrd="0" destOrd="0" presId="urn:microsoft.com/office/officeart/2005/8/layout/chevron2"/>
    <dgm:cxn modelId="{3C92D31B-1215-49A0-A569-9EE6FD3DCD3B}" type="presOf" srcId="{0C9A3F98-1301-4D15-87AE-B8D1C131C0A5}" destId="{80E49D7E-B1FB-412F-AA12-89F5EF14A0B0}" srcOrd="0" destOrd="0" presId="urn:microsoft.com/office/officeart/2005/8/layout/chevron2"/>
    <dgm:cxn modelId="{B08862B3-B307-4A2D-A30E-0DEFCCB8448B}" type="presOf" srcId="{A87B286E-4B2F-4F4E-AF21-6406060E4527}" destId="{66E4F324-C7E4-42DB-BFF6-83FF749E41B6}" srcOrd="0" destOrd="0" presId="urn:microsoft.com/office/officeart/2005/8/layout/chevron2"/>
    <dgm:cxn modelId="{79EDBC6A-E90D-4FE2-9B6D-094ED2E1D0A5}" type="presOf" srcId="{FEB918A3-CF86-4687-A2D2-53B2224BE6DF}" destId="{AF088DFD-1E4C-4ED1-865F-E84595B0D992}" srcOrd="0" destOrd="0" presId="urn:microsoft.com/office/officeart/2005/8/layout/chevron2"/>
    <dgm:cxn modelId="{B522F06E-2AD6-4D3E-B8C6-25511136899B}" srcId="{50FBD8B7-9684-48D3-A6E5-2435E340CF36}" destId="{620A954F-53A2-4873-8C5A-D490A643B384}" srcOrd="1" destOrd="0" parTransId="{82EF2148-633D-4369-8D8F-125D3A39A1CA}" sibTransId="{FC43C636-7D86-4402-A858-2F240C478052}"/>
    <dgm:cxn modelId="{529051CA-5C39-4B13-ACA0-8A431B179491}" type="presOf" srcId="{4F453C49-83BB-4A00-8A45-58A75AC64D13}" destId="{061F6EBA-4801-430D-B587-753A0ECF4A7E}" srcOrd="0" destOrd="0" presId="urn:microsoft.com/office/officeart/2005/8/layout/chevron2"/>
    <dgm:cxn modelId="{77045587-03DD-440B-A135-8DFAB46BDEDB}" type="presParOf" srcId="{22D3272A-B85A-4278-AF53-A6778F066C8F}" destId="{164486AD-A315-4716-AEFC-8ADFEC7DE39D}" srcOrd="0" destOrd="0" presId="urn:microsoft.com/office/officeart/2005/8/layout/chevron2"/>
    <dgm:cxn modelId="{02D25209-CC3F-4B51-BEFE-A9C5B837A3D9}" type="presParOf" srcId="{164486AD-A315-4716-AEFC-8ADFEC7DE39D}" destId="{477DB932-1E13-48A6-9196-2A582C3F3FA8}" srcOrd="0" destOrd="0" presId="urn:microsoft.com/office/officeart/2005/8/layout/chevron2"/>
    <dgm:cxn modelId="{F95F1E71-01B3-4238-8381-4D1B0C92278F}" type="presParOf" srcId="{164486AD-A315-4716-AEFC-8ADFEC7DE39D}" destId="{061F6EBA-4801-430D-B587-753A0ECF4A7E}" srcOrd="1" destOrd="0" presId="urn:microsoft.com/office/officeart/2005/8/layout/chevron2"/>
    <dgm:cxn modelId="{A47EAD9F-48FA-4220-A7FF-F8F1FC85325A}" type="presParOf" srcId="{22D3272A-B85A-4278-AF53-A6778F066C8F}" destId="{0933020B-EF22-423E-AABF-468487AA563D}" srcOrd="1" destOrd="0" presId="urn:microsoft.com/office/officeart/2005/8/layout/chevron2"/>
    <dgm:cxn modelId="{83BB3C92-C792-44D8-B9BB-C1B85888468C}" type="presParOf" srcId="{22D3272A-B85A-4278-AF53-A6778F066C8F}" destId="{2165864A-A697-4E67-B526-3FFD58396D2F}" srcOrd="2" destOrd="0" presId="urn:microsoft.com/office/officeart/2005/8/layout/chevron2"/>
    <dgm:cxn modelId="{7E2E645B-35EF-4FF6-A786-DC504B700790}" type="presParOf" srcId="{2165864A-A697-4E67-B526-3FFD58396D2F}" destId="{9B368586-B823-4936-B7A4-D3BDF9A4B2E0}" srcOrd="0" destOrd="0" presId="urn:microsoft.com/office/officeart/2005/8/layout/chevron2"/>
    <dgm:cxn modelId="{804BCE5D-6369-4057-87D8-50E20002B0B3}" type="presParOf" srcId="{2165864A-A697-4E67-B526-3FFD58396D2F}" destId="{80E49D7E-B1FB-412F-AA12-89F5EF14A0B0}" srcOrd="1" destOrd="0" presId="urn:microsoft.com/office/officeart/2005/8/layout/chevron2"/>
    <dgm:cxn modelId="{6D69A2E8-0E1A-46F8-97A0-687455317516}" type="presParOf" srcId="{22D3272A-B85A-4278-AF53-A6778F066C8F}" destId="{73B6070A-9472-44EB-A7C8-C165A6C5C350}" srcOrd="3" destOrd="0" presId="urn:microsoft.com/office/officeart/2005/8/layout/chevron2"/>
    <dgm:cxn modelId="{FF27E4F8-DDF7-48F1-83F2-DC32AC4B3A5D}" type="presParOf" srcId="{22D3272A-B85A-4278-AF53-A6778F066C8F}" destId="{8852F4A2-90BE-4F88-BF23-162816120D7F}" srcOrd="4" destOrd="0" presId="urn:microsoft.com/office/officeart/2005/8/layout/chevron2"/>
    <dgm:cxn modelId="{A9EAA8DC-ADEB-4576-958C-06A518B4361D}" type="presParOf" srcId="{8852F4A2-90BE-4F88-BF23-162816120D7F}" destId="{1D051D7E-874F-4DA2-9091-3E4F43B4AA97}" srcOrd="0" destOrd="0" presId="urn:microsoft.com/office/officeart/2005/8/layout/chevron2"/>
    <dgm:cxn modelId="{204E0990-0DA0-48C2-A07C-D9A09E21B52A}" type="presParOf" srcId="{8852F4A2-90BE-4F88-BF23-162816120D7F}" destId="{66E4F324-C7E4-42DB-BFF6-83FF749E41B6}" srcOrd="1" destOrd="0" presId="urn:microsoft.com/office/officeart/2005/8/layout/chevron2"/>
    <dgm:cxn modelId="{CFD6FDF4-DC1E-4D12-9EB2-9DA3E488CC01}" type="presParOf" srcId="{22D3272A-B85A-4278-AF53-A6778F066C8F}" destId="{A62C2E08-BD0A-4665-97AF-C28FB151155D}" srcOrd="5" destOrd="0" presId="urn:microsoft.com/office/officeart/2005/8/layout/chevron2"/>
    <dgm:cxn modelId="{B464B257-CAB5-42BC-B093-206C2D9BC312}" type="presParOf" srcId="{22D3272A-B85A-4278-AF53-A6778F066C8F}" destId="{9C910ADF-536D-4483-B95F-6953B3E7E57B}" srcOrd="6" destOrd="0" presId="urn:microsoft.com/office/officeart/2005/8/layout/chevron2"/>
    <dgm:cxn modelId="{51ED453D-FCB4-479C-985F-F206C5C153CD}" type="presParOf" srcId="{9C910ADF-536D-4483-B95F-6953B3E7E57B}" destId="{38F9E3D1-B9FF-4004-8831-E9AA2F1BA557}" srcOrd="0" destOrd="0" presId="urn:microsoft.com/office/officeart/2005/8/layout/chevron2"/>
    <dgm:cxn modelId="{8BB5EFCA-37B9-41ED-918C-0CBF6E356E6B}" type="presParOf" srcId="{9C910ADF-536D-4483-B95F-6953B3E7E57B}" destId="{AF088DFD-1E4C-4ED1-865F-E84595B0D992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BE76FC-9FE4-40AA-B6AC-BCB671FA16D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11A6D31-CED6-4A86-85B3-1992F898C756}">
      <dgm:prSet/>
      <dgm:spPr/>
      <dgm:t>
        <a:bodyPr/>
        <a:lstStyle/>
        <a:p>
          <a:pPr rtl="0"/>
          <a:r>
            <a:rPr lang="en-US" dirty="0" err="1" smtClean="0"/>
            <a:t>Observability</a:t>
          </a:r>
          <a:endParaRPr lang="en-US" dirty="0"/>
        </a:p>
      </dgm:t>
    </dgm:pt>
    <dgm:pt modelId="{19E94641-93CD-427B-9649-AC02AC6B8B80}" type="parTrans" cxnId="{2B22722B-2135-419D-9BA3-524DDBA24DF5}">
      <dgm:prSet/>
      <dgm:spPr/>
      <dgm:t>
        <a:bodyPr/>
        <a:lstStyle/>
        <a:p>
          <a:endParaRPr lang="en-US"/>
        </a:p>
      </dgm:t>
    </dgm:pt>
    <dgm:pt modelId="{B80F5185-D2B5-4E1C-8514-904EB7E0D7ED}" type="sibTrans" cxnId="{2B22722B-2135-419D-9BA3-524DDBA24DF5}">
      <dgm:prSet/>
      <dgm:spPr/>
      <dgm:t>
        <a:bodyPr/>
        <a:lstStyle/>
        <a:p>
          <a:endParaRPr lang="en-US"/>
        </a:p>
      </dgm:t>
    </dgm:pt>
    <dgm:pt modelId="{0D3B56FC-08DF-4AA7-972A-75FDA84DCB46}">
      <dgm:prSet/>
      <dgm:spPr/>
      <dgm:t>
        <a:bodyPr/>
        <a:lstStyle/>
        <a:p>
          <a:pPr rtl="0"/>
          <a:r>
            <a:rPr lang="en-US" dirty="0" smtClean="0"/>
            <a:t>The degree to which  the results of an innovation are visible to potential adopters</a:t>
          </a:r>
          <a:endParaRPr lang="en-US" dirty="0"/>
        </a:p>
      </dgm:t>
    </dgm:pt>
    <dgm:pt modelId="{6857C93B-62D0-45AA-BE01-77C7FF2B48C9}" type="parTrans" cxnId="{441CF188-6741-46E8-9B9F-44BB31D87A56}">
      <dgm:prSet/>
      <dgm:spPr/>
      <dgm:t>
        <a:bodyPr/>
        <a:lstStyle/>
        <a:p>
          <a:endParaRPr lang="en-US"/>
        </a:p>
      </dgm:t>
    </dgm:pt>
    <dgm:pt modelId="{2C8D38C2-862E-4C9E-91D2-0C10930E15C6}" type="sibTrans" cxnId="{441CF188-6741-46E8-9B9F-44BB31D87A56}">
      <dgm:prSet/>
      <dgm:spPr/>
      <dgm:t>
        <a:bodyPr/>
        <a:lstStyle/>
        <a:p>
          <a:endParaRPr lang="en-US"/>
        </a:p>
      </dgm:t>
    </dgm:pt>
    <dgm:pt modelId="{25DAF636-6F41-41CE-AE4D-DAC50E60AEBB}">
      <dgm:prSet/>
      <dgm:spPr/>
      <dgm:t>
        <a:bodyPr/>
        <a:lstStyle/>
        <a:p>
          <a:pPr rtl="0"/>
          <a:r>
            <a:rPr lang="en-US" dirty="0" smtClean="0"/>
            <a:t>Relative Advantage</a:t>
          </a:r>
          <a:endParaRPr lang="en-US" dirty="0"/>
        </a:p>
      </dgm:t>
    </dgm:pt>
    <dgm:pt modelId="{19B4FE15-EF11-423E-AC70-7B858B9DD523}" type="parTrans" cxnId="{997AAD78-2384-42EC-BC50-F69BDAF1FD37}">
      <dgm:prSet/>
      <dgm:spPr/>
      <dgm:t>
        <a:bodyPr/>
        <a:lstStyle/>
        <a:p>
          <a:endParaRPr lang="en-US"/>
        </a:p>
      </dgm:t>
    </dgm:pt>
    <dgm:pt modelId="{B9D5A958-1CCA-47FE-81D1-EE9FE776D2B7}" type="sibTrans" cxnId="{997AAD78-2384-42EC-BC50-F69BDAF1FD37}">
      <dgm:prSet/>
      <dgm:spPr/>
      <dgm:t>
        <a:bodyPr/>
        <a:lstStyle/>
        <a:p>
          <a:endParaRPr lang="en-US"/>
        </a:p>
      </dgm:t>
    </dgm:pt>
    <dgm:pt modelId="{2C39D561-6365-40DD-A7F0-FB684D86AE62}">
      <dgm:prSet/>
      <dgm:spPr/>
      <dgm:t>
        <a:bodyPr/>
        <a:lstStyle/>
        <a:p>
          <a:pPr rtl="0"/>
          <a:r>
            <a:rPr lang="en-US" dirty="0" smtClean="0"/>
            <a:t>The degree to which the innovation is perceived to be superior to current practice</a:t>
          </a:r>
          <a:endParaRPr lang="en-US" dirty="0"/>
        </a:p>
      </dgm:t>
    </dgm:pt>
    <dgm:pt modelId="{FB109DA8-0F68-48CE-8D77-90F6B08AD8A1}" type="parTrans" cxnId="{0F4A6F05-EEB5-41C1-AF25-DC796094EE11}">
      <dgm:prSet/>
      <dgm:spPr/>
      <dgm:t>
        <a:bodyPr/>
        <a:lstStyle/>
        <a:p>
          <a:endParaRPr lang="en-US"/>
        </a:p>
      </dgm:t>
    </dgm:pt>
    <dgm:pt modelId="{4FD51E2F-5F07-4D6E-AF1D-1544DC960D88}" type="sibTrans" cxnId="{0F4A6F05-EEB5-41C1-AF25-DC796094EE11}">
      <dgm:prSet/>
      <dgm:spPr/>
      <dgm:t>
        <a:bodyPr/>
        <a:lstStyle/>
        <a:p>
          <a:endParaRPr lang="en-US"/>
        </a:p>
      </dgm:t>
    </dgm:pt>
    <dgm:pt modelId="{EBFE6EE3-5A34-43A5-9121-02D01ED1079A}">
      <dgm:prSet/>
      <dgm:spPr/>
      <dgm:t>
        <a:bodyPr/>
        <a:lstStyle/>
        <a:p>
          <a:pPr rtl="0"/>
          <a:r>
            <a:rPr lang="en-US" dirty="0" smtClean="0"/>
            <a:t>Compatibility</a:t>
          </a:r>
          <a:endParaRPr lang="en-US" dirty="0"/>
        </a:p>
      </dgm:t>
    </dgm:pt>
    <dgm:pt modelId="{F8FAB74E-7206-4EAD-BC39-FD9546CBC66D}" type="parTrans" cxnId="{0DE27EAD-7620-4C84-94D7-54C0BCA461C6}">
      <dgm:prSet/>
      <dgm:spPr/>
      <dgm:t>
        <a:bodyPr/>
        <a:lstStyle/>
        <a:p>
          <a:endParaRPr lang="en-US"/>
        </a:p>
      </dgm:t>
    </dgm:pt>
    <dgm:pt modelId="{BC7ABF82-CDEE-41EE-B5E6-37B4C62B3613}" type="sibTrans" cxnId="{0DE27EAD-7620-4C84-94D7-54C0BCA461C6}">
      <dgm:prSet/>
      <dgm:spPr/>
      <dgm:t>
        <a:bodyPr/>
        <a:lstStyle/>
        <a:p>
          <a:endParaRPr lang="en-US"/>
        </a:p>
      </dgm:t>
    </dgm:pt>
    <dgm:pt modelId="{83C8FE4C-EDD5-493E-B1BF-13E070F1D173}">
      <dgm:prSet/>
      <dgm:spPr/>
      <dgm:t>
        <a:bodyPr/>
        <a:lstStyle/>
        <a:p>
          <a:pPr rtl="0"/>
          <a:r>
            <a:rPr lang="en-US" dirty="0" smtClean="0"/>
            <a:t>The degree to which the innovation is perceived to be consistent with socio-cultural values, previous ideas, and/or perceived needs</a:t>
          </a:r>
          <a:endParaRPr lang="en-US" dirty="0"/>
        </a:p>
      </dgm:t>
    </dgm:pt>
    <dgm:pt modelId="{A57D2DCD-0160-4052-A634-A4E210827F01}" type="parTrans" cxnId="{A6F30A40-F763-4C99-B004-0CB9699F6BAB}">
      <dgm:prSet/>
      <dgm:spPr/>
      <dgm:t>
        <a:bodyPr/>
        <a:lstStyle/>
        <a:p>
          <a:endParaRPr lang="en-US"/>
        </a:p>
      </dgm:t>
    </dgm:pt>
    <dgm:pt modelId="{47F1B37D-0EC7-4D2C-9F73-5D4DE6F23DD3}" type="sibTrans" cxnId="{A6F30A40-F763-4C99-B004-0CB9699F6BAB}">
      <dgm:prSet/>
      <dgm:spPr/>
      <dgm:t>
        <a:bodyPr/>
        <a:lstStyle/>
        <a:p>
          <a:endParaRPr lang="en-US"/>
        </a:p>
      </dgm:t>
    </dgm:pt>
    <dgm:pt modelId="{B350F232-2C01-44FE-9851-A6B332B53E32}">
      <dgm:prSet/>
      <dgm:spPr/>
      <dgm:t>
        <a:bodyPr/>
        <a:lstStyle/>
        <a:p>
          <a:pPr rtl="0"/>
          <a:r>
            <a:rPr lang="en-US" dirty="0" err="1" smtClean="0"/>
            <a:t>Trialability</a:t>
          </a:r>
          <a:endParaRPr lang="en-US" dirty="0"/>
        </a:p>
      </dgm:t>
    </dgm:pt>
    <dgm:pt modelId="{2043775C-42FD-4E23-895F-D0E417D88D3B}" type="parTrans" cxnId="{FE6D100C-3449-4D19-8807-FD47E5392F57}">
      <dgm:prSet/>
      <dgm:spPr/>
      <dgm:t>
        <a:bodyPr/>
        <a:lstStyle/>
        <a:p>
          <a:endParaRPr lang="en-US"/>
        </a:p>
      </dgm:t>
    </dgm:pt>
    <dgm:pt modelId="{F5F270B6-A9BB-4A86-BC39-5F4BAAB408DF}" type="sibTrans" cxnId="{FE6D100C-3449-4D19-8807-FD47E5392F57}">
      <dgm:prSet/>
      <dgm:spPr/>
      <dgm:t>
        <a:bodyPr/>
        <a:lstStyle/>
        <a:p>
          <a:endParaRPr lang="en-US"/>
        </a:p>
      </dgm:t>
    </dgm:pt>
    <dgm:pt modelId="{BA1788D6-0CC0-45D1-9772-016F7D983965}">
      <dgm:prSet/>
      <dgm:spPr/>
      <dgm:t>
        <a:bodyPr/>
        <a:lstStyle/>
        <a:p>
          <a:pPr rtl="0"/>
          <a:r>
            <a:rPr lang="en-US" dirty="0" smtClean="0"/>
            <a:t>The degree to which the innovation can be experienced on a limited basis</a:t>
          </a:r>
          <a:endParaRPr lang="en-US" dirty="0"/>
        </a:p>
      </dgm:t>
    </dgm:pt>
    <dgm:pt modelId="{4792F6FF-6F92-43A5-A4A2-8FA9ABC75E97}" type="parTrans" cxnId="{CEAEA9AD-F2EF-4C7D-B077-D03BFBD52E3B}">
      <dgm:prSet/>
      <dgm:spPr/>
      <dgm:t>
        <a:bodyPr/>
        <a:lstStyle/>
        <a:p>
          <a:endParaRPr lang="en-US"/>
        </a:p>
      </dgm:t>
    </dgm:pt>
    <dgm:pt modelId="{DCABAE70-0F03-4BAE-ABF2-FB2B3F9E847C}" type="sibTrans" cxnId="{CEAEA9AD-F2EF-4C7D-B077-D03BFBD52E3B}">
      <dgm:prSet/>
      <dgm:spPr/>
      <dgm:t>
        <a:bodyPr/>
        <a:lstStyle/>
        <a:p>
          <a:endParaRPr lang="en-US"/>
        </a:p>
      </dgm:t>
    </dgm:pt>
    <dgm:pt modelId="{2BE4C0AA-D3E7-4F54-BB86-CB3D4C597C22}">
      <dgm:prSet/>
      <dgm:spPr/>
      <dgm:t>
        <a:bodyPr/>
        <a:lstStyle/>
        <a:p>
          <a:pPr rtl="0"/>
          <a:r>
            <a:rPr lang="en-US" dirty="0" smtClean="0"/>
            <a:t>Complexity</a:t>
          </a:r>
          <a:endParaRPr lang="en-US" dirty="0"/>
        </a:p>
      </dgm:t>
    </dgm:pt>
    <dgm:pt modelId="{0F512866-678F-4446-A88A-DED8F2FCB415}" type="parTrans" cxnId="{AB80A584-C12C-45D3-B6AD-FBA47F504CE1}">
      <dgm:prSet/>
      <dgm:spPr/>
      <dgm:t>
        <a:bodyPr/>
        <a:lstStyle/>
        <a:p>
          <a:endParaRPr lang="en-US"/>
        </a:p>
      </dgm:t>
    </dgm:pt>
    <dgm:pt modelId="{5C0AB0C2-2BC8-4D1E-A63A-2C309693554C}" type="sibTrans" cxnId="{AB80A584-C12C-45D3-B6AD-FBA47F504CE1}">
      <dgm:prSet/>
      <dgm:spPr/>
      <dgm:t>
        <a:bodyPr/>
        <a:lstStyle/>
        <a:p>
          <a:endParaRPr lang="en-US"/>
        </a:p>
      </dgm:t>
    </dgm:pt>
    <dgm:pt modelId="{4CAFD635-4ABD-4EC8-A617-B4B3F9523B64}">
      <dgm:prSet/>
      <dgm:spPr/>
      <dgm:t>
        <a:bodyPr/>
        <a:lstStyle/>
        <a:p>
          <a:pPr rtl="0"/>
          <a:r>
            <a:rPr lang="en-US" dirty="0" smtClean="0"/>
            <a:t>The degree to which an innovation is difficult to use or understand.</a:t>
          </a:r>
          <a:endParaRPr lang="en-US" dirty="0"/>
        </a:p>
      </dgm:t>
    </dgm:pt>
    <dgm:pt modelId="{9D16B388-E856-4BB4-8253-0B790DA88816}" type="parTrans" cxnId="{D0FB93AB-00BD-4711-BAAF-D07EC0EE50E5}">
      <dgm:prSet/>
      <dgm:spPr/>
      <dgm:t>
        <a:bodyPr/>
        <a:lstStyle/>
        <a:p>
          <a:endParaRPr lang="en-US"/>
        </a:p>
      </dgm:t>
    </dgm:pt>
    <dgm:pt modelId="{F0A7367D-B0EC-40C3-9F67-33770CCE2BB9}" type="sibTrans" cxnId="{D0FB93AB-00BD-4711-BAAF-D07EC0EE50E5}">
      <dgm:prSet/>
      <dgm:spPr/>
      <dgm:t>
        <a:bodyPr/>
        <a:lstStyle/>
        <a:p>
          <a:endParaRPr lang="en-US"/>
        </a:p>
      </dgm:t>
    </dgm:pt>
    <dgm:pt modelId="{D7F4A59C-E92B-4EBE-8BB2-82E0F157B970}" type="pres">
      <dgm:prSet presAssocID="{83BE76FC-9FE4-40AA-B6AC-BCB671FA16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9F19F-4590-48E4-987B-9DC87E9B1E80}" type="pres">
      <dgm:prSet presAssocID="{811A6D31-CED6-4A86-85B3-1992F898C756}" presName="linNode" presStyleCnt="0"/>
      <dgm:spPr/>
    </dgm:pt>
    <dgm:pt modelId="{E2580C4D-4566-468D-8199-402D8E11D576}" type="pres">
      <dgm:prSet presAssocID="{811A6D31-CED6-4A86-85B3-1992F898C75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D5EAB-EB9F-478F-9618-9E372CADDFF8}" type="pres">
      <dgm:prSet presAssocID="{811A6D31-CED6-4A86-85B3-1992F898C756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8187D-0CBD-4E3D-821A-D0836A019908}" type="pres">
      <dgm:prSet presAssocID="{B80F5185-D2B5-4E1C-8514-904EB7E0D7ED}" presName="sp" presStyleCnt="0"/>
      <dgm:spPr/>
    </dgm:pt>
    <dgm:pt modelId="{ED7B6E58-FDA2-4537-BFDD-76BC4C9C1F3A}" type="pres">
      <dgm:prSet presAssocID="{25DAF636-6F41-41CE-AE4D-DAC50E60AEBB}" presName="linNode" presStyleCnt="0"/>
      <dgm:spPr/>
    </dgm:pt>
    <dgm:pt modelId="{F2F1032D-ADAF-4467-8DB8-CB0CBA974454}" type="pres">
      <dgm:prSet presAssocID="{25DAF636-6F41-41CE-AE4D-DAC50E60AEB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3FFC5-425F-4A51-9D99-34F61C67D71C}" type="pres">
      <dgm:prSet presAssocID="{25DAF636-6F41-41CE-AE4D-DAC50E60AEB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DAAC3-2839-4F81-BDA6-F84988FC8ADF}" type="pres">
      <dgm:prSet presAssocID="{B9D5A958-1CCA-47FE-81D1-EE9FE776D2B7}" presName="sp" presStyleCnt="0"/>
      <dgm:spPr/>
    </dgm:pt>
    <dgm:pt modelId="{0979F11D-8E43-42EF-8334-0D84022B7E34}" type="pres">
      <dgm:prSet presAssocID="{EBFE6EE3-5A34-43A5-9121-02D01ED1079A}" presName="linNode" presStyleCnt="0"/>
      <dgm:spPr/>
    </dgm:pt>
    <dgm:pt modelId="{7C7B0250-627F-429F-AF51-A65D176325EA}" type="pres">
      <dgm:prSet presAssocID="{EBFE6EE3-5A34-43A5-9121-02D01ED1079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36BA-2EF4-4AA9-9C4E-3B1EC5CFE66C}" type="pres">
      <dgm:prSet presAssocID="{EBFE6EE3-5A34-43A5-9121-02D01ED1079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4263E-06AD-419A-8788-9EBA72F1E34F}" type="pres">
      <dgm:prSet presAssocID="{BC7ABF82-CDEE-41EE-B5E6-37B4C62B3613}" presName="sp" presStyleCnt="0"/>
      <dgm:spPr/>
    </dgm:pt>
    <dgm:pt modelId="{27758529-34A8-40C8-AAF7-313270B1D66B}" type="pres">
      <dgm:prSet presAssocID="{B350F232-2C01-44FE-9851-A6B332B53E32}" presName="linNode" presStyleCnt="0"/>
      <dgm:spPr/>
    </dgm:pt>
    <dgm:pt modelId="{E5209C25-B303-4558-B9F0-695BB82B9E18}" type="pres">
      <dgm:prSet presAssocID="{B350F232-2C01-44FE-9851-A6B332B53E3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7104B-0B6A-4D6D-8C99-3A1575A97799}" type="pres">
      <dgm:prSet presAssocID="{B350F232-2C01-44FE-9851-A6B332B53E3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583DB-E110-404D-A224-E45772FA24C0}" type="pres">
      <dgm:prSet presAssocID="{F5F270B6-A9BB-4A86-BC39-5F4BAAB408DF}" presName="sp" presStyleCnt="0"/>
      <dgm:spPr/>
    </dgm:pt>
    <dgm:pt modelId="{CECBE0CD-6215-4B6A-AFD3-C82396F118AE}" type="pres">
      <dgm:prSet presAssocID="{2BE4C0AA-D3E7-4F54-BB86-CB3D4C597C22}" presName="linNode" presStyleCnt="0"/>
      <dgm:spPr/>
    </dgm:pt>
    <dgm:pt modelId="{1E15CAEA-157F-47F0-8466-3C9F50DD83CE}" type="pres">
      <dgm:prSet presAssocID="{2BE4C0AA-D3E7-4F54-BB86-CB3D4C597C2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A7858-1FBD-4BD0-82DC-568EB72DC39D}" type="pres">
      <dgm:prSet presAssocID="{2BE4C0AA-D3E7-4F54-BB86-CB3D4C597C2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96AC85-575A-45F9-BF72-CB601A59FC68}" type="presOf" srcId="{B350F232-2C01-44FE-9851-A6B332B53E32}" destId="{E5209C25-B303-4558-B9F0-695BB82B9E18}" srcOrd="0" destOrd="0" presId="urn:microsoft.com/office/officeart/2005/8/layout/vList5"/>
    <dgm:cxn modelId="{5C4E531C-DF2E-481A-934B-EB029B25F712}" type="presOf" srcId="{83C8FE4C-EDD5-493E-B1BF-13E070F1D173}" destId="{CE7036BA-2EF4-4AA9-9C4E-3B1EC5CFE66C}" srcOrd="0" destOrd="0" presId="urn:microsoft.com/office/officeart/2005/8/layout/vList5"/>
    <dgm:cxn modelId="{3D6AA688-8340-45C7-8C96-DE4744F8E2D6}" type="presOf" srcId="{EBFE6EE3-5A34-43A5-9121-02D01ED1079A}" destId="{7C7B0250-627F-429F-AF51-A65D176325EA}" srcOrd="0" destOrd="0" presId="urn:microsoft.com/office/officeart/2005/8/layout/vList5"/>
    <dgm:cxn modelId="{FE6D100C-3449-4D19-8807-FD47E5392F57}" srcId="{83BE76FC-9FE4-40AA-B6AC-BCB671FA16D3}" destId="{B350F232-2C01-44FE-9851-A6B332B53E32}" srcOrd="3" destOrd="0" parTransId="{2043775C-42FD-4E23-895F-D0E417D88D3B}" sibTransId="{F5F270B6-A9BB-4A86-BC39-5F4BAAB408DF}"/>
    <dgm:cxn modelId="{CEAEA9AD-F2EF-4C7D-B077-D03BFBD52E3B}" srcId="{B350F232-2C01-44FE-9851-A6B332B53E32}" destId="{BA1788D6-0CC0-45D1-9772-016F7D983965}" srcOrd="0" destOrd="0" parTransId="{4792F6FF-6F92-43A5-A4A2-8FA9ABC75E97}" sibTransId="{DCABAE70-0F03-4BAE-ABF2-FB2B3F9E847C}"/>
    <dgm:cxn modelId="{0DE27EAD-7620-4C84-94D7-54C0BCA461C6}" srcId="{83BE76FC-9FE4-40AA-B6AC-BCB671FA16D3}" destId="{EBFE6EE3-5A34-43A5-9121-02D01ED1079A}" srcOrd="2" destOrd="0" parTransId="{F8FAB74E-7206-4EAD-BC39-FD9546CBC66D}" sibTransId="{BC7ABF82-CDEE-41EE-B5E6-37B4C62B3613}"/>
    <dgm:cxn modelId="{D0FB93AB-00BD-4711-BAAF-D07EC0EE50E5}" srcId="{2BE4C0AA-D3E7-4F54-BB86-CB3D4C597C22}" destId="{4CAFD635-4ABD-4EC8-A617-B4B3F9523B64}" srcOrd="0" destOrd="0" parTransId="{9D16B388-E856-4BB4-8253-0B790DA88816}" sibTransId="{F0A7367D-B0EC-40C3-9F67-33770CCE2BB9}"/>
    <dgm:cxn modelId="{997AAD78-2384-42EC-BC50-F69BDAF1FD37}" srcId="{83BE76FC-9FE4-40AA-B6AC-BCB671FA16D3}" destId="{25DAF636-6F41-41CE-AE4D-DAC50E60AEBB}" srcOrd="1" destOrd="0" parTransId="{19B4FE15-EF11-423E-AC70-7B858B9DD523}" sibTransId="{B9D5A958-1CCA-47FE-81D1-EE9FE776D2B7}"/>
    <dgm:cxn modelId="{AB80A584-C12C-45D3-B6AD-FBA47F504CE1}" srcId="{83BE76FC-9FE4-40AA-B6AC-BCB671FA16D3}" destId="{2BE4C0AA-D3E7-4F54-BB86-CB3D4C597C22}" srcOrd="4" destOrd="0" parTransId="{0F512866-678F-4446-A88A-DED8F2FCB415}" sibTransId="{5C0AB0C2-2BC8-4D1E-A63A-2C309693554C}"/>
    <dgm:cxn modelId="{FC7361F4-DD53-4F06-AC7A-BB17F9166223}" type="presOf" srcId="{0D3B56FC-08DF-4AA7-972A-75FDA84DCB46}" destId="{823D5EAB-EB9F-478F-9618-9E372CADDFF8}" srcOrd="0" destOrd="0" presId="urn:microsoft.com/office/officeart/2005/8/layout/vList5"/>
    <dgm:cxn modelId="{A6F30A40-F763-4C99-B004-0CB9699F6BAB}" srcId="{EBFE6EE3-5A34-43A5-9121-02D01ED1079A}" destId="{83C8FE4C-EDD5-493E-B1BF-13E070F1D173}" srcOrd="0" destOrd="0" parTransId="{A57D2DCD-0160-4052-A634-A4E210827F01}" sibTransId="{47F1B37D-0EC7-4D2C-9F73-5D4DE6F23DD3}"/>
    <dgm:cxn modelId="{CAF1EC0D-E47D-4F54-8686-48B3D211809A}" type="presOf" srcId="{2BE4C0AA-D3E7-4F54-BB86-CB3D4C597C22}" destId="{1E15CAEA-157F-47F0-8466-3C9F50DD83CE}" srcOrd="0" destOrd="0" presId="urn:microsoft.com/office/officeart/2005/8/layout/vList5"/>
    <dgm:cxn modelId="{0F4A6F05-EEB5-41C1-AF25-DC796094EE11}" srcId="{25DAF636-6F41-41CE-AE4D-DAC50E60AEBB}" destId="{2C39D561-6365-40DD-A7F0-FB684D86AE62}" srcOrd="0" destOrd="0" parTransId="{FB109DA8-0F68-48CE-8D77-90F6B08AD8A1}" sibTransId="{4FD51E2F-5F07-4D6E-AF1D-1544DC960D88}"/>
    <dgm:cxn modelId="{2B22722B-2135-419D-9BA3-524DDBA24DF5}" srcId="{83BE76FC-9FE4-40AA-B6AC-BCB671FA16D3}" destId="{811A6D31-CED6-4A86-85B3-1992F898C756}" srcOrd="0" destOrd="0" parTransId="{19E94641-93CD-427B-9649-AC02AC6B8B80}" sibTransId="{B80F5185-D2B5-4E1C-8514-904EB7E0D7ED}"/>
    <dgm:cxn modelId="{224EDD83-4F99-44EF-8C23-1AB0F29EAC3E}" type="presOf" srcId="{25DAF636-6F41-41CE-AE4D-DAC50E60AEBB}" destId="{F2F1032D-ADAF-4467-8DB8-CB0CBA974454}" srcOrd="0" destOrd="0" presId="urn:microsoft.com/office/officeart/2005/8/layout/vList5"/>
    <dgm:cxn modelId="{FC124994-4375-49F9-9EB9-F77488246673}" type="presOf" srcId="{BA1788D6-0CC0-45D1-9772-016F7D983965}" destId="{3127104B-0B6A-4D6D-8C99-3A1575A97799}" srcOrd="0" destOrd="0" presId="urn:microsoft.com/office/officeart/2005/8/layout/vList5"/>
    <dgm:cxn modelId="{5E1DB581-644A-40C0-B36B-4A57AC91F82E}" type="presOf" srcId="{811A6D31-CED6-4A86-85B3-1992F898C756}" destId="{E2580C4D-4566-468D-8199-402D8E11D576}" srcOrd="0" destOrd="0" presId="urn:microsoft.com/office/officeart/2005/8/layout/vList5"/>
    <dgm:cxn modelId="{90D0A4D6-5776-4588-85E9-27A5E0BA75EB}" type="presOf" srcId="{4CAFD635-4ABD-4EC8-A617-B4B3F9523B64}" destId="{B19A7858-1FBD-4BD0-82DC-568EB72DC39D}" srcOrd="0" destOrd="0" presId="urn:microsoft.com/office/officeart/2005/8/layout/vList5"/>
    <dgm:cxn modelId="{731A93C0-AC43-4362-91EF-95EA7FB96FD0}" type="presOf" srcId="{2C39D561-6365-40DD-A7F0-FB684D86AE62}" destId="{EE43FFC5-425F-4A51-9D99-34F61C67D71C}" srcOrd="0" destOrd="0" presId="urn:microsoft.com/office/officeart/2005/8/layout/vList5"/>
    <dgm:cxn modelId="{441CF188-6741-46E8-9B9F-44BB31D87A56}" srcId="{811A6D31-CED6-4A86-85B3-1992F898C756}" destId="{0D3B56FC-08DF-4AA7-972A-75FDA84DCB46}" srcOrd="0" destOrd="0" parTransId="{6857C93B-62D0-45AA-BE01-77C7FF2B48C9}" sibTransId="{2C8D38C2-862E-4C9E-91D2-0C10930E15C6}"/>
    <dgm:cxn modelId="{A8E2D90A-EDAA-4828-B9EA-F6CF8240E3D4}" type="presOf" srcId="{83BE76FC-9FE4-40AA-B6AC-BCB671FA16D3}" destId="{D7F4A59C-E92B-4EBE-8BB2-82E0F157B970}" srcOrd="0" destOrd="0" presId="urn:microsoft.com/office/officeart/2005/8/layout/vList5"/>
    <dgm:cxn modelId="{7E7121DF-B266-45A9-828E-F2E758C8C5BF}" type="presParOf" srcId="{D7F4A59C-E92B-4EBE-8BB2-82E0F157B970}" destId="{7B19F19F-4590-48E4-987B-9DC87E9B1E80}" srcOrd="0" destOrd="0" presId="urn:microsoft.com/office/officeart/2005/8/layout/vList5"/>
    <dgm:cxn modelId="{D1255BF6-B253-4A90-AEA1-412452D70A2A}" type="presParOf" srcId="{7B19F19F-4590-48E4-987B-9DC87E9B1E80}" destId="{E2580C4D-4566-468D-8199-402D8E11D576}" srcOrd="0" destOrd="0" presId="urn:microsoft.com/office/officeart/2005/8/layout/vList5"/>
    <dgm:cxn modelId="{61B1F041-502B-452D-980E-C238B9FC2458}" type="presParOf" srcId="{7B19F19F-4590-48E4-987B-9DC87E9B1E80}" destId="{823D5EAB-EB9F-478F-9618-9E372CADDFF8}" srcOrd="1" destOrd="0" presId="urn:microsoft.com/office/officeart/2005/8/layout/vList5"/>
    <dgm:cxn modelId="{F20B6973-7F16-43C4-96A8-50775A5E7CB0}" type="presParOf" srcId="{D7F4A59C-E92B-4EBE-8BB2-82E0F157B970}" destId="{7E68187D-0CBD-4E3D-821A-D0836A019908}" srcOrd="1" destOrd="0" presId="urn:microsoft.com/office/officeart/2005/8/layout/vList5"/>
    <dgm:cxn modelId="{F2B88E36-6331-47C8-9492-39BE89021EE1}" type="presParOf" srcId="{D7F4A59C-E92B-4EBE-8BB2-82E0F157B970}" destId="{ED7B6E58-FDA2-4537-BFDD-76BC4C9C1F3A}" srcOrd="2" destOrd="0" presId="urn:microsoft.com/office/officeart/2005/8/layout/vList5"/>
    <dgm:cxn modelId="{F83AEE18-8D9D-4C02-9D08-04A79E33FBF7}" type="presParOf" srcId="{ED7B6E58-FDA2-4537-BFDD-76BC4C9C1F3A}" destId="{F2F1032D-ADAF-4467-8DB8-CB0CBA974454}" srcOrd="0" destOrd="0" presId="urn:microsoft.com/office/officeart/2005/8/layout/vList5"/>
    <dgm:cxn modelId="{6A0B0D94-4484-4DC9-8308-166C731AF6A6}" type="presParOf" srcId="{ED7B6E58-FDA2-4537-BFDD-76BC4C9C1F3A}" destId="{EE43FFC5-425F-4A51-9D99-34F61C67D71C}" srcOrd="1" destOrd="0" presId="urn:microsoft.com/office/officeart/2005/8/layout/vList5"/>
    <dgm:cxn modelId="{3AF8848D-C35F-4B39-9995-E0B873BB8AE9}" type="presParOf" srcId="{D7F4A59C-E92B-4EBE-8BB2-82E0F157B970}" destId="{745DAAC3-2839-4F81-BDA6-F84988FC8ADF}" srcOrd="3" destOrd="0" presId="urn:microsoft.com/office/officeart/2005/8/layout/vList5"/>
    <dgm:cxn modelId="{10756178-4D88-4377-A4A3-64D65AD397D6}" type="presParOf" srcId="{D7F4A59C-E92B-4EBE-8BB2-82E0F157B970}" destId="{0979F11D-8E43-42EF-8334-0D84022B7E34}" srcOrd="4" destOrd="0" presId="urn:microsoft.com/office/officeart/2005/8/layout/vList5"/>
    <dgm:cxn modelId="{CCB1EC16-539C-4886-B47B-503F2EC2C500}" type="presParOf" srcId="{0979F11D-8E43-42EF-8334-0D84022B7E34}" destId="{7C7B0250-627F-429F-AF51-A65D176325EA}" srcOrd="0" destOrd="0" presId="urn:microsoft.com/office/officeart/2005/8/layout/vList5"/>
    <dgm:cxn modelId="{8FAE7B4E-240B-47D0-B60C-2592250D054A}" type="presParOf" srcId="{0979F11D-8E43-42EF-8334-0D84022B7E34}" destId="{CE7036BA-2EF4-4AA9-9C4E-3B1EC5CFE66C}" srcOrd="1" destOrd="0" presId="urn:microsoft.com/office/officeart/2005/8/layout/vList5"/>
    <dgm:cxn modelId="{D6028B48-5F2E-4CFB-8FDF-6B708A288EE9}" type="presParOf" srcId="{D7F4A59C-E92B-4EBE-8BB2-82E0F157B970}" destId="{C5D4263E-06AD-419A-8788-9EBA72F1E34F}" srcOrd="5" destOrd="0" presId="urn:microsoft.com/office/officeart/2005/8/layout/vList5"/>
    <dgm:cxn modelId="{64A53D49-ED4A-4AC4-9BC4-7ECBC1B99BB5}" type="presParOf" srcId="{D7F4A59C-E92B-4EBE-8BB2-82E0F157B970}" destId="{27758529-34A8-40C8-AAF7-313270B1D66B}" srcOrd="6" destOrd="0" presId="urn:microsoft.com/office/officeart/2005/8/layout/vList5"/>
    <dgm:cxn modelId="{6A047B53-00C3-499D-BAC7-9E2E243FF83F}" type="presParOf" srcId="{27758529-34A8-40C8-AAF7-313270B1D66B}" destId="{E5209C25-B303-4558-B9F0-695BB82B9E18}" srcOrd="0" destOrd="0" presId="urn:microsoft.com/office/officeart/2005/8/layout/vList5"/>
    <dgm:cxn modelId="{2F516A2E-264D-42F6-9680-8AD271DA8D68}" type="presParOf" srcId="{27758529-34A8-40C8-AAF7-313270B1D66B}" destId="{3127104B-0B6A-4D6D-8C99-3A1575A97799}" srcOrd="1" destOrd="0" presId="urn:microsoft.com/office/officeart/2005/8/layout/vList5"/>
    <dgm:cxn modelId="{CB6C9C0C-AE37-458C-8191-2E432C3205AE}" type="presParOf" srcId="{D7F4A59C-E92B-4EBE-8BB2-82E0F157B970}" destId="{1DD583DB-E110-404D-A224-E45772FA24C0}" srcOrd="7" destOrd="0" presId="urn:microsoft.com/office/officeart/2005/8/layout/vList5"/>
    <dgm:cxn modelId="{6D30FB57-B2FA-4D9A-B333-2C61B2C8DD2B}" type="presParOf" srcId="{D7F4A59C-E92B-4EBE-8BB2-82E0F157B970}" destId="{CECBE0CD-6215-4B6A-AFD3-C82396F118AE}" srcOrd="8" destOrd="0" presId="urn:microsoft.com/office/officeart/2005/8/layout/vList5"/>
    <dgm:cxn modelId="{4EE5227A-F3DC-4A49-93EF-BFCA54F9BB6B}" type="presParOf" srcId="{CECBE0CD-6215-4B6A-AFD3-C82396F118AE}" destId="{1E15CAEA-157F-47F0-8466-3C9F50DD83CE}" srcOrd="0" destOrd="0" presId="urn:microsoft.com/office/officeart/2005/8/layout/vList5"/>
    <dgm:cxn modelId="{15C2E40E-0D5C-4389-B466-E72C76A2C090}" type="presParOf" srcId="{CECBE0CD-6215-4B6A-AFD3-C82396F118AE}" destId="{B19A7858-1FBD-4BD0-82DC-568EB72DC39D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F8762D-CDA3-42A4-910D-13B40A35E0F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1EE20A-A928-443F-9359-AF701D3DAE49}">
      <dgm:prSet/>
      <dgm:spPr/>
      <dgm:t>
        <a:bodyPr/>
        <a:lstStyle/>
        <a:p>
          <a:pPr rtl="0"/>
          <a:r>
            <a:rPr lang="en-US" dirty="0" smtClean="0"/>
            <a:t>Opinion leadership: number of nominations as source of information</a:t>
          </a:r>
          <a:endParaRPr lang="en-US" dirty="0"/>
        </a:p>
      </dgm:t>
    </dgm:pt>
    <dgm:pt modelId="{E99B82BF-4E2B-4842-A906-247DBB6A8F63}" type="parTrans" cxnId="{155EEE39-F8C2-4968-863A-908F363D6F23}">
      <dgm:prSet/>
      <dgm:spPr/>
      <dgm:t>
        <a:bodyPr/>
        <a:lstStyle/>
        <a:p>
          <a:endParaRPr lang="en-US"/>
        </a:p>
      </dgm:t>
    </dgm:pt>
    <dgm:pt modelId="{C567048A-05E9-4415-8757-C4AAA02B3259}" type="sibTrans" cxnId="{155EEE39-F8C2-4968-863A-908F363D6F23}">
      <dgm:prSet/>
      <dgm:spPr/>
      <dgm:t>
        <a:bodyPr/>
        <a:lstStyle/>
        <a:p>
          <a:endParaRPr lang="en-US"/>
        </a:p>
      </dgm:t>
    </dgm:pt>
    <dgm:pt modelId="{C2211C20-E091-485D-8E66-D7E738932B72}">
      <dgm:prSet/>
      <dgm:spPr/>
      <dgm:t>
        <a:bodyPr/>
        <a:lstStyle/>
        <a:p>
          <a:pPr rtl="0"/>
          <a:r>
            <a:rPr lang="en-US" dirty="0" smtClean="0"/>
            <a:t>Number of contacts within each adopter category</a:t>
          </a:r>
          <a:endParaRPr lang="en-US" dirty="0"/>
        </a:p>
      </dgm:t>
    </dgm:pt>
    <dgm:pt modelId="{2BD41BC8-D665-4158-B723-885522120786}" type="parTrans" cxnId="{2E17C8AB-F6F8-4E79-8632-FBAC6DFB9516}">
      <dgm:prSet/>
      <dgm:spPr/>
      <dgm:t>
        <a:bodyPr/>
        <a:lstStyle/>
        <a:p>
          <a:endParaRPr lang="en-US"/>
        </a:p>
      </dgm:t>
    </dgm:pt>
    <dgm:pt modelId="{56EA15BD-FA58-4544-876A-4C16755C6378}" type="sibTrans" cxnId="{2E17C8AB-F6F8-4E79-8632-FBAC6DFB9516}">
      <dgm:prSet/>
      <dgm:spPr/>
      <dgm:t>
        <a:bodyPr/>
        <a:lstStyle/>
        <a:p>
          <a:endParaRPr lang="en-US"/>
        </a:p>
      </dgm:t>
    </dgm:pt>
    <dgm:pt modelId="{18DDF9FB-94BF-4DD2-B320-D02685C35D69}">
      <dgm:prSet/>
      <dgm:spPr/>
      <dgm:t>
        <a:bodyPr/>
        <a:lstStyle/>
        <a:p>
          <a:pPr rtl="0"/>
          <a:r>
            <a:rPr lang="en-US" dirty="0" smtClean="0"/>
            <a:t>Complex structure</a:t>
          </a:r>
          <a:endParaRPr lang="en-US" dirty="0"/>
        </a:p>
      </dgm:t>
    </dgm:pt>
    <dgm:pt modelId="{3BE99125-4A98-4355-9B70-48883C831C5C}" type="parTrans" cxnId="{06D9279F-6157-4A08-A3A1-11573180385A}">
      <dgm:prSet/>
      <dgm:spPr/>
      <dgm:t>
        <a:bodyPr/>
        <a:lstStyle/>
        <a:p>
          <a:endParaRPr lang="en-US"/>
        </a:p>
      </dgm:t>
    </dgm:pt>
    <dgm:pt modelId="{87AB5C9C-88FD-490D-8B82-9F444696EB25}" type="sibTrans" cxnId="{06D9279F-6157-4A08-A3A1-11573180385A}">
      <dgm:prSet/>
      <dgm:spPr/>
      <dgm:t>
        <a:bodyPr/>
        <a:lstStyle/>
        <a:p>
          <a:endParaRPr lang="en-US"/>
        </a:p>
      </dgm:t>
    </dgm:pt>
    <dgm:pt modelId="{6B801A9C-EEA1-4880-BD53-4310977FCCE6}" type="pres">
      <dgm:prSet presAssocID="{5FF8762D-CDA3-42A4-910D-13B40A35E0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5FEB2-32A8-4B6E-8FFD-1192E9C3671D}" type="pres">
      <dgm:prSet presAssocID="{E31EE20A-A928-443F-9359-AF701D3DAE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D4C7E-C9D1-4A28-A1BD-9A5CC9C925D7}" type="pres">
      <dgm:prSet presAssocID="{C567048A-05E9-4415-8757-C4AAA02B3259}" presName="spacer" presStyleCnt="0"/>
      <dgm:spPr/>
    </dgm:pt>
    <dgm:pt modelId="{7F19605D-4E09-4B33-B86A-B36E8B91C670}" type="pres">
      <dgm:prSet presAssocID="{C2211C20-E091-485D-8E66-D7E738932B7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63535-89B1-4B65-8742-9127627EFA27}" type="pres">
      <dgm:prSet presAssocID="{56EA15BD-FA58-4544-876A-4C16755C6378}" presName="spacer" presStyleCnt="0"/>
      <dgm:spPr/>
    </dgm:pt>
    <dgm:pt modelId="{748A880A-BBE1-4813-8D46-D6684BCA8F75}" type="pres">
      <dgm:prSet presAssocID="{18DDF9FB-94BF-4DD2-B320-D02685C35D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3EE06-20BE-408D-B75F-18D835601557}" type="presOf" srcId="{C2211C20-E091-485D-8E66-D7E738932B72}" destId="{7F19605D-4E09-4B33-B86A-B36E8B91C670}" srcOrd="0" destOrd="0" presId="urn:microsoft.com/office/officeart/2005/8/layout/vList2"/>
    <dgm:cxn modelId="{2E17C8AB-F6F8-4E79-8632-FBAC6DFB9516}" srcId="{5FF8762D-CDA3-42A4-910D-13B40A35E0F8}" destId="{C2211C20-E091-485D-8E66-D7E738932B72}" srcOrd="1" destOrd="0" parTransId="{2BD41BC8-D665-4158-B723-885522120786}" sibTransId="{56EA15BD-FA58-4544-876A-4C16755C6378}"/>
    <dgm:cxn modelId="{67F5F995-317C-4413-B19D-A8B84D770219}" type="presOf" srcId="{E31EE20A-A928-443F-9359-AF701D3DAE49}" destId="{7B05FEB2-32A8-4B6E-8FFD-1192E9C3671D}" srcOrd="0" destOrd="0" presId="urn:microsoft.com/office/officeart/2005/8/layout/vList2"/>
    <dgm:cxn modelId="{6D5020C1-FD42-439D-97C4-EB159D26D8A6}" type="presOf" srcId="{18DDF9FB-94BF-4DD2-B320-D02685C35D69}" destId="{748A880A-BBE1-4813-8D46-D6684BCA8F75}" srcOrd="0" destOrd="0" presId="urn:microsoft.com/office/officeart/2005/8/layout/vList2"/>
    <dgm:cxn modelId="{155EEE39-F8C2-4968-863A-908F363D6F23}" srcId="{5FF8762D-CDA3-42A4-910D-13B40A35E0F8}" destId="{E31EE20A-A928-443F-9359-AF701D3DAE49}" srcOrd="0" destOrd="0" parTransId="{E99B82BF-4E2B-4842-A906-247DBB6A8F63}" sibTransId="{C567048A-05E9-4415-8757-C4AAA02B3259}"/>
    <dgm:cxn modelId="{06D9279F-6157-4A08-A3A1-11573180385A}" srcId="{5FF8762D-CDA3-42A4-910D-13B40A35E0F8}" destId="{18DDF9FB-94BF-4DD2-B320-D02685C35D69}" srcOrd="2" destOrd="0" parTransId="{3BE99125-4A98-4355-9B70-48883C831C5C}" sibTransId="{87AB5C9C-88FD-490D-8B82-9F444696EB25}"/>
    <dgm:cxn modelId="{2B908B8A-AB46-4720-9268-9C7052B1049D}" type="presOf" srcId="{5FF8762D-CDA3-42A4-910D-13B40A35E0F8}" destId="{6B801A9C-EEA1-4880-BD53-4310977FCCE6}" srcOrd="0" destOrd="0" presId="urn:microsoft.com/office/officeart/2005/8/layout/vList2"/>
    <dgm:cxn modelId="{E5FB52BF-55D7-4E1E-9515-770E5D840611}" type="presParOf" srcId="{6B801A9C-EEA1-4880-BD53-4310977FCCE6}" destId="{7B05FEB2-32A8-4B6E-8FFD-1192E9C3671D}" srcOrd="0" destOrd="0" presId="urn:microsoft.com/office/officeart/2005/8/layout/vList2"/>
    <dgm:cxn modelId="{5AF708B8-98E6-41F2-A153-7626C644FA3F}" type="presParOf" srcId="{6B801A9C-EEA1-4880-BD53-4310977FCCE6}" destId="{D46D4C7E-C9D1-4A28-A1BD-9A5CC9C925D7}" srcOrd="1" destOrd="0" presId="urn:microsoft.com/office/officeart/2005/8/layout/vList2"/>
    <dgm:cxn modelId="{FF45366C-7B79-4E9E-9ACD-A894FD298D80}" type="presParOf" srcId="{6B801A9C-EEA1-4880-BD53-4310977FCCE6}" destId="{7F19605D-4E09-4B33-B86A-B36E8B91C670}" srcOrd="2" destOrd="0" presId="urn:microsoft.com/office/officeart/2005/8/layout/vList2"/>
    <dgm:cxn modelId="{9818580F-C356-449C-8E19-E55EB3332169}" type="presParOf" srcId="{6B801A9C-EEA1-4880-BD53-4310977FCCE6}" destId="{BE763535-89B1-4B65-8742-9127627EFA27}" srcOrd="3" destOrd="0" presId="urn:microsoft.com/office/officeart/2005/8/layout/vList2"/>
    <dgm:cxn modelId="{F2A98DD3-3201-4C7D-A384-C9CE0940821B}" type="presParOf" srcId="{6B801A9C-EEA1-4880-BD53-4310977FCCE6}" destId="{748A880A-BBE1-4813-8D46-D6684BCA8F75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D4F9D1-38F6-4B38-B48B-1C9510E50CA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CEC8A0-4A46-476B-9E8B-1457DD93B8C5}">
      <dgm:prSet/>
      <dgm:spPr/>
      <dgm:t>
        <a:bodyPr/>
        <a:lstStyle/>
        <a:p>
          <a:pPr rtl="0"/>
          <a:r>
            <a:rPr lang="en-US" dirty="0" smtClean="0"/>
            <a:t>vigorous promotion</a:t>
          </a:r>
          <a:endParaRPr lang="id-ID" dirty="0"/>
        </a:p>
      </dgm:t>
    </dgm:pt>
    <dgm:pt modelId="{E7AD2847-C3CA-4726-A47C-A9DE1F0E2D56}" type="parTrans" cxnId="{D760E024-387A-4C8D-BBC4-3B34B86212B8}">
      <dgm:prSet/>
      <dgm:spPr/>
      <dgm:t>
        <a:bodyPr/>
        <a:lstStyle/>
        <a:p>
          <a:endParaRPr lang="en-US"/>
        </a:p>
      </dgm:t>
    </dgm:pt>
    <dgm:pt modelId="{00446870-2A54-44B1-ACFE-AFDF6DDDCEFC}" type="sibTrans" cxnId="{D760E024-387A-4C8D-BBC4-3B34B86212B8}">
      <dgm:prSet/>
      <dgm:spPr/>
      <dgm:t>
        <a:bodyPr/>
        <a:lstStyle/>
        <a:p>
          <a:endParaRPr lang="en-US"/>
        </a:p>
      </dgm:t>
    </dgm:pt>
    <dgm:pt modelId="{5F671307-954E-47C3-B8D7-89C0739957FC}">
      <dgm:prSet/>
      <dgm:spPr/>
      <dgm:t>
        <a:bodyPr/>
        <a:lstStyle/>
        <a:p>
          <a:pPr rtl="0"/>
          <a:r>
            <a:rPr lang="en-US" dirty="0" smtClean="0"/>
            <a:t>Client Oriented</a:t>
          </a:r>
          <a:endParaRPr lang="id-ID" dirty="0"/>
        </a:p>
      </dgm:t>
    </dgm:pt>
    <dgm:pt modelId="{067284DC-84B6-4264-A2C4-D15FB15B8CDF}" type="parTrans" cxnId="{B9887F7A-FCBD-4C28-9B79-20F1754A25AB}">
      <dgm:prSet/>
      <dgm:spPr/>
      <dgm:t>
        <a:bodyPr/>
        <a:lstStyle/>
        <a:p>
          <a:endParaRPr lang="en-US"/>
        </a:p>
      </dgm:t>
    </dgm:pt>
    <dgm:pt modelId="{7F995165-6A48-47B9-AE80-F439FE07B711}" type="sibTrans" cxnId="{B9887F7A-FCBD-4C28-9B79-20F1754A25AB}">
      <dgm:prSet/>
      <dgm:spPr/>
      <dgm:t>
        <a:bodyPr/>
        <a:lstStyle/>
        <a:p>
          <a:endParaRPr lang="en-US"/>
        </a:p>
      </dgm:t>
    </dgm:pt>
    <dgm:pt modelId="{9CED2432-3DA9-4EBA-BB86-3697D2B283E5}">
      <dgm:prSet/>
      <dgm:spPr/>
      <dgm:t>
        <a:bodyPr/>
        <a:lstStyle/>
        <a:p>
          <a:pPr rtl="0"/>
          <a:r>
            <a:rPr lang="en-US" dirty="0" smtClean="0"/>
            <a:t>Partnership with Community Leader</a:t>
          </a:r>
          <a:endParaRPr lang="id-ID" dirty="0"/>
        </a:p>
      </dgm:t>
    </dgm:pt>
    <dgm:pt modelId="{796983BF-189B-4E64-A453-9ED5970757AF}" type="parTrans" cxnId="{6847AF51-F497-4662-A754-83E53D896D33}">
      <dgm:prSet/>
      <dgm:spPr/>
      <dgm:t>
        <a:bodyPr/>
        <a:lstStyle/>
        <a:p>
          <a:endParaRPr lang="en-US"/>
        </a:p>
      </dgm:t>
    </dgm:pt>
    <dgm:pt modelId="{8370992E-A190-4AFB-A2E1-E28C90068877}" type="sibTrans" cxnId="{6847AF51-F497-4662-A754-83E53D896D33}">
      <dgm:prSet/>
      <dgm:spPr/>
      <dgm:t>
        <a:bodyPr/>
        <a:lstStyle/>
        <a:p>
          <a:endParaRPr lang="en-US"/>
        </a:p>
      </dgm:t>
    </dgm:pt>
    <dgm:pt modelId="{6048F7F6-55BB-4AEC-845D-F5E3E9353BD4}">
      <dgm:prSet/>
      <dgm:spPr/>
      <dgm:t>
        <a:bodyPr/>
        <a:lstStyle/>
        <a:p>
          <a:pPr rtl="0"/>
          <a:r>
            <a:rPr lang="en-US" dirty="0" smtClean="0"/>
            <a:t>Credibility of the agent</a:t>
          </a:r>
          <a:endParaRPr lang="id-ID" dirty="0"/>
        </a:p>
      </dgm:t>
    </dgm:pt>
    <dgm:pt modelId="{FEB778F7-8B68-4842-AA58-E7E687CE5E4C}" type="parTrans" cxnId="{96A315DA-5BBA-4BA1-892F-0494C03F079A}">
      <dgm:prSet/>
      <dgm:spPr/>
      <dgm:t>
        <a:bodyPr/>
        <a:lstStyle/>
        <a:p>
          <a:endParaRPr lang="en-US"/>
        </a:p>
      </dgm:t>
    </dgm:pt>
    <dgm:pt modelId="{B5E802B4-2F4B-4266-860C-A7E6090EBC3C}" type="sibTrans" cxnId="{96A315DA-5BBA-4BA1-892F-0494C03F079A}">
      <dgm:prSet/>
      <dgm:spPr/>
      <dgm:t>
        <a:bodyPr/>
        <a:lstStyle/>
        <a:p>
          <a:endParaRPr lang="en-US"/>
        </a:p>
      </dgm:t>
    </dgm:pt>
    <dgm:pt modelId="{971BC420-194D-469D-B821-0DB067B1512B}" type="pres">
      <dgm:prSet presAssocID="{93D4F9D1-38F6-4B38-B48B-1C9510E50C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26B740-7C42-492D-AE63-6316DBAC5EF4}" type="pres">
      <dgm:prSet presAssocID="{30CEC8A0-4A46-476B-9E8B-1457DD93B8C5}" presName="circle1" presStyleLbl="node1" presStyleIdx="0" presStyleCnt="4"/>
      <dgm:spPr/>
    </dgm:pt>
    <dgm:pt modelId="{8ECCF519-6429-4B17-890C-8B08F6D06613}" type="pres">
      <dgm:prSet presAssocID="{30CEC8A0-4A46-476B-9E8B-1457DD93B8C5}" presName="space" presStyleCnt="0"/>
      <dgm:spPr/>
    </dgm:pt>
    <dgm:pt modelId="{B15791C8-83F2-4C93-8D31-314AD3D36A23}" type="pres">
      <dgm:prSet presAssocID="{30CEC8A0-4A46-476B-9E8B-1457DD93B8C5}" presName="rect1" presStyleLbl="alignAcc1" presStyleIdx="0" presStyleCnt="4"/>
      <dgm:spPr/>
      <dgm:t>
        <a:bodyPr/>
        <a:lstStyle/>
        <a:p>
          <a:endParaRPr lang="en-US"/>
        </a:p>
      </dgm:t>
    </dgm:pt>
    <dgm:pt modelId="{84128C47-221B-4269-96DF-A6044EA47690}" type="pres">
      <dgm:prSet presAssocID="{5F671307-954E-47C3-B8D7-89C0739957FC}" presName="vertSpace2" presStyleLbl="node1" presStyleIdx="0" presStyleCnt="4"/>
      <dgm:spPr/>
    </dgm:pt>
    <dgm:pt modelId="{AE3F0903-0AC7-41FB-9C29-C16CE9A5979F}" type="pres">
      <dgm:prSet presAssocID="{5F671307-954E-47C3-B8D7-89C0739957FC}" presName="circle2" presStyleLbl="node1" presStyleIdx="1" presStyleCnt="4"/>
      <dgm:spPr/>
    </dgm:pt>
    <dgm:pt modelId="{6780A203-0144-48FE-A2D9-87250286CC59}" type="pres">
      <dgm:prSet presAssocID="{5F671307-954E-47C3-B8D7-89C0739957FC}" presName="rect2" presStyleLbl="alignAcc1" presStyleIdx="1" presStyleCnt="4"/>
      <dgm:spPr/>
      <dgm:t>
        <a:bodyPr/>
        <a:lstStyle/>
        <a:p>
          <a:endParaRPr lang="en-US"/>
        </a:p>
      </dgm:t>
    </dgm:pt>
    <dgm:pt modelId="{EB96F085-72B7-457B-81B3-A2D338D2DB2F}" type="pres">
      <dgm:prSet presAssocID="{9CED2432-3DA9-4EBA-BB86-3697D2B283E5}" presName="vertSpace3" presStyleLbl="node1" presStyleIdx="1" presStyleCnt="4"/>
      <dgm:spPr/>
    </dgm:pt>
    <dgm:pt modelId="{5B36B129-9B9C-45DB-8930-E0EE2E932CB8}" type="pres">
      <dgm:prSet presAssocID="{9CED2432-3DA9-4EBA-BB86-3697D2B283E5}" presName="circle3" presStyleLbl="node1" presStyleIdx="2" presStyleCnt="4"/>
      <dgm:spPr/>
    </dgm:pt>
    <dgm:pt modelId="{8AACF2BF-3BD6-491A-9D17-EDB8AACA5240}" type="pres">
      <dgm:prSet presAssocID="{9CED2432-3DA9-4EBA-BB86-3697D2B283E5}" presName="rect3" presStyleLbl="alignAcc1" presStyleIdx="2" presStyleCnt="4"/>
      <dgm:spPr/>
      <dgm:t>
        <a:bodyPr/>
        <a:lstStyle/>
        <a:p>
          <a:endParaRPr lang="en-US"/>
        </a:p>
      </dgm:t>
    </dgm:pt>
    <dgm:pt modelId="{3EB22765-C6B4-4FC3-9CCB-F130B60FB2B6}" type="pres">
      <dgm:prSet presAssocID="{6048F7F6-55BB-4AEC-845D-F5E3E9353BD4}" presName="vertSpace4" presStyleLbl="node1" presStyleIdx="2" presStyleCnt="4"/>
      <dgm:spPr/>
    </dgm:pt>
    <dgm:pt modelId="{C10A3490-0376-45CE-AEFA-F16BB92E98D9}" type="pres">
      <dgm:prSet presAssocID="{6048F7F6-55BB-4AEC-845D-F5E3E9353BD4}" presName="circle4" presStyleLbl="node1" presStyleIdx="3" presStyleCnt="4"/>
      <dgm:spPr/>
    </dgm:pt>
    <dgm:pt modelId="{158BB6F4-C305-438B-AFAF-A84687791166}" type="pres">
      <dgm:prSet presAssocID="{6048F7F6-55BB-4AEC-845D-F5E3E9353BD4}" presName="rect4" presStyleLbl="alignAcc1" presStyleIdx="3" presStyleCnt="4"/>
      <dgm:spPr/>
      <dgm:t>
        <a:bodyPr/>
        <a:lstStyle/>
        <a:p>
          <a:endParaRPr lang="en-US"/>
        </a:p>
      </dgm:t>
    </dgm:pt>
    <dgm:pt modelId="{F63EB6F1-4AFD-4E0C-9EDA-DEC1A56BBE72}" type="pres">
      <dgm:prSet presAssocID="{30CEC8A0-4A46-476B-9E8B-1457DD93B8C5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1285D-F584-4F42-ABF7-4C97B743540F}" type="pres">
      <dgm:prSet presAssocID="{5F671307-954E-47C3-B8D7-89C0739957F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A99CB-3DE8-4F3B-A817-6714C9C6DF92}" type="pres">
      <dgm:prSet presAssocID="{9CED2432-3DA9-4EBA-BB86-3697D2B283E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69A1B-7E67-4901-AF43-853B83903AF5}" type="pres">
      <dgm:prSet presAssocID="{6048F7F6-55BB-4AEC-845D-F5E3E9353BD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207BF1-3DBD-4F95-AD1C-2B134E586EFA}" type="presOf" srcId="{30CEC8A0-4A46-476B-9E8B-1457DD93B8C5}" destId="{B15791C8-83F2-4C93-8D31-314AD3D36A23}" srcOrd="0" destOrd="0" presId="urn:microsoft.com/office/officeart/2005/8/layout/target3"/>
    <dgm:cxn modelId="{513D42BC-57AB-4D1F-B01C-FEB71B30A37F}" type="presOf" srcId="{6048F7F6-55BB-4AEC-845D-F5E3E9353BD4}" destId="{158BB6F4-C305-438B-AFAF-A84687791166}" srcOrd="0" destOrd="0" presId="urn:microsoft.com/office/officeart/2005/8/layout/target3"/>
    <dgm:cxn modelId="{915242B5-4DB9-4C02-9B1A-26B35E86D788}" type="presOf" srcId="{30CEC8A0-4A46-476B-9E8B-1457DD93B8C5}" destId="{F63EB6F1-4AFD-4E0C-9EDA-DEC1A56BBE72}" srcOrd="1" destOrd="0" presId="urn:microsoft.com/office/officeart/2005/8/layout/target3"/>
    <dgm:cxn modelId="{4A7BD042-3B56-4C3E-8D2E-996665C6AA52}" type="presOf" srcId="{5F671307-954E-47C3-B8D7-89C0739957FC}" destId="{23F1285D-F584-4F42-ABF7-4C97B743540F}" srcOrd="1" destOrd="0" presId="urn:microsoft.com/office/officeart/2005/8/layout/target3"/>
    <dgm:cxn modelId="{3BADF918-4C16-432E-83CC-1D9AF65B7703}" type="presOf" srcId="{6048F7F6-55BB-4AEC-845D-F5E3E9353BD4}" destId="{67769A1B-7E67-4901-AF43-853B83903AF5}" srcOrd="1" destOrd="0" presId="urn:microsoft.com/office/officeart/2005/8/layout/target3"/>
    <dgm:cxn modelId="{68AB8A52-8D94-45DF-AD5D-B218739975CC}" type="presOf" srcId="{9CED2432-3DA9-4EBA-BB86-3697D2B283E5}" destId="{8AACF2BF-3BD6-491A-9D17-EDB8AACA5240}" srcOrd="0" destOrd="0" presId="urn:microsoft.com/office/officeart/2005/8/layout/target3"/>
    <dgm:cxn modelId="{6847AF51-F497-4662-A754-83E53D896D33}" srcId="{93D4F9D1-38F6-4B38-B48B-1C9510E50CA7}" destId="{9CED2432-3DA9-4EBA-BB86-3697D2B283E5}" srcOrd="2" destOrd="0" parTransId="{796983BF-189B-4E64-A453-9ED5970757AF}" sibTransId="{8370992E-A190-4AFB-A2E1-E28C90068877}"/>
    <dgm:cxn modelId="{96A315DA-5BBA-4BA1-892F-0494C03F079A}" srcId="{93D4F9D1-38F6-4B38-B48B-1C9510E50CA7}" destId="{6048F7F6-55BB-4AEC-845D-F5E3E9353BD4}" srcOrd="3" destOrd="0" parTransId="{FEB778F7-8B68-4842-AA58-E7E687CE5E4C}" sibTransId="{B5E802B4-2F4B-4266-860C-A7E6090EBC3C}"/>
    <dgm:cxn modelId="{A3191AE6-05F0-408E-B75C-25303BB91D9B}" type="presOf" srcId="{93D4F9D1-38F6-4B38-B48B-1C9510E50CA7}" destId="{971BC420-194D-469D-B821-0DB067B1512B}" srcOrd="0" destOrd="0" presId="urn:microsoft.com/office/officeart/2005/8/layout/target3"/>
    <dgm:cxn modelId="{D760E024-387A-4C8D-BBC4-3B34B86212B8}" srcId="{93D4F9D1-38F6-4B38-B48B-1C9510E50CA7}" destId="{30CEC8A0-4A46-476B-9E8B-1457DD93B8C5}" srcOrd="0" destOrd="0" parTransId="{E7AD2847-C3CA-4726-A47C-A9DE1F0E2D56}" sibTransId="{00446870-2A54-44B1-ACFE-AFDF6DDDCEFC}"/>
    <dgm:cxn modelId="{B9887F7A-FCBD-4C28-9B79-20F1754A25AB}" srcId="{93D4F9D1-38F6-4B38-B48B-1C9510E50CA7}" destId="{5F671307-954E-47C3-B8D7-89C0739957FC}" srcOrd="1" destOrd="0" parTransId="{067284DC-84B6-4264-A2C4-D15FB15B8CDF}" sibTransId="{7F995165-6A48-47B9-AE80-F439FE07B711}"/>
    <dgm:cxn modelId="{8BC02DB3-BCDE-4F49-A522-8B78106A8D16}" type="presOf" srcId="{5F671307-954E-47C3-B8D7-89C0739957FC}" destId="{6780A203-0144-48FE-A2D9-87250286CC59}" srcOrd="0" destOrd="0" presId="urn:microsoft.com/office/officeart/2005/8/layout/target3"/>
    <dgm:cxn modelId="{C1A64FE2-494B-4B5C-8A0A-9E2663A48214}" type="presOf" srcId="{9CED2432-3DA9-4EBA-BB86-3697D2B283E5}" destId="{BC4A99CB-3DE8-4F3B-A817-6714C9C6DF92}" srcOrd="1" destOrd="0" presId="urn:microsoft.com/office/officeart/2005/8/layout/target3"/>
    <dgm:cxn modelId="{1A078073-9442-4973-A79A-A566D90078A2}" type="presParOf" srcId="{971BC420-194D-469D-B821-0DB067B1512B}" destId="{6326B740-7C42-492D-AE63-6316DBAC5EF4}" srcOrd="0" destOrd="0" presId="urn:microsoft.com/office/officeart/2005/8/layout/target3"/>
    <dgm:cxn modelId="{7742D646-F944-4BED-B8D7-8C1EBF700EDC}" type="presParOf" srcId="{971BC420-194D-469D-B821-0DB067B1512B}" destId="{8ECCF519-6429-4B17-890C-8B08F6D06613}" srcOrd="1" destOrd="0" presId="urn:microsoft.com/office/officeart/2005/8/layout/target3"/>
    <dgm:cxn modelId="{48038592-E4F1-4BBD-B2B4-AFA0D70EB3FF}" type="presParOf" srcId="{971BC420-194D-469D-B821-0DB067B1512B}" destId="{B15791C8-83F2-4C93-8D31-314AD3D36A23}" srcOrd="2" destOrd="0" presId="urn:microsoft.com/office/officeart/2005/8/layout/target3"/>
    <dgm:cxn modelId="{83144501-BB47-4764-8554-6E0308C2660D}" type="presParOf" srcId="{971BC420-194D-469D-B821-0DB067B1512B}" destId="{84128C47-221B-4269-96DF-A6044EA47690}" srcOrd="3" destOrd="0" presId="urn:microsoft.com/office/officeart/2005/8/layout/target3"/>
    <dgm:cxn modelId="{BB917353-1EB7-4AF2-AC29-266FEA99978B}" type="presParOf" srcId="{971BC420-194D-469D-B821-0DB067B1512B}" destId="{AE3F0903-0AC7-41FB-9C29-C16CE9A5979F}" srcOrd="4" destOrd="0" presId="urn:microsoft.com/office/officeart/2005/8/layout/target3"/>
    <dgm:cxn modelId="{4FD48F86-DCB7-4A53-AF2A-BE3CF3054202}" type="presParOf" srcId="{971BC420-194D-469D-B821-0DB067B1512B}" destId="{6780A203-0144-48FE-A2D9-87250286CC59}" srcOrd="5" destOrd="0" presId="urn:microsoft.com/office/officeart/2005/8/layout/target3"/>
    <dgm:cxn modelId="{3BC99923-8ECD-4582-9A20-EC735D15FE54}" type="presParOf" srcId="{971BC420-194D-469D-B821-0DB067B1512B}" destId="{EB96F085-72B7-457B-81B3-A2D338D2DB2F}" srcOrd="6" destOrd="0" presId="urn:microsoft.com/office/officeart/2005/8/layout/target3"/>
    <dgm:cxn modelId="{4A23A784-B45F-4363-BA31-24A3FA8083C1}" type="presParOf" srcId="{971BC420-194D-469D-B821-0DB067B1512B}" destId="{5B36B129-9B9C-45DB-8930-E0EE2E932CB8}" srcOrd="7" destOrd="0" presId="urn:microsoft.com/office/officeart/2005/8/layout/target3"/>
    <dgm:cxn modelId="{C4E02297-9449-4296-A1FE-18AB4590CD52}" type="presParOf" srcId="{971BC420-194D-469D-B821-0DB067B1512B}" destId="{8AACF2BF-3BD6-491A-9D17-EDB8AACA5240}" srcOrd="8" destOrd="0" presId="urn:microsoft.com/office/officeart/2005/8/layout/target3"/>
    <dgm:cxn modelId="{2D7006D6-0FFE-45C1-94A2-3CAED4014336}" type="presParOf" srcId="{971BC420-194D-469D-B821-0DB067B1512B}" destId="{3EB22765-C6B4-4FC3-9CCB-F130B60FB2B6}" srcOrd="9" destOrd="0" presId="urn:microsoft.com/office/officeart/2005/8/layout/target3"/>
    <dgm:cxn modelId="{E31082E0-5295-494F-8C8C-DF20016C24D6}" type="presParOf" srcId="{971BC420-194D-469D-B821-0DB067B1512B}" destId="{C10A3490-0376-45CE-AEFA-F16BB92E98D9}" srcOrd="10" destOrd="0" presId="urn:microsoft.com/office/officeart/2005/8/layout/target3"/>
    <dgm:cxn modelId="{F203517C-8F5E-4246-804D-BDAECBEE2D91}" type="presParOf" srcId="{971BC420-194D-469D-B821-0DB067B1512B}" destId="{158BB6F4-C305-438B-AFAF-A84687791166}" srcOrd="11" destOrd="0" presId="urn:microsoft.com/office/officeart/2005/8/layout/target3"/>
    <dgm:cxn modelId="{81B5B956-E588-4722-BB5A-3BB6B416796A}" type="presParOf" srcId="{971BC420-194D-469D-B821-0DB067B1512B}" destId="{F63EB6F1-4AFD-4E0C-9EDA-DEC1A56BBE72}" srcOrd="12" destOrd="0" presId="urn:microsoft.com/office/officeart/2005/8/layout/target3"/>
    <dgm:cxn modelId="{2DF41C59-0D5F-4620-A586-D144F4E7F306}" type="presParOf" srcId="{971BC420-194D-469D-B821-0DB067B1512B}" destId="{23F1285D-F584-4F42-ABF7-4C97B743540F}" srcOrd="13" destOrd="0" presId="urn:microsoft.com/office/officeart/2005/8/layout/target3"/>
    <dgm:cxn modelId="{6885DF18-0CE3-488E-88BA-54733CD39D5A}" type="presParOf" srcId="{971BC420-194D-469D-B821-0DB067B1512B}" destId="{BC4A99CB-3DE8-4F3B-A817-6714C9C6DF92}" srcOrd="14" destOrd="0" presId="urn:microsoft.com/office/officeart/2005/8/layout/target3"/>
    <dgm:cxn modelId="{2ADBC822-D3BA-4A3C-A5C4-DF5967FA2E9E}" type="presParOf" srcId="{971BC420-194D-469D-B821-0DB067B1512B}" destId="{67769A1B-7E67-4901-AF43-853B83903AF5}" srcOrd="15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05D8D-40DA-4301-9845-7449479A308C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1D66D-8BBD-4705-BC35-B3B3BD03E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A4E55C7E-D7C3-4BA8-8EB0-ACB74AB52D6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F4CA5810-D409-4EF3-8B4C-F07E35E40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59E86A05-BFBA-4B73-8827-A2D798932CF7}" type="slidenum">
              <a:rPr lang="pt-BR" sz="1200"/>
              <a:pPr algn="r" defTabSz="948305"/>
              <a:t>2</a:t>
            </a:fld>
            <a:endParaRPr lang="pt-BR" sz="1200" dirty="0"/>
          </a:p>
        </p:txBody>
      </p:sp>
      <p:sp>
        <p:nvSpPr>
          <p:cNvPr id="10752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0" y="728663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88975" y="4612602"/>
            <a:ext cx="5505450" cy="43698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802" tIns="47401" rIns="94802" bIns="47401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07525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DD91E804-CD60-4779-A934-C9013D10E669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2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017EB-70F4-48A9-83C2-1BB61B0EEED2}" type="slidenum">
              <a:rPr lang="pt-BR">
                <a:latin typeface="Arial" pitchFamily="34" charset="0"/>
              </a:rPr>
              <a:pPr/>
              <a:t>3</a:t>
            </a:fld>
            <a:endParaRPr lang="pt-BR">
              <a:latin typeface="Arial" pitchFamily="34" charset="0"/>
            </a:endParaRPr>
          </a:p>
        </p:txBody>
      </p:sp>
      <p:sp>
        <p:nvSpPr>
          <p:cNvPr id="1638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6389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D434ED75-EB44-4C3D-8948-DAAC3CC23A20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3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4BB22748-2DDC-4375-915A-E732C6E7CA2D}" type="slidenum">
              <a:rPr lang="pt-BR" sz="1200"/>
              <a:pPr algn="r" defTabSz="948305"/>
              <a:t>4</a:t>
            </a:fld>
            <a:endParaRPr lang="pt-BR" sz="1200" dirty="0"/>
          </a:p>
        </p:txBody>
      </p:sp>
      <p:sp>
        <p:nvSpPr>
          <p:cNvPr id="11571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6000" y="728663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88975" y="4612602"/>
            <a:ext cx="5505450" cy="43698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802" tIns="47401" rIns="94802" bIns="47401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15717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7A0639B1-88CA-4903-BDE8-1E4100610924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4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081AD-2F36-4280-9A2E-BB51A485111F}" type="slidenum">
              <a:rPr lang="pt-BR">
                <a:latin typeface="Arial" pitchFamily="34" charset="0"/>
              </a:rPr>
              <a:pPr/>
              <a:t>5</a:t>
            </a:fld>
            <a:endParaRPr lang="pt-BR">
              <a:latin typeface="Arial" pitchFamily="34" charset="0"/>
            </a:endParaRPr>
          </a:p>
        </p:txBody>
      </p:sp>
      <p:sp>
        <p:nvSpPr>
          <p:cNvPr id="1741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7413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DDF759DB-C029-4958-926C-FE3BC714A61D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5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6B821-FF30-4C29-AC6F-ED0208506588}" type="slidenum">
              <a:rPr lang="pt-BR">
                <a:latin typeface="Arial" pitchFamily="34" charset="0"/>
              </a:rPr>
              <a:pPr/>
              <a:t>6</a:t>
            </a:fld>
            <a:endParaRPr lang="pt-BR">
              <a:latin typeface="Arial" pitchFamily="34" charset="0"/>
            </a:endParaRPr>
          </a:p>
        </p:txBody>
      </p:sp>
      <p:sp>
        <p:nvSpPr>
          <p:cNvPr id="1843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8437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83F097BC-BEDB-41DA-87ED-11E23A141C55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6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05A1F-F6B3-4B28-8178-36A67A2502D0}" type="slidenum">
              <a:rPr lang="pt-BR">
                <a:latin typeface="Arial" pitchFamily="34" charset="0"/>
              </a:rPr>
              <a:pPr/>
              <a:t>7</a:t>
            </a:fld>
            <a:endParaRPr lang="pt-BR">
              <a:latin typeface="Arial" pitchFamily="34" charset="0"/>
            </a:endParaRPr>
          </a:p>
        </p:txBody>
      </p:sp>
      <p:sp>
        <p:nvSpPr>
          <p:cNvPr id="1945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19461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2C674370-3498-410A-BE85-35F3517163EE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7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0EBB5-7A71-4F21-97EC-AFBC4A0038EE}" type="slidenum">
              <a:rPr lang="pt-BR">
                <a:latin typeface="Arial" pitchFamily="34" charset="0"/>
              </a:rPr>
              <a:pPr/>
              <a:t>8</a:t>
            </a:fld>
            <a:endParaRPr lang="pt-BR">
              <a:latin typeface="Arial" pitchFamily="34" charset="0"/>
            </a:endParaRPr>
          </a:p>
        </p:txBody>
      </p:sp>
      <p:sp>
        <p:nvSpPr>
          <p:cNvPr id="2355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557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EA2158F5-6182-4D09-9C88-83B4D3DA5F26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8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7075E-5B05-4F17-959F-C27F23C7D8B2}" type="slidenum">
              <a:rPr lang="pt-BR">
                <a:latin typeface="Arial" pitchFamily="34" charset="0"/>
              </a:rPr>
              <a:pPr/>
              <a:t>10</a:t>
            </a:fld>
            <a:endParaRPr lang="pt-BR">
              <a:latin typeface="Arial" pitchFamily="34" charset="0"/>
            </a:endParaRPr>
          </a:p>
        </p:txBody>
      </p:sp>
      <p:sp>
        <p:nvSpPr>
          <p:cNvPr id="2457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4581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F0B9AEAE-9010-4AE6-BDDA-9A2DAACE4BE6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10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D366E-ED3E-48EF-873D-1611540013F8}" type="slidenum">
              <a:rPr lang="pt-BR">
                <a:latin typeface="Arial" pitchFamily="34" charset="0"/>
              </a:rPr>
              <a:pPr/>
              <a:t>11</a:t>
            </a:fld>
            <a:endParaRPr lang="pt-BR">
              <a:latin typeface="Arial" pitchFamily="34" charset="0"/>
            </a:endParaRPr>
          </a:p>
        </p:txBody>
      </p:sp>
      <p:sp>
        <p:nvSpPr>
          <p:cNvPr id="2560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5605" name="Espaço Reservado para Número de Slide 3"/>
          <p:cNvSpPr txBox="1">
            <a:spLocks noGrp="1"/>
          </p:cNvSpPr>
          <p:nvPr/>
        </p:nvSpPr>
        <p:spPr bwMode="auto">
          <a:xfrm>
            <a:off x="3897313" y="9223594"/>
            <a:ext cx="2982912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02" tIns="47401" rIns="94802" bIns="47401" anchor="b"/>
          <a:lstStyle/>
          <a:p>
            <a:pPr algn="r" defTabSz="948305"/>
            <a:fld id="{8FE62428-9D07-4873-8892-756D3AA6877A}" type="slidenum">
              <a:rPr lang="pt-BR" sz="1200">
                <a:latin typeface="Times New Roman" pitchFamily="18" charset="0"/>
                <a:sym typeface="Times New Roman" pitchFamily="18" charset="0"/>
              </a:rPr>
              <a:pPr algn="r" defTabSz="948305"/>
              <a:t>11</a:t>
            </a:fld>
            <a:endParaRPr lang="pt-BR" sz="1200" dirty="0">
              <a:latin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BF1A-9DD7-4B3A-B929-A1D80B427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3182-CCDF-45FB-85DD-17E9AA1E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7810-F878-4276-B2A7-88991FA84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51637-D73E-439F-9F1A-BBC7CA4B7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9562-15A6-4F7B-9FDC-37EE676B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54CE-27A6-4526-BBA3-25271A18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D50B-9194-4C05-91D4-A56DD171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8CF4-2C53-48D6-A4DD-1EB337AE2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EA63-1B45-46E8-B47D-A87403AD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E166-A7CF-4889-B65D-1C923B2B5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4FDD-C58C-4584-B472-FACEDD889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C6F4-5490-4334-8E68-581859D4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Diffusion of </a:t>
            </a:r>
            <a:r>
              <a:rPr lang="en-US" dirty="0" smtClean="0">
                <a:solidFill>
                  <a:schemeClr val="bg1"/>
                </a:solidFill>
              </a:rPr>
              <a:t>Innovation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70908C-0FAC-4F6A-A2A0-D9221D0C4A12}" type="slidenum">
              <a:rPr lang="pt-BR">
                <a:latin typeface="Arial" pitchFamily="34" charset="0"/>
              </a:rPr>
              <a:pPr/>
              <a:t>10</a:t>
            </a:fld>
            <a:endParaRPr lang="pt-BR">
              <a:latin typeface="Arial" pitchFamily="34" charset="0"/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35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1036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8" name="Rectangle 190"/>
          <p:cNvSpPr>
            <a:spLocks noChangeArrowheads="1"/>
          </p:cNvSpPr>
          <p:nvPr/>
        </p:nvSpPr>
        <p:spPr bwMode="auto">
          <a:xfrm>
            <a:off x="0" y="381000"/>
            <a:ext cx="9144000" cy="10810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2"/>
            <a:r>
              <a:rPr lang="en-GB" sz="2400">
                <a:solidFill>
                  <a:schemeClr val="bg1"/>
                </a:solidFill>
                <a:latin typeface="Trebuchet MS" pitchFamily="34" charset="0"/>
              </a:rPr>
              <a:t>Innovation processes follow a normal distribution curve</a:t>
            </a:r>
            <a:endParaRPr lang="en-GB">
              <a:latin typeface="Verdana" pitchFamily="34" charset="0"/>
            </a:endParaRPr>
          </a:p>
          <a:p>
            <a:endParaRPr lang="pt-BR"/>
          </a:p>
        </p:txBody>
      </p:sp>
      <p:sp>
        <p:nvSpPr>
          <p:cNvPr id="1039" name="Rectangle 34"/>
          <p:cNvSpPr>
            <a:spLocks noChangeArrowheads="1"/>
          </p:cNvSpPr>
          <p:nvPr/>
        </p:nvSpPr>
        <p:spPr bwMode="auto">
          <a:xfrm>
            <a:off x="107950" y="574675"/>
            <a:ext cx="8281988" cy="8382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40638" bIns="0" anchor="ctr"/>
          <a:lstStyle/>
          <a:p>
            <a:pPr marL="1143000" lvl="2" indent="-228600" defTabSz="642938"/>
            <a:endParaRPr lang="en-GB">
              <a:latin typeface="Verdana" pitchFamily="34" charset="0"/>
            </a:endParaRPr>
          </a:p>
        </p:txBody>
      </p:sp>
      <p:graphicFrame>
        <p:nvGraphicFramePr>
          <p:cNvPr id="1026" name="Object 192"/>
          <p:cNvGraphicFramePr>
            <a:graphicFrameLocks noChangeAspect="1"/>
          </p:cNvGraphicFramePr>
          <p:nvPr/>
        </p:nvGraphicFramePr>
        <p:xfrm>
          <a:off x="2057400" y="2317750"/>
          <a:ext cx="4862513" cy="3109913"/>
        </p:xfrm>
        <a:graphic>
          <a:graphicData uri="http://schemas.openxmlformats.org/presentationml/2006/ole">
            <p:oleObj spid="_x0000_s21506" name="Document" r:id="rId4" imgW="3474720" imgH="2221992" progId="Word.Document.8">
              <p:embed/>
            </p:oleObj>
          </a:graphicData>
        </a:graphic>
      </p:graphicFrame>
      <p:sp>
        <p:nvSpPr>
          <p:cNvPr id="1040" name="Text Box 194"/>
          <p:cNvSpPr txBox="1">
            <a:spLocks noChangeArrowheads="1"/>
          </p:cNvSpPr>
          <p:nvPr/>
        </p:nvSpPr>
        <p:spPr bwMode="auto">
          <a:xfrm>
            <a:off x="304800" y="4800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rebuchet MS" pitchFamily="34" charset="0"/>
              </a:rPr>
              <a:t>INNOVATORS</a:t>
            </a:r>
          </a:p>
        </p:txBody>
      </p:sp>
      <p:sp>
        <p:nvSpPr>
          <p:cNvPr id="1041" name="Text Box 195"/>
          <p:cNvSpPr txBox="1">
            <a:spLocks noChangeArrowheads="1"/>
          </p:cNvSpPr>
          <p:nvPr/>
        </p:nvSpPr>
        <p:spPr bwMode="auto">
          <a:xfrm>
            <a:off x="7086600" y="4800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rebuchet MS" pitchFamily="34" charset="0"/>
              </a:rPr>
              <a:t>LAGGARDS</a:t>
            </a:r>
          </a:p>
        </p:txBody>
      </p:sp>
      <p:sp>
        <p:nvSpPr>
          <p:cNvPr id="1042" name="Text Box 196"/>
          <p:cNvSpPr txBox="1">
            <a:spLocks noChangeArrowheads="1"/>
          </p:cNvSpPr>
          <p:nvPr/>
        </p:nvSpPr>
        <p:spPr bwMode="auto">
          <a:xfrm>
            <a:off x="3657600" y="1828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rebuchet MS" pitchFamily="34" charset="0"/>
              </a:rPr>
              <a:t>MAJORITY</a:t>
            </a:r>
          </a:p>
        </p:txBody>
      </p:sp>
      <p:sp>
        <p:nvSpPr>
          <p:cNvPr id="1043" name="AutoShape 197"/>
          <p:cNvSpPr>
            <a:spLocks noChangeArrowheads="1"/>
          </p:cNvSpPr>
          <p:nvPr/>
        </p:nvSpPr>
        <p:spPr bwMode="auto">
          <a:xfrm>
            <a:off x="2133600" y="5715000"/>
            <a:ext cx="5562600" cy="152400"/>
          </a:xfrm>
          <a:prstGeom prst="rightArrow">
            <a:avLst>
              <a:gd name="adj1" fmla="val 50000"/>
              <a:gd name="adj2" fmla="val 9125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Text Box 198"/>
          <p:cNvSpPr txBox="1">
            <a:spLocks noChangeArrowheads="1"/>
          </p:cNvSpPr>
          <p:nvPr/>
        </p:nvSpPr>
        <p:spPr bwMode="auto">
          <a:xfrm>
            <a:off x="3200400" y="60960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rebuchet MS" pitchFamily="34" charset="0"/>
              </a:rPr>
              <a:t>CONTINUOUS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5402E-BE51-482B-96B8-6124CBC7328E}" type="slidenum">
              <a:rPr lang="pt-BR">
                <a:latin typeface="Arial" pitchFamily="34" charset="0"/>
              </a:rPr>
              <a:pPr/>
              <a:t>11</a:t>
            </a:fld>
            <a:endParaRPr lang="pt-BR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13321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3322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13323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476250"/>
            <a:ext cx="9144000" cy="108108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34"/>
          <p:cNvSpPr>
            <a:spLocks noChangeArrowheads="1"/>
          </p:cNvSpPr>
          <p:nvPr/>
        </p:nvSpPr>
        <p:spPr bwMode="auto">
          <a:xfrm>
            <a:off x="0" y="574675"/>
            <a:ext cx="9144000" cy="8382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40638" bIns="0" anchor="ctr"/>
          <a:lstStyle/>
          <a:p>
            <a:pPr marL="1143000" lvl="2" indent="-228600" algn="ctr" defTabSz="642938"/>
            <a:r>
              <a:rPr lang="en-GB" sz="2800" b="1" dirty="0">
                <a:solidFill>
                  <a:schemeClr val="bg1"/>
                </a:solidFill>
                <a:latin typeface="Trebuchet MS" pitchFamily="34" charset="0"/>
              </a:rPr>
              <a:t>5 critical factors influencing innovation diffusion</a:t>
            </a:r>
            <a:endParaRPr lang="en-GB" sz="2800" b="1" dirty="0">
              <a:latin typeface="Verdana" pitchFamily="34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28600" y="2168525"/>
            <a:ext cx="8763000" cy="3775075"/>
            <a:chOff x="144" y="1366"/>
            <a:chExt cx="5520" cy="2378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44" y="1392"/>
              <a:ext cx="2352" cy="432"/>
              <a:chOff x="336" y="1392"/>
              <a:chExt cx="2352" cy="432"/>
            </a:xfrm>
          </p:grpSpPr>
          <p:sp>
            <p:nvSpPr>
              <p:cNvPr id="13362" name="Rectangle 12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3" name="Text Box 16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rebuchet MS" pitchFamily="34" charset="0"/>
                  </a:rPr>
                  <a:t>Relative advantage</a:t>
                </a:r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44" y="1872"/>
              <a:ext cx="2352" cy="432"/>
              <a:chOff x="336" y="1392"/>
              <a:chExt cx="2352" cy="432"/>
            </a:xfrm>
          </p:grpSpPr>
          <p:sp>
            <p:nvSpPr>
              <p:cNvPr id="13360" name="Rectangle 26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Text Box 27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rebuchet MS" pitchFamily="34" charset="0"/>
                  </a:rPr>
                  <a:t>Compatibility</a:t>
                </a:r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44" y="2352"/>
              <a:ext cx="2352" cy="432"/>
              <a:chOff x="336" y="1392"/>
              <a:chExt cx="2352" cy="432"/>
            </a:xfrm>
          </p:grpSpPr>
          <p:sp>
            <p:nvSpPr>
              <p:cNvPr id="13358" name="Rectangle 29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Text Box 30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rebuchet MS" pitchFamily="34" charset="0"/>
                  </a:rPr>
                  <a:t>Complexity of transition</a:t>
                </a:r>
              </a:p>
            </p:txBody>
          </p: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144" y="2832"/>
              <a:ext cx="2352" cy="432"/>
              <a:chOff x="336" y="1392"/>
              <a:chExt cx="2352" cy="432"/>
            </a:xfrm>
          </p:grpSpPr>
          <p:sp>
            <p:nvSpPr>
              <p:cNvPr id="13356" name="Rectangle 32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Text Box 33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rebuchet MS" pitchFamily="34" charset="0"/>
                  </a:rPr>
                  <a:t>Possibility of testing</a:t>
                </a:r>
              </a:p>
            </p:txBody>
          </p:sp>
        </p:grp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144" y="3312"/>
              <a:ext cx="2352" cy="432"/>
              <a:chOff x="336" y="1392"/>
              <a:chExt cx="2352" cy="432"/>
            </a:xfrm>
          </p:grpSpPr>
          <p:sp>
            <p:nvSpPr>
              <p:cNvPr id="13354" name="Rectangle 35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Text Box 36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rebuchet MS" pitchFamily="34" charset="0"/>
                  </a:rPr>
                  <a:t>Visibility of benefits</a:t>
                </a:r>
              </a:p>
            </p:txBody>
          </p: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2544" y="1366"/>
              <a:ext cx="3120" cy="458"/>
              <a:chOff x="2544" y="1366"/>
              <a:chExt cx="3120" cy="458"/>
            </a:xfrm>
          </p:grpSpPr>
          <p:sp>
            <p:nvSpPr>
              <p:cNvPr id="13351" name="Line 38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Rectangle 40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832" cy="4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Text Box 41"/>
              <p:cNvSpPr txBox="1">
                <a:spLocks noChangeArrowheads="1"/>
              </p:cNvSpPr>
              <p:nvPr/>
            </p:nvSpPr>
            <p:spPr bwMode="auto">
              <a:xfrm>
                <a:off x="2928" y="1366"/>
                <a:ext cx="2736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rebuchet MS" pitchFamily="34" charset="0"/>
                  </a:rPr>
                  <a:t>Adoption probability grows if innovation has clear advantages for product, service or current behavior</a:t>
                </a:r>
                <a:endParaRPr lang="en-US" sz="2000" dirty="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2544" y="1846"/>
              <a:ext cx="3120" cy="458"/>
              <a:chOff x="2544" y="1366"/>
              <a:chExt cx="3120" cy="458"/>
            </a:xfrm>
          </p:grpSpPr>
          <p:sp>
            <p:nvSpPr>
              <p:cNvPr id="13348" name="Line 49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Rectangle 50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832" cy="43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Text Box 51"/>
              <p:cNvSpPr txBox="1">
                <a:spLocks noChangeArrowheads="1"/>
              </p:cNvSpPr>
              <p:nvPr/>
            </p:nvSpPr>
            <p:spPr bwMode="auto">
              <a:xfrm>
                <a:off x="2928" y="1366"/>
                <a:ext cx="2736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solidFill>
                      <a:schemeClr val="bg1"/>
                    </a:solidFill>
                    <a:latin typeface="Trebuchet MS" pitchFamily="34" charset="0"/>
                  </a:rPr>
                  <a:t>The more innovation is consistent with pre-existing higher the adoption probability</a:t>
                </a:r>
                <a:endParaRPr lang="en-US" sz="200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2544" y="2326"/>
              <a:ext cx="3120" cy="458"/>
              <a:chOff x="2544" y="1366"/>
              <a:chExt cx="3120" cy="458"/>
            </a:xfrm>
          </p:grpSpPr>
          <p:sp>
            <p:nvSpPr>
              <p:cNvPr id="13345" name="Line 53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54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832" cy="43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Text Box 55"/>
              <p:cNvSpPr txBox="1">
                <a:spLocks noChangeArrowheads="1"/>
              </p:cNvSpPr>
              <p:nvPr/>
            </p:nvSpPr>
            <p:spPr bwMode="auto">
              <a:xfrm>
                <a:off x="2928" y="1366"/>
                <a:ext cx="2736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solidFill>
                      <a:schemeClr val="bg1"/>
                    </a:solidFill>
                    <a:latin typeface="Trebuchet MS" pitchFamily="34" charset="0"/>
                  </a:rPr>
                  <a:t>Complex changes involved in innovation, reduce adoption likelihood</a:t>
                </a:r>
                <a:endParaRPr lang="en-US" sz="200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2544" y="2806"/>
              <a:ext cx="3120" cy="458"/>
              <a:chOff x="2544" y="1366"/>
              <a:chExt cx="3120" cy="458"/>
            </a:xfrm>
          </p:grpSpPr>
          <p:sp>
            <p:nvSpPr>
              <p:cNvPr id="13342" name="Line 57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58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832" cy="4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Text Box 59"/>
              <p:cNvSpPr txBox="1">
                <a:spLocks noChangeArrowheads="1"/>
              </p:cNvSpPr>
              <p:nvPr/>
            </p:nvSpPr>
            <p:spPr bwMode="auto">
              <a:xfrm>
                <a:off x="2928" y="1366"/>
                <a:ext cx="2736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solidFill>
                      <a:schemeClr val="bg1"/>
                    </a:solidFill>
                    <a:latin typeface="Trebuchet MS" pitchFamily="34" charset="0"/>
                  </a:rPr>
                  <a:t>A chance to try an innovation before making a final decision increase adoption likelihood</a:t>
                </a:r>
                <a:endParaRPr lang="en-US" sz="200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544" y="3286"/>
              <a:ext cx="3120" cy="458"/>
              <a:chOff x="2544" y="1366"/>
              <a:chExt cx="3120" cy="458"/>
            </a:xfrm>
          </p:grpSpPr>
          <p:sp>
            <p:nvSpPr>
              <p:cNvPr id="13339" name="Line 61"/>
              <p:cNvSpPr>
                <a:spLocks noChangeShapeType="1"/>
              </p:cNvSpPr>
              <p:nvPr/>
            </p:nvSpPr>
            <p:spPr bwMode="auto">
              <a:xfrm>
                <a:off x="2544" y="16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Rectangle 62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832" cy="432"/>
              </a:xfrm>
              <a:prstGeom prst="rect">
                <a:avLst/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Text Box 63"/>
              <p:cNvSpPr txBox="1">
                <a:spLocks noChangeArrowheads="1"/>
              </p:cNvSpPr>
              <p:nvPr/>
            </p:nvSpPr>
            <p:spPr bwMode="auto">
              <a:xfrm>
                <a:off x="2928" y="1366"/>
                <a:ext cx="2736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solidFill>
                      <a:schemeClr val="bg1"/>
                    </a:solidFill>
                    <a:latin typeface="Trebuchet MS" pitchFamily="34" charset="0"/>
                  </a:rPr>
                  <a:t>The more obvious innovation benefits the greater adoption likelihood</a:t>
                </a:r>
                <a:endParaRPr lang="en-US" sz="200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iffusion_of_Innovations_Theory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4350"/>
            <a:ext cx="86868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Process of Diffusion Innovation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of Adoption </a:t>
            </a:r>
            <a:r>
              <a:rPr lang="en-US" sz="2000" dirty="0" smtClean="0">
                <a:solidFill>
                  <a:schemeClr val="bg1"/>
                </a:solidFill>
              </a:rPr>
              <a:t>by Rogers</a:t>
            </a:r>
            <a:r>
              <a:rPr lang="en-US" sz="2000" dirty="0">
                <a:solidFill>
                  <a:schemeClr val="bg1"/>
                </a:solidFill>
              </a:rPr>
              <a:t>’ (1995)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Factors affecting diffusion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Innovation characteristics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Individual characteristics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/>
              <a:t>Innovativeness</a:t>
            </a:r>
          </a:p>
          <a:p>
            <a:pPr lvl="1"/>
            <a:r>
              <a:rPr lang="en-US"/>
              <a:t>Originally defined by Rogers: </a:t>
            </a:r>
            <a:r>
              <a:rPr lang="en-US" sz="2400" i="1"/>
              <a:t>the degree to which an individual is relatively earlier in adopting an innovation than other members of his social system</a:t>
            </a:r>
          </a:p>
          <a:p>
            <a:pPr lvl="1">
              <a:buFontTx/>
              <a:buNone/>
            </a:pPr>
            <a:endParaRPr lang="en-US" sz="2400" i="1"/>
          </a:p>
          <a:p>
            <a:pPr lvl="1"/>
            <a:r>
              <a:rPr lang="en-US"/>
              <a:t>Modified &amp; extended by Hirschman (1980):</a:t>
            </a:r>
          </a:p>
          <a:p>
            <a:pPr lvl="2"/>
            <a:r>
              <a:rPr lang="en-US"/>
              <a:t>Inherent / actualized novelty seeking</a:t>
            </a:r>
          </a:p>
          <a:p>
            <a:pPr lvl="2"/>
            <a:r>
              <a:rPr lang="en-US"/>
              <a:t>Creative consumer</a:t>
            </a:r>
          </a:p>
          <a:p>
            <a:pPr lvl="2"/>
            <a:r>
              <a:rPr lang="en-US"/>
              <a:t>Adoptive / vicarious innovativeness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tabLst>
                <a:tab pos="4800600" algn="l"/>
              </a:tabLst>
            </a:pPr>
            <a:r>
              <a:rPr lang="en-US" dirty="0">
                <a:solidFill>
                  <a:schemeClr val="bg1"/>
                </a:solidFill>
              </a:rPr>
              <a:t>Other individual characteristics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/>
              <a:t>Reliance on others as source of information (Midgley &amp; Dowling)</a:t>
            </a:r>
          </a:p>
          <a:p>
            <a:endParaRPr lang="en-US"/>
          </a:p>
          <a:p>
            <a:r>
              <a:rPr lang="en-US"/>
              <a:t>Adopter threshold (e.g. Valente)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Need-for-change / Need-for-cognition (Wood &amp; Swait, 2002)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Network characteristics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Other possible factors: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err="1"/>
              <a:t>Lyytinen</a:t>
            </a:r>
            <a:r>
              <a:rPr lang="en-US" dirty="0"/>
              <a:t> &amp; </a:t>
            </a:r>
            <a:r>
              <a:rPr lang="en-US" dirty="0" err="1"/>
              <a:t>Damsgaard</a:t>
            </a:r>
            <a:r>
              <a:rPr lang="en-US" dirty="0"/>
              <a:t> (2001)</a:t>
            </a:r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dirty="0"/>
              <a:t>Social environment of diffusion of innovation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r>
              <a:rPr lang="en-US" dirty="0"/>
              <a:t>Marketing strategies employed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r>
              <a:rPr lang="en-US" dirty="0"/>
              <a:t>Institutional structures (e.g., government)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106499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6500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6501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06502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 dirty="0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106503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324600" y="1524000"/>
            <a:ext cx="2819400" cy="3200400"/>
            <a:chOff x="6324600" y="1524000"/>
            <a:chExt cx="2495550" cy="3200400"/>
          </a:xfrm>
          <a:solidFill>
            <a:schemeClr val="accent6">
              <a:lumMod val="75000"/>
            </a:schemeClr>
          </a:solidFill>
        </p:grpSpPr>
        <p:sp>
          <p:nvSpPr>
            <p:cNvPr id="106506" name="Text Box 13"/>
            <p:cNvSpPr txBox="1">
              <a:spLocks noChangeArrowheads="1"/>
            </p:cNvSpPr>
            <p:nvPr/>
          </p:nvSpPr>
          <p:spPr bwMode="auto">
            <a:xfrm>
              <a:off x="6542088" y="2492375"/>
              <a:ext cx="517525" cy="6413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lIns="36000" rIns="18000">
              <a:spAutoFit/>
            </a:bodyPr>
            <a:lstStyle/>
            <a:p>
              <a:pPr algn="ctr" eaLnBrk="0" hangingPunct="0"/>
              <a:r>
                <a:rPr lang="en-US" sz="3600" b="1">
                  <a:solidFill>
                    <a:schemeClr val="bg1"/>
                  </a:solidFill>
                  <a:latin typeface="Trebuchet MS" pitchFamily="34" charset="0"/>
                  <a:sym typeface="Times New Roman" pitchFamily="18" charset="0"/>
                </a:rPr>
                <a:t>5</a:t>
              </a:r>
              <a:r>
                <a:rPr lang="pt-BR" sz="3600" b="1">
                  <a:solidFill>
                    <a:schemeClr val="bg1"/>
                  </a:solidFill>
                  <a:latin typeface="Trebuchet MS" pitchFamily="34" charset="0"/>
                  <a:sym typeface="Times New Roman" pitchFamily="18" charset="0"/>
                </a:rPr>
                <a:t>º</a:t>
              </a:r>
              <a:endPara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endParaRPr>
            </a:p>
          </p:txBody>
        </p:sp>
        <p:sp>
          <p:nvSpPr>
            <p:cNvPr id="106507" name="Text Box 32"/>
            <p:cNvSpPr txBox="1">
              <a:spLocks noChangeArrowheads="1"/>
            </p:cNvSpPr>
            <p:nvPr/>
          </p:nvSpPr>
          <p:spPr bwMode="auto">
            <a:xfrm>
              <a:off x="7875588" y="2492375"/>
              <a:ext cx="655637" cy="6413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lIns="36000" rIns="18000">
              <a:spAutoFit/>
            </a:bodyPr>
            <a:lstStyle/>
            <a:p>
              <a:pPr algn="ctr" eaLnBrk="0" hangingPunct="0"/>
              <a:r>
                <a:rPr lang="en-US" sz="3600" b="1">
                  <a:solidFill>
                    <a:schemeClr val="bg1"/>
                  </a:solidFill>
                  <a:latin typeface="Trebuchet MS" pitchFamily="34" charset="0"/>
                  <a:sym typeface="Times New Roman" pitchFamily="18" charset="0"/>
                </a:rPr>
                <a:t>6</a:t>
              </a:r>
              <a:r>
                <a:rPr lang="pt-BR" sz="3600" b="1">
                  <a:solidFill>
                    <a:schemeClr val="bg1"/>
                  </a:solidFill>
                  <a:latin typeface="Trebuchet MS" pitchFamily="34" charset="0"/>
                  <a:sym typeface="Times New Roman" pitchFamily="18" charset="0"/>
                </a:rPr>
                <a:t>º</a:t>
              </a:r>
              <a:r>
                <a:rPr lang="en-US" sz="3600" b="1">
                  <a:solidFill>
                    <a:schemeClr val="bg1"/>
                  </a:solidFill>
                  <a:latin typeface="Trebuchet MS" pitchFamily="34" charset="0"/>
                  <a:sym typeface="Times New Roman" pitchFamily="18" charset="0"/>
                </a:rPr>
                <a:t> </a:t>
              </a:r>
            </a:p>
          </p:txBody>
        </p:sp>
        <p:sp>
          <p:nvSpPr>
            <p:cNvPr id="106508" name="Rectangle 13"/>
            <p:cNvSpPr>
              <a:spLocks noChangeArrowheads="1"/>
            </p:cNvSpPr>
            <p:nvPr/>
          </p:nvSpPr>
          <p:spPr bwMode="auto">
            <a:xfrm>
              <a:off x="6324600" y="1524000"/>
              <a:ext cx="2495550" cy="3200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9" name="Text Box 27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2286000" cy="26717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D</a:t>
              </a:r>
              <a:r>
                <a:rPr lang="en-US" sz="1600" dirty="0">
                  <a:solidFill>
                    <a:schemeClr val="bg1"/>
                  </a:solidFill>
                  <a:latin typeface="Trebuchet MS" pitchFamily="34" charset="0"/>
                </a:rPr>
                <a:t>iffusion is the process by which an innovation is communicated through certain channels over time among the members of a social system.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476250"/>
            <a:ext cx="6324600" cy="4248150"/>
            <a:chOff x="0" y="476250"/>
            <a:chExt cx="6324600" cy="4248150"/>
          </a:xfrm>
          <a:solidFill>
            <a:schemeClr val="accent6">
              <a:lumMod val="75000"/>
            </a:schemeClr>
          </a:solidFill>
        </p:grpSpPr>
        <p:pic>
          <p:nvPicPr>
            <p:cNvPr id="106512" name="Picture 5" descr="28839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33600" y="1524000"/>
              <a:ext cx="4191000" cy="3200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0" y="476250"/>
              <a:ext cx="6324600" cy="1081088"/>
              <a:chOff x="0" y="300"/>
              <a:chExt cx="3984" cy="681"/>
            </a:xfrm>
            <a:grpFill/>
          </p:grpSpPr>
          <p:sp>
            <p:nvSpPr>
              <p:cNvPr id="106514" name="Rectangle 12"/>
              <p:cNvSpPr>
                <a:spLocks noChangeArrowheads="1"/>
              </p:cNvSpPr>
              <p:nvPr/>
            </p:nvSpPr>
            <p:spPr bwMode="auto">
              <a:xfrm>
                <a:off x="0" y="300"/>
                <a:ext cx="3984" cy="68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5" name="Rectangle 34"/>
              <p:cNvSpPr>
                <a:spLocks noChangeArrowheads="1"/>
              </p:cNvSpPr>
              <p:nvPr/>
            </p:nvSpPr>
            <p:spPr bwMode="auto">
              <a:xfrm>
                <a:off x="0" y="384"/>
                <a:ext cx="3984" cy="528"/>
              </a:xfrm>
              <a:prstGeom prst="rect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lIns="0" tIns="0" rIns="40638" bIns="0" anchor="ctr"/>
              <a:lstStyle/>
              <a:p>
                <a:pPr marL="1143000" lvl="2" indent="-857250" defTabSz="642938"/>
                <a:r>
                  <a:rPr lang="en-GB" sz="2400" dirty="0">
                    <a:solidFill>
                      <a:schemeClr val="bg1"/>
                    </a:solidFill>
                    <a:latin typeface="Trebuchet MS" pitchFamily="34" charset="0"/>
                  </a:rPr>
                  <a:t>Diffusion of Innovations by Everett Rogers</a:t>
                </a:r>
                <a:r>
                  <a:rPr lang="en-GB" dirty="0">
                    <a:latin typeface="Verdana" pitchFamily="34" charset="0"/>
                  </a:rPr>
                  <a:t> </a:t>
                </a:r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0" y="4724400"/>
            <a:ext cx="3352800" cy="2133600"/>
            <a:chOff x="685800" y="4724400"/>
            <a:chExt cx="6172200" cy="1828800"/>
          </a:xfrm>
          <a:solidFill>
            <a:schemeClr val="accent6">
              <a:lumMod val="75000"/>
            </a:schemeClr>
          </a:solidFill>
        </p:grpSpPr>
        <p:sp>
          <p:nvSpPr>
            <p:cNvPr id="106517" name="Rectangle 13"/>
            <p:cNvSpPr>
              <a:spLocks noChangeArrowheads="1"/>
            </p:cNvSpPr>
            <p:nvPr/>
          </p:nvSpPr>
          <p:spPr bwMode="auto">
            <a:xfrm>
              <a:off x="685800" y="4724400"/>
              <a:ext cx="6172200" cy="1828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Text Box 27"/>
            <p:cNvSpPr txBox="1">
              <a:spLocks noChangeArrowheads="1"/>
            </p:cNvSpPr>
            <p:nvPr/>
          </p:nvSpPr>
          <p:spPr bwMode="auto">
            <a:xfrm>
              <a:off x="1066800" y="5105400"/>
              <a:ext cx="5715000" cy="10445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Trebuchet MS" pitchFamily="34" charset="0"/>
                </a:rPr>
                <a:t>Innovation is any new idea, new behavior, new product, new message i.e., a new thing that one brings to you for your adoption.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SUCCESS FACTORS AFFECTING THE AGENT: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676400"/>
            <a:ext cx="4876800" cy="3230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Make the Application of Diffusion Innovation on your own case !</a:t>
            </a:r>
            <a:endParaRPr lang="en-US" dirty="0"/>
          </a:p>
        </p:txBody>
      </p:sp>
      <p:pic>
        <p:nvPicPr>
          <p:cNvPr id="5" name="Picture 19" descr="climate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337233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D139B-581F-4C4A-9D66-32D6F954D2DF}" type="slidenum">
              <a:rPr lang="pt-BR">
                <a:latin typeface="Arial" pitchFamily="34" charset="0"/>
              </a:rPr>
              <a:pPr/>
              <a:t>3</a:t>
            </a:fld>
            <a:endParaRPr lang="pt-BR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5131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10810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34"/>
          <p:cNvSpPr>
            <a:spLocks noChangeArrowheads="1"/>
          </p:cNvSpPr>
          <p:nvPr/>
        </p:nvSpPr>
        <p:spPr bwMode="auto">
          <a:xfrm>
            <a:off x="0" y="609600"/>
            <a:ext cx="9144000" cy="8382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40638" bIns="0" anchor="ctr"/>
          <a:lstStyle/>
          <a:p>
            <a:pPr marL="1143000" lvl="2" indent="-228600" algn="ctr" defTabSz="642938"/>
            <a:r>
              <a:rPr lang="en-GB" sz="2400" dirty="0">
                <a:solidFill>
                  <a:schemeClr val="bg1"/>
                </a:solidFill>
                <a:latin typeface="Trebuchet MS" pitchFamily="34" charset="0"/>
              </a:rPr>
              <a:t>Adoption of innovation step process</a:t>
            </a:r>
            <a:endParaRPr lang="en-GB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8229600" y="0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>
                <a:latin typeface="Trebuchet MS" pitchFamily="34" charset="0"/>
              </a:rPr>
              <a:t>ROGERS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2209800"/>
            <a:ext cx="8763000" cy="693761"/>
            <a:chOff x="228600" y="2209800"/>
            <a:chExt cx="8763000" cy="693761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28600" y="2209800"/>
              <a:ext cx="3733800" cy="685800"/>
              <a:chOff x="336" y="1392"/>
              <a:chExt cx="2352" cy="432"/>
            </a:xfrm>
            <a:grpFill/>
          </p:grpSpPr>
          <p:sp>
            <p:nvSpPr>
              <p:cNvPr id="5174" name="Rectangle 16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Text Box 17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latin typeface="Trebuchet MS" pitchFamily="34" charset="0"/>
                  </a:rPr>
                  <a:t>Knowledge</a:t>
                </a:r>
              </a:p>
            </p:txBody>
          </p:sp>
        </p:grpSp>
        <p:sp>
          <p:nvSpPr>
            <p:cNvPr id="5170" name="Line 30"/>
            <p:cNvSpPr>
              <a:spLocks noChangeShapeType="1"/>
            </p:cNvSpPr>
            <p:nvPr/>
          </p:nvSpPr>
          <p:spPr bwMode="auto">
            <a:xfrm>
              <a:off x="4038600" y="2590800"/>
              <a:ext cx="3810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4495800" y="2209800"/>
              <a:ext cx="4495800" cy="693761"/>
              <a:chOff x="4495800" y="2209800"/>
              <a:chExt cx="4495800" cy="693761"/>
            </a:xfrm>
            <a:grpFill/>
          </p:grpSpPr>
          <p:sp>
            <p:nvSpPr>
              <p:cNvPr id="5172" name="Rectangle 31"/>
              <p:cNvSpPr>
                <a:spLocks noChangeArrowheads="1"/>
              </p:cNvSpPr>
              <p:nvPr/>
            </p:nvSpPr>
            <p:spPr bwMode="auto">
              <a:xfrm>
                <a:off x="4495800" y="2209800"/>
                <a:ext cx="4495800" cy="685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Text Box 32"/>
              <p:cNvSpPr txBox="1">
                <a:spLocks noChangeArrowheads="1"/>
              </p:cNvSpPr>
              <p:nvPr/>
            </p:nvSpPr>
            <p:spPr bwMode="auto">
              <a:xfrm>
                <a:off x="4648200" y="2251075"/>
                <a:ext cx="4343400" cy="65248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 dirty="0">
                    <a:latin typeface="Trebuchet MS" pitchFamily="34" charset="0"/>
                  </a:rPr>
                  <a:t>Person becomes aware of an innovation and has some idea of how it functions</a:t>
                </a:r>
                <a:endParaRPr lang="en-US" sz="2000" dirty="0">
                  <a:latin typeface="Trebuchet MS" pitchFamily="34" charset="0"/>
                </a:endParaRPr>
              </a:p>
            </p:txBody>
          </p:sp>
        </p:grp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28600" y="2971800"/>
            <a:ext cx="8763000" cy="685800"/>
            <a:chOff x="228600" y="2971800"/>
            <a:chExt cx="8763000" cy="68580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8600" y="2971800"/>
              <a:ext cx="3733800" cy="685800"/>
              <a:chOff x="336" y="1392"/>
              <a:chExt cx="2352" cy="432"/>
            </a:xfrm>
            <a:grpFill/>
          </p:grpSpPr>
          <p:sp>
            <p:nvSpPr>
              <p:cNvPr id="5167" name="Rectangle 19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Text Box 20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latin typeface="Trebuchet MS" pitchFamily="34" charset="0"/>
                  </a:rPr>
                  <a:t>Persuasion</a:t>
                </a:r>
              </a:p>
            </p:txBody>
          </p:sp>
        </p:grpSp>
        <p:sp>
          <p:nvSpPr>
            <p:cNvPr id="5163" name="Line 33"/>
            <p:cNvSpPr>
              <a:spLocks noChangeShapeType="1"/>
            </p:cNvSpPr>
            <p:nvPr/>
          </p:nvSpPr>
          <p:spPr bwMode="auto">
            <a:xfrm>
              <a:off x="4038600" y="3352800"/>
              <a:ext cx="3810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4495800" y="2971800"/>
              <a:ext cx="4495800" cy="685800"/>
              <a:chOff x="4495800" y="2971800"/>
              <a:chExt cx="4495800" cy="685800"/>
            </a:xfrm>
            <a:grpFill/>
          </p:grpSpPr>
          <p:sp>
            <p:nvSpPr>
              <p:cNvPr id="5165" name="Rectangle 34"/>
              <p:cNvSpPr>
                <a:spLocks noChangeArrowheads="1"/>
              </p:cNvSpPr>
              <p:nvPr/>
            </p:nvSpPr>
            <p:spPr bwMode="auto">
              <a:xfrm>
                <a:off x="4495800" y="2971800"/>
                <a:ext cx="4495800" cy="685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Text Box 35"/>
              <p:cNvSpPr txBox="1">
                <a:spLocks noChangeArrowheads="1"/>
              </p:cNvSpPr>
              <p:nvPr/>
            </p:nvSpPr>
            <p:spPr bwMode="auto">
              <a:xfrm>
                <a:off x="4648200" y="2971800"/>
                <a:ext cx="4343400" cy="65248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latin typeface="Trebuchet MS" pitchFamily="34" charset="0"/>
                  </a:rPr>
                  <a:t>Person forms a favorable or unfavorable attitude toward the innovation</a:t>
                </a:r>
                <a:endParaRPr lang="en-US" sz="2000">
                  <a:latin typeface="Trebuchet MS" pitchFamily="34" charset="0"/>
                </a:endParaRPr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228600" y="3733800"/>
            <a:ext cx="8763000" cy="685800"/>
            <a:chOff x="228600" y="3733800"/>
            <a:chExt cx="8763000" cy="685800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228600" y="3733800"/>
              <a:ext cx="3733800" cy="685800"/>
              <a:chOff x="336" y="1392"/>
              <a:chExt cx="2352" cy="432"/>
            </a:xfrm>
            <a:grpFill/>
          </p:grpSpPr>
          <p:sp>
            <p:nvSpPr>
              <p:cNvPr id="5160" name="Rectangle 22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Text Box 23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latin typeface="Trebuchet MS" pitchFamily="34" charset="0"/>
                  </a:rPr>
                  <a:t>Decision</a:t>
                </a:r>
              </a:p>
            </p:txBody>
          </p:sp>
        </p:grp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4038600" y="4114800"/>
              <a:ext cx="3810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495800" y="3733800"/>
              <a:ext cx="4495800" cy="685800"/>
              <a:chOff x="4495800" y="3733800"/>
              <a:chExt cx="4495800" cy="685800"/>
            </a:xfrm>
            <a:grpFill/>
          </p:grpSpPr>
          <p:sp>
            <p:nvSpPr>
              <p:cNvPr id="5158" name="Rectangle 37"/>
              <p:cNvSpPr>
                <a:spLocks noChangeArrowheads="1"/>
              </p:cNvSpPr>
              <p:nvPr/>
            </p:nvSpPr>
            <p:spPr bwMode="auto">
              <a:xfrm>
                <a:off x="4495800" y="3733800"/>
                <a:ext cx="4495800" cy="685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Text Box 38"/>
              <p:cNvSpPr txBox="1">
                <a:spLocks noChangeArrowheads="1"/>
              </p:cNvSpPr>
              <p:nvPr/>
            </p:nvSpPr>
            <p:spPr bwMode="auto">
              <a:xfrm>
                <a:off x="4648200" y="3733800"/>
                <a:ext cx="4343400" cy="65248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latin typeface="Trebuchet MS" pitchFamily="34" charset="0"/>
                  </a:rPr>
                  <a:t>Person engages in activities that lead to a choice to adopt or reject the innovation</a:t>
                </a:r>
                <a:endParaRPr lang="en-US" sz="2000">
                  <a:latin typeface="Trebuchet MS" pitchFamily="34" charset="0"/>
                </a:endParaRPr>
              </a:p>
            </p:txBody>
          </p:sp>
        </p:grp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228600" y="4495800"/>
            <a:ext cx="8763000" cy="685800"/>
            <a:chOff x="228600" y="4495800"/>
            <a:chExt cx="8763000" cy="685800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28600" y="4495800"/>
              <a:ext cx="3733800" cy="685800"/>
              <a:chOff x="336" y="1392"/>
              <a:chExt cx="2352" cy="432"/>
            </a:xfrm>
            <a:grpFill/>
          </p:grpSpPr>
          <p:sp>
            <p:nvSpPr>
              <p:cNvPr id="5153" name="Rectangle 25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Text Box 26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latin typeface="Trebuchet MS" pitchFamily="34" charset="0"/>
                  </a:rPr>
                  <a:t>Implementation</a:t>
                </a:r>
              </a:p>
            </p:txBody>
          </p:sp>
        </p:grpSp>
        <p:sp>
          <p:nvSpPr>
            <p:cNvPr id="5149" name="Line 39"/>
            <p:cNvSpPr>
              <a:spLocks noChangeShapeType="1"/>
            </p:cNvSpPr>
            <p:nvPr/>
          </p:nvSpPr>
          <p:spPr bwMode="auto">
            <a:xfrm>
              <a:off x="4038600" y="4876800"/>
              <a:ext cx="3810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4495800" y="4495800"/>
              <a:ext cx="4495800" cy="685800"/>
              <a:chOff x="4495800" y="4495800"/>
              <a:chExt cx="4495800" cy="685800"/>
            </a:xfrm>
            <a:grpFill/>
          </p:grpSpPr>
          <p:sp>
            <p:nvSpPr>
              <p:cNvPr id="5151" name="Rectangle 40"/>
              <p:cNvSpPr>
                <a:spLocks noChangeArrowheads="1"/>
              </p:cNvSpPr>
              <p:nvPr/>
            </p:nvSpPr>
            <p:spPr bwMode="auto">
              <a:xfrm>
                <a:off x="4495800" y="4495800"/>
                <a:ext cx="4495800" cy="685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Text Box 41"/>
              <p:cNvSpPr txBox="1">
                <a:spLocks noChangeArrowheads="1"/>
              </p:cNvSpPr>
              <p:nvPr/>
            </p:nvSpPr>
            <p:spPr bwMode="auto">
              <a:xfrm>
                <a:off x="4648200" y="4660900"/>
                <a:ext cx="4343400" cy="3724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latin typeface="Trebuchet MS" pitchFamily="34" charset="0"/>
                  </a:rPr>
                  <a:t>Person puts an innovation into use</a:t>
                </a:r>
                <a:endParaRPr lang="en-US" sz="2000">
                  <a:latin typeface="Trebuchet MS" pitchFamily="34" charset="0"/>
                </a:endParaRPr>
              </a:p>
            </p:txBody>
          </p:sp>
        </p:grp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228600" y="5257800"/>
            <a:ext cx="8763000" cy="685800"/>
            <a:chOff x="228600" y="5257800"/>
            <a:chExt cx="8763000" cy="685800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15" name="Group 27"/>
            <p:cNvGrpSpPr>
              <a:grpSpLocks/>
            </p:cNvGrpSpPr>
            <p:nvPr/>
          </p:nvGrpSpPr>
          <p:grpSpPr bwMode="auto">
            <a:xfrm>
              <a:off x="228600" y="5257800"/>
              <a:ext cx="3733800" cy="685800"/>
              <a:chOff x="336" y="1392"/>
              <a:chExt cx="2352" cy="432"/>
            </a:xfrm>
            <a:grpFill/>
          </p:grpSpPr>
          <p:sp>
            <p:nvSpPr>
              <p:cNvPr id="5146" name="Rectangle 28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2352" cy="4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Text Box 29"/>
              <p:cNvSpPr txBox="1">
                <a:spLocks noChangeArrowheads="1"/>
              </p:cNvSpPr>
              <p:nvPr/>
            </p:nvSpPr>
            <p:spPr bwMode="auto">
              <a:xfrm>
                <a:off x="528" y="1440"/>
                <a:ext cx="1968" cy="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2000">
                    <a:latin typeface="Trebuchet MS" pitchFamily="34" charset="0"/>
                  </a:rPr>
                  <a:t>Confirmation</a:t>
                </a:r>
              </a:p>
            </p:txBody>
          </p:sp>
        </p:grpSp>
        <p:sp>
          <p:nvSpPr>
            <p:cNvPr id="5142" name="Line 42"/>
            <p:cNvSpPr>
              <a:spLocks noChangeShapeType="1"/>
            </p:cNvSpPr>
            <p:nvPr/>
          </p:nvSpPr>
          <p:spPr bwMode="auto">
            <a:xfrm>
              <a:off x="4038600" y="5638800"/>
              <a:ext cx="3810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53"/>
            <p:cNvGrpSpPr>
              <a:grpSpLocks/>
            </p:cNvGrpSpPr>
            <p:nvPr/>
          </p:nvGrpSpPr>
          <p:grpSpPr bwMode="auto">
            <a:xfrm>
              <a:off x="4495800" y="5257800"/>
              <a:ext cx="4495800" cy="685800"/>
              <a:chOff x="4495800" y="5257800"/>
              <a:chExt cx="4495800" cy="685800"/>
            </a:xfrm>
            <a:grpFill/>
          </p:grpSpPr>
          <p:sp>
            <p:nvSpPr>
              <p:cNvPr id="5144" name="Rectangle 43"/>
              <p:cNvSpPr>
                <a:spLocks noChangeArrowheads="1"/>
              </p:cNvSpPr>
              <p:nvPr/>
            </p:nvSpPr>
            <p:spPr bwMode="auto">
              <a:xfrm>
                <a:off x="4495800" y="5257800"/>
                <a:ext cx="4495800" cy="685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Text Box 44"/>
              <p:cNvSpPr txBox="1">
                <a:spLocks noChangeArrowheads="1"/>
              </p:cNvSpPr>
              <p:nvPr/>
            </p:nvSpPr>
            <p:spPr bwMode="auto">
              <a:xfrm>
                <a:off x="4648200" y="5257800"/>
                <a:ext cx="4343400" cy="65248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sz="1400">
                    <a:latin typeface="Trebuchet MS" pitchFamily="34" charset="0"/>
                  </a:rPr>
                  <a:t>Person evaluates the results of an innovation-decision already made</a:t>
                </a:r>
                <a:endParaRPr lang="en-US" sz="2000">
                  <a:latin typeface="Trebuchet MS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114691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14692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14693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14694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114695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pic>
        <p:nvPicPr>
          <p:cNvPr id="114699" name="Picture 11" descr="DoI_St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06463"/>
            <a:ext cx="8763000" cy="5722937"/>
          </a:xfrm>
          <a:prstGeom prst="rect">
            <a:avLst/>
          </a:prstGeom>
          <a:noFill/>
        </p:spPr>
      </p:pic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990600" y="3657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76200" y="46482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Exposed,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not inspired to find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more information</a:t>
            </a:r>
            <a:endParaRPr lang="pt-BR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2895600" y="3810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2286000" y="46482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Seek information,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details about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innovation</a:t>
            </a:r>
            <a:endParaRPr lang="pt-BR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63246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324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6553200" y="4191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6553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6858000" y="4191000"/>
            <a:ext cx="1676400" cy="7620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Basic on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advant./disadv.</a:t>
            </a:r>
            <a:endParaRPr lang="pt-BR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5B98A-286F-4D02-B7D2-C821FA1A37B9}" type="slidenum">
              <a:rPr lang="pt-BR">
                <a:latin typeface="Arial" pitchFamily="34" charset="0"/>
              </a:rPr>
              <a:pPr/>
              <a:t>5</a:t>
            </a:fld>
            <a:endParaRPr lang="pt-BR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6152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6154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6155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648450" y="1524000"/>
            <a:ext cx="2495550" cy="4038600"/>
            <a:chOff x="3984" y="960"/>
            <a:chExt cx="1572" cy="2544"/>
          </a:xfrm>
          <a:solidFill>
            <a:schemeClr val="accent6">
              <a:lumMod val="75000"/>
            </a:schemeClr>
          </a:solidFill>
        </p:grpSpPr>
        <p:sp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984" y="960"/>
              <a:ext cx="1572" cy="25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15"/>
            <p:cNvSpPr txBox="1">
              <a:spLocks noChangeArrowheads="1"/>
            </p:cNvSpPr>
            <p:nvPr/>
          </p:nvSpPr>
          <p:spPr bwMode="auto">
            <a:xfrm>
              <a:off x="4032" y="1056"/>
              <a:ext cx="1344" cy="19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latin typeface="Trebuchet MS" pitchFamily="34" charset="0"/>
                </a:rPr>
                <a:t>Innovations do not spread equally over different society segments (social groups) but through 5 stages with particular profile of reaction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endParaRPr lang="en-US" sz="16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pic>
        <p:nvPicPr>
          <p:cNvPr id="6159" name="Picture 17" descr="adoptionofinnov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524000"/>
            <a:ext cx="670560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-533400" y="476250"/>
            <a:ext cx="9677400" cy="1081088"/>
            <a:chOff x="-336" y="300"/>
            <a:chExt cx="4320" cy="681"/>
          </a:xfrm>
        </p:grpSpPr>
        <p:sp>
          <p:nvSpPr>
            <p:cNvPr id="6161" name="Rectangle 13"/>
            <p:cNvSpPr>
              <a:spLocks noChangeArrowheads="1"/>
            </p:cNvSpPr>
            <p:nvPr/>
          </p:nvSpPr>
          <p:spPr bwMode="auto">
            <a:xfrm>
              <a:off x="-98" y="300"/>
              <a:ext cx="4082" cy="68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34"/>
            <p:cNvSpPr>
              <a:spLocks noChangeArrowheads="1"/>
            </p:cNvSpPr>
            <p:nvPr/>
          </p:nvSpPr>
          <p:spPr bwMode="auto">
            <a:xfrm>
              <a:off x="-336" y="384"/>
              <a:ext cx="4272" cy="528"/>
            </a:xfrm>
            <a:prstGeom prst="rect">
              <a:avLst/>
            </a:prstGeom>
            <a:noFill/>
            <a:ln w="12700" algn="ctr">
              <a:noFill/>
              <a:round/>
              <a:headEnd/>
              <a:tailEnd/>
            </a:ln>
          </p:spPr>
          <p:txBody>
            <a:bodyPr lIns="0" tIns="0" rIns="40638" bIns="0" anchor="ctr"/>
            <a:lstStyle/>
            <a:p>
              <a:pPr marL="1143000" lvl="2" indent="-228600" defTabSz="642938"/>
              <a:r>
                <a:rPr lang="en-GB" sz="2400">
                  <a:solidFill>
                    <a:schemeClr val="bg1"/>
                  </a:solidFill>
                  <a:latin typeface="Trebuchet MS" pitchFamily="34" charset="0"/>
                </a:rPr>
                <a:t>Adoption of innovation over time</a:t>
              </a:r>
              <a:r>
                <a:rPr lang="en-GB">
                  <a:solidFill>
                    <a:schemeClr val="bg1"/>
                  </a:solidFill>
                  <a:latin typeface="Verdan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FDAA4-3B88-4E4C-BACF-F1B689E7FAAE}" type="slidenum">
              <a:rPr lang="pt-BR">
                <a:latin typeface="Arial" pitchFamily="34" charset="0"/>
              </a:rPr>
              <a:pPr/>
              <a:t>6</a:t>
            </a:fld>
            <a:endParaRPr lang="pt-BR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7176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7177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7178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7179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10810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107950" y="574675"/>
            <a:ext cx="9036050" cy="8382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40638" bIns="0" anchor="ctr"/>
          <a:lstStyle/>
          <a:p>
            <a:pPr marL="1143000" lvl="2" indent="-228600" algn="ctr" defTabSz="642938"/>
            <a:r>
              <a:rPr lang="en-GB" sz="2400" dirty="0">
                <a:solidFill>
                  <a:schemeClr val="bg1"/>
                </a:solidFill>
                <a:latin typeface="Trebuchet MS" pitchFamily="34" charset="0"/>
              </a:rPr>
              <a:t>5 particular profile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838200" y="1828800"/>
            <a:ext cx="1752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rebuchet MS" pitchFamily="34" charset="0"/>
              </a:rPr>
              <a:t>Innovators</a:t>
            </a:r>
            <a:endParaRPr lang="en-US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838200" y="2711450"/>
            <a:ext cx="1981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rebuchet MS" pitchFamily="34" charset="0"/>
              </a:rPr>
              <a:t>Early Adopters</a:t>
            </a:r>
            <a:endParaRPr lang="en-US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838200" y="3473450"/>
            <a:ext cx="1828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rebuchet MS" pitchFamily="34" charset="0"/>
              </a:rPr>
              <a:t>Early Majority</a:t>
            </a:r>
            <a:endParaRPr lang="en-US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838200" y="4235450"/>
            <a:ext cx="1828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rebuchet MS" pitchFamily="34" charset="0"/>
              </a:rPr>
              <a:t>Late Majority</a:t>
            </a:r>
            <a:endParaRPr lang="en-US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838200" y="4997450"/>
            <a:ext cx="1828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rebuchet MS" pitchFamily="34" charset="0"/>
              </a:rPr>
              <a:t>Laggards</a:t>
            </a:r>
            <a:endParaRPr lang="en-US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2819400" y="2971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2819400" y="2133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>
            <a:off x="2819400" y="3810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>
            <a:off x="2819400" y="4572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>
            <a:off x="2819400" y="5334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6172200" y="1600200"/>
            <a:ext cx="28194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  <a:latin typeface="Trebuchet MS" pitchFamily="34" charset="0"/>
              </a:rPr>
              <a:t>Adopt new ideas (technologies, concepts, and behaviors in early stages</a:t>
            </a:r>
          </a:p>
        </p:txBody>
      </p:sp>
      <p:sp>
        <p:nvSpPr>
          <p:cNvPr id="7194" name="Text Box 25"/>
          <p:cNvSpPr txBox="1">
            <a:spLocks noChangeArrowheads="1"/>
          </p:cNvSpPr>
          <p:nvPr/>
        </p:nvSpPr>
        <p:spPr bwMode="auto">
          <a:xfrm>
            <a:off x="6172200" y="26670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  <a:latin typeface="Trebuchet MS" pitchFamily="34" charset="0"/>
              </a:rPr>
              <a:t>Still have some traits of innovation (risk concern)</a:t>
            </a:r>
            <a:endParaRPr lang="en-US" sz="16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6172200" y="3581400"/>
            <a:ext cx="281940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  <a:latin typeface="Trebuchet MS" pitchFamily="34" charset="0"/>
              </a:rPr>
              <a:t>First sign of diffusion</a:t>
            </a:r>
          </a:p>
        </p:txBody>
      </p:sp>
      <p:sp>
        <p:nvSpPr>
          <p:cNvPr id="7196" name="Text Box 27"/>
          <p:cNvSpPr txBox="1">
            <a:spLocks noChangeArrowheads="1"/>
          </p:cNvSpPr>
          <p:nvPr/>
        </p:nvSpPr>
        <p:spPr bwMode="auto">
          <a:xfrm>
            <a:off x="6172200" y="4225925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  <a:latin typeface="Trebuchet MS" pitchFamily="34" charset="0"/>
              </a:rPr>
              <a:t>Delay its adoption, must be clearly its advantages</a:t>
            </a:r>
            <a:endParaRPr lang="en-US" sz="16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197" name="Text Box 28"/>
          <p:cNvSpPr txBox="1">
            <a:spLocks noChangeArrowheads="1"/>
          </p:cNvSpPr>
          <p:nvPr/>
        </p:nvSpPr>
        <p:spPr bwMode="auto">
          <a:xfrm>
            <a:off x="6172200" y="4987925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  <a:latin typeface="Trebuchet MS" pitchFamily="34" charset="0"/>
              </a:rPr>
              <a:t>Mature implementation and risks involved are smaller</a:t>
            </a:r>
            <a:endParaRPr lang="en-US" sz="160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BA6F6-59BA-42D9-A71E-4929D07952B0}" type="slidenum">
              <a:rPr lang="pt-BR">
                <a:latin typeface="Arial" pitchFamily="34" charset="0"/>
              </a:rPr>
              <a:pPr/>
              <a:t>7</a:t>
            </a:fld>
            <a:endParaRPr lang="pt-BR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8201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8202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8203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6324600" y="1524000"/>
            <a:ext cx="2514600" cy="4114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6400800" y="1676400"/>
            <a:ext cx="2438400" cy="37068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Trebuchet MS" pitchFamily="34" charset="0"/>
              </a:rPr>
              <a:t>Powerful way for change agents to affect the diffusion of an innovation is to affect opinion leader attitudes.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Trebuchet MS" pitchFamily="34" charset="0"/>
              </a:rPr>
              <a:t>Persuading opinion leaders is the easiest way to foment positive attitudes toward an innovation.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8229600" y="0"/>
            <a:ext cx="1219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>
                <a:latin typeface="Trebuchet MS" pitchFamily="34" charset="0"/>
              </a:rPr>
              <a:t>ROGERS</a:t>
            </a:r>
          </a:p>
        </p:txBody>
      </p:sp>
      <p:pic>
        <p:nvPicPr>
          <p:cNvPr id="8208" name="Picture 15" descr="leadersh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5240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0" y="5943600"/>
            <a:ext cx="9144000" cy="41242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Trebuchet MS" pitchFamily="34" charset="0"/>
              </a:rPr>
              <a:t>Leaders have the knowledge and the social skill to start  </a:t>
            </a:r>
            <a:r>
              <a:rPr lang="en-US" sz="1600" dirty="0" smtClean="0">
                <a:solidFill>
                  <a:schemeClr val="bg1"/>
                </a:solidFill>
                <a:latin typeface="Trebuchet MS" pitchFamily="34" charset="0"/>
              </a:rPr>
              <a:t>word-of-mouth </a:t>
            </a:r>
            <a:r>
              <a:rPr lang="en-US" sz="1600" dirty="0">
                <a:solidFill>
                  <a:schemeClr val="bg1"/>
                </a:solidFill>
                <a:latin typeface="Trebuchet MS" pitchFamily="34" charset="0"/>
              </a:rPr>
              <a:t>epidemics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476250"/>
            <a:ext cx="6324600" cy="1081088"/>
            <a:chOff x="-336" y="300"/>
            <a:chExt cx="4320" cy="681"/>
          </a:xfrm>
          <a:solidFill>
            <a:schemeClr val="accent6">
              <a:lumMod val="75000"/>
            </a:schemeClr>
          </a:solidFill>
        </p:grpSpPr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-336" y="300"/>
              <a:ext cx="4320" cy="6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34"/>
            <p:cNvSpPr>
              <a:spLocks noChangeArrowheads="1"/>
            </p:cNvSpPr>
            <p:nvPr/>
          </p:nvSpPr>
          <p:spPr bwMode="auto">
            <a:xfrm>
              <a:off x="-336" y="384"/>
              <a:ext cx="4272" cy="528"/>
            </a:xfrm>
            <a:prstGeom prst="rect">
              <a:avLst/>
            </a:prstGeom>
            <a:grpFill/>
            <a:ln w="12700" algn="ctr">
              <a:noFill/>
              <a:round/>
              <a:headEnd/>
              <a:tailEnd/>
            </a:ln>
          </p:spPr>
          <p:txBody>
            <a:bodyPr lIns="0" tIns="0" rIns="40638" bIns="0" anchor="ctr"/>
            <a:lstStyle/>
            <a:p>
              <a:pPr marL="1143000" lvl="2" indent="-228600" defTabSz="642938"/>
              <a:r>
                <a:rPr lang="en-GB" sz="2400">
                  <a:solidFill>
                    <a:schemeClr val="bg1"/>
                  </a:solidFill>
                  <a:latin typeface="Trebuchet MS" pitchFamily="34" charset="0"/>
                </a:rPr>
                <a:t>Affecting the diffusion of an innovation</a:t>
              </a:r>
              <a:endParaRPr lang="en-GB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53C0D-8B5D-4377-85C0-39A58807A0E7}" type="slidenum">
              <a:rPr lang="pt-BR">
                <a:latin typeface="Arial" pitchFamily="34" charset="0"/>
              </a:rPr>
              <a:pPr/>
              <a:t>8</a:t>
            </a:fld>
            <a:endParaRPr lang="pt-BR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3629025"/>
            <a:ext cx="9144000" cy="320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36000" rIns="126000" anchor="ctr">
            <a:spAutoFit/>
          </a:bodyPr>
          <a:lstStyle/>
          <a:p>
            <a:endParaRPr lang="en-US" sz="1500" b="1">
              <a:sym typeface="Times New Roman" pitchFamily="18" charset="0"/>
            </a:endParaRP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380523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2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66407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3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56229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4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6542088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5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36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2296" name="Text Box 20"/>
          <p:cNvSpPr txBox="1">
            <a:spLocks noChangeArrowheads="1"/>
          </p:cNvSpPr>
          <p:nvPr/>
        </p:nvSpPr>
        <p:spPr bwMode="auto">
          <a:xfrm>
            <a:off x="2643188" y="2181225"/>
            <a:ext cx="3870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RANKING MUNDIAL DE USUÁRIOS DE INTERNET</a:t>
            </a:r>
          </a:p>
        </p:txBody>
      </p:sp>
      <p:sp>
        <p:nvSpPr>
          <p:cNvPr id="12297" name="Text Box 25"/>
          <p:cNvSpPr txBox="1">
            <a:spLocks noChangeArrowheads="1"/>
          </p:cNvSpPr>
          <p:nvPr/>
        </p:nvSpPr>
        <p:spPr bwMode="auto">
          <a:xfrm>
            <a:off x="2930525" y="2492375"/>
            <a:ext cx="517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1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endParaRPr lang="en-US" sz="2400" b="1">
              <a:solidFill>
                <a:schemeClr val="bg1"/>
              </a:solidFill>
              <a:latin typeface="Trebuchet MS" pitchFamily="34" charset="0"/>
              <a:sym typeface="Times New Roman" pitchFamily="18" charset="0"/>
            </a:endParaRPr>
          </a:p>
        </p:txBody>
      </p:sp>
      <p:sp>
        <p:nvSpPr>
          <p:cNvPr id="12298" name="Text Box 32"/>
          <p:cNvSpPr txBox="1">
            <a:spLocks noChangeArrowheads="1"/>
          </p:cNvSpPr>
          <p:nvPr/>
        </p:nvSpPr>
        <p:spPr bwMode="auto">
          <a:xfrm>
            <a:off x="7875588" y="2492375"/>
            <a:ext cx="6556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rIns="18000"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6</a:t>
            </a:r>
            <a:r>
              <a:rPr lang="pt-BR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º</a:t>
            </a:r>
            <a:r>
              <a:rPr lang="en-US" sz="3600" b="1">
                <a:solidFill>
                  <a:schemeClr val="bg1"/>
                </a:solidFill>
                <a:latin typeface="Trebuchet MS" pitchFamily="34" charset="0"/>
                <a:sym typeface="Times New Roman" pitchFamily="18" charset="0"/>
              </a:rPr>
              <a:t> </a:t>
            </a:r>
          </a:p>
        </p:txBody>
      </p:sp>
      <p:sp>
        <p:nvSpPr>
          <p:cNvPr id="12299" name="AutoShape 41"/>
          <p:cNvSpPr>
            <a:spLocks noChangeArrowheads="1"/>
          </p:cNvSpPr>
          <p:nvPr/>
        </p:nvSpPr>
        <p:spPr bwMode="auto">
          <a:xfrm>
            <a:off x="8029575" y="5313363"/>
            <a:ext cx="230188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108108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34"/>
          <p:cNvSpPr>
            <a:spLocks noChangeArrowheads="1"/>
          </p:cNvSpPr>
          <p:nvPr/>
        </p:nvSpPr>
        <p:spPr bwMode="auto">
          <a:xfrm>
            <a:off x="107950" y="574675"/>
            <a:ext cx="9036050" cy="8382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40638" bIns="0" anchor="ctr"/>
          <a:lstStyle/>
          <a:p>
            <a:pPr marL="1143000" lvl="2" indent="-228600" defTabSz="642938"/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Rogers model evolution</a:t>
            </a:r>
            <a:endParaRPr lang="en-US" sz="3600" dirty="0"/>
          </a:p>
        </p:txBody>
      </p:sp>
      <p:sp>
        <p:nvSpPr>
          <p:cNvPr id="12304" name="Text Box 30"/>
          <p:cNvSpPr txBox="1">
            <a:spLocks noChangeArrowheads="1"/>
          </p:cNvSpPr>
          <p:nvPr/>
        </p:nvSpPr>
        <p:spPr bwMode="auto">
          <a:xfrm>
            <a:off x="304800" y="2470150"/>
            <a:ext cx="2209800" cy="105259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“</a:t>
            </a:r>
            <a:r>
              <a:rPr lang="en-US" i="1">
                <a:solidFill>
                  <a:schemeClr val="bg1"/>
                </a:solidFill>
                <a:latin typeface="Trebuchet MS" pitchFamily="34" charset="0"/>
              </a:rPr>
              <a:t>Rate of Adoption”</a:t>
            </a:r>
          </a:p>
        </p:txBody>
      </p:sp>
      <p:sp>
        <p:nvSpPr>
          <p:cNvPr id="12305" name="Line 33"/>
          <p:cNvSpPr>
            <a:spLocks noChangeShapeType="1"/>
          </p:cNvSpPr>
          <p:nvPr/>
        </p:nvSpPr>
        <p:spPr bwMode="auto">
          <a:xfrm>
            <a:off x="2819400" y="2895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34"/>
          <p:cNvSpPr txBox="1">
            <a:spLocks noChangeArrowheads="1"/>
          </p:cNvSpPr>
          <p:nvPr/>
        </p:nvSpPr>
        <p:spPr bwMode="auto">
          <a:xfrm>
            <a:off x="5638800" y="2054225"/>
            <a:ext cx="33528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Regardless the </a:t>
            </a:r>
            <a:r>
              <a:rPr lang="en-US" altLang="ja-JP" sz="1600">
                <a:solidFill>
                  <a:schemeClr val="bg1"/>
                </a:solidFill>
                <a:ea typeface="MS PGothic" pitchFamily="34" charset="-128"/>
              </a:rPr>
              <a:t>“</a:t>
            </a:r>
            <a:r>
              <a:rPr lang="en-US" altLang="ja-JP" sz="16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experts</a:t>
            </a:r>
            <a:r>
              <a:rPr lang="en-US" altLang="ja-JP" sz="1600">
                <a:solidFill>
                  <a:schemeClr val="bg1"/>
                </a:solidFill>
                <a:ea typeface="MS PGothic" pitchFamily="34" charset="-128"/>
              </a:rPr>
              <a:t>”</a:t>
            </a:r>
            <a:r>
              <a:rPr lang="en-US" altLang="ja-JP" sz="160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</a:rPr>
              <a:t> opinion, individual before making a decision takes into account the function that indicates how much he can lose with that decision</a:t>
            </a:r>
            <a:endParaRPr lang="en-US" sz="16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307" name="Text Box 35"/>
          <p:cNvSpPr txBox="1">
            <a:spLocks noChangeArrowheads="1"/>
          </p:cNvSpPr>
          <p:nvPr/>
        </p:nvSpPr>
        <p:spPr bwMode="auto">
          <a:xfrm>
            <a:off x="381000" y="4298950"/>
            <a:ext cx="2133600" cy="105259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integrating profiles</a:t>
            </a:r>
          </a:p>
        </p:txBody>
      </p:sp>
      <p:sp>
        <p:nvSpPr>
          <p:cNvPr id="12308" name="Line 36"/>
          <p:cNvSpPr>
            <a:spLocks noChangeShapeType="1"/>
          </p:cNvSpPr>
          <p:nvPr/>
        </p:nvSpPr>
        <p:spPr bwMode="auto">
          <a:xfrm>
            <a:off x="2819400" y="4724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37"/>
          <p:cNvSpPr txBox="1">
            <a:spLocks noChangeArrowheads="1"/>
          </p:cNvSpPr>
          <p:nvPr/>
        </p:nvSpPr>
        <p:spPr bwMode="auto">
          <a:xfrm>
            <a:off x="5638800" y="4187825"/>
            <a:ext cx="3352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Trebuchet MS" pitchFamily="34" charset="0"/>
              </a:rPr>
              <a:t>There is a huge range of different behaviors between each profile described (continuous model)</a:t>
            </a:r>
            <a:endParaRPr lang="en-US" sz="1600">
              <a:solidFill>
                <a:schemeClr val="bg1"/>
              </a:solidFill>
            </a:endParaRPr>
          </a:p>
          <a:p>
            <a:endParaRPr lang="pt-BR" sz="16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0327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bg1"/>
                </a:solidFill>
              </a:rPr>
              <a:t>ADOPTER</a:t>
            </a:r>
            <a:r>
              <a:rPr lang="en-US" sz="3600" b="1" dirty="0" smtClean="0">
                <a:solidFill>
                  <a:schemeClr val="bg1"/>
                </a:solidFill>
              </a:rPr>
              <a:t> TYPES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4681538"/>
            <a:ext cx="7702550" cy="18716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2000" dirty="0" smtClean="0"/>
              <a:t>INOVATORS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000" dirty="0" smtClean="0"/>
              <a:t>EARLY ADOPTERS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000" dirty="0" smtClean="0"/>
              <a:t>EARLY MAJORITY)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000" dirty="0" smtClean="0"/>
              <a:t>LATE MAJORITY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000" dirty="0" smtClean="0"/>
              <a:t>LAGGARDS</a:t>
            </a:r>
            <a:endParaRPr lang="en-GB" sz="2000" dirty="0" smtClean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705600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WordArt 6"/>
          <p:cNvSpPr>
            <a:spLocks noChangeArrowheads="1" noChangeShapeType="1" noTextEdit="1"/>
          </p:cNvSpPr>
          <p:nvPr/>
        </p:nvSpPr>
        <p:spPr bwMode="auto">
          <a:xfrm rot="-2518231">
            <a:off x="2667000" y="2514600"/>
            <a:ext cx="3200400" cy="228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644"/>
                <a:gd name="adj2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786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1  2  3         4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952</Words>
  <Application>Microsoft PowerPoint</Application>
  <PresentationFormat>On-screen Show (4:3)</PresentationFormat>
  <Paragraphs>213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Diffusion of Innovation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ADOPTER TYPES</vt:lpstr>
      <vt:lpstr>Slide 10</vt:lpstr>
      <vt:lpstr>Slide 11</vt:lpstr>
      <vt:lpstr>Slide 12</vt:lpstr>
      <vt:lpstr>Stage of Adoption by Rogers’ (1995) </vt:lpstr>
      <vt:lpstr>Factors affecting diffusion</vt:lpstr>
      <vt:lpstr>Innovation characteristics</vt:lpstr>
      <vt:lpstr>Individual characteristics</vt:lpstr>
      <vt:lpstr>Other individual characteristics</vt:lpstr>
      <vt:lpstr>Network characteristics</vt:lpstr>
      <vt:lpstr>Other possible factors:</vt:lpstr>
      <vt:lpstr>SUCCESS FACTORS AFFECTING THE AGENT:</vt:lpstr>
      <vt:lpstr>Make the Application of Diffusion Innovation on your own case !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of Innovation</dc:title>
  <dc:creator>Winter Mason</dc:creator>
  <cp:lastModifiedBy>User</cp:lastModifiedBy>
  <cp:revision>19</cp:revision>
  <dcterms:created xsi:type="dcterms:W3CDTF">2003-02-18T05:38:31Z</dcterms:created>
  <dcterms:modified xsi:type="dcterms:W3CDTF">2011-12-09T02:22:18Z</dcterms:modified>
</cp:coreProperties>
</file>