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57" r:id="rId24"/>
    <p:sldId id="258" r:id="rId25"/>
    <p:sldId id="259" r:id="rId26"/>
    <p:sldId id="260" r:id="rId27"/>
    <p:sldId id="261" r:id="rId28"/>
    <p:sldId id="262" r:id="rId29"/>
    <p:sldId id="263" r:id="rId30"/>
    <p:sldId id="264" r:id="rId31"/>
    <p:sldId id="265" r:id="rId32"/>
    <p:sldId id="266" r:id="rId33"/>
    <p:sldId id="267" r:id="rId34"/>
    <p:sldId id="268" r:id="rId35"/>
    <p:sldId id="26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B07-F989-4253-9D9D-8F94CF45E38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880B-2FAE-47F2-B668-E40DE0627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B07-F989-4253-9D9D-8F94CF45E38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880B-2FAE-47F2-B668-E40DE0627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B07-F989-4253-9D9D-8F94CF45E38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880B-2FAE-47F2-B668-E40DE0627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B07-F989-4253-9D9D-8F94CF45E38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880B-2FAE-47F2-B668-E40DE0627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B07-F989-4253-9D9D-8F94CF45E38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880B-2FAE-47F2-B668-E40DE0627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B07-F989-4253-9D9D-8F94CF45E38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880B-2FAE-47F2-B668-E40DE0627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B07-F989-4253-9D9D-8F94CF45E38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880B-2FAE-47F2-B668-E40DE0627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B07-F989-4253-9D9D-8F94CF45E38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880B-2FAE-47F2-B668-E40DE0627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B07-F989-4253-9D9D-8F94CF45E38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880B-2FAE-47F2-B668-E40DE0627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B07-F989-4253-9D9D-8F94CF45E38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880B-2FAE-47F2-B668-E40DE0627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A9B07-F989-4253-9D9D-8F94CF45E38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880B-2FAE-47F2-B668-E40DE06272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A9B07-F989-4253-9D9D-8F94CF45E38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880B-2FAE-47F2-B668-E40DE06272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OF COST ACCOUNTING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828" name="Text Box 132"/>
          <p:cNvSpPr txBox="1">
            <a:spLocks noChangeArrowheads="1"/>
          </p:cNvSpPr>
          <p:nvPr/>
        </p:nvSpPr>
        <p:spPr bwMode="auto">
          <a:xfrm>
            <a:off x="914400" y="2209800"/>
            <a:ext cx="2819400" cy="3073400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Management accounting focuses on providing information for internal users.</a:t>
            </a:r>
          </a:p>
        </p:txBody>
      </p:sp>
      <p:grpSp>
        <p:nvGrpSpPr>
          <p:cNvPr id="2" name="Group 277"/>
          <p:cNvGrpSpPr>
            <a:grpSpLocks/>
          </p:cNvGrpSpPr>
          <p:nvPr/>
        </p:nvGrpSpPr>
        <p:grpSpPr bwMode="auto">
          <a:xfrm>
            <a:off x="4267200" y="1851025"/>
            <a:ext cx="3433763" cy="3416300"/>
            <a:chOff x="2688" y="1166"/>
            <a:chExt cx="2163" cy="2152"/>
          </a:xfrm>
        </p:grpSpPr>
        <p:sp>
          <p:nvSpPr>
            <p:cNvPr id="157830" name="Freeform 134"/>
            <p:cNvSpPr>
              <a:spLocks/>
            </p:cNvSpPr>
            <p:nvPr/>
          </p:nvSpPr>
          <p:spPr bwMode="auto">
            <a:xfrm>
              <a:off x="2852" y="2364"/>
              <a:ext cx="1385" cy="947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1889" y="1522"/>
                </a:cxn>
                <a:cxn ang="0">
                  <a:pos x="2077" y="1895"/>
                </a:cxn>
                <a:cxn ang="0">
                  <a:pos x="2668" y="1895"/>
                </a:cxn>
                <a:cxn ang="0">
                  <a:pos x="2769" y="1119"/>
                </a:cxn>
                <a:cxn ang="0">
                  <a:pos x="0" y="0"/>
                </a:cxn>
                <a:cxn ang="0">
                  <a:pos x="0" y="269"/>
                </a:cxn>
                <a:cxn ang="0">
                  <a:pos x="0" y="269"/>
                </a:cxn>
              </a:cxnLst>
              <a:rect l="0" t="0" r="r" b="b"/>
              <a:pathLst>
                <a:path w="2769" h="1895">
                  <a:moveTo>
                    <a:pt x="0" y="269"/>
                  </a:moveTo>
                  <a:lnTo>
                    <a:pt x="1889" y="1522"/>
                  </a:lnTo>
                  <a:lnTo>
                    <a:pt x="2077" y="1895"/>
                  </a:lnTo>
                  <a:lnTo>
                    <a:pt x="2668" y="1895"/>
                  </a:lnTo>
                  <a:lnTo>
                    <a:pt x="2769" y="1119"/>
                  </a:lnTo>
                  <a:lnTo>
                    <a:pt x="0" y="0"/>
                  </a:lnTo>
                  <a:lnTo>
                    <a:pt x="0" y="269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FFE5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31" name="Freeform 135"/>
            <p:cNvSpPr>
              <a:spLocks/>
            </p:cNvSpPr>
            <p:nvPr/>
          </p:nvSpPr>
          <p:spPr bwMode="auto">
            <a:xfrm>
              <a:off x="2852" y="2364"/>
              <a:ext cx="1649" cy="947"/>
            </a:xfrm>
            <a:custGeom>
              <a:avLst/>
              <a:gdLst/>
              <a:ahLst/>
              <a:cxnLst>
                <a:cxn ang="0">
                  <a:pos x="0" y="150"/>
                </a:cxn>
                <a:cxn ang="0">
                  <a:pos x="2227" y="1457"/>
                </a:cxn>
                <a:cxn ang="0">
                  <a:pos x="2360" y="1895"/>
                </a:cxn>
                <a:cxn ang="0">
                  <a:pos x="2659" y="1895"/>
                </a:cxn>
                <a:cxn ang="0">
                  <a:pos x="3298" y="1167"/>
                </a:cxn>
                <a:cxn ang="0">
                  <a:pos x="0" y="0"/>
                </a:cxn>
                <a:cxn ang="0">
                  <a:pos x="0" y="150"/>
                </a:cxn>
                <a:cxn ang="0">
                  <a:pos x="0" y="150"/>
                </a:cxn>
              </a:cxnLst>
              <a:rect l="0" t="0" r="r" b="b"/>
              <a:pathLst>
                <a:path w="3298" h="1895">
                  <a:moveTo>
                    <a:pt x="0" y="150"/>
                  </a:moveTo>
                  <a:lnTo>
                    <a:pt x="2227" y="1457"/>
                  </a:lnTo>
                  <a:lnTo>
                    <a:pt x="2360" y="1895"/>
                  </a:lnTo>
                  <a:lnTo>
                    <a:pt x="2659" y="1895"/>
                  </a:lnTo>
                  <a:lnTo>
                    <a:pt x="3298" y="1167"/>
                  </a:lnTo>
                  <a:lnTo>
                    <a:pt x="0" y="0"/>
                  </a:lnTo>
                  <a:lnTo>
                    <a:pt x="0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32" name="Freeform 136"/>
            <p:cNvSpPr>
              <a:spLocks/>
            </p:cNvSpPr>
            <p:nvPr/>
          </p:nvSpPr>
          <p:spPr bwMode="auto">
            <a:xfrm>
              <a:off x="2852" y="2332"/>
              <a:ext cx="1708" cy="9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8" y="1152"/>
                </a:cxn>
                <a:cxn ang="0">
                  <a:pos x="3415" y="1214"/>
                </a:cxn>
                <a:cxn ang="0">
                  <a:pos x="3415" y="1300"/>
                </a:cxn>
                <a:cxn ang="0">
                  <a:pos x="3368" y="1387"/>
                </a:cxn>
                <a:cxn ang="0">
                  <a:pos x="2746" y="1958"/>
                </a:cxn>
                <a:cxn ang="0">
                  <a:pos x="2651" y="1958"/>
                </a:cxn>
                <a:cxn ang="0">
                  <a:pos x="2596" y="1348"/>
                </a:cxn>
                <a:cxn ang="0">
                  <a:pos x="0" y="10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15" h="1958">
                  <a:moveTo>
                    <a:pt x="0" y="0"/>
                  </a:moveTo>
                  <a:lnTo>
                    <a:pt x="3368" y="1152"/>
                  </a:lnTo>
                  <a:lnTo>
                    <a:pt x="3415" y="1214"/>
                  </a:lnTo>
                  <a:lnTo>
                    <a:pt x="3415" y="1300"/>
                  </a:lnTo>
                  <a:lnTo>
                    <a:pt x="3368" y="1387"/>
                  </a:lnTo>
                  <a:lnTo>
                    <a:pt x="2746" y="1958"/>
                  </a:lnTo>
                  <a:lnTo>
                    <a:pt x="2651" y="1958"/>
                  </a:lnTo>
                  <a:lnTo>
                    <a:pt x="2596" y="1348"/>
                  </a:lnTo>
                  <a:lnTo>
                    <a:pt x="0" y="10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33" name="Freeform 137"/>
            <p:cNvSpPr>
              <a:spLocks/>
            </p:cNvSpPr>
            <p:nvPr/>
          </p:nvSpPr>
          <p:spPr bwMode="auto">
            <a:xfrm>
              <a:off x="3359" y="2648"/>
              <a:ext cx="482" cy="364"/>
            </a:xfrm>
            <a:custGeom>
              <a:avLst/>
              <a:gdLst/>
              <a:ahLst/>
              <a:cxnLst>
                <a:cxn ang="0">
                  <a:pos x="359" y="0"/>
                </a:cxn>
                <a:cxn ang="0">
                  <a:pos x="0" y="583"/>
                </a:cxn>
                <a:cxn ang="0">
                  <a:pos x="656" y="728"/>
                </a:cxn>
                <a:cxn ang="0">
                  <a:pos x="964" y="144"/>
                </a:cxn>
                <a:cxn ang="0">
                  <a:pos x="359" y="0"/>
                </a:cxn>
                <a:cxn ang="0">
                  <a:pos x="359" y="0"/>
                </a:cxn>
              </a:cxnLst>
              <a:rect l="0" t="0" r="r" b="b"/>
              <a:pathLst>
                <a:path w="964" h="728">
                  <a:moveTo>
                    <a:pt x="359" y="0"/>
                  </a:moveTo>
                  <a:lnTo>
                    <a:pt x="0" y="583"/>
                  </a:lnTo>
                  <a:lnTo>
                    <a:pt x="656" y="728"/>
                  </a:lnTo>
                  <a:lnTo>
                    <a:pt x="964" y="144"/>
                  </a:lnTo>
                  <a:lnTo>
                    <a:pt x="359" y="0"/>
                  </a:lnTo>
                  <a:lnTo>
                    <a:pt x="359" y="0"/>
                  </a:lnTo>
                  <a:close/>
                </a:path>
              </a:pathLst>
            </a:custGeom>
            <a:solidFill>
              <a:srgbClr val="FFC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34" name="Freeform 138"/>
            <p:cNvSpPr>
              <a:spLocks/>
            </p:cNvSpPr>
            <p:nvPr/>
          </p:nvSpPr>
          <p:spPr bwMode="auto">
            <a:xfrm>
              <a:off x="3193" y="2675"/>
              <a:ext cx="690" cy="359"/>
            </a:xfrm>
            <a:custGeom>
              <a:avLst/>
              <a:gdLst/>
              <a:ahLst/>
              <a:cxnLst>
                <a:cxn ang="0">
                  <a:pos x="0" y="399"/>
                </a:cxn>
                <a:cxn ang="0">
                  <a:pos x="736" y="0"/>
                </a:cxn>
                <a:cxn ang="0">
                  <a:pos x="1380" y="215"/>
                </a:cxn>
                <a:cxn ang="0">
                  <a:pos x="681" y="719"/>
                </a:cxn>
                <a:cxn ang="0">
                  <a:pos x="0" y="399"/>
                </a:cxn>
                <a:cxn ang="0">
                  <a:pos x="0" y="399"/>
                </a:cxn>
              </a:cxnLst>
              <a:rect l="0" t="0" r="r" b="b"/>
              <a:pathLst>
                <a:path w="1380" h="719">
                  <a:moveTo>
                    <a:pt x="0" y="399"/>
                  </a:moveTo>
                  <a:lnTo>
                    <a:pt x="736" y="0"/>
                  </a:lnTo>
                  <a:lnTo>
                    <a:pt x="1380" y="215"/>
                  </a:lnTo>
                  <a:lnTo>
                    <a:pt x="681" y="719"/>
                  </a:lnTo>
                  <a:lnTo>
                    <a:pt x="0" y="399"/>
                  </a:lnTo>
                  <a:lnTo>
                    <a:pt x="0" y="399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35" name="Freeform 139"/>
            <p:cNvSpPr>
              <a:spLocks/>
            </p:cNvSpPr>
            <p:nvPr/>
          </p:nvSpPr>
          <p:spPr bwMode="auto">
            <a:xfrm>
              <a:off x="4229" y="3180"/>
              <a:ext cx="307" cy="131"/>
            </a:xfrm>
            <a:custGeom>
              <a:avLst/>
              <a:gdLst/>
              <a:ahLst/>
              <a:cxnLst>
                <a:cxn ang="0">
                  <a:pos x="614" y="263"/>
                </a:cxn>
                <a:cxn ang="0">
                  <a:pos x="0" y="263"/>
                </a:cxn>
                <a:cxn ang="0">
                  <a:pos x="308" y="0"/>
                </a:cxn>
                <a:cxn ang="0">
                  <a:pos x="614" y="263"/>
                </a:cxn>
                <a:cxn ang="0">
                  <a:pos x="614" y="263"/>
                </a:cxn>
              </a:cxnLst>
              <a:rect l="0" t="0" r="r" b="b"/>
              <a:pathLst>
                <a:path w="614" h="263">
                  <a:moveTo>
                    <a:pt x="614" y="263"/>
                  </a:moveTo>
                  <a:lnTo>
                    <a:pt x="0" y="263"/>
                  </a:lnTo>
                  <a:lnTo>
                    <a:pt x="308" y="0"/>
                  </a:lnTo>
                  <a:lnTo>
                    <a:pt x="614" y="263"/>
                  </a:lnTo>
                  <a:lnTo>
                    <a:pt x="614" y="263"/>
                  </a:lnTo>
                  <a:close/>
                </a:path>
              </a:pathLst>
            </a:custGeom>
            <a:solidFill>
              <a:srgbClr val="75686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36" name="Freeform 140"/>
            <p:cNvSpPr>
              <a:spLocks/>
            </p:cNvSpPr>
            <p:nvPr/>
          </p:nvSpPr>
          <p:spPr bwMode="auto">
            <a:xfrm>
              <a:off x="3454" y="2191"/>
              <a:ext cx="366" cy="301"/>
            </a:xfrm>
            <a:custGeom>
              <a:avLst/>
              <a:gdLst/>
              <a:ahLst/>
              <a:cxnLst>
                <a:cxn ang="0">
                  <a:pos x="606" y="62"/>
                </a:cxn>
                <a:cxn ang="0">
                  <a:pos x="540" y="275"/>
                </a:cxn>
                <a:cxn ang="0">
                  <a:pos x="473" y="201"/>
                </a:cxn>
                <a:cxn ang="0">
                  <a:pos x="304" y="184"/>
                </a:cxn>
                <a:cxn ang="0">
                  <a:pos x="232" y="212"/>
                </a:cxn>
                <a:cxn ang="0">
                  <a:pos x="0" y="452"/>
                </a:cxn>
                <a:cxn ang="0">
                  <a:pos x="13" y="564"/>
                </a:cxn>
                <a:cxn ang="0">
                  <a:pos x="72" y="591"/>
                </a:cxn>
                <a:cxn ang="0">
                  <a:pos x="260" y="602"/>
                </a:cxn>
                <a:cxn ang="0">
                  <a:pos x="323" y="576"/>
                </a:cxn>
                <a:cxn ang="0">
                  <a:pos x="536" y="311"/>
                </a:cxn>
                <a:cxn ang="0">
                  <a:pos x="566" y="555"/>
                </a:cxn>
                <a:cxn ang="0">
                  <a:pos x="599" y="555"/>
                </a:cxn>
                <a:cxn ang="0">
                  <a:pos x="690" y="338"/>
                </a:cxn>
                <a:cxn ang="0">
                  <a:pos x="732" y="0"/>
                </a:cxn>
                <a:cxn ang="0">
                  <a:pos x="606" y="62"/>
                </a:cxn>
                <a:cxn ang="0">
                  <a:pos x="606" y="62"/>
                </a:cxn>
              </a:cxnLst>
              <a:rect l="0" t="0" r="r" b="b"/>
              <a:pathLst>
                <a:path w="732" h="602">
                  <a:moveTo>
                    <a:pt x="606" y="62"/>
                  </a:moveTo>
                  <a:lnTo>
                    <a:pt x="540" y="275"/>
                  </a:lnTo>
                  <a:lnTo>
                    <a:pt x="473" y="201"/>
                  </a:lnTo>
                  <a:lnTo>
                    <a:pt x="304" y="184"/>
                  </a:lnTo>
                  <a:lnTo>
                    <a:pt x="232" y="212"/>
                  </a:lnTo>
                  <a:lnTo>
                    <a:pt x="0" y="452"/>
                  </a:lnTo>
                  <a:lnTo>
                    <a:pt x="13" y="564"/>
                  </a:lnTo>
                  <a:lnTo>
                    <a:pt x="72" y="591"/>
                  </a:lnTo>
                  <a:lnTo>
                    <a:pt x="260" y="602"/>
                  </a:lnTo>
                  <a:lnTo>
                    <a:pt x="323" y="576"/>
                  </a:lnTo>
                  <a:lnTo>
                    <a:pt x="536" y="311"/>
                  </a:lnTo>
                  <a:lnTo>
                    <a:pt x="566" y="555"/>
                  </a:lnTo>
                  <a:lnTo>
                    <a:pt x="599" y="555"/>
                  </a:lnTo>
                  <a:lnTo>
                    <a:pt x="690" y="338"/>
                  </a:lnTo>
                  <a:lnTo>
                    <a:pt x="732" y="0"/>
                  </a:lnTo>
                  <a:lnTo>
                    <a:pt x="606" y="62"/>
                  </a:lnTo>
                  <a:lnTo>
                    <a:pt x="606" y="62"/>
                  </a:lnTo>
                  <a:close/>
                </a:path>
              </a:pathLst>
            </a:custGeom>
            <a:solidFill>
              <a:srgbClr val="75686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37" name="Freeform 141"/>
            <p:cNvSpPr>
              <a:spLocks/>
            </p:cNvSpPr>
            <p:nvPr/>
          </p:nvSpPr>
          <p:spPr bwMode="auto">
            <a:xfrm>
              <a:off x="4584" y="2449"/>
              <a:ext cx="254" cy="25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4" y="144"/>
                </a:cxn>
                <a:cxn ang="0">
                  <a:pos x="0" y="448"/>
                </a:cxn>
                <a:cxn ang="0">
                  <a:pos x="317" y="500"/>
                </a:cxn>
                <a:cxn ang="0">
                  <a:pos x="386" y="433"/>
                </a:cxn>
                <a:cxn ang="0">
                  <a:pos x="507" y="136"/>
                </a:cxn>
                <a:cxn ang="0">
                  <a:pos x="507" y="81"/>
                </a:cxn>
                <a:cxn ang="0">
                  <a:pos x="456" y="30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507" h="500">
                  <a:moveTo>
                    <a:pt x="144" y="0"/>
                  </a:moveTo>
                  <a:lnTo>
                    <a:pt x="4" y="144"/>
                  </a:lnTo>
                  <a:lnTo>
                    <a:pt x="0" y="448"/>
                  </a:lnTo>
                  <a:lnTo>
                    <a:pt x="317" y="500"/>
                  </a:lnTo>
                  <a:lnTo>
                    <a:pt x="386" y="433"/>
                  </a:lnTo>
                  <a:lnTo>
                    <a:pt x="507" y="136"/>
                  </a:lnTo>
                  <a:lnTo>
                    <a:pt x="507" y="81"/>
                  </a:lnTo>
                  <a:lnTo>
                    <a:pt x="456" y="30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75686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38" name="Freeform 142"/>
            <p:cNvSpPr>
              <a:spLocks/>
            </p:cNvSpPr>
            <p:nvPr/>
          </p:nvSpPr>
          <p:spPr bwMode="auto">
            <a:xfrm>
              <a:off x="2698" y="1911"/>
              <a:ext cx="732" cy="58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84" y="49"/>
                </a:cxn>
                <a:cxn ang="0">
                  <a:pos x="0" y="49"/>
                </a:cxn>
                <a:cxn ang="0">
                  <a:pos x="116" y="262"/>
                </a:cxn>
                <a:cxn ang="0">
                  <a:pos x="437" y="766"/>
                </a:cxn>
                <a:cxn ang="0">
                  <a:pos x="629" y="1155"/>
                </a:cxn>
                <a:cxn ang="0">
                  <a:pos x="718" y="1091"/>
                </a:cxn>
                <a:cxn ang="0">
                  <a:pos x="861" y="1043"/>
                </a:cxn>
                <a:cxn ang="0">
                  <a:pos x="1057" y="1043"/>
                </a:cxn>
                <a:cxn ang="0">
                  <a:pos x="1281" y="1117"/>
                </a:cxn>
                <a:cxn ang="0">
                  <a:pos x="1452" y="1173"/>
                </a:cxn>
                <a:cxn ang="0">
                  <a:pos x="1429" y="1144"/>
                </a:cxn>
                <a:cxn ang="0">
                  <a:pos x="1463" y="1114"/>
                </a:cxn>
                <a:cxn ang="0">
                  <a:pos x="1142" y="851"/>
                </a:cxn>
                <a:cxn ang="0">
                  <a:pos x="945" y="597"/>
                </a:cxn>
                <a:cxn ang="0">
                  <a:pos x="827" y="388"/>
                </a:cxn>
                <a:cxn ang="0">
                  <a:pos x="754" y="180"/>
                </a:cxn>
                <a:cxn ang="0">
                  <a:pos x="692" y="175"/>
                </a:cxn>
                <a:cxn ang="0">
                  <a:pos x="637" y="64"/>
                </a:cxn>
                <a:cxn ang="0">
                  <a:pos x="237" y="57"/>
                </a:cxn>
                <a:cxn ang="0">
                  <a:pos x="78" y="0"/>
                </a:cxn>
                <a:cxn ang="0">
                  <a:pos x="78" y="0"/>
                </a:cxn>
              </a:cxnLst>
              <a:rect l="0" t="0" r="r" b="b"/>
              <a:pathLst>
                <a:path w="1463" h="1173">
                  <a:moveTo>
                    <a:pt x="78" y="0"/>
                  </a:moveTo>
                  <a:lnTo>
                    <a:pt x="84" y="49"/>
                  </a:lnTo>
                  <a:lnTo>
                    <a:pt x="0" y="49"/>
                  </a:lnTo>
                  <a:lnTo>
                    <a:pt x="116" y="262"/>
                  </a:lnTo>
                  <a:lnTo>
                    <a:pt x="437" y="766"/>
                  </a:lnTo>
                  <a:lnTo>
                    <a:pt x="629" y="1155"/>
                  </a:lnTo>
                  <a:lnTo>
                    <a:pt x="718" y="1091"/>
                  </a:lnTo>
                  <a:lnTo>
                    <a:pt x="861" y="1043"/>
                  </a:lnTo>
                  <a:lnTo>
                    <a:pt x="1057" y="1043"/>
                  </a:lnTo>
                  <a:lnTo>
                    <a:pt x="1281" y="1117"/>
                  </a:lnTo>
                  <a:lnTo>
                    <a:pt x="1452" y="1173"/>
                  </a:lnTo>
                  <a:lnTo>
                    <a:pt x="1429" y="1144"/>
                  </a:lnTo>
                  <a:lnTo>
                    <a:pt x="1463" y="1114"/>
                  </a:lnTo>
                  <a:lnTo>
                    <a:pt x="1142" y="851"/>
                  </a:lnTo>
                  <a:lnTo>
                    <a:pt x="945" y="597"/>
                  </a:lnTo>
                  <a:lnTo>
                    <a:pt x="827" y="388"/>
                  </a:lnTo>
                  <a:lnTo>
                    <a:pt x="754" y="180"/>
                  </a:lnTo>
                  <a:lnTo>
                    <a:pt x="692" y="175"/>
                  </a:lnTo>
                  <a:lnTo>
                    <a:pt x="637" y="64"/>
                  </a:lnTo>
                  <a:lnTo>
                    <a:pt x="237" y="57"/>
                  </a:lnTo>
                  <a:lnTo>
                    <a:pt x="78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39" name="Freeform 143"/>
            <p:cNvSpPr>
              <a:spLocks/>
            </p:cNvSpPr>
            <p:nvPr/>
          </p:nvSpPr>
          <p:spPr bwMode="auto">
            <a:xfrm>
              <a:off x="3537" y="2466"/>
              <a:ext cx="86" cy="134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8" y="213"/>
                </a:cxn>
                <a:cxn ang="0">
                  <a:pos x="143" y="268"/>
                </a:cxn>
                <a:cxn ang="0">
                  <a:pos x="173" y="0"/>
                </a:cxn>
                <a:cxn ang="0">
                  <a:pos x="118" y="47"/>
                </a:cxn>
                <a:cxn ang="0">
                  <a:pos x="63" y="55"/>
                </a:cxn>
                <a:cxn ang="0">
                  <a:pos x="0" y="47"/>
                </a:cxn>
                <a:cxn ang="0">
                  <a:pos x="0" y="47"/>
                </a:cxn>
              </a:cxnLst>
              <a:rect l="0" t="0" r="r" b="b"/>
              <a:pathLst>
                <a:path w="173" h="268">
                  <a:moveTo>
                    <a:pt x="0" y="47"/>
                  </a:moveTo>
                  <a:lnTo>
                    <a:pt x="8" y="213"/>
                  </a:lnTo>
                  <a:lnTo>
                    <a:pt x="143" y="268"/>
                  </a:lnTo>
                  <a:lnTo>
                    <a:pt x="173" y="0"/>
                  </a:lnTo>
                  <a:lnTo>
                    <a:pt x="118" y="47"/>
                  </a:lnTo>
                  <a:lnTo>
                    <a:pt x="63" y="55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40" name="Freeform 144"/>
            <p:cNvSpPr>
              <a:spLocks/>
            </p:cNvSpPr>
            <p:nvPr/>
          </p:nvSpPr>
          <p:spPr bwMode="auto">
            <a:xfrm>
              <a:off x="4631" y="2687"/>
              <a:ext cx="98" cy="15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13"/>
                </a:cxn>
                <a:cxn ang="0">
                  <a:pos x="135" y="300"/>
                </a:cxn>
                <a:cxn ang="0">
                  <a:pos x="198" y="25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198" h="300">
                  <a:moveTo>
                    <a:pt x="48" y="0"/>
                  </a:moveTo>
                  <a:lnTo>
                    <a:pt x="0" y="213"/>
                  </a:lnTo>
                  <a:lnTo>
                    <a:pt x="135" y="300"/>
                  </a:lnTo>
                  <a:lnTo>
                    <a:pt x="198" y="25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41" name="Freeform 145"/>
            <p:cNvSpPr>
              <a:spLocks/>
            </p:cNvSpPr>
            <p:nvPr/>
          </p:nvSpPr>
          <p:spPr bwMode="auto">
            <a:xfrm>
              <a:off x="3619" y="2534"/>
              <a:ext cx="1232" cy="777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150" y="78"/>
                </a:cxn>
                <a:cxn ang="0">
                  <a:pos x="197" y="0"/>
                </a:cxn>
                <a:cxn ang="0">
                  <a:pos x="346" y="0"/>
                </a:cxn>
                <a:cxn ang="0">
                  <a:pos x="1904" y="306"/>
                </a:cxn>
                <a:cxn ang="0">
                  <a:pos x="1959" y="416"/>
                </a:cxn>
                <a:cxn ang="0">
                  <a:pos x="1959" y="528"/>
                </a:cxn>
                <a:cxn ang="0">
                  <a:pos x="2463" y="874"/>
                </a:cxn>
                <a:cxn ang="0">
                  <a:pos x="2463" y="1555"/>
                </a:cxn>
                <a:cxn ang="0">
                  <a:pos x="1904" y="1555"/>
                </a:cxn>
                <a:cxn ang="0">
                  <a:pos x="1551" y="1252"/>
                </a:cxn>
                <a:cxn ang="0">
                  <a:pos x="1866" y="952"/>
                </a:cxn>
                <a:cxn ang="0">
                  <a:pos x="1874" y="849"/>
                </a:cxn>
                <a:cxn ang="0">
                  <a:pos x="1866" y="787"/>
                </a:cxn>
                <a:cxn ang="0">
                  <a:pos x="1819" y="739"/>
                </a:cxn>
                <a:cxn ang="0">
                  <a:pos x="0" y="133"/>
                </a:cxn>
                <a:cxn ang="0">
                  <a:pos x="0" y="133"/>
                </a:cxn>
              </a:cxnLst>
              <a:rect l="0" t="0" r="r" b="b"/>
              <a:pathLst>
                <a:path w="2463" h="1555">
                  <a:moveTo>
                    <a:pt x="0" y="133"/>
                  </a:moveTo>
                  <a:lnTo>
                    <a:pt x="150" y="78"/>
                  </a:lnTo>
                  <a:lnTo>
                    <a:pt x="197" y="0"/>
                  </a:lnTo>
                  <a:lnTo>
                    <a:pt x="346" y="0"/>
                  </a:lnTo>
                  <a:lnTo>
                    <a:pt x="1904" y="306"/>
                  </a:lnTo>
                  <a:lnTo>
                    <a:pt x="1959" y="416"/>
                  </a:lnTo>
                  <a:lnTo>
                    <a:pt x="1959" y="528"/>
                  </a:lnTo>
                  <a:lnTo>
                    <a:pt x="2463" y="874"/>
                  </a:lnTo>
                  <a:lnTo>
                    <a:pt x="2463" y="1555"/>
                  </a:lnTo>
                  <a:lnTo>
                    <a:pt x="1904" y="1555"/>
                  </a:lnTo>
                  <a:lnTo>
                    <a:pt x="1551" y="1252"/>
                  </a:lnTo>
                  <a:lnTo>
                    <a:pt x="1866" y="952"/>
                  </a:lnTo>
                  <a:lnTo>
                    <a:pt x="1874" y="849"/>
                  </a:lnTo>
                  <a:lnTo>
                    <a:pt x="1866" y="787"/>
                  </a:lnTo>
                  <a:lnTo>
                    <a:pt x="1819" y="739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2E2E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42" name="Freeform 146"/>
            <p:cNvSpPr>
              <a:spLocks/>
            </p:cNvSpPr>
            <p:nvPr/>
          </p:nvSpPr>
          <p:spPr bwMode="auto">
            <a:xfrm>
              <a:off x="3389" y="1554"/>
              <a:ext cx="1398" cy="1146"/>
            </a:xfrm>
            <a:custGeom>
              <a:avLst/>
              <a:gdLst/>
              <a:ahLst/>
              <a:cxnLst>
                <a:cxn ang="0">
                  <a:pos x="0" y="1103"/>
                </a:cxn>
                <a:cxn ang="0">
                  <a:pos x="24" y="1040"/>
                </a:cxn>
                <a:cxn ang="0">
                  <a:pos x="97" y="1002"/>
                </a:cxn>
                <a:cxn ang="0">
                  <a:pos x="121" y="943"/>
                </a:cxn>
                <a:cxn ang="0">
                  <a:pos x="241" y="924"/>
                </a:cxn>
                <a:cxn ang="0">
                  <a:pos x="319" y="867"/>
                </a:cxn>
                <a:cxn ang="0">
                  <a:pos x="372" y="760"/>
                </a:cxn>
                <a:cxn ang="0">
                  <a:pos x="503" y="688"/>
                </a:cxn>
                <a:cxn ang="0">
                  <a:pos x="541" y="610"/>
                </a:cxn>
                <a:cxn ang="0">
                  <a:pos x="652" y="528"/>
                </a:cxn>
                <a:cxn ang="0">
                  <a:pos x="686" y="441"/>
                </a:cxn>
                <a:cxn ang="0">
                  <a:pos x="792" y="441"/>
                </a:cxn>
                <a:cxn ang="0">
                  <a:pos x="880" y="369"/>
                </a:cxn>
                <a:cxn ang="0">
                  <a:pos x="1072" y="297"/>
                </a:cxn>
                <a:cxn ang="0">
                  <a:pos x="1150" y="257"/>
                </a:cxn>
                <a:cxn ang="0">
                  <a:pos x="1193" y="175"/>
                </a:cxn>
                <a:cxn ang="0">
                  <a:pos x="1786" y="0"/>
                </a:cxn>
                <a:cxn ang="0">
                  <a:pos x="1874" y="122"/>
                </a:cxn>
                <a:cxn ang="0">
                  <a:pos x="1999" y="108"/>
                </a:cxn>
                <a:cxn ang="0">
                  <a:pos x="2300" y="122"/>
                </a:cxn>
                <a:cxn ang="0">
                  <a:pos x="2444" y="175"/>
                </a:cxn>
                <a:cxn ang="0">
                  <a:pos x="2520" y="316"/>
                </a:cxn>
                <a:cxn ang="0">
                  <a:pos x="2701" y="576"/>
                </a:cxn>
                <a:cxn ang="0">
                  <a:pos x="2796" y="770"/>
                </a:cxn>
                <a:cxn ang="0">
                  <a:pos x="2729" y="924"/>
                </a:cxn>
                <a:cxn ang="0">
                  <a:pos x="2689" y="924"/>
                </a:cxn>
                <a:cxn ang="0">
                  <a:pos x="2531" y="1084"/>
                </a:cxn>
                <a:cxn ang="0">
                  <a:pos x="2469" y="1490"/>
                </a:cxn>
                <a:cxn ang="0">
                  <a:pos x="2469" y="1853"/>
                </a:cxn>
                <a:cxn ang="0">
                  <a:pos x="2400" y="1929"/>
                </a:cxn>
                <a:cxn ang="0">
                  <a:pos x="2357" y="2292"/>
                </a:cxn>
                <a:cxn ang="0">
                  <a:pos x="2130" y="2289"/>
                </a:cxn>
                <a:cxn ang="0">
                  <a:pos x="1908" y="2258"/>
                </a:cxn>
                <a:cxn ang="0">
                  <a:pos x="1676" y="2277"/>
                </a:cxn>
                <a:cxn ang="0">
                  <a:pos x="1526" y="2220"/>
                </a:cxn>
                <a:cxn ang="0">
                  <a:pos x="1077" y="2123"/>
                </a:cxn>
                <a:cxn ang="0">
                  <a:pos x="908" y="2036"/>
                </a:cxn>
                <a:cxn ang="0">
                  <a:pos x="764" y="1929"/>
                </a:cxn>
                <a:cxn ang="0">
                  <a:pos x="754" y="1741"/>
                </a:cxn>
                <a:cxn ang="0">
                  <a:pos x="840" y="1544"/>
                </a:cxn>
                <a:cxn ang="0">
                  <a:pos x="846" y="1277"/>
                </a:cxn>
                <a:cxn ang="0">
                  <a:pos x="724" y="1350"/>
                </a:cxn>
                <a:cxn ang="0">
                  <a:pos x="589" y="1369"/>
                </a:cxn>
                <a:cxn ang="0">
                  <a:pos x="517" y="1397"/>
                </a:cxn>
                <a:cxn ang="0">
                  <a:pos x="460" y="1428"/>
                </a:cxn>
                <a:cxn ang="0">
                  <a:pos x="410" y="1475"/>
                </a:cxn>
                <a:cxn ang="0">
                  <a:pos x="294" y="1471"/>
                </a:cxn>
                <a:cxn ang="0">
                  <a:pos x="0" y="1103"/>
                </a:cxn>
                <a:cxn ang="0">
                  <a:pos x="0" y="1103"/>
                </a:cxn>
              </a:cxnLst>
              <a:rect l="0" t="0" r="r" b="b"/>
              <a:pathLst>
                <a:path w="2796" h="2292">
                  <a:moveTo>
                    <a:pt x="0" y="1103"/>
                  </a:moveTo>
                  <a:lnTo>
                    <a:pt x="24" y="1040"/>
                  </a:lnTo>
                  <a:lnTo>
                    <a:pt x="97" y="1002"/>
                  </a:lnTo>
                  <a:lnTo>
                    <a:pt x="121" y="943"/>
                  </a:lnTo>
                  <a:lnTo>
                    <a:pt x="241" y="924"/>
                  </a:lnTo>
                  <a:lnTo>
                    <a:pt x="319" y="867"/>
                  </a:lnTo>
                  <a:lnTo>
                    <a:pt x="372" y="760"/>
                  </a:lnTo>
                  <a:lnTo>
                    <a:pt x="503" y="688"/>
                  </a:lnTo>
                  <a:lnTo>
                    <a:pt x="541" y="610"/>
                  </a:lnTo>
                  <a:lnTo>
                    <a:pt x="652" y="528"/>
                  </a:lnTo>
                  <a:lnTo>
                    <a:pt x="686" y="441"/>
                  </a:lnTo>
                  <a:lnTo>
                    <a:pt x="792" y="441"/>
                  </a:lnTo>
                  <a:lnTo>
                    <a:pt x="880" y="369"/>
                  </a:lnTo>
                  <a:lnTo>
                    <a:pt x="1072" y="297"/>
                  </a:lnTo>
                  <a:lnTo>
                    <a:pt x="1150" y="257"/>
                  </a:lnTo>
                  <a:lnTo>
                    <a:pt x="1193" y="175"/>
                  </a:lnTo>
                  <a:lnTo>
                    <a:pt x="1786" y="0"/>
                  </a:lnTo>
                  <a:lnTo>
                    <a:pt x="1874" y="122"/>
                  </a:lnTo>
                  <a:lnTo>
                    <a:pt x="1999" y="108"/>
                  </a:lnTo>
                  <a:lnTo>
                    <a:pt x="2300" y="122"/>
                  </a:lnTo>
                  <a:lnTo>
                    <a:pt x="2444" y="175"/>
                  </a:lnTo>
                  <a:lnTo>
                    <a:pt x="2520" y="316"/>
                  </a:lnTo>
                  <a:lnTo>
                    <a:pt x="2701" y="576"/>
                  </a:lnTo>
                  <a:lnTo>
                    <a:pt x="2796" y="770"/>
                  </a:lnTo>
                  <a:lnTo>
                    <a:pt x="2729" y="924"/>
                  </a:lnTo>
                  <a:lnTo>
                    <a:pt x="2689" y="924"/>
                  </a:lnTo>
                  <a:lnTo>
                    <a:pt x="2531" y="1084"/>
                  </a:lnTo>
                  <a:lnTo>
                    <a:pt x="2469" y="1490"/>
                  </a:lnTo>
                  <a:lnTo>
                    <a:pt x="2469" y="1853"/>
                  </a:lnTo>
                  <a:lnTo>
                    <a:pt x="2400" y="1929"/>
                  </a:lnTo>
                  <a:lnTo>
                    <a:pt x="2357" y="2292"/>
                  </a:lnTo>
                  <a:lnTo>
                    <a:pt x="2130" y="2289"/>
                  </a:lnTo>
                  <a:lnTo>
                    <a:pt x="1908" y="2258"/>
                  </a:lnTo>
                  <a:lnTo>
                    <a:pt x="1676" y="2277"/>
                  </a:lnTo>
                  <a:lnTo>
                    <a:pt x="1526" y="2220"/>
                  </a:lnTo>
                  <a:lnTo>
                    <a:pt x="1077" y="2123"/>
                  </a:lnTo>
                  <a:lnTo>
                    <a:pt x="908" y="2036"/>
                  </a:lnTo>
                  <a:lnTo>
                    <a:pt x="764" y="1929"/>
                  </a:lnTo>
                  <a:lnTo>
                    <a:pt x="754" y="1741"/>
                  </a:lnTo>
                  <a:lnTo>
                    <a:pt x="840" y="1544"/>
                  </a:lnTo>
                  <a:lnTo>
                    <a:pt x="846" y="1277"/>
                  </a:lnTo>
                  <a:lnTo>
                    <a:pt x="724" y="1350"/>
                  </a:lnTo>
                  <a:lnTo>
                    <a:pt x="589" y="1369"/>
                  </a:lnTo>
                  <a:lnTo>
                    <a:pt x="517" y="1397"/>
                  </a:lnTo>
                  <a:lnTo>
                    <a:pt x="460" y="1428"/>
                  </a:lnTo>
                  <a:lnTo>
                    <a:pt x="410" y="1475"/>
                  </a:lnTo>
                  <a:lnTo>
                    <a:pt x="294" y="1471"/>
                  </a:lnTo>
                  <a:lnTo>
                    <a:pt x="0" y="1103"/>
                  </a:lnTo>
                  <a:lnTo>
                    <a:pt x="0" y="1103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43" name="Freeform 147"/>
            <p:cNvSpPr>
              <a:spLocks/>
            </p:cNvSpPr>
            <p:nvPr/>
          </p:nvSpPr>
          <p:spPr bwMode="auto">
            <a:xfrm>
              <a:off x="3997" y="1852"/>
              <a:ext cx="593" cy="900"/>
            </a:xfrm>
            <a:custGeom>
              <a:avLst/>
              <a:gdLst/>
              <a:ahLst/>
              <a:cxnLst>
                <a:cxn ang="0">
                  <a:pos x="449" y="0"/>
                </a:cxn>
                <a:cxn ang="0">
                  <a:pos x="441" y="122"/>
                </a:cxn>
                <a:cxn ang="0">
                  <a:pos x="373" y="272"/>
                </a:cxn>
                <a:cxn ang="0">
                  <a:pos x="226" y="449"/>
                </a:cxn>
                <a:cxn ang="0">
                  <a:pos x="0" y="671"/>
                </a:cxn>
                <a:cxn ang="0">
                  <a:pos x="97" y="694"/>
                </a:cxn>
                <a:cxn ang="0">
                  <a:pos x="293" y="538"/>
                </a:cxn>
                <a:cxn ang="0">
                  <a:pos x="466" y="274"/>
                </a:cxn>
                <a:cxn ang="0">
                  <a:pos x="694" y="1083"/>
                </a:cxn>
                <a:cxn ang="0">
                  <a:pos x="913" y="1657"/>
                </a:cxn>
                <a:cxn ang="0">
                  <a:pos x="1089" y="1798"/>
                </a:cxn>
                <a:cxn ang="0">
                  <a:pos x="1186" y="1549"/>
                </a:cxn>
                <a:cxn ang="0">
                  <a:pos x="1086" y="1323"/>
                </a:cxn>
                <a:cxn ang="0">
                  <a:pos x="867" y="736"/>
                </a:cxn>
                <a:cxn ang="0">
                  <a:pos x="614" y="131"/>
                </a:cxn>
                <a:cxn ang="0">
                  <a:pos x="449" y="0"/>
                </a:cxn>
                <a:cxn ang="0">
                  <a:pos x="449" y="0"/>
                </a:cxn>
              </a:cxnLst>
              <a:rect l="0" t="0" r="r" b="b"/>
              <a:pathLst>
                <a:path w="1186" h="1798">
                  <a:moveTo>
                    <a:pt x="449" y="0"/>
                  </a:moveTo>
                  <a:lnTo>
                    <a:pt x="441" y="122"/>
                  </a:lnTo>
                  <a:lnTo>
                    <a:pt x="373" y="272"/>
                  </a:lnTo>
                  <a:lnTo>
                    <a:pt x="226" y="449"/>
                  </a:lnTo>
                  <a:lnTo>
                    <a:pt x="0" y="671"/>
                  </a:lnTo>
                  <a:lnTo>
                    <a:pt x="97" y="694"/>
                  </a:lnTo>
                  <a:lnTo>
                    <a:pt x="293" y="538"/>
                  </a:lnTo>
                  <a:lnTo>
                    <a:pt x="466" y="274"/>
                  </a:lnTo>
                  <a:lnTo>
                    <a:pt x="694" y="1083"/>
                  </a:lnTo>
                  <a:lnTo>
                    <a:pt x="913" y="1657"/>
                  </a:lnTo>
                  <a:lnTo>
                    <a:pt x="1089" y="1798"/>
                  </a:lnTo>
                  <a:lnTo>
                    <a:pt x="1186" y="1549"/>
                  </a:lnTo>
                  <a:lnTo>
                    <a:pt x="1086" y="1323"/>
                  </a:lnTo>
                  <a:lnTo>
                    <a:pt x="867" y="736"/>
                  </a:lnTo>
                  <a:lnTo>
                    <a:pt x="614" y="131"/>
                  </a:lnTo>
                  <a:lnTo>
                    <a:pt x="449" y="0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rgbClr val="B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44" name="Freeform 148"/>
            <p:cNvSpPr>
              <a:spLocks/>
            </p:cNvSpPr>
            <p:nvPr/>
          </p:nvSpPr>
          <p:spPr bwMode="auto">
            <a:xfrm>
              <a:off x="3910" y="1167"/>
              <a:ext cx="357" cy="260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711" y="519"/>
                </a:cxn>
                <a:cxn ang="0">
                  <a:pos x="715" y="306"/>
                </a:cxn>
                <a:cxn ang="0">
                  <a:pos x="656" y="160"/>
                </a:cxn>
                <a:cxn ang="0">
                  <a:pos x="489" y="25"/>
                </a:cxn>
                <a:cxn ang="0">
                  <a:pos x="420" y="0"/>
                </a:cxn>
                <a:cxn ang="0">
                  <a:pos x="342" y="0"/>
                </a:cxn>
                <a:cxn ang="0">
                  <a:pos x="188" y="37"/>
                </a:cxn>
                <a:cxn ang="0">
                  <a:pos x="65" y="145"/>
                </a:cxn>
                <a:cxn ang="0">
                  <a:pos x="6" y="223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715" h="519">
                  <a:moveTo>
                    <a:pt x="0" y="325"/>
                  </a:moveTo>
                  <a:lnTo>
                    <a:pt x="711" y="519"/>
                  </a:lnTo>
                  <a:lnTo>
                    <a:pt x="715" y="306"/>
                  </a:lnTo>
                  <a:lnTo>
                    <a:pt x="656" y="160"/>
                  </a:lnTo>
                  <a:lnTo>
                    <a:pt x="489" y="25"/>
                  </a:lnTo>
                  <a:lnTo>
                    <a:pt x="420" y="0"/>
                  </a:lnTo>
                  <a:lnTo>
                    <a:pt x="342" y="0"/>
                  </a:lnTo>
                  <a:lnTo>
                    <a:pt x="188" y="37"/>
                  </a:lnTo>
                  <a:lnTo>
                    <a:pt x="65" y="145"/>
                  </a:lnTo>
                  <a:lnTo>
                    <a:pt x="6" y="223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BF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45" name="Freeform 149"/>
            <p:cNvSpPr>
              <a:spLocks/>
            </p:cNvSpPr>
            <p:nvPr/>
          </p:nvSpPr>
          <p:spPr bwMode="auto">
            <a:xfrm>
              <a:off x="3205" y="2093"/>
              <a:ext cx="358" cy="305"/>
            </a:xfrm>
            <a:custGeom>
              <a:avLst/>
              <a:gdLst/>
              <a:ahLst/>
              <a:cxnLst>
                <a:cxn ang="0">
                  <a:pos x="0" y="331"/>
                </a:cxn>
                <a:cxn ang="0">
                  <a:pos x="80" y="283"/>
                </a:cxn>
                <a:cxn ang="0">
                  <a:pos x="266" y="108"/>
                </a:cxn>
                <a:cxn ang="0">
                  <a:pos x="424" y="0"/>
                </a:cxn>
                <a:cxn ang="0">
                  <a:pos x="540" y="23"/>
                </a:cxn>
                <a:cxn ang="0">
                  <a:pos x="669" y="140"/>
                </a:cxn>
                <a:cxn ang="0">
                  <a:pos x="717" y="234"/>
                </a:cxn>
                <a:cxn ang="0">
                  <a:pos x="707" y="338"/>
                </a:cxn>
                <a:cxn ang="0">
                  <a:pos x="648" y="393"/>
                </a:cxn>
                <a:cxn ang="0">
                  <a:pos x="433" y="526"/>
                </a:cxn>
                <a:cxn ang="0">
                  <a:pos x="277" y="610"/>
                </a:cxn>
                <a:cxn ang="0">
                  <a:pos x="125" y="481"/>
                </a:cxn>
                <a:cxn ang="0">
                  <a:pos x="0" y="331"/>
                </a:cxn>
                <a:cxn ang="0">
                  <a:pos x="0" y="331"/>
                </a:cxn>
              </a:cxnLst>
              <a:rect l="0" t="0" r="r" b="b"/>
              <a:pathLst>
                <a:path w="717" h="610">
                  <a:moveTo>
                    <a:pt x="0" y="331"/>
                  </a:moveTo>
                  <a:lnTo>
                    <a:pt x="80" y="283"/>
                  </a:lnTo>
                  <a:lnTo>
                    <a:pt x="266" y="108"/>
                  </a:lnTo>
                  <a:lnTo>
                    <a:pt x="424" y="0"/>
                  </a:lnTo>
                  <a:lnTo>
                    <a:pt x="540" y="23"/>
                  </a:lnTo>
                  <a:lnTo>
                    <a:pt x="669" y="140"/>
                  </a:lnTo>
                  <a:lnTo>
                    <a:pt x="717" y="234"/>
                  </a:lnTo>
                  <a:lnTo>
                    <a:pt x="707" y="338"/>
                  </a:lnTo>
                  <a:lnTo>
                    <a:pt x="648" y="393"/>
                  </a:lnTo>
                  <a:lnTo>
                    <a:pt x="433" y="526"/>
                  </a:lnTo>
                  <a:lnTo>
                    <a:pt x="277" y="610"/>
                  </a:lnTo>
                  <a:lnTo>
                    <a:pt x="125" y="481"/>
                  </a:lnTo>
                  <a:lnTo>
                    <a:pt x="0" y="331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46" name="Freeform 150"/>
            <p:cNvSpPr>
              <a:spLocks/>
            </p:cNvSpPr>
            <p:nvPr/>
          </p:nvSpPr>
          <p:spPr bwMode="auto">
            <a:xfrm>
              <a:off x="3909" y="1254"/>
              <a:ext cx="838" cy="839"/>
            </a:xfrm>
            <a:custGeom>
              <a:avLst/>
              <a:gdLst/>
              <a:ahLst/>
              <a:cxnLst>
                <a:cxn ang="0">
                  <a:pos x="413" y="0"/>
                </a:cxn>
                <a:cxn ang="0">
                  <a:pos x="363" y="14"/>
                </a:cxn>
                <a:cxn ang="0">
                  <a:pos x="238" y="80"/>
                </a:cxn>
                <a:cxn ang="0">
                  <a:pos x="2" y="137"/>
                </a:cxn>
                <a:cxn ang="0">
                  <a:pos x="0" y="377"/>
                </a:cxn>
                <a:cxn ang="0">
                  <a:pos x="10" y="413"/>
                </a:cxn>
                <a:cxn ang="0">
                  <a:pos x="35" y="441"/>
                </a:cxn>
                <a:cxn ang="0">
                  <a:pos x="27" y="599"/>
                </a:cxn>
                <a:cxn ang="0">
                  <a:pos x="63" y="685"/>
                </a:cxn>
                <a:cxn ang="0">
                  <a:pos x="133" y="749"/>
                </a:cxn>
                <a:cxn ang="0">
                  <a:pos x="194" y="856"/>
                </a:cxn>
                <a:cxn ang="0">
                  <a:pos x="253" y="913"/>
                </a:cxn>
                <a:cxn ang="0">
                  <a:pos x="327" y="955"/>
                </a:cxn>
                <a:cxn ang="0">
                  <a:pos x="398" y="955"/>
                </a:cxn>
                <a:cxn ang="0">
                  <a:pos x="434" y="1036"/>
                </a:cxn>
                <a:cxn ang="0">
                  <a:pos x="485" y="1093"/>
                </a:cxn>
                <a:cxn ang="0">
                  <a:pos x="726" y="1283"/>
                </a:cxn>
                <a:cxn ang="0">
                  <a:pos x="947" y="1443"/>
                </a:cxn>
                <a:cxn ang="0">
                  <a:pos x="1249" y="1603"/>
                </a:cxn>
                <a:cxn ang="0">
                  <a:pos x="1555" y="1679"/>
                </a:cxn>
                <a:cxn ang="0">
                  <a:pos x="1633" y="1648"/>
                </a:cxn>
                <a:cxn ang="0">
                  <a:pos x="1658" y="1567"/>
                </a:cxn>
                <a:cxn ang="0">
                  <a:pos x="1677" y="1415"/>
                </a:cxn>
                <a:cxn ang="0">
                  <a:pos x="1597" y="1257"/>
                </a:cxn>
                <a:cxn ang="0">
                  <a:pos x="1407" y="1164"/>
                </a:cxn>
                <a:cxn ang="0">
                  <a:pos x="1266" y="1122"/>
                </a:cxn>
                <a:cxn ang="0">
                  <a:pos x="1086" y="1105"/>
                </a:cxn>
                <a:cxn ang="0">
                  <a:pos x="909" y="1048"/>
                </a:cxn>
                <a:cxn ang="0">
                  <a:pos x="690" y="945"/>
                </a:cxn>
                <a:cxn ang="0">
                  <a:pos x="671" y="920"/>
                </a:cxn>
                <a:cxn ang="0">
                  <a:pos x="671" y="886"/>
                </a:cxn>
                <a:cxn ang="0">
                  <a:pos x="747" y="723"/>
                </a:cxn>
                <a:cxn ang="0">
                  <a:pos x="751" y="673"/>
                </a:cxn>
                <a:cxn ang="0">
                  <a:pos x="745" y="554"/>
                </a:cxn>
                <a:cxn ang="0">
                  <a:pos x="759" y="415"/>
                </a:cxn>
                <a:cxn ang="0">
                  <a:pos x="715" y="240"/>
                </a:cxn>
                <a:cxn ang="0">
                  <a:pos x="652" y="192"/>
                </a:cxn>
                <a:cxn ang="0">
                  <a:pos x="631" y="213"/>
                </a:cxn>
                <a:cxn ang="0">
                  <a:pos x="622" y="230"/>
                </a:cxn>
                <a:cxn ang="0">
                  <a:pos x="593" y="217"/>
                </a:cxn>
                <a:cxn ang="0">
                  <a:pos x="559" y="230"/>
                </a:cxn>
                <a:cxn ang="0">
                  <a:pos x="546" y="268"/>
                </a:cxn>
                <a:cxn ang="0">
                  <a:pos x="483" y="90"/>
                </a:cxn>
                <a:cxn ang="0">
                  <a:pos x="413" y="0"/>
                </a:cxn>
                <a:cxn ang="0">
                  <a:pos x="413" y="0"/>
                </a:cxn>
              </a:cxnLst>
              <a:rect l="0" t="0" r="r" b="b"/>
              <a:pathLst>
                <a:path w="1677" h="1679">
                  <a:moveTo>
                    <a:pt x="413" y="0"/>
                  </a:moveTo>
                  <a:lnTo>
                    <a:pt x="363" y="14"/>
                  </a:lnTo>
                  <a:lnTo>
                    <a:pt x="238" y="80"/>
                  </a:lnTo>
                  <a:lnTo>
                    <a:pt x="2" y="137"/>
                  </a:lnTo>
                  <a:lnTo>
                    <a:pt x="0" y="377"/>
                  </a:lnTo>
                  <a:lnTo>
                    <a:pt x="10" y="413"/>
                  </a:lnTo>
                  <a:lnTo>
                    <a:pt x="35" y="441"/>
                  </a:lnTo>
                  <a:lnTo>
                    <a:pt x="27" y="599"/>
                  </a:lnTo>
                  <a:lnTo>
                    <a:pt x="63" y="685"/>
                  </a:lnTo>
                  <a:lnTo>
                    <a:pt x="133" y="749"/>
                  </a:lnTo>
                  <a:lnTo>
                    <a:pt x="194" y="856"/>
                  </a:lnTo>
                  <a:lnTo>
                    <a:pt x="253" y="913"/>
                  </a:lnTo>
                  <a:lnTo>
                    <a:pt x="327" y="955"/>
                  </a:lnTo>
                  <a:lnTo>
                    <a:pt x="398" y="955"/>
                  </a:lnTo>
                  <a:lnTo>
                    <a:pt x="434" y="1036"/>
                  </a:lnTo>
                  <a:lnTo>
                    <a:pt x="485" y="1093"/>
                  </a:lnTo>
                  <a:lnTo>
                    <a:pt x="726" y="1283"/>
                  </a:lnTo>
                  <a:lnTo>
                    <a:pt x="947" y="1443"/>
                  </a:lnTo>
                  <a:lnTo>
                    <a:pt x="1249" y="1603"/>
                  </a:lnTo>
                  <a:lnTo>
                    <a:pt x="1555" y="1679"/>
                  </a:lnTo>
                  <a:lnTo>
                    <a:pt x="1633" y="1648"/>
                  </a:lnTo>
                  <a:lnTo>
                    <a:pt x="1658" y="1567"/>
                  </a:lnTo>
                  <a:lnTo>
                    <a:pt x="1677" y="1415"/>
                  </a:lnTo>
                  <a:lnTo>
                    <a:pt x="1597" y="1257"/>
                  </a:lnTo>
                  <a:lnTo>
                    <a:pt x="1407" y="1164"/>
                  </a:lnTo>
                  <a:lnTo>
                    <a:pt x="1266" y="1122"/>
                  </a:lnTo>
                  <a:lnTo>
                    <a:pt x="1086" y="1105"/>
                  </a:lnTo>
                  <a:lnTo>
                    <a:pt x="909" y="1048"/>
                  </a:lnTo>
                  <a:lnTo>
                    <a:pt x="690" y="945"/>
                  </a:lnTo>
                  <a:lnTo>
                    <a:pt x="671" y="920"/>
                  </a:lnTo>
                  <a:lnTo>
                    <a:pt x="671" y="886"/>
                  </a:lnTo>
                  <a:lnTo>
                    <a:pt x="747" y="723"/>
                  </a:lnTo>
                  <a:lnTo>
                    <a:pt x="751" y="673"/>
                  </a:lnTo>
                  <a:lnTo>
                    <a:pt x="745" y="554"/>
                  </a:lnTo>
                  <a:lnTo>
                    <a:pt x="759" y="415"/>
                  </a:lnTo>
                  <a:lnTo>
                    <a:pt x="715" y="240"/>
                  </a:lnTo>
                  <a:lnTo>
                    <a:pt x="652" y="192"/>
                  </a:lnTo>
                  <a:lnTo>
                    <a:pt x="631" y="213"/>
                  </a:lnTo>
                  <a:lnTo>
                    <a:pt x="622" y="230"/>
                  </a:lnTo>
                  <a:lnTo>
                    <a:pt x="593" y="217"/>
                  </a:lnTo>
                  <a:lnTo>
                    <a:pt x="559" y="230"/>
                  </a:lnTo>
                  <a:lnTo>
                    <a:pt x="546" y="268"/>
                  </a:lnTo>
                  <a:lnTo>
                    <a:pt x="483" y="90"/>
                  </a:lnTo>
                  <a:lnTo>
                    <a:pt x="413" y="0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47" name="Freeform 151"/>
            <p:cNvSpPr>
              <a:spLocks/>
            </p:cNvSpPr>
            <p:nvPr/>
          </p:nvSpPr>
          <p:spPr bwMode="auto">
            <a:xfrm>
              <a:off x="3908" y="1273"/>
              <a:ext cx="260" cy="438"/>
            </a:xfrm>
            <a:custGeom>
              <a:avLst/>
              <a:gdLst/>
              <a:ahLst/>
              <a:cxnLst>
                <a:cxn ang="0">
                  <a:pos x="379" y="0"/>
                </a:cxn>
                <a:cxn ang="0">
                  <a:pos x="255" y="63"/>
                </a:cxn>
                <a:cxn ang="0">
                  <a:pos x="94" y="126"/>
                </a:cxn>
                <a:cxn ang="0">
                  <a:pos x="69" y="177"/>
                </a:cxn>
                <a:cxn ang="0">
                  <a:pos x="63" y="265"/>
                </a:cxn>
                <a:cxn ang="0">
                  <a:pos x="0" y="308"/>
                </a:cxn>
                <a:cxn ang="0">
                  <a:pos x="63" y="363"/>
                </a:cxn>
                <a:cxn ang="0">
                  <a:pos x="116" y="388"/>
                </a:cxn>
                <a:cxn ang="0">
                  <a:pos x="156" y="447"/>
                </a:cxn>
                <a:cxn ang="0">
                  <a:pos x="141" y="576"/>
                </a:cxn>
                <a:cxn ang="0">
                  <a:pos x="130" y="616"/>
                </a:cxn>
                <a:cxn ang="0">
                  <a:pos x="126" y="517"/>
                </a:cxn>
                <a:cxn ang="0">
                  <a:pos x="92" y="517"/>
                </a:cxn>
                <a:cxn ang="0">
                  <a:pos x="46" y="548"/>
                </a:cxn>
                <a:cxn ang="0">
                  <a:pos x="63" y="639"/>
                </a:cxn>
                <a:cxn ang="0">
                  <a:pos x="132" y="715"/>
                </a:cxn>
                <a:cxn ang="0">
                  <a:pos x="191" y="806"/>
                </a:cxn>
                <a:cxn ang="0">
                  <a:pos x="257" y="877"/>
                </a:cxn>
                <a:cxn ang="0">
                  <a:pos x="198" y="732"/>
                </a:cxn>
                <a:cxn ang="0">
                  <a:pos x="145" y="656"/>
                </a:cxn>
                <a:cxn ang="0">
                  <a:pos x="170" y="668"/>
                </a:cxn>
                <a:cxn ang="0">
                  <a:pos x="204" y="708"/>
                </a:cxn>
                <a:cxn ang="0">
                  <a:pos x="299" y="704"/>
                </a:cxn>
                <a:cxn ang="0">
                  <a:pos x="369" y="656"/>
                </a:cxn>
                <a:cxn ang="0">
                  <a:pos x="403" y="630"/>
                </a:cxn>
                <a:cxn ang="0">
                  <a:pos x="434" y="489"/>
                </a:cxn>
                <a:cxn ang="0">
                  <a:pos x="438" y="392"/>
                </a:cxn>
                <a:cxn ang="0">
                  <a:pos x="462" y="295"/>
                </a:cxn>
                <a:cxn ang="0">
                  <a:pos x="489" y="240"/>
                </a:cxn>
                <a:cxn ang="0">
                  <a:pos x="519" y="238"/>
                </a:cxn>
                <a:cxn ang="0">
                  <a:pos x="479" y="101"/>
                </a:cxn>
                <a:cxn ang="0">
                  <a:pos x="438" y="33"/>
                </a:cxn>
                <a:cxn ang="0">
                  <a:pos x="379" y="0"/>
                </a:cxn>
                <a:cxn ang="0">
                  <a:pos x="379" y="0"/>
                </a:cxn>
              </a:cxnLst>
              <a:rect l="0" t="0" r="r" b="b"/>
              <a:pathLst>
                <a:path w="519" h="877">
                  <a:moveTo>
                    <a:pt x="379" y="0"/>
                  </a:moveTo>
                  <a:lnTo>
                    <a:pt x="255" y="63"/>
                  </a:lnTo>
                  <a:lnTo>
                    <a:pt x="94" y="126"/>
                  </a:lnTo>
                  <a:lnTo>
                    <a:pt x="69" y="177"/>
                  </a:lnTo>
                  <a:lnTo>
                    <a:pt x="63" y="265"/>
                  </a:lnTo>
                  <a:lnTo>
                    <a:pt x="0" y="308"/>
                  </a:lnTo>
                  <a:lnTo>
                    <a:pt x="63" y="363"/>
                  </a:lnTo>
                  <a:lnTo>
                    <a:pt x="116" y="388"/>
                  </a:lnTo>
                  <a:lnTo>
                    <a:pt x="156" y="447"/>
                  </a:lnTo>
                  <a:lnTo>
                    <a:pt x="141" y="576"/>
                  </a:lnTo>
                  <a:lnTo>
                    <a:pt x="130" y="616"/>
                  </a:lnTo>
                  <a:lnTo>
                    <a:pt x="126" y="517"/>
                  </a:lnTo>
                  <a:lnTo>
                    <a:pt x="92" y="517"/>
                  </a:lnTo>
                  <a:lnTo>
                    <a:pt x="46" y="548"/>
                  </a:lnTo>
                  <a:lnTo>
                    <a:pt x="63" y="639"/>
                  </a:lnTo>
                  <a:lnTo>
                    <a:pt x="132" y="715"/>
                  </a:lnTo>
                  <a:lnTo>
                    <a:pt x="191" y="806"/>
                  </a:lnTo>
                  <a:lnTo>
                    <a:pt x="257" y="877"/>
                  </a:lnTo>
                  <a:lnTo>
                    <a:pt x="198" y="732"/>
                  </a:lnTo>
                  <a:lnTo>
                    <a:pt x="145" y="656"/>
                  </a:lnTo>
                  <a:lnTo>
                    <a:pt x="170" y="668"/>
                  </a:lnTo>
                  <a:lnTo>
                    <a:pt x="204" y="708"/>
                  </a:lnTo>
                  <a:lnTo>
                    <a:pt x="299" y="704"/>
                  </a:lnTo>
                  <a:lnTo>
                    <a:pt x="369" y="656"/>
                  </a:lnTo>
                  <a:lnTo>
                    <a:pt x="403" y="630"/>
                  </a:lnTo>
                  <a:lnTo>
                    <a:pt x="434" y="489"/>
                  </a:lnTo>
                  <a:lnTo>
                    <a:pt x="438" y="392"/>
                  </a:lnTo>
                  <a:lnTo>
                    <a:pt x="462" y="295"/>
                  </a:lnTo>
                  <a:lnTo>
                    <a:pt x="489" y="240"/>
                  </a:lnTo>
                  <a:lnTo>
                    <a:pt x="519" y="238"/>
                  </a:lnTo>
                  <a:lnTo>
                    <a:pt x="479" y="101"/>
                  </a:lnTo>
                  <a:lnTo>
                    <a:pt x="438" y="33"/>
                  </a:lnTo>
                  <a:lnTo>
                    <a:pt x="379" y="0"/>
                  </a:lnTo>
                  <a:lnTo>
                    <a:pt x="379" y="0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48" name="Freeform 152"/>
            <p:cNvSpPr>
              <a:spLocks/>
            </p:cNvSpPr>
            <p:nvPr/>
          </p:nvSpPr>
          <p:spPr bwMode="auto">
            <a:xfrm>
              <a:off x="4017" y="1624"/>
              <a:ext cx="88" cy="104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23" y="68"/>
                </a:cxn>
                <a:cxn ang="0">
                  <a:pos x="84" y="66"/>
                </a:cxn>
                <a:cxn ang="0">
                  <a:pos x="167" y="0"/>
                </a:cxn>
                <a:cxn ang="0">
                  <a:pos x="177" y="207"/>
                </a:cxn>
                <a:cxn ang="0">
                  <a:pos x="97" y="207"/>
                </a:cxn>
                <a:cxn ang="0">
                  <a:pos x="40" y="169"/>
                </a:cxn>
                <a:cxn ang="0">
                  <a:pos x="0" y="91"/>
                </a:cxn>
                <a:cxn ang="0">
                  <a:pos x="0" y="91"/>
                </a:cxn>
              </a:cxnLst>
              <a:rect l="0" t="0" r="r" b="b"/>
              <a:pathLst>
                <a:path w="177" h="207">
                  <a:moveTo>
                    <a:pt x="0" y="91"/>
                  </a:moveTo>
                  <a:lnTo>
                    <a:pt x="23" y="68"/>
                  </a:lnTo>
                  <a:lnTo>
                    <a:pt x="84" y="66"/>
                  </a:lnTo>
                  <a:lnTo>
                    <a:pt x="167" y="0"/>
                  </a:lnTo>
                  <a:lnTo>
                    <a:pt x="177" y="207"/>
                  </a:lnTo>
                  <a:lnTo>
                    <a:pt x="97" y="207"/>
                  </a:lnTo>
                  <a:lnTo>
                    <a:pt x="40" y="169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49" name="Freeform 153"/>
            <p:cNvSpPr>
              <a:spLocks/>
            </p:cNvSpPr>
            <p:nvPr/>
          </p:nvSpPr>
          <p:spPr bwMode="auto">
            <a:xfrm>
              <a:off x="4102" y="1355"/>
              <a:ext cx="641" cy="738"/>
            </a:xfrm>
            <a:custGeom>
              <a:avLst/>
              <a:gdLst/>
              <a:ahLst/>
              <a:cxnLst>
                <a:cxn ang="0">
                  <a:pos x="129" y="76"/>
                </a:cxn>
                <a:cxn ang="0">
                  <a:pos x="139" y="197"/>
                </a:cxn>
                <a:cxn ang="0">
                  <a:pos x="143" y="287"/>
                </a:cxn>
                <a:cxn ang="0">
                  <a:pos x="166" y="175"/>
                </a:cxn>
                <a:cxn ang="0">
                  <a:pos x="162" y="59"/>
                </a:cxn>
                <a:cxn ang="0">
                  <a:pos x="175" y="28"/>
                </a:cxn>
                <a:cxn ang="0">
                  <a:pos x="200" y="21"/>
                </a:cxn>
                <a:cxn ang="0">
                  <a:pos x="221" y="64"/>
                </a:cxn>
                <a:cxn ang="0">
                  <a:pos x="244" y="192"/>
                </a:cxn>
                <a:cxn ang="0">
                  <a:pos x="230" y="32"/>
                </a:cxn>
                <a:cxn ang="0">
                  <a:pos x="253" y="0"/>
                </a:cxn>
                <a:cxn ang="0">
                  <a:pos x="283" y="17"/>
                </a:cxn>
                <a:cxn ang="0">
                  <a:pos x="308" y="137"/>
                </a:cxn>
                <a:cxn ang="0">
                  <a:pos x="316" y="253"/>
                </a:cxn>
                <a:cxn ang="0">
                  <a:pos x="331" y="83"/>
                </a:cxn>
                <a:cxn ang="0">
                  <a:pos x="369" y="222"/>
                </a:cxn>
                <a:cxn ang="0">
                  <a:pos x="356" y="365"/>
                </a:cxn>
                <a:cxn ang="0">
                  <a:pos x="367" y="492"/>
                </a:cxn>
                <a:cxn ang="0">
                  <a:pos x="306" y="581"/>
                </a:cxn>
                <a:cxn ang="0">
                  <a:pos x="333" y="441"/>
                </a:cxn>
                <a:cxn ang="0">
                  <a:pos x="285" y="576"/>
                </a:cxn>
                <a:cxn ang="0">
                  <a:pos x="207" y="657"/>
                </a:cxn>
                <a:cxn ang="0">
                  <a:pos x="198" y="680"/>
                </a:cxn>
                <a:cxn ang="0">
                  <a:pos x="169" y="682"/>
                </a:cxn>
                <a:cxn ang="0">
                  <a:pos x="150" y="707"/>
                </a:cxn>
                <a:cxn ang="0">
                  <a:pos x="190" y="766"/>
                </a:cxn>
                <a:cxn ang="0">
                  <a:pos x="318" y="808"/>
                </a:cxn>
                <a:cxn ang="0">
                  <a:pos x="629" y="958"/>
                </a:cxn>
                <a:cxn ang="0">
                  <a:pos x="818" y="1007"/>
                </a:cxn>
                <a:cxn ang="0">
                  <a:pos x="1038" y="1003"/>
                </a:cxn>
                <a:cxn ang="0">
                  <a:pos x="1167" y="1041"/>
                </a:cxn>
                <a:cxn ang="0">
                  <a:pos x="1213" y="1076"/>
                </a:cxn>
                <a:cxn ang="0">
                  <a:pos x="1281" y="1192"/>
                </a:cxn>
                <a:cxn ang="0">
                  <a:pos x="1243" y="1448"/>
                </a:cxn>
                <a:cxn ang="0">
                  <a:pos x="1162" y="1475"/>
                </a:cxn>
                <a:cxn ang="0">
                  <a:pos x="1029" y="1429"/>
                </a:cxn>
                <a:cxn ang="0">
                  <a:pos x="838" y="1382"/>
                </a:cxn>
                <a:cxn ang="0">
                  <a:pos x="538" y="1226"/>
                </a:cxn>
                <a:cxn ang="0">
                  <a:pos x="82" y="872"/>
                </a:cxn>
                <a:cxn ang="0">
                  <a:pos x="19" y="766"/>
                </a:cxn>
                <a:cxn ang="0">
                  <a:pos x="0" y="568"/>
                </a:cxn>
                <a:cxn ang="0">
                  <a:pos x="42" y="329"/>
                </a:cxn>
                <a:cxn ang="0">
                  <a:pos x="44" y="188"/>
                </a:cxn>
                <a:cxn ang="0">
                  <a:pos x="99" y="61"/>
                </a:cxn>
                <a:cxn ang="0">
                  <a:pos x="129" y="76"/>
                </a:cxn>
                <a:cxn ang="0">
                  <a:pos x="129" y="76"/>
                </a:cxn>
              </a:cxnLst>
              <a:rect l="0" t="0" r="r" b="b"/>
              <a:pathLst>
                <a:path w="1281" h="1475">
                  <a:moveTo>
                    <a:pt x="129" y="76"/>
                  </a:moveTo>
                  <a:lnTo>
                    <a:pt x="139" y="197"/>
                  </a:lnTo>
                  <a:lnTo>
                    <a:pt x="143" y="287"/>
                  </a:lnTo>
                  <a:lnTo>
                    <a:pt x="166" y="175"/>
                  </a:lnTo>
                  <a:lnTo>
                    <a:pt x="162" y="59"/>
                  </a:lnTo>
                  <a:lnTo>
                    <a:pt x="175" y="28"/>
                  </a:lnTo>
                  <a:lnTo>
                    <a:pt x="200" y="21"/>
                  </a:lnTo>
                  <a:lnTo>
                    <a:pt x="221" y="64"/>
                  </a:lnTo>
                  <a:lnTo>
                    <a:pt x="244" y="192"/>
                  </a:lnTo>
                  <a:lnTo>
                    <a:pt x="230" y="32"/>
                  </a:lnTo>
                  <a:lnTo>
                    <a:pt x="253" y="0"/>
                  </a:lnTo>
                  <a:lnTo>
                    <a:pt x="283" y="17"/>
                  </a:lnTo>
                  <a:lnTo>
                    <a:pt x="308" y="137"/>
                  </a:lnTo>
                  <a:lnTo>
                    <a:pt x="316" y="253"/>
                  </a:lnTo>
                  <a:lnTo>
                    <a:pt x="331" y="83"/>
                  </a:lnTo>
                  <a:lnTo>
                    <a:pt x="369" y="222"/>
                  </a:lnTo>
                  <a:lnTo>
                    <a:pt x="356" y="365"/>
                  </a:lnTo>
                  <a:lnTo>
                    <a:pt x="367" y="492"/>
                  </a:lnTo>
                  <a:lnTo>
                    <a:pt x="306" y="581"/>
                  </a:lnTo>
                  <a:lnTo>
                    <a:pt x="333" y="441"/>
                  </a:lnTo>
                  <a:lnTo>
                    <a:pt x="285" y="576"/>
                  </a:lnTo>
                  <a:lnTo>
                    <a:pt x="207" y="657"/>
                  </a:lnTo>
                  <a:lnTo>
                    <a:pt x="198" y="680"/>
                  </a:lnTo>
                  <a:lnTo>
                    <a:pt x="169" y="682"/>
                  </a:lnTo>
                  <a:lnTo>
                    <a:pt x="150" y="707"/>
                  </a:lnTo>
                  <a:lnTo>
                    <a:pt x="190" y="766"/>
                  </a:lnTo>
                  <a:lnTo>
                    <a:pt x="318" y="808"/>
                  </a:lnTo>
                  <a:lnTo>
                    <a:pt x="629" y="958"/>
                  </a:lnTo>
                  <a:lnTo>
                    <a:pt x="818" y="1007"/>
                  </a:lnTo>
                  <a:lnTo>
                    <a:pt x="1038" y="1003"/>
                  </a:lnTo>
                  <a:lnTo>
                    <a:pt x="1167" y="1041"/>
                  </a:lnTo>
                  <a:lnTo>
                    <a:pt x="1213" y="1076"/>
                  </a:lnTo>
                  <a:lnTo>
                    <a:pt x="1281" y="1192"/>
                  </a:lnTo>
                  <a:lnTo>
                    <a:pt x="1243" y="1448"/>
                  </a:lnTo>
                  <a:lnTo>
                    <a:pt x="1162" y="1475"/>
                  </a:lnTo>
                  <a:lnTo>
                    <a:pt x="1029" y="1429"/>
                  </a:lnTo>
                  <a:lnTo>
                    <a:pt x="838" y="1382"/>
                  </a:lnTo>
                  <a:lnTo>
                    <a:pt x="538" y="1226"/>
                  </a:lnTo>
                  <a:lnTo>
                    <a:pt x="82" y="872"/>
                  </a:lnTo>
                  <a:lnTo>
                    <a:pt x="19" y="766"/>
                  </a:lnTo>
                  <a:lnTo>
                    <a:pt x="0" y="568"/>
                  </a:lnTo>
                  <a:lnTo>
                    <a:pt x="42" y="329"/>
                  </a:lnTo>
                  <a:lnTo>
                    <a:pt x="44" y="188"/>
                  </a:lnTo>
                  <a:lnTo>
                    <a:pt x="99" y="61"/>
                  </a:lnTo>
                  <a:lnTo>
                    <a:pt x="129" y="76"/>
                  </a:lnTo>
                  <a:lnTo>
                    <a:pt x="129" y="76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50" name="Freeform 154"/>
            <p:cNvSpPr>
              <a:spLocks/>
            </p:cNvSpPr>
            <p:nvPr/>
          </p:nvSpPr>
          <p:spPr bwMode="auto">
            <a:xfrm>
              <a:off x="2859" y="2251"/>
              <a:ext cx="196" cy="23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0" y="19"/>
                </a:cxn>
                <a:cxn ang="0">
                  <a:pos x="0" y="61"/>
                </a:cxn>
                <a:cxn ang="0">
                  <a:pos x="27" y="128"/>
                </a:cxn>
                <a:cxn ang="0">
                  <a:pos x="13" y="173"/>
                </a:cxn>
                <a:cxn ang="0">
                  <a:pos x="34" y="227"/>
                </a:cxn>
                <a:cxn ang="0">
                  <a:pos x="108" y="278"/>
                </a:cxn>
                <a:cxn ang="0">
                  <a:pos x="99" y="354"/>
                </a:cxn>
                <a:cxn ang="0">
                  <a:pos x="143" y="398"/>
                </a:cxn>
                <a:cxn ang="0">
                  <a:pos x="164" y="447"/>
                </a:cxn>
                <a:cxn ang="0">
                  <a:pos x="299" y="477"/>
                </a:cxn>
                <a:cxn ang="0">
                  <a:pos x="274" y="424"/>
                </a:cxn>
                <a:cxn ang="0">
                  <a:pos x="356" y="388"/>
                </a:cxn>
                <a:cxn ang="0">
                  <a:pos x="354" y="343"/>
                </a:cxn>
                <a:cxn ang="0">
                  <a:pos x="386" y="329"/>
                </a:cxn>
                <a:cxn ang="0">
                  <a:pos x="392" y="295"/>
                </a:cxn>
                <a:cxn ang="0">
                  <a:pos x="367" y="274"/>
                </a:cxn>
                <a:cxn ang="0">
                  <a:pos x="240" y="276"/>
                </a:cxn>
                <a:cxn ang="0">
                  <a:pos x="302" y="217"/>
                </a:cxn>
                <a:cxn ang="0">
                  <a:pos x="257" y="187"/>
                </a:cxn>
                <a:cxn ang="0">
                  <a:pos x="164" y="187"/>
                </a:cxn>
                <a:cxn ang="0">
                  <a:pos x="160" y="120"/>
                </a:cxn>
                <a:cxn ang="0">
                  <a:pos x="105" y="61"/>
                </a:cxn>
                <a:cxn ang="0">
                  <a:pos x="59" y="0"/>
                </a:cxn>
                <a:cxn ang="0">
                  <a:pos x="59" y="0"/>
                </a:cxn>
              </a:cxnLst>
              <a:rect l="0" t="0" r="r" b="b"/>
              <a:pathLst>
                <a:path w="392" h="477">
                  <a:moveTo>
                    <a:pt x="59" y="0"/>
                  </a:moveTo>
                  <a:lnTo>
                    <a:pt x="0" y="19"/>
                  </a:lnTo>
                  <a:lnTo>
                    <a:pt x="0" y="61"/>
                  </a:lnTo>
                  <a:lnTo>
                    <a:pt x="27" y="128"/>
                  </a:lnTo>
                  <a:lnTo>
                    <a:pt x="13" y="173"/>
                  </a:lnTo>
                  <a:lnTo>
                    <a:pt x="34" y="227"/>
                  </a:lnTo>
                  <a:lnTo>
                    <a:pt x="108" y="278"/>
                  </a:lnTo>
                  <a:lnTo>
                    <a:pt x="99" y="354"/>
                  </a:lnTo>
                  <a:lnTo>
                    <a:pt x="143" y="398"/>
                  </a:lnTo>
                  <a:lnTo>
                    <a:pt x="164" y="447"/>
                  </a:lnTo>
                  <a:lnTo>
                    <a:pt x="299" y="477"/>
                  </a:lnTo>
                  <a:lnTo>
                    <a:pt x="274" y="424"/>
                  </a:lnTo>
                  <a:lnTo>
                    <a:pt x="356" y="388"/>
                  </a:lnTo>
                  <a:lnTo>
                    <a:pt x="354" y="343"/>
                  </a:lnTo>
                  <a:lnTo>
                    <a:pt x="386" y="329"/>
                  </a:lnTo>
                  <a:lnTo>
                    <a:pt x="392" y="295"/>
                  </a:lnTo>
                  <a:lnTo>
                    <a:pt x="367" y="274"/>
                  </a:lnTo>
                  <a:lnTo>
                    <a:pt x="240" y="276"/>
                  </a:lnTo>
                  <a:lnTo>
                    <a:pt x="302" y="217"/>
                  </a:lnTo>
                  <a:lnTo>
                    <a:pt x="257" y="187"/>
                  </a:lnTo>
                  <a:lnTo>
                    <a:pt x="164" y="187"/>
                  </a:lnTo>
                  <a:lnTo>
                    <a:pt x="160" y="120"/>
                  </a:lnTo>
                  <a:lnTo>
                    <a:pt x="105" y="61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51" name="Freeform 155"/>
            <p:cNvSpPr>
              <a:spLocks/>
            </p:cNvSpPr>
            <p:nvPr/>
          </p:nvSpPr>
          <p:spPr bwMode="auto">
            <a:xfrm>
              <a:off x="3014" y="2431"/>
              <a:ext cx="203" cy="57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85" y="47"/>
                </a:cxn>
                <a:cxn ang="0">
                  <a:pos x="230" y="0"/>
                </a:cxn>
                <a:cxn ang="0">
                  <a:pos x="407" y="1"/>
                </a:cxn>
                <a:cxn ang="0">
                  <a:pos x="156" y="83"/>
                </a:cxn>
                <a:cxn ang="0">
                  <a:pos x="0" y="114"/>
                </a:cxn>
                <a:cxn ang="0">
                  <a:pos x="0" y="114"/>
                </a:cxn>
              </a:cxnLst>
              <a:rect l="0" t="0" r="r" b="b"/>
              <a:pathLst>
                <a:path w="407" h="114">
                  <a:moveTo>
                    <a:pt x="0" y="114"/>
                  </a:moveTo>
                  <a:lnTo>
                    <a:pt x="85" y="47"/>
                  </a:lnTo>
                  <a:lnTo>
                    <a:pt x="230" y="0"/>
                  </a:lnTo>
                  <a:lnTo>
                    <a:pt x="407" y="1"/>
                  </a:lnTo>
                  <a:lnTo>
                    <a:pt x="156" y="83"/>
                  </a:lnTo>
                  <a:lnTo>
                    <a:pt x="0" y="114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52" name="Freeform 156"/>
            <p:cNvSpPr>
              <a:spLocks/>
            </p:cNvSpPr>
            <p:nvPr/>
          </p:nvSpPr>
          <p:spPr bwMode="auto">
            <a:xfrm>
              <a:off x="3210" y="2109"/>
              <a:ext cx="354" cy="286"/>
            </a:xfrm>
            <a:custGeom>
              <a:avLst/>
              <a:gdLst/>
              <a:ahLst/>
              <a:cxnLst>
                <a:cxn ang="0">
                  <a:pos x="0" y="297"/>
                </a:cxn>
                <a:cxn ang="0">
                  <a:pos x="71" y="316"/>
                </a:cxn>
                <a:cxn ang="0">
                  <a:pos x="267" y="236"/>
                </a:cxn>
                <a:cxn ang="0">
                  <a:pos x="417" y="99"/>
                </a:cxn>
                <a:cxn ang="0">
                  <a:pos x="434" y="0"/>
                </a:cxn>
                <a:cxn ang="0">
                  <a:pos x="504" y="10"/>
                </a:cxn>
                <a:cxn ang="0">
                  <a:pos x="666" y="129"/>
                </a:cxn>
                <a:cxn ang="0">
                  <a:pos x="709" y="192"/>
                </a:cxn>
                <a:cxn ang="0">
                  <a:pos x="700" y="283"/>
                </a:cxn>
                <a:cxn ang="0">
                  <a:pos x="656" y="352"/>
                </a:cxn>
                <a:cxn ang="0">
                  <a:pos x="426" y="492"/>
                </a:cxn>
                <a:cxn ang="0">
                  <a:pos x="267" y="572"/>
                </a:cxn>
                <a:cxn ang="0">
                  <a:pos x="118" y="454"/>
                </a:cxn>
                <a:cxn ang="0">
                  <a:pos x="0" y="297"/>
                </a:cxn>
                <a:cxn ang="0">
                  <a:pos x="0" y="297"/>
                </a:cxn>
              </a:cxnLst>
              <a:rect l="0" t="0" r="r" b="b"/>
              <a:pathLst>
                <a:path w="709" h="572">
                  <a:moveTo>
                    <a:pt x="0" y="297"/>
                  </a:moveTo>
                  <a:lnTo>
                    <a:pt x="71" y="316"/>
                  </a:lnTo>
                  <a:lnTo>
                    <a:pt x="267" y="236"/>
                  </a:lnTo>
                  <a:lnTo>
                    <a:pt x="417" y="99"/>
                  </a:lnTo>
                  <a:lnTo>
                    <a:pt x="434" y="0"/>
                  </a:lnTo>
                  <a:lnTo>
                    <a:pt x="504" y="10"/>
                  </a:lnTo>
                  <a:lnTo>
                    <a:pt x="666" y="129"/>
                  </a:lnTo>
                  <a:lnTo>
                    <a:pt x="709" y="192"/>
                  </a:lnTo>
                  <a:lnTo>
                    <a:pt x="700" y="283"/>
                  </a:lnTo>
                  <a:lnTo>
                    <a:pt x="656" y="352"/>
                  </a:lnTo>
                  <a:lnTo>
                    <a:pt x="426" y="492"/>
                  </a:lnTo>
                  <a:lnTo>
                    <a:pt x="267" y="572"/>
                  </a:lnTo>
                  <a:lnTo>
                    <a:pt x="118" y="454"/>
                  </a:lnTo>
                  <a:lnTo>
                    <a:pt x="0" y="297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FFB5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53" name="Freeform 157"/>
            <p:cNvSpPr>
              <a:spLocks/>
            </p:cNvSpPr>
            <p:nvPr/>
          </p:nvSpPr>
          <p:spPr bwMode="auto">
            <a:xfrm>
              <a:off x="3939" y="1292"/>
              <a:ext cx="212" cy="301"/>
            </a:xfrm>
            <a:custGeom>
              <a:avLst/>
              <a:gdLst/>
              <a:ahLst/>
              <a:cxnLst>
                <a:cxn ang="0">
                  <a:pos x="289" y="0"/>
                </a:cxn>
                <a:cxn ang="0">
                  <a:pos x="84" y="84"/>
                </a:cxn>
                <a:cxn ang="0">
                  <a:pos x="50" y="191"/>
                </a:cxn>
                <a:cxn ang="0">
                  <a:pos x="76" y="244"/>
                </a:cxn>
                <a:cxn ang="0">
                  <a:pos x="59" y="267"/>
                </a:cxn>
                <a:cxn ang="0">
                  <a:pos x="0" y="297"/>
                </a:cxn>
                <a:cxn ang="0">
                  <a:pos x="12" y="320"/>
                </a:cxn>
                <a:cxn ang="0">
                  <a:pos x="74" y="348"/>
                </a:cxn>
                <a:cxn ang="0">
                  <a:pos x="97" y="382"/>
                </a:cxn>
                <a:cxn ang="0">
                  <a:pos x="111" y="419"/>
                </a:cxn>
                <a:cxn ang="0">
                  <a:pos x="111" y="485"/>
                </a:cxn>
                <a:cxn ang="0">
                  <a:pos x="93" y="586"/>
                </a:cxn>
                <a:cxn ang="0">
                  <a:pos x="118" y="603"/>
                </a:cxn>
                <a:cxn ang="0">
                  <a:pos x="139" y="593"/>
                </a:cxn>
                <a:cxn ang="0">
                  <a:pos x="171" y="565"/>
                </a:cxn>
                <a:cxn ang="0">
                  <a:pos x="211" y="559"/>
                </a:cxn>
                <a:cxn ang="0">
                  <a:pos x="236" y="487"/>
                </a:cxn>
                <a:cxn ang="0">
                  <a:pos x="202" y="409"/>
                </a:cxn>
                <a:cxn ang="0">
                  <a:pos x="171" y="381"/>
                </a:cxn>
                <a:cxn ang="0">
                  <a:pos x="183" y="343"/>
                </a:cxn>
                <a:cxn ang="0">
                  <a:pos x="164" y="327"/>
                </a:cxn>
                <a:cxn ang="0">
                  <a:pos x="173" y="305"/>
                </a:cxn>
                <a:cxn ang="0">
                  <a:pos x="215" y="282"/>
                </a:cxn>
                <a:cxn ang="0">
                  <a:pos x="244" y="263"/>
                </a:cxn>
                <a:cxn ang="0">
                  <a:pos x="209" y="329"/>
                </a:cxn>
                <a:cxn ang="0">
                  <a:pos x="240" y="320"/>
                </a:cxn>
                <a:cxn ang="0">
                  <a:pos x="339" y="320"/>
                </a:cxn>
                <a:cxn ang="0">
                  <a:pos x="384" y="303"/>
                </a:cxn>
                <a:cxn ang="0">
                  <a:pos x="424" y="211"/>
                </a:cxn>
                <a:cxn ang="0">
                  <a:pos x="405" y="130"/>
                </a:cxn>
                <a:cxn ang="0">
                  <a:pos x="386" y="52"/>
                </a:cxn>
                <a:cxn ang="0">
                  <a:pos x="373" y="59"/>
                </a:cxn>
                <a:cxn ang="0">
                  <a:pos x="363" y="103"/>
                </a:cxn>
                <a:cxn ang="0">
                  <a:pos x="240" y="84"/>
                </a:cxn>
                <a:cxn ang="0">
                  <a:pos x="183" y="97"/>
                </a:cxn>
                <a:cxn ang="0">
                  <a:pos x="206" y="76"/>
                </a:cxn>
                <a:cxn ang="0">
                  <a:pos x="266" y="40"/>
                </a:cxn>
                <a:cxn ang="0">
                  <a:pos x="289" y="0"/>
                </a:cxn>
                <a:cxn ang="0">
                  <a:pos x="289" y="0"/>
                </a:cxn>
              </a:cxnLst>
              <a:rect l="0" t="0" r="r" b="b"/>
              <a:pathLst>
                <a:path w="424" h="603">
                  <a:moveTo>
                    <a:pt x="289" y="0"/>
                  </a:moveTo>
                  <a:lnTo>
                    <a:pt x="84" y="84"/>
                  </a:lnTo>
                  <a:lnTo>
                    <a:pt x="50" y="191"/>
                  </a:lnTo>
                  <a:lnTo>
                    <a:pt x="76" y="244"/>
                  </a:lnTo>
                  <a:lnTo>
                    <a:pt x="59" y="267"/>
                  </a:lnTo>
                  <a:lnTo>
                    <a:pt x="0" y="297"/>
                  </a:lnTo>
                  <a:lnTo>
                    <a:pt x="12" y="320"/>
                  </a:lnTo>
                  <a:lnTo>
                    <a:pt x="74" y="348"/>
                  </a:lnTo>
                  <a:lnTo>
                    <a:pt x="97" y="382"/>
                  </a:lnTo>
                  <a:lnTo>
                    <a:pt x="111" y="419"/>
                  </a:lnTo>
                  <a:lnTo>
                    <a:pt x="111" y="485"/>
                  </a:lnTo>
                  <a:lnTo>
                    <a:pt x="93" y="586"/>
                  </a:lnTo>
                  <a:lnTo>
                    <a:pt x="118" y="603"/>
                  </a:lnTo>
                  <a:lnTo>
                    <a:pt x="139" y="593"/>
                  </a:lnTo>
                  <a:lnTo>
                    <a:pt x="171" y="565"/>
                  </a:lnTo>
                  <a:lnTo>
                    <a:pt x="211" y="559"/>
                  </a:lnTo>
                  <a:lnTo>
                    <a:pt x="236" y="487"/>
                  </a:lnTo>
                  <a:lnTo>
                    <a:pt x="202" y="409"/>
                  </a:lnTo>
                  <a:lnTo>
                    <a:pt x="171" y="381"/>
                  </a:lnTo>
                  <a:lnTo>
                    <a:pt x="183" y="343"/>
                  </a:lnTo>
                  <a:lnTo>
                    <a:pt x="164" y="327"/>
                  </a:lnTo>
                  <a:lnTo>
                    <a:pt x="173" y="305"/>
                  </a:lnTo>
                  <a:lnTo>
                    <a:pt x="215" y="282"/>
                  </a:lnTo>
                  <a:lnTo>
                    <a:pt x="244" y="263"/>
                  </a:lnTo>
                  <a:lnTo>
                    <a:pt x="209" y="329"/>
                  </a:lnTo>
                  <a:lnTo>
                    <a:pt x="240" y="320"/>
                  </a:lnTo>
                  <a:lnTo>
                    <a:pt x="339" y="320"/>
                  </a:lnTo>
                  <a:lnTo>
                    <a:pt x="384" y="303"/>
                  </a:lnTo>
                  <a:lnTo>
                    <a:pt x="424" y="211"/>
                  </a:lnTo>
                  <a:lnTo>
                    <a:pt x="405" y="130"/>
                  </a:lnTo>
                  <a:lnTo>
                    <a:pt x="386" y="52"/>
                  </a:lnTo>
                  <a:lnTo>
                    <a:pt x="373" y="59"/>
                  </a:lnTo>
                  <a:lnTo>
                    <a:pt x="363" y="103"/>
                  </a:lnTo>
                  <a:lnTo>
                    <a:pt x="240" y="84"/>
                  </a:lnTo>
                  <a:lnTo>
                    <a:pt x="183" y="97"/>
                  </a:lnTo>
                  <a:lnTo>
                    <a:pt x="206" y="76"/>
                  </a:lnTo>
                  <a:lnTo>
                    <a:pt x="266" y="40"/>
                  </a:lnTo>
                  <a:lnTo>
                    <a:pt x="289" y="0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54" name="Freeform 158"/>
            <p:cNvSpPr>
              <a:spLocks/>
            </p:cNvSpPr>
            <p:nvPr/>
          </p:nvSpPr>
          <p:spPr bwMode="auto">
            <a:xfrm>
              <a:off x="4067" y="1477"/>
              <a:ext cx="47" cy="39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21"/>
                </a:cxn>
                <a:cxn ang="0">
                  <a:pos x="9" y="78"/>
                </a:cxn>
                <a:cxn ang="0">
                  <a:pos x="47" y="76"/>
                </a:cxn>
                <a:cxn ang="0">
                  <a:pos x="95" y="19"/>
                </a:cxn>
                <a:cxn ang="0">
                  <a:pos x="84" y="2"/>
                </a:cxn>
                <a:cxn ang="0">
                  <a:pos x="63" y="0"/>
                </a:cxn>
                <a:cxn ang="0">
                  <a:pos x="63" y="0"/>
                </a:cxn>
              </a:cxnLst>
              <a:rect l="0" t="0" r="r" b="b"/>
              <a:pathLst>
                <a:path w="95" h="78">
                  <a:moveTo>
                    <a:pt x="63" y="0"/>
                  </a:moveTo>
                  <a:lnTo>
                    <a:pt x="0" y="21"/>
                  </a:lnTo>
                  <a:lnTo>
                    <a:pt x="9" y="78"/>
                  </a:lnTo>
                  <a:lnTo>
                    <a:pt x="47" y="76"/>
                  </a:lnTo>
                  <a:lnTo>
                    <a:pt x="95" y="19"/>
                  </a:lnTo>
                  <a:lnTo>
                    <a:pt x="84" y="2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55" name="Freeform 159"/>
            <p:cNvSpPr>
              <a:spLocks/>
            </p:cNvSpPr>
            <p:nvPr/>
          </p:nvSpPr>
          <p:spPr bwMode="auto">
            <a:xfrm>
              <a:off x="3951" y="1568"/>
              <a:ext cx="15" cy="3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1"/>
                </a:cxn>
                <a:cxn ang="0">
                  <a:pos x="6" y="47"/>
                </a:cxn>
                <a:cxn ang="0">
                  <a:pos x="30" y="64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30" h="64">
                  <a:moveTo>
                    <a:pt x="17" y="0"/>
                  </a:moveTo>
                  <a:lnTo>
                    <a:pt x="0" y="11"/>
                  </a:lnTo>
                  <a:lnTo>
                    <a:pt x="6" y="47"/>
                  </a:lnTo>
                  <a:lnTo>
                    <a:pt x="30" y="64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56" name="Freeform 160"/>
            <p:cNvSpPr>
              <a:spLocks/>
            </p:cNvSpPr>
            <p:nvPr/>
          </p:nvSpPr>
          <p:spPr bwMode="auto">
            <a:xfrm>
              <a:off x="3968" y="1617"/>
              <a:ext cx="32" cy="50"/>
            </a:xfrm>
            <a:custGeom>
              <a:avLst/>
              <a:gdLst/>
              <a:ahLst/>
              <a:cxnLst>
                <a:cxn ang="0">
                  <a:pos x="17" y="1"/>
                </a:cxn>
                <a:cxn ang="0">
                  <a:pos x="52" y="30"/>
                </a:cxn>
                <a:cxn ang="0">
                  <a:pos x="65" y="100"/>
                </a:cxn>
                <a:cxn ang="0">
                  <a:pos x="42" y="76"/>
                </a:cxn>
                <a:cxn ang="0">
                  <a:pos x="0" y="0"/>
                </a:cxn>
                <a:cxn ang="0">
                  <a:pos x="17" y="1"/>
                </a:cxn>
                <a:cxn ang="0">
                  <a:pos x="17" y="1"/>
                </a:cxn>
              </a:cxnLst>
              <a:rect l="0" t="0" r="r" b="b"/>
              <a:pathLst>
                <a:path w="65" h="100">
                  <a:moveTo>
                    <a:pt x="17" y="1"/>
                  </a:moveTo>
                  <a:lnTo>
                    <a:pt x="52" y="30"/>
                  </a:lnTo>
                  <a:lnTo>
                    <a:pt x="65" y="100"/>
                  </a:lnTo>
                  <a:lnTo>
                    <a:pt x="42" y="76"/>
                  </a:lnTo>
                  <a:lnTo>
                    <a:pt x="0" y="0"/>
                  </a:lnTo>
                  <a:lnTo>
                    <a:pt x="17" y="1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57" name="Freeform 161"/>
            <p:cNvSpPr>
              <a:spLocks/>
            </p:cNvSpPr>
            <p:nvPr/>
          </p:nvSpPr>
          <p:spPr bwMode="auto">
            <a:xfrm>
              <a:off x="4018" y="1567"/>
              <a:ext cx="66" cy="59"/>
            </a:xfrm>
            <a:custGeom>
              <a:avLst/>
              <a:gdLst/>
              <a:ahLst/>
              <a:cxnLst>
                <a:cxn ang="0">
                  <a:pos x="17" y="43"/>
                </a:cxn>
                <a:cxn ang="0">
                  <a:pos x="30" y="78"/>
                </a:cxn>
                <a:cxn ang="0">
                  <a:pos x="30" y="106"/>
                </a:cxn>
                <a:cxn ang="0">
                  <a:pos x="11" y="91"/>
                </a:cxn>
                <a:cxn ang="0">
                  <a:pos x="0" y="104"/>
                </a:cxn>
                <a:cxn ang="0">
                  <a:pos x="4" y="118"/>
                </a:cxn>
                <a:cxn ang="0">
                  <a:pos x="74" y="112"/>
                </a:cxn>
                <a:cxn ang="0">
                  <a:pos x="122" y="74"/>
                </a:cxn>
                <a:cxn ang="0">
                  <a:pos x="131" y="28"/>
                </a:cxn>
                <a:cxn ang="0">
                  <a:pos x="97" y="0"/>
                </a:cxn>
                <a:cxn ang="0">
                  <a:pos x="68" y="3"/>
                </a:cxn>
                <a:cxn ang="0">
                  <a:pos x="49" y="30"/>
                </a:cxn>
                <a:cxn ang="0">
                  <a:pos x="21" y="30"/>
                </a:cxn>
                <a:cxn ang="0">
                  <a:pos x="17" y="43"/>
                </a:cxn>
                <a:cxn ang="0">
                  <a:pos x="17" y="43"/>
                </a:cxn>
              </a:cxnLst>
              <a:rect l="0" t="0" r="r" b="b"/>
              <a:pathLst>
                <a:path w="131" h="118">
                  <a:moveTo>
                    <a:pt x="17" y="43"/>
                  </a:moveTo>
                  <a:lnTo>
                    <a:pt x="30" y="78"/>
                  </a:lnTo>
                  <a:lnTo>
                    <a:pt x="30" y="106"/>
                  </a:lnTo>
                  <a:lnTo>
                    <a:pt x="11" y="91"/>
                  </a:lnTo>
                  <a:lnTo>
                    <a:pt x="0" y="104"/>
                  </a:lnTo>
                  <a:lnTo>
                    <a:pt x="4" y="118"/>
                  </a:lnTo>
                  <a:lnTo>
                    <a:pt x="74" y="112"/>
                  </a:lnTo>
                  <a:lnTo>
                    <a:pt x="122" y="74"/>
                  </a:lnTo>
                  <a:lnTo>
                    <a:pt x="131" y="28"/>
                  </a:lnTo>
                  <a:lnTo>
                    <a:pt x="97" y="0"/>
                  </a:lnTo>
                  <a:lnTo>
                    <a:pt x="68" y="3"/>
                  </a:lnTo>
                  <a:lnTo>
                    <a:pt x="49" y="30"/>
                  </a:lnTo>
                  <a:lnTo>
                    <a:pt x="21" y="30"/>
                  </a:lnTo>
                  <a:lnTo>
                    <a:pt x="17" y="43"/>
                  </a:lnTo>
                  <a:lnTo>
                    <a:pt x="17" y="43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58" name="Freeform 162"/>
            <p:cNvSpPr>
              <a:spLocks/>
            </p:cNvSpPr>
            <p:nvPr/>
          </p:nvSpPr>
          <p:spPr bwMode="auto">
            <a:xfrm>
              <a:off x="4069" y="1515"/>
              <a:ext cx="57" cy="68"/>
            </a:xfrm>
            <a:custGeom>
              <a:avLst/>
              <a:gdLst/>
              <a:ahLst/>
              <a:cxnLst>
                <a:cxn ang="0">
                  <a:pos x="21" y="21"/>
                </a:cxn>
                <a:cxn ang="0">
                  <a:pos x="0" y="65"/>
                </a:cxn>
                <a:cxn ang="0">
                  <a:pos x="40" y="122"/>
                </a:cxn>
                <a:cxn ang="0">
                  <a:pos x="80" y="135"/>
                </a:cxn>
                <a:cxn ang="0">
                  <a:pos x="102" y="44"/>
                </a:cxn>
                <a:cxn ang="0">
                  <a:pos x="114" y="0"/>
                </a:cxn>
                <a:cxn ang="0">
                  <a:pos x="21" y="21"/>
                </a:cxn>
                <a:cxn ang="0">
                  <a:pos x="21" y="21"/>
                </a:cxn>
              </a:cxnLst>
              <a:rect l="0" t="0" r="r" b="b"/>
              <a:pathLst>
                <a:path w="114" h="135">
                  <a:moveTo>
                    <a:pt x="21" y="21"/>
                  </a:moveTo>
                  <a:lnTo>
                    <a:pt x="0" y="65"/>
                  </a:lnTo>
                  <a:lnTo>
                    <a:pt x="40" y="122"/>
                  </a:lnTo>
                  <a:lnTo>
                    <a:pt x="80" y="135"/>
                  </a:lnTo>
                  <a:lnTo>
                    <a:pt x="102" y="44"/>
                  </a:lnTo>
                  <a:lnTo>
                    <a:pt x="114" y="0"/>
                  </a:lnTo>
                  <a:lnTo>
                    <a:pt x="21" y="21"/>
                  </a:lnTo>
                  <a:lnTo>
                    <a:pt x="21" y="21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59" name="Freeform 163"/>
            <p:cNvSpPr>
              <a:spLocks/>
            </p:cNvSpPr>
            <p:nvPr/>
          </p:nvSpPr>
          <p:spPr bwMode="auto">
            <a:xfrm>
              <a:off x="4105" y="1374"/>
              <a:ext cx="173" cy="405"/>
            </a:xfrm>
            <a:custGeom>
              <a:avLst/>
              <a:gdLst/>
              <a:ahLst/>
              <a:cxnLst>
                <a:cxn ang="0">
                  <a:pos x="84" y="76"/>
                </a:cxn>
                <a:cxn ang="0">
                  <a:pos x="118" y="80"/>
                </a:cxn>
                <a:cxn ang="0">
                  <a:pos x="127" y="251"/>
                </a:cxn>
                <a:cxn ang="0">
                  <a:pos x="125" y="350"/>
                </a:cxn>
                <a:cxn ang="0">
                  <a:pos x="154" y="283"/>
                </a:cxn>
                <a:cxn ang="0">
                  <a:pos x="167" y="148"/>
                </a:cxn>
                <a:cxn ang="0">
                  <a:pos x="169" y="47"/>
                </a:cxn>
                <a:cxn ang="0">
                  <a:pos x="182" y="15"/>
                </a:cxn>
                <a:cxn ang="0">
                  <a:pos x="201" y="34"/>
                </a:cxn>
                <a:cxn ang="0">
                  <a:pos x="220" y="144"/>
                </a:cxn>
                <a:cxn ang="0">
                  <a:pos x="220" y="215"/>
                </a:cxn>
                <a:cxn ang="0">
                  <a:pos x="205" y="327"/>
                </a:cxn>
                <a:cxn ang="0">
                  <a:pos x="215" y="348"/>
                </a:cxn>
                <a:cxn ang="0">
                  <a:pos x="241" y="197"/>
                </a:cxn>
                <a:cxn ang="0">
                  <a:pos x="234" y="19"/>
                </a:cxn>
                <a:cxn ang="0">
                  <a:pos x="257" y="0"/>
                </a:cxn>
                <a:cxn ang="0">
                  <a:pos x="293" y="85"/>
                </a:cxn>
                <a:cxn ang="0">
                  <a:pos x="300" y="190"/>
                </a:cxn>
                <a:cxn ang="0">
                  <a:pos x="277" y="348"/>
                </a:cxn>
                <a:cxn ang="0">
                  <a:pos x="291" y="370"/>
                </a:cxn>
                <a:cxn ang="0">
                  <a:pos x="325" y="211"/>
                </a:cxn>
                <a:cxn ang="0">
                  <a:pos x="325" y="87"/>
                </a:cxn>
                <a:cxn ang="0">
                  <a:pos x="346" y="192"/>
                </a:cxn>
                <a:cxn ang="0">
                  <a:pos x="323" y="329"/>
                </a:cxn>
                <a:cxn ang="0">
                  <a:pos x="293" y="465"/>
                </a:cxn>
                <a:cxn ang="0">
                  <a:pos x="217" y="477"/>
                </a:cxn>
                <a:cxn ang="0">
                  <a:pos x="158" y="576"/>
                </a:cxn>
                <a:cxn ang="0">
                  <a:pos x="101" y="580"/>
                </a:cxn>
                <a:cxn ang="0">
                  <a:pos x="135" y="699"/>
                </a:cxn>
                <a:cxn ang="0">
                  <a:pos x="65" y="810"/>
                </a:cxn>
                <a:cxn ang="0">
                  <a:pos x="17" y="753"/>
                </a:cxn>
                <a:cxn ang="0">
                  <a:pos x="4" y="684"/>
                </a:cxn>
                <a:cxn ang="0">
                  <a:pos x="0" y="528"/>
                </a:cxn>
                <a:cxn ang="0">
                  <a:pos x="13" y="416"/>
                </a:cxn>
                <a:cxn ang="0">
                  <a:pos x="44" y="323"/>
                </a:cxn>
                <a:cxn ang="0">
                  <a:pos x="47" y="171"/>
                </a:cxn>
                <a:cxn ang="0">
                  <a:pos x="84" y="76"/>
                </a:cxn>
                <a:cxn ang="0">
                  <a:pos x="84" y="76"/>
                </a:cxn>
              </a:cxnLst>
              <a:rect l="0" t="0" r="r" b="b"/>
              <a:pathLst>
                <a:path w="346" h="810">
                  <a:moveTo>
                    <a:pt x="84" y="76"/>
                  </a:moveTo>
                  <a:lnTo>
                    <a:pt x="118" y="80"/>
                  </a:lnTo>
                  <a:lnTo>
                    <a:pt x="127" y="251"/>
                  </a:lnTo>
                  <a:lnTo>
                    <a:pt x="125" y="350"/>
                  </a:lnTo>
                  <a:lnTo>
                    <a:pt x="154" y="283"/>
                  </a:lnTo>
                  <a:lnTo>
                    <a:pt x="167" y="148"/>
                  </a:lnTo>
                  <a:lnTo>
                    <a:pt x="169" y="47"/>
                  </a:lnTo>
                  <a:lnTo>
                    <a:pt x="182" y="15"/>
                  </a:lnTo>
                  <a:lnTo>
                    <a:pt x="201" y="34"/>
                  </a:lnTo>
                  <a:lnTo>
                    <a:pt x="220" y="144"/>
                  </a:lnTo>
                  <a:lnTo>
                    <a:pt x="220" y="215"/>
                  </a:lnTo>
                  <a:lnTo>
                    <a:pt x="205" y="327"/>
                  </a:lnTo>
                  <a:lnTo>
                    <a:pt x="215" y="348"/>
                  </a:lnTo>
                  <a:lnTo>
                    <a:pt x="241" y="197"/>
                  </a:lnTo>
                  <a:lnTo>
                    <a:pt x="234" y="19"/>
                  </a:lnTo>
                  <a:lnTo>
                    <a:pt x="257" y="0"/>
                  </a:lnTo>
                  <a:lnTo>
                    <a:pt x="293" y="85"/>
                  </a:lnTo>
                  <a:lnTo>
                    <a:pt x="300" y="190"/>
                  </a:lnTo>
                  <a:lnTo>
                    <a:pt x="277" y="348"/>
                  </a:lnTo>
                  <a:lnTo>
                    <a:pt x="291" y="370"/>
                  </a:lnTo>
                  <a:lnTo>
                    <a:pt x="325" y="211"/>
                  </a:lnTo>
                  <a:lnTo>
                    <a:pt x="325" y="87"/>
                  </a:lnTo>
                  <a:lnTo>
                    <a:pt x="346" y="192"/>
                  </a:lnTo>
                  <a:lnTo>
                    <a:pt x="323" y="329"/>
                  </a:lnTo>
                  <a:lnTo>
                    <a:pt x="293" y="465"/>
                  </a:lnTo>
                  <a:lnTo>
                    <a:pt x="217" y="477"/>
                  </a:lnTo>
                  <a:lnTo>
                    <a:pt x="158" y="576"/>
                  </a:lnTo>
                  <a:lnTo>
                    <a:pt x="101" y="580"/>
                  </a:lnTo>
                  <a:lnTo>
                    <a:pt x="135" y="699"/>
                  </a:lnTo>
                  <a:lnTo>
                    <a:pt x="65" y="810"/>
                  </a:lnTo>
                  <a:lnTo>
                    <a:pt x="17" y="753"/>
                  </a:lnTo>
                  <a:lnTo>
                    <a:pt x="4" y="684"/>
                  </a:lnTo>
                  <a:lnTo>
                    <a:pt x="0" y="528"/>
                  </a:lnTo>
                  <a:lnTo>
                    <a:pt x="13" y="416"/>
                  </a:lnTo>
                  <a:lnTo>
                    <a:pt x="44" y="323"/>
                  </a:lnTo>
                  <a:lnTo>
                    <a:pt x="47" y="171"/>
                  </a:lnTo>
                  <a:lnTo>
                    <a:pt x="84" y="76"/>
                  </a:lnTo>
                  <a:lnTo>
                    <a:pt x="84" y="76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60" name="Freeform 164"/>
            <p:cNvSpPr>
              <a:spLocks/>
            </p:cNvSpPr>
            <p:nvPr/>
          </p:nvSpPr>
          <p:spPr bwMode="auto">
            <a:xfrm>
              <a:off x="4155" y="1745"/>
              <a:ext cx="567" cy="327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131" y="19"/>
                </a:cxn>
                <a:cxn ang="0">
                  <a:pos x="199" y="59"/>
                </a:cxn>
                <a:cxn ang="0">
                  <a:pos x="260" y="103"/>
                </a:cxn>
                <a:cxn ang="0">
                  <a:pos x="600" y="257"/>
                </a:cxn>
                <a:cxn ang="0">
                  <a:pos x="927" y="312"/>
                </a:cxn>
                <a:cxn ang="0">
                  <a:pos x="1047" y="325"/>
                </a:cxn>
                <a:cxn ang="0">
                  <a:pos x="1102" y="390"/>
                </a:cxn>
                <a:cxn ang="0">
                  <a:pos x="1132" y="591"/>
                </a:cxn>
                <a:cxn ang="0">
                  <a:pos x="1091" y="654"/>
                </a:cxn>
                <a:cxn ang="0">
                  <a:pos x="963" y="614"/>
                </a:cxn>
                <a:cxn ang="0">
                  <a:pos x="726" y="565"/>
                </a:cxn>
                <a:cxn ang="0">
                  <a:pos x="429" y="399"/>
                </a:cxn>
                <a:cxn ang="0">
                  <a:pos x="85" y="165"/>
                </a:cxn>
                <a:cxn ang="0">
                  <a:pos x="0" y="88"/>
                </a:cxn>
                <a:cxn ang="0">
                  <a:pos x="0" y="59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1132" h="654">
                  <a:moveTo>
                    <a:pt x="57" y="0"/>
                  </a:moveTo>
                  <a:lnTo>
                    <a:pt x="131" y="19"/>
                  </a:lnTo>
                  <a:lnTo>
                    <a:pt x="199" y="59"/>
                  </a:lnTo>
                  <a:lnTo>
                    <a:pt x="260" y="103"/>
                  </a:lnTo>
                  <a:lnTo>
                    <a:pt x="600" y="257"/>
                  </a:lnTo>
                  <a:lnTo>
                    <a:pt x="927" y="312"/>
                  </a:lnTo>
                  <a:lnTo>
                    <a:pt x="1047" y="325"/>
                  </a:lnTo>
                  <a:lnTo>
                    <a:pt x="1102" y="390"/>
                  </a:lnTo>
                  <a:lnTo>
                    <a:pt x="1132" y="591"/>
                  </a:lnTo>
                  <a:lnTo>
                    <a:pt x="1091" y="654"/>
                  </a:lnTo>
                  <a:lnTo>
                    <a:pt x="963" y="614"/>
                  </a:lnTo>
                  <a:lnTo>
                    <a:pt x="726" y="565"/>
                  </a:lnTo>
                  <a:lnTo>
                    <a:pt x="429" y="399"/>
                  </a:lnTo>
                  <a:lnTo>
                    <a:pt x="85" y="165"/>
                  </a:lnTo>
                  <a:lnTo>
                    <a:pt x="0" y="88"/>
                  </a:lnTo>
                  <a:lnTo>
                    <a:pt x="0" y="59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61" name="Freeform 165"/>
            <p:cNvSpPr>
              <a:spLocks/>
            </p:cNvSpPr>
            <p:nvPr/>
          </p:nvSpPr>
          <p:spPr bwMode="auto">
            <a:xfrm>
              <a:off x="2870" y="2259"/>
              <a:ext cx="188" cy="20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5"/>
                </a:cxn>
                <a:cxn ang="0">
                  <a:pos x="6" y="65"/>
                </a:cxn>
                <a:cxn ang="0">
                  <a:pos x="32" y="122"/>
                </a:cxn>
                <a:cxn ang="0">
                  <a:pos x="17" y="168"/>
                </a:cxn>
                <a:cxn ang="0">
                  <a:pos x="65" y="221"/>
                </a:cxn>
                <a:cxn ang="0">
                  <a:pos x="120" y="246"/>
                </a:cxn>
                <a:cxn ang="0">
                  <a:pos x="224" y="255"/>
                </a:cxn>
                <a:cxn ang="0">
                  <a:pos x="110" y="261"/>
                </a:cxn>
                <a:cxn ang="0">
                  <a:pos x="84" y="301"/>
                </a:cxn>
                <a:cxn ang="0">
                  <a:pos x="120" y="341"/>
                </a:cxn>
                <a:cxn ang="0">
                  <a:pos x="243" y="339"/>
                </a:cxn>
                <a:cxn ang="0">
                  <a:pos x="146" y="360"/>
                </a:cxn>
                <a:cxn ang="0">
                  <a:pos x="163" y="417"/>
                </a:cxn>
                <a:cxn ang="0">
                  <a:pos x="209" y="417"/>
                </a:cxn>
                <a:cxn ang="0">
                  <a:pos x="306" y="375"/>
                </a:cxn>
                <a:cxn ang="0">
                  <a:pos x="314" y="331"/>
                </a:cxn>
                <a:cxn ang="0">
                  <a:pos x="367" y="308"/>
                </a:cxn>
                <a:cxn ang="0">
                  <a:pos x="374" y="278"/>
                </a:cxn>
                <a:cxn ang="0">
                  <a:pos x="350" y="259"/>
                </a:cxn>
                <a:cxn ang="0">
                  <a:pos x="247" y="255"/>
                </a:cxn>
                <a:cxn ang="0">
                  <a:pos x="295" y="210"/>
                </a:cxn>
                <a:cxn ang="0">
                  <a:pos x="295" y="185"/>
                </a:cxn>
                <a:cxn ang="0">
                  <a:pos x="272" y="166"/>
                </a:cxn>
                <a:cxn ang="0">
                  <a:pos x="255" y="160"/>
                </a:cxn>
                <a:cxn ang="0">
                  <a:pos x="184" y="175"/>
                </a:cxn>
                <a:cxn ang="0">
                  <a:pos x="144" y="173"/>
                </a:cxn>
                <a:cxn ang="0">
                  <a:pos x="141" y="120"/>
                </a:cxn>
                <a:cxn ang="0">
                  <a:pos x="122" y="82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374" h="417">
                  <a:moveTo>
                    <a:pt x="21" y="0"/>
                  </a:moveTo>
                  <a:lnTo>
                    <a:pt x="0" y="25"/>
                  </a:lnTo>
                  <a:lnTo>
                    <a:pt x="6" y="65"/>
                  </a:lnTo>
                  <a:lnTo>
                    <a:pt x="32" y="122"/>
                  </a:lnTo>
                  <a:lnTo>
                    <a:pt x="17" y="168"/>
                  </a:lnTo>
                  <a:lnTo>
                    <a:pt x="65" y="221"/>
                  </a:lnTo>
                  <a:lnTo>
                    <a:pt x="120" y="246"/>
                  </a:lnTo>
                  <a:lnTo>
                    <a:pt x="224" y="255"/>
                  </a:lnTo>
                  <a:lnTo>
                    <a:pt x="110" y="261"/>
                  </a:lnTo>
                  <a:lnTo>
                    <a:pt x="84" y="301"/>
                  </a:lnTo>
                  <a:lnTo>
                    <a:pt x="120" y="341"/>
                  </a:lnTo>
                  <a:lnTo>
                    <a:pt x="243" y="339"/>
                  </a:lnTo>
                  <a:lnTo>
                    <a:pt x="146" y="360"/>
                  </a:lnTo>
                  <a:lnTo>
                    <a:pt x="163" y="417"/>
                  </a:lnTo>
                  <a:lnTo>
                    <a:pt x="209" y="417"/>
                  </a:lnTo>
                  <a:lnTo>
                    <a:pt x="306" y="375"/>
                  </a:lnTo>
                  <a:lnTo>
                    <a:pt x="314" y="331"/>
                  </a:lnTo>
                  <a:lnTo>
                    <a:pt x="367" y="308"/>
                  </a:lnTo>
                  <a:lnTo>
                    <a:pt x="374" y="278"/>
                  </a:lnTo>
                  <a:lnTo>
                    <a:pt x="350" y="259"/>
                  </a:lnTo>
                  <a:lnTo>
                    <a:pt x="247" y="255"/>
                  </a:lnTo>
                  <a:lnTo>
                    <a:pt x="295" y="210"/>
                  </a:lnTo>
                  <a:lnTo>
                    <a:pt x="295" y="185"/>
                  </a:lnTo>
                  <a:lnTo>
                    <a:pt x="272" y="166"/>
                  </a:lnTo>
                  <a:lnTo>
                    <a:pt x="255" y="160"/>
                  </a:lnTo>
                  <a:lnTo>
                    <a:pt x="184" y="175"/>
                  </a:lnTo>
                  <a:lnTo>
                    <a:pt x="144" y="173"/>
                  </a:lnTo>
                  <a:lnTo>
                    <a:pt x="141" y="120"/>
                  </a:lnTo>
                  <a:lnTo>
                    <a:pt x="122" y="82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62" name="Freeform 166"/>
            <p:cNvSpPr>
              <a:spLocks/>
            </p:cNvSpPr>
            <p:nvPr/>
          </p:nvSpPr>
          <p:spPr bwMode="auto">
            <a:xfrm>
              <a:off x="3043" y="2433"/>
              <a:ext cx="115" cy="34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76" y="54"/>
                </a:cxn>
                <a:cxn ang="0">
                  <a:pos x="230" y="6"/>
                </a:cxn>
                <a:cxn ang="0">
                  <a:pos x="165" y="0"/>
                </a:cxn>
                <a:cxn ang="0">
                  <a:pos x="23" y="48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230" h="69">
                  <a:moveTo>
                    <a:pt x="0" y="69"/>
                  </a:moveTo>
                  <a:lnTo>
                    <a:pt x="76" y="54"/>
                  </a:lnTo>
                  <a:lnTo>
                    <a:pt x="230" y="6"/>
                  </a:lnTo>
                  <a:lnTo>
                    <a:pt x="165" y="0"/>
                  </a:lnTo>
                  <a:lnTo>
                    <a:pt x="23" y="48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63" name="Freeform 167"/>
            <p:cNvSpPr>
              <a:spLocks/>
            </p:cNvSpPr>
            <p:nvPr/>
          </p:nvSpPr>
          <p:spPr bwMode="auto">
            <a:xfrm>
              <a:off x="3252" y="2166"/>
              <a:ext cx="309" cy="213"/>
            </a:xfrm>
            <a:custGeom>
              <a:avLst/>
              <a:gdLst/>
              <a:ahLst/>
              <a:cxnLst>
                <a:cxn ang="0">
                  <a:pos x="0" y="297"/>
                </a:cxn>
                <a:cxn ang="0">
                  <a:pos x="219" y="190"/>
                </a:cxn>
                <a:cxn ang="0">
                  <a:pos x="511" y="0"/>
                </a:cxn>
                <a:cxn ang="0">
                  <a:pos x="586" y="23"/>
                </a:cxn>
                <a:cxn ang="0">
                  <a:pos x="620" y="97"/>
                </a:cxn>
                <a:cxn ang="0">
                  <a:pos x="591" y="186"/>
                </a:cxn>
                <a:cxn ang="0">
                  <a:pos x="371" y="316"/>
                </a:cxn>
                <a:cxn ang="0">
                  <a:pos x="143" y="426"/>
                </a:cxn>
                <a:cxn ang="0">
                  <a:pos x="38" y="348"/>
                </a:cxn>
                <a:cxn ang="0">
                  <a:pos x="0" y="297"/>
                </a:cxn>
                <a:cxn ang="0">
                  <a:pos x="0" y="297"/>
                </a:cxn>
              </a:cxnLst>
              <a:rect l="0" t="0" r="r" b="b"/>
              <a:pathLst>
                <a:path w="620" h="426">
                  <a:moveTo>
                    <a:pt x="0" y="297"/>
                  </a:moveTo>
                  <a:lnTo>
                    <a:pt x="219" y="190"/>
                  </a:lnTo>
                  <a:lnTo>
                    <a:pt x="511" y="0"/>
                  </a:lnTo>
                  <a:lnTo>
                    <a:pt x="586" y="23"/>
                  </a:lnTo>
                  <a:lnTo>
                    <a:pt x="620" y="97"/>
                  </a:lnTo>
                  <a:lnTo>
                    <a:pt x="591" y="186"/>
                  </a:lnTo>
                  <a:lnTo>
                    <a:pt x="371" y="316"/>
                  </a:lnTo>
                  <a:lnTo>
                    <a:pt x="143" y="426"/>
                  </a:lnTo>
                  <a:lnTo>
                    <a:pt x="38" y="348"/>
                  </a:lnTo>
                  <a:lnTo>
                    <a:pt x="0" y="297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64" name="Freeform 168"/>
            <p:cNvSpPr>
              <a:spLocks/>
            </p:cNvSpPr>
            <p:nvPr/>
          </p:nvSpPr>
          <p:spPr bwMode="auto">
            <a:xfrm>
              <a:off x="3991" y="1365"/>
              <a:ext cx="112" cy="86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53" y="144"/>
                </a:cxn>
                <a:cxn ang="0">
                  <a:pos x="87" y="133"/>
                </a:cxn>
                <a:cxn ang="0">
                  <a:pos x="141" y="97"/>
                </a:cxn>
                <a:cxn ang="0">
                  <a:pos x="192" y="95"/>
                </a:cxn>
                <a:cxn ang="0">
                  <a:pos x="224" y="102"/>
                </a:cxn>
                <a:cxn ang="0">
                  <a:pos x="215" y="42"/>
                </a:cxn>
                <a:cxn ang="0">
                  <a:pos x="180" y="7"/>
                </a:cxn>
                <a:cxn ang="0">
                  <a:pos x="91" y="0"/>
                </a:cxn>
                <a:cxn ang="0">
                  <a:pos x="59" y="36"/>
                </a:cxn>
                <a:cxn ang="0">
                  <a:pos x="40" y="116"/>
                </a:cxn>
                <a:cxn ang="0">
                  <a:pos x="4" y="139"/>
                </a:cxn>
                <a:cxn ang="0">
                  <a:pos x="0" y="173"/>
                </a:cxn>
                <a:cxn ang="0">
                  <a:pos x="0" y="173"/>
                </a:cxn>
              </a:cxnLst>
              <a:rect l="0" t="0" r="r" b="b"/>
              <a:pathLst>
                <a:path w="224" h="173">
                  <a:moveTo>
                    <a:pt x="0" y="173"/>
                  </a:moveTo>
                  <a:lnTo>
                    <a:pt x="53" y="144"/>
                  </a:lnTo>
                  <a:lnTo>
                    <a:pt x="87" y="133"/>
                  </a:lnTo>
                  <a:lnTo>
                    <a:pt x="141" y="97"/>
                  </a:lnTo>
                  <a:lnTo>
                    <a:pt x="192" y="95"/>
                  </a:lnTo>
                  <a:lnTo>
                    <a:pt x="224" y="102"/>
                  </a:lnTo>
                  <a:lnTo>
                    <a:pt x="215" y="42"/>
                  </a:lnTo>
                  <a:lnTo>
                    <a:pt x="180" y="7"/>
                  </a:lnTo>
                  <a:lnTo>
                    <a:pt x="91" y="0"/>
                  </a:lnTo>
                  <a:lnTo>
                    <a:pt x="59" y="36"/>
                  </a:lnTo>
                  <a:lnTo>
                    <a:pt x="40" y="116"/>
                  </a:lnTo>
                  <a:lnTo>
                    <a:pt x="4" y="139"/>
                  </a:lnTo>
                  <a:lnTo>
                    <a:pt x="0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65" name="Freeform 169"/>
            <p:cNvSpPr>
              <a:spLocks/>
            </p:cNvSpPr>
            <p:nvPr/>
          </p:nvSpPr>
          <p:spPr bwMode="auto">
            <a:xfrm>
              <a:off x="4073" y="1480"/>
              <a:ext cx="18" cy="1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36" y="0"/>
                </a:cxn>
                <a:cxn ang="0">
                  <a:pos x="36" y="3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6" h="30">
                  <a:moveTo>
                    <a:pt x="0" y="13"/>
                  </a:moveTo>
                  <a:lnTo>
                    <a:pt x="36" y="0"/>
                  </a:lnTo>
                  <a:lnTo>
                    <a:pt x="36" y="3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66" name="Freeform 170"/>
            <p:cNvSpPr>
              <a:spLocks/>
            </p:cNvSpPr>
            <p:nvPr/>
          </p:nvSpPr>
          <p:spPr bwMode="auto">
            <a:xfrm>
              <a:off x="3993" y="1462"/>
              <a:ext cx="49" cy="126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41"/>
                </a:cxn>
                <a:cxn ang="0">
                  <a:pos x="19" y="91"/>
                </a:cxn>
                <a:cxn ang="0">
                  <a:pos x="22" y="156"/>
                </a:cxn>
                <a:cxn ang="0">
                  <a:pos x="0" y="232"/>
                </a:cxn>
                <a:cxn ang="0">
                  <a:pos x="19" y="252"/>
                </a:cxn>
                <a:cxn ang="0">
                  <a:pos x="53" y="218"/>
                </a:cxn>
                <a:cxn ang="0">
                  <a:pos x="89" y="216"/>
                </a:cxn>
                <a:cxn ang="0">
                  <a:pos x="98" y="188"/>
                </a:cxn>
                <a:cxn ang="0">
                  <a:pos x="78" y="194"/>
                </a:cxn>
                <a:cxn ang="0">
                  <a:pos x="51" y="214"/>
                </a:cxn>
                <a:cxn ang="0">
                  <a:pos x="41" y="199"/>
                </a:cxn>
                <a:cxn ang="0">
                  <a:pos x="36" y="135"/>
                </a:cxn>
                <a:cxn ang="0">
                  <a:pos x="40" y="13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98" h="252">
                  <a:moveTo>
                    <a:pt x="28" y="0"/>
                  </a:moveTo>
                  <a:lnTo>
                    <a:pt x="0" y="41"/>
                  </a:lnTo>
                  <a:lnTo>
                    <a:pt x="19" y="91"/>
                  </a:lnTo>
                  <a:lnTo>
                    <a:pt x="22" y="156"/>
                  </a:lnTo>
                  <a:lnTo>
                    <a:pt x="0" y="232"/>
                  </a:lnTo>
                  <a:lnTo>
                    <a:pt x="19" y="252"/>
                  </a:lnTo>
                  <a:lnTo>
                    <a:pt x="53" y="218"/>
                  </a:lnTo>
                  <a:lnTo>
                    <a:pt x="89" y="216"/>
                  </a:lnTo>
                  <a:lnTo>
                    <a:pt x="98" y="188"/>
                  </a:lnTo>
                  <a:lnTo>
                    <a:pt x="78" y="194"/>
                  </a:lnTo>
                  <a:lnTo>
                    <a:pt x="51" y="214"/>
                  </a:lnTo>
                  <a:lnTo>
                    <a:pt x="41" y="199"/>
                  </a:lnTo>
                  <a:lnTo>
                    <a:pt x="36" y="135"/>
                  </a:lnTo>
                  <a:lnTo>
                    <a:pt x="40" y="13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67" name="Freeform 171"/>
            <p:cNvSpPr>
              <a:spLocks/>
            </p:cNvSpPr>
            <p:nvPr/>
          </p:nvSpPr>
          <p:spPr bwMode="auto">
            <a:xfrm>
              <a:off x="4084" y="1534"/>
              <a:ext cx="29" cy="28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25"/>
                </a:cxn>
                <a:cxn ang="0">
                  <a:pos x="19" y="55"/>
                </a:cxn>
                <a:cxn ang="0">
                  <a:pos x="46" y="42"/>
                </a:cxn>
                <a:cxn ang="0">
                  <a:pos x="57" y="13"/>
                </a:cxn>
                <a:cxn ang="0">
                  <a:pos x="46" y="0"/>
                </a:cxn>
                <a:cxn ang="0">
                  <a:pos x="46" y="0"/>
                </a:cxn>
              </a:cxnLst>
              <a:rect l="0" t="0" r="r" b="b"/>
              <a:pathLst>
                <a:path w="57" h="55">
                  <a:moveTo>
                    <a:pt x="46" y="0"/>
                  </a:moveTo>
                  <a:lnTo>
                    <a:pt x="0" y="25"/>
                  </a:lnTo>
                  <a:lnTo>
                    <a:pt x="19" y="55"/>
                  </a:lnTo>
                  <a:lnTo>
                    <a:pt x="46" y="42"/>
                  </a:lnTo>
                  <a:lnTo>
                    <a:pt x="57" y="13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68" name="Freeform 172"/>
            <p:cNvSpPr>
              <a:spLocks/>
            </p:cNvSpPr>
            <p:nvPr/>
          </p:nvSpPr>
          <p:spPr bwMode="auto">
            <a:xfrm>
              <a:off x="4059" y="1576"/>
              <a:ext cx="15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"/>
                </a:cxn>
                <a:cxn ang="0">
                  <a:pos x="19" y="42"/>
                </a:cxn>
                <a:cxn ang="0">
                  <a:pos x="28" y="1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" h="43">
                  <a:moveTo>
                    <a:pt x="0" y="0"/>
                  </a:moveTo>
                  <a:lnTo>
                    <a:pt x="0" y="43"/>
                  </a:lnTo>
                  <a:lnTo>
                    <a:pt x="19" y="42"/>
                  </a:lnTo>
                  <a:lnTo>
                    <a:pt x="28" y="1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69" name="Freeform 173"/>
            <p:cNvSpPr>
              <a:spLocks/>
            </p:cNvSpPr>
            <p:nvPr/>
          </p:nvSpPr>
          <p:spPr bwMode="auto">
            <a:xfrm>
              <a:off x="4117" y="1450"/>
              <a:ext cx="45" cy="195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7" y="40"/>
                </a:cxn>
                <a:cxn ang="0">
                  <a:pos x="55" y="137"/>
                </a:cxn>
                <a:cxn ang="0">
                  <a:pos x="0" y="304"/>
                </a:cxn>
                <a:cxn ang="0">
                  <a:pos x="22" y="390"/>
                </a:cxn>
                <a:cxn ang="0">
                  <a:pos x="60" y="336"/>
                </a:cxn>
                <a:cxn ang="0">
                  <a:pos x="85" y="247"/>
                </a:cxn>
                <a:cxn ang="0">
                  <a:pos x="89" y="93"/>
                </a:cxn>
                <a:cxn ang="0">
                  <a:pos x="78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89" h="390">
                  <a:moveTo>
                    <a:pt x="59" y="6"/>
                  </a:moveTo>
                  <a:lnTo>
                    <a:pt x="47" y="40"/>
                  </a:lnTo>
                  <a:lnTo>
                    <a:pt x="55" y="137"/>
                  </a:lnTo>
                  <a:lnTo>
                    <a:pt x="0" y="304"/>
                  </a:lnTo>
                  <a:lnTo>
                    <a:pt x="22" y="390"/>
                  </a:lnTo>
                  <a:lnTo>
                    <a:pt x="60" y="336"/>
                  </a:lnTo>
                  <a:lnTo>
                    <a:pt x="85" y="247"/>
                  </a:lnTo>
                  <a:lnTo>
                    <a:pt x="89" y="93"/>
                  </a:lnTo>
                  <a:lnTo>
                    <a:pt x="78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70" name="Freeform 174"/>
            <p:cNvSpPr>
              <a:spLocks/>
            </p:cNvSpPr>
            <p:nvPr/>
          </p:nvSpPr>
          <p:spPr bwMode="auto">
            <a:xfrm>
              <a:off x="4117" y="1666"/>
              <a:ext cx="47" cy="8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5" y="105"/>
                </a:cxn>
                <a:cxn ang="0">
                  <a:pos x="26" y="168"/>
                </a:cxn>
                <a:cxn ang="0">
                  <a:pos x="51" y="151"/>
                </a:cxn>
                <a:cxn ang="0">
                  <a:pos x="93" y="86"/>
                </a:cxn>
                <a:cxn ang="0">
                  <a:pos x="59" y="50"/>
                </a:cxn>
                <a:cxn ang="0">
                  <a:pos x="32" y="23"/>
                </a:cxn>
                <a:cxn ang="0">
                  <a:pos x="19" y="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93" h="168">
                  <a:moveTo>
                    <a:pt x="0" y="8"/>
                  </a:moveTo>
                  <a:lnTo>
                    <a:pt x="5" y="105"/>
                  </a:lnTo>
                  <a:lnTo>
                    <a:pt x="26" y="168"/>
                  </a:lnTo>
                  <a:lnTo>
                    <a:pt x="51" y="151"/>
                  </a:lnTo>
                  <a:lnTo>
                    <a:pt x="93" y="86"/>
                  </a:lnTo>
                  <a:lnTo>
                    <a:pt x="59" y="50"/>
                  </a:lnTo>
                  <a:lnTo>
                    <a:pt x="32" y="23"/>
                  </a:lnTo>
                  <a:lnTo>
                    <a:pt x="19" y="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71" name="Freeform 175"/>
            <p:cNvSpPr>
              <a:spLocks/>
            </p:cNvSpPr>
            <p:nvPr/>
          </p:nvSpPr>
          <p:spPr bwMode="auto">
            <a:xfrm>
              <a:off x="4186" y="1407"/>
              <a:ext cx="23" cy="103"/>
            </a:xfrm>
            <a:custGeom>
              <a:avLst/>
              <a:gdLst/>
              <a:ahLst/>
              <a:cxnLst>
                <a:cxn ang="0">
                  <a:pos x="12" y="14"/>
                </a:cxn>
                <a:cxn ang="0">
                  <a:pos x="12" y="94"/>
                </a:cxn>
                <a:cxn ang="0">
                  <a:pos x="0" y="208"/>
                </a:cxn>
                <a:cxn ang="0">
                  <a:pos x="40" y="208"/>
                </a:cxn>
                <a:cxn ang="0">
                  <a:pos x="46" y="113"/>
                </a:cxn>
                <a:cxn ang="0">
                  <a:pos x="40" y="42"/>
                </a:cxn>
                <a:cxn ang="0">
                  <a:pos x="29" y="0"/>
                </a:cxn>
                <a:cxn ang="0">
                  <a:pos x="12" y="14"/>
                </a:cxn>
                <a:cxn ang="0">
                  <a:pos x="12" y="14"/>
                </a:cxn>
              </a:cxnLst>
              <a:rect l="0" t="0" r="r" b="b"/>
              <a:pathLst>
                <a:path w="46" h="208">
                  <a:moveTo>
                    <a:pt x="12" y="14"/>
                  </a:moveTo>
                  <a:lnTo>
                    <a:pt x="12" y="94"/>
                  </a:lnTo>
                  <a:lnTo>
                    <a:pt x="0" y="208"/>
                  </a:lnTo>
                  <a:lnTo>
                    <a:pt x="40" y="208"/>
                  </a:lnTo>
                  <a:lnTo>
                    <a:pt x="46" y="113"/>
                  </a:lnTo>
                  <a:lnTo>
                    <a:pt x="40" y="42"/>
                  </a:lnTo>
                  <a:lnTo>
                    <a:pt x="29" y="0"/>
                  </a:lnTo>
                  <a:lnTo>
                    <a:pt x="12" y="14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72" name="Freeform 176"/>
            <p:cNvSpPr>
              <a:spLocks/>
            </p:cNvSpPr>
            <p:nvPr/>
          </p:nvSpPr>
          <p:spPr bwMode="auto">
            <a:xfrm>
              <a:off x="4176" y="1521"/>
              <a:ext cx="29" cy="5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0" y="51"/>
                </a:cxn>
                <a:cxn ang="0">
                  <a:pos x="6" y="104"/>
                </a:cxn>
                <a:cxn ang="0">
                  <a:pos x="31" y="115"/>
                </a:cxn>
                <a:cxn ang="0">
                  <a:pos x="58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58" h="115">
                  <a:moveTo>
                    <a:pt x="18" y="0"/>
                  </a:moveTo>
                  <a:lnTo>
                    <a:pt x="0" y="51"/>
                  </a:lnTo>
                  <a:lnTo>
                    <a:pt x="6" y="104"/>
                  </a:lnTo>
                  <a:lnTo>
                    <a:pt x="31" y="115"/>
                  </a:lnTo>
                  <a:lnTo>
                    <a:pt x="58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73" name="Freeform 177"/>
            <p:cNvSpPr>
              <a:spLocks/>
            </p:cNvSpPr>
            <p:nvPr/>
          </p:nvSpPr>
          <p:spPr bwMode="auto">
            <a:xfrm>
              <a:off x="4221" y="1405"/>
              <a:ext cx="25" cy="14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5" y="97"/>
                </a:cxn>
                <a:cxn ang="0">
                  <a:pos x="19" y="163"/>
                </a:cxn>
                <a:cxn ang="0">
                  <a:pos x="0" y="270"/>
                </a:cxn>
                <a:cxn ang="0">
                  <a:pos x="9" y="281"/>
                </a:cxn>
                <a:cxn ang="0">
                  <a:pos x="44" y="180"/>
                </a:cxn>
                <a:cxn ang="0">
                  <a:pos x="49" y="74"/>
                </a:cxn>
                <a:cxn ang="0">
                  <a:pos x="38" y="15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49" h="281">
                  <a:moveTo>
                    <a:pt x="21" y="0"/>
                  </a:moveTo>
                  <a:lnTo>
                    <a:pt x="25" y="97"/>
                  </a:lnTo>
                  <a:lnTo>
                    <a:pt x="19" y="163"/>
                  </a:lnTo>
                  <a:lnTo>
                    <a:pt x="0" y="270"/>
                  </a:lnTo>
                  <a:lnTo>
                    <a:pt x="9" y="281"/>
                  </a:lnTo>
                  <a:lnTo>
                    <a:pt x="44" y="180"/>
                  </a:lnTo>
                  <a:lnTo>
                    <a:pt x="49" y="74"/>
                  </a:lnTo>
                  <a:lnTo>
                    <a:pt x="38" y="15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74" name="Freeform 178"/>
            <p:cNvSpPr>
              <a:spLocks/>
            </p:cNvSpPr>
            <p:nvPr/>
          </p:nvSpPr>
          <p:spPr bwMode="auto">
            <a:xfrm>
              <a:off x="4254" y="1478"/>
              <a:ext cx="16" cy="6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3" y="95"/>
                </a:cxn>
                <a:cxn ang="0">
                  <a:pos x="0" y="125"/>
                </a:cxn>
                <a:cxn ang="0">
                  <a:pos x="6" y="87"/>
                </a:cxn>
                <a:cxn ang="0">
                  <a:pos x="33" y="0"/>
                </a:cxn>
                <a:cxn ang="0">
                  <a:pos x="33" y="0"/>
                </a:cxn>
              </a:cxnLst>
              <a:rect l="0" t="0" r="r" b="b"/>
              <a:pathLst>
                <a:path w="33" h="125">
                  <a:moveTo>
                    <a:pt x="33" y="0"/>
                  </a:moveTo>
                  <a:lnTo>
                    <a:pt x="23" y="95"/>
                  </a:lnTo>
                  <a:lnTo>
                    <a:pt x="0" y="125"/>
                  </a:lnTo>
                  <a:lnTo>
                    <a:pt x="6" y="87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75" name="Freeform 179"/>
            <p:cNvSpPr>
              <a:spLocks/>
            </p:cNvSpPr>
            <p:nvPr/>
          </p:nvSpPr>
          <p:spPr bwMode="auto">
            <a:xfrm>
              <a:off x="4165" y="1758"/>
              <a:ext cx="108" cy="86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42"/>
                </a:cxn>
                <a:cxn ang="0">
                  <a:pos x="5" y="72"/>
                </a:cxn>
                <a:cxn ang="0">
                  <a:pos x="93" y="129"/>
                </a:cxn>
                <a:cxn ang="0">
                  <a:pos x="216" y="171"/>
                </a:cxn>
                <a:cxn ang="0">
                  <a:pos x="216" y="135"/>
                </a:cxn>
                <a:cxn ang="0">
                  <a:pos x="93" y="2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216" h="171">
                  <a:moveTo>
                    <a:pt x="55" y="0"/>
                  </a:moveTo>
                  <a:lnTo>
                    <a:pt x="0" y="42"/>
                  </a:lnTo>
                  <a:lnTo>
                    <a:pt x="5" y="72"/>
                  </a:lnTo>
                  <a:lnTo>
                    <a:pt x="93" y="129"/>
                  </a:lnTo>
                  <a:lnTo>
                    <a:pt x="216" y="171"/>
                  </a:lnTo>
                  <a:lnTo>
                    <a:pt x="216" y="135"/>
                  </a:lnTo>
                  <a:lnTo>
                    <a:pt x="93" y="2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76" name="Freeform 180"/>
            <p:cNvSpPr>
              <a:spLocks/>
            </p:cNvSpPr>
            <p:nvPr/>
          </p:nvSpPr>
          <p:spPr bwMode="auto">
            <a:xfrm>
              <a:off x="4409" y="1895"/>
              <a:ext cx="304" cy="173"/>
            </a:xfrm>
            <a:custGeom>
              <a:avLst/>
              <a:gdLst/>
              <a:ahLst/>
              <a:cxnLst>
                <a:cxn ang="0">
                  <a:pos x="198" y="0"/>
                </a:cxn>
                <a:cxn ang="0">
                  <a:pos x="426" y="59"/>
                </a:cxn>
                <a:cxn ang="0">
                  <a:pos x="580" y="211"/>
                </a:cxn>
                <a:cxn ang="0">
                  <a:pos x="608" y="255"/>
                </a:cxn>
                <a:cxn ang="0">
                  <a:pos x="584" y="346"/>
                </a:cxn>
                <a:cxn ang="0">
                  <a:pos x="487" y="318"/>
                </a:cxn>
                <a:cxn ang="0">
                  <a:pos x="319" y="255"/>
                </a:cxn>
                <a:cxn ang="0">
                  <a:pos x="171" y="206"/>
                </a:cxn>
                <a:cxn ang="0">
                  <a:pos x="0" y="86"/>
                </a:cxn>
                <a:cxn ang="0">
                  <a:pos x="84" y="18"/>
                </a:cxn>
                <a:cxn ang="0">
                  <a:pos x="198" y="0"/>
                </a:cxn>
                <a:cxn ang="0">
                  <a:pos x="198" y="0"/>
                </a:cxn>
              </a:cxnLst>
              <a:rect l="0" t="0" r="r" b="b"/>
              <a:pathLst>
                <a:path w="608" h="346">
                  <a:moveTo>
                    <a:pt x="198" y="0"/>
                  </a:moveTo>
                  <a:lnTo>
                    <a:pt x="426" y="59"/>
                  </a:lnTo>
                  <a:lnTo>
                    <a:pt x="580" y="211"/>
                  </a:lnTo>
                  <a:lnTo>
                    <a:pt x="608" y="255"/>
                  </a:lnTo>
                  <a:lnTo>
                    <a:pt x="584" y="346"/>
                  </a:lnTo>
                  <a:lnTo>
                    <a:pt x="487" y="318"/>
                  </a:lnTo>
                  <a:lnTo>
                    <a:pt x="319" y="255"/>
                  </a:lnTo>
                  <a:lnTo>
                    <a:pt x="171" y="206"/>
                  </a:lnTo>
                  <a:lnTo>
                    <a:pt x="0" y="86"/>
                  </a:lnTo>
                  <a:lnTo>
                    <a:pt x="84" y="18"/>
                  </a:lnTo>
                  <a:lnTo>
                    <a:pt x="198" y="0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77" name="Freeform 181"/>
            <p:cNvSpPr>
              <a:spLocks/>
            </p:cNvSpPr>
            <p:nvPr/>
          </p:nvSpPr>
          <p:spPr bwMode="auto">
            <a:xfrm>
              <a:off x="2889" y="2274"/>
              <a:ext cx="43" cy="5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34"/>
                </a:cxn>
                <a:cxn ang="0">
                  <a:pos x="2" y="65"/>
                </a:cxn>
                <a:cxn ang="0">
                  <a:pos x="65" y="112"/>
                </a:cxn>
                <a:cxn ang="0">
                  <a:pos x="87" y="104"/>
                </a:cxn>
                <a:cxn ang="0">
                  <a:pos x="82" y="57"/>
                </a:cxn>
                <a:cxn ang="0">
                  <a:pos x="44" y="21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87" h="112">
                  <a:moveTo>
                    <a:pt x="11" y="0"/>
                  </a:moveTo>
                  <a:lnTo>
                    <a:pt x="0" y="34"/>
                  </a:lnTo>
                  <a:lnTo>
                    <a:pt x="2" y="65"/>
                  </a:lnTo>
                  <a:lnTo>
                    <a:pt x="65" y="112"/>
                  </a:lnTo>
                  <a:lnTo>
                    <a:pt x="87" y="104"/>
                  </a:lnTo>
                  <a:lnTo>
                    <a:pt x="82" y="57"/>
                  </a:lnTo>
                  <a:lnTo>
                    <a:pt x="44" y="21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78" name="Freeform 182"/>
            <p:cNvSpPr>
              <a:spLocks/>
            </p:cNvSpPr>
            <p:nvPr/>
          </p:nvSpPr>
          <p:spPr bwMode="auto">
            <a:xfrm>
              <a:off x="2899" y="2346"/>
              <a:ext cx="103" cy="27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6"/>
                </a:cxn>
                <a:cxn ang="0">
                  <a:pos x="4" y="31"/>
                </a:cxn>
                <a:cxn ang="0">
                  <a:pos x="51" y="56"/>
                </a:cxn>
                <a:cxn ang="0">
                  <a:pos x="173" y="56"/>
                </a:cxn>
                <a:cxn ang="0">
                  <a:pos x="205" y="23"/>
                </a:cxn>
                <a:cxn ang="0">
                  <a:pos x="188" y="2"/>
                </a:cxn>
                <a:cxn ang="0">
                  <a:pos x="114" y="2"/>
                </a:cxn>
                <a:cxn ang="0">
                  <a:pos x="44" y="0"/>
                </a:cxn>
                <a:cxn ang="0">
                  <a:pos x="44" y="0"/>
                </a:cxn>
              </a:cxnLst>
              <a:rect l="0" t="0" r="r" b="b"/>
              <a:pathLst>
                <a:path w="205" h="56">
                  <a:moveTo>
                    <a:pt x="44" y="0"/>
                  </a:moveTo>
                  <a:lnTo>
                    <a:pt x="0" y="6"/>
                  </a:lnTo>
                  <a:lnTo>
                    <a:pt x="4" y="31"/>
                  </a:lnTo>
                  <a:lnTo>
                    <a:pt x="51" y="56"/>
                  </a:lnTo>
                  <a:lnTo>
                    <a:pt x="173" y="56"/>
                  </a:lnTo>
                  <a:lnTo>
                    <a:pt x="205" y="23"/>
                  </a:lnTo>
                  <a:lnTo>
                    <a:pt x="188" y="2"/>
                  </a:lnTo>
                  <a:lnTo>
                    <a:pt x="114" y="2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79" name="Freeform 183"/>
            <p:cNvSpPr>
              <a:spLocks/>
            </p:cNvSpPr>
            <p:nvPr/>
          </p:nvSpPr>
          <p:spPr bwMode="auto">
            <a:xfrm>
              <a:off x="2924" y="2388"/>
              <a:ext cx="121" cy="35"/>
            </a:xfrm>
            <a:custGeom>
              <a:avLst/>
              <a:gdLst/>
              <a:ahLst/>
              <a:cxnLst>
                <a:cxn ang="0">
                  <a:pos x="27" y="17"/>
                </a:cxn>
                <a:cxn ang="0">
                  <a:pos x="114" y="17"/>
                </a:cxn>
                <a:cxn ang="0">
                  <a:pos x="208" y="0"/>
                </a:cxn>
                <a:cxn ang="0">
                  <a:pos x="240" y="8"/>
                </a:cxn>
                <a:cxn ang="0">
                  <a:pos x="244" y="30"/>
                </a:cxn>
                <a:cxn ang="0">
                  <a:pos x="154" y="70"/>
                </a:cxn>
                <a:cxn ang="0">
                  <a:pos x="35" y="69"/>
                </a:cxn>
                <a:cxn ang="0">
                  <a:pos x="0" y="40"/>
                </a:cxn>
                <a:cxn ang="0">
                  <a:pos x="27" y="17"/>
                </a:cxn>
                <a:cxn ang="0">
                  <a:pos x="27" y="17"/>
                </a:cxn>
              </a:cxnLst>
              <a:rect l="0" t="0" r="r" b="b"/>
              <a:pathLst>
                <a:path w="244" h="70">
                  <a:moveTo>
                    <a:pt x="27" y="17"/>
                  </a:moveTo>
                  <a:lnTo>
                    <a:pt x="114" y="17"/>
                  </a:lnTo>
                  <a:lnTo>
                    <a:pt x="208" y="0"/>
                  </a:lnTo>
                  <a:lnTo>
                    <a:pt x="240" y="8"/>
                  </a:lnTo>
                  <a:lnTo>
                    <a:pt x="244" y="30"/>
                  </a:lnTo>
                  <a:lnTo>
                    <a:pt x="154" y="70"/>
                  </a:lnTo>
                  <a:lnTo>
                    <a:pt x="35" y="69"/>
                  </a:lnTo>
                  <a:lnTo>
                    <a:pt x="0" y="40"/>
                  </a:lnTo>
                  <a:lnTo>
                    <a:pt x="27" y="17"/>
                  </a:lnTo>
                  <a:lnTo>
                    <a:pt x="27" y="17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80" name="Freeform 184"/>
            <p:cNvSpPr>
              <a:spLocks/>
            </p:cNvSpPr>
            <p:nvPr/>
          </p:nvSpPr>
          <p:spPr bwMode="auto">
            <a:xfrm>
              <a:off x="2952" y="2427"/>
              <a:ext cx="70" cy="36"/>
            </a:xfrm>
            <a:custGeom>
              <a:avLst/>
              <a:gdLst/>
              <a:ahLst/>
              <a:cxnLst>
                <a:cxn ang="0">
                  <a:pos x="10" y="25"/>
                </a:cxn>
                <a:cxn ang="0">
                  <a:pos x="0" y="44"/>
                </a:cxn>
                <a:cxn ang="0">
                  <a:pos x="10" y="72"/>
                </a:cxn>
                <a:cxn ang="0">
                  <a:pos x="50" y="65"/>
                </a:cxn>
                <a:cxn ang="0">
                  <a:pos x="128" y="42"/>
                </a:cxn>
                <a:cxn ang="0">
                  <a:pos x="139" y="15"/>
                </a:cxn>
                <a:cxn ang="0">
                  <a:pos x="130" y="0"/>
                </a:cxn>
                <a:cxn ang="0">
                  <a:pos x="101" y="4"/>
                </a:cxn>
                <a:cxn ang="0">
                  <a:pos x="35" y="23"/>
                </a:cxn>
                <a:cxn ang="0">
                  <a:pos x="10" y="25"/>
                </a:cxn>
                <a:cxn ang="0">
                  <a:pos x="10" y="25"/>
                </a:cxn>
              </a:cxnLst>
              <a:rect l="0" t="0" r="r" b="b"/>
              <a:pathLst>
                <a:path w="139" h="72">
                  <a:moveTo>
                    <a:pt x="10" y="25"/>
                  </a:moveTo>
                  <a:lnTo>
                    <a:pt x="0" y="44"/>
                  </a:lnTo>
                  <a:lnTo>
                    <a:pt x="10" y="72"/>
                  </a:lnTo>
                  <a:lnTo>
                    <a:pt x="50" y="65"/>
                  </a:lnTo>
                  <a:lnTo>
                    <a:pt x="128" y="42"/>
                  </a:lnTo>
                  <a:lnTo>
                    <a:pt x="139" y="15"/>
                  </a:lnTo>
                  <a:lnTo>
                    <a:pt x="130" y="0"/>
                  </a:lnTo>
                  <a:lnTo>
                    <a:pt x="101" y="4"/>
                  </a:lnTo>
                  <a:lnTo>
                    <a:pt x="35" y="23"/>
                  </a:lnTo>
                  <a:lnTo>
                    <a:pt x="10" y="25"/>
                  </a:lnTo>
                  <a:lnTo>
                    <a:pt x="10" y="25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81" name="Freeform 185"/>
            <p:cNvSpPr>
              <a:spLocks/>
            </p:cNvSpPr>
            <p:nvPr/>
          </p:nvSpPr>
          <p:spPr bwMode="auto">
            <a:xfrm>
              <a:off x="3260" y="2273"/>
              <a:ext cx="171" cy="93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143" y="46"/>
                </a:cxn>
                <a:cxn ang="0">
                  <a:pos x="342" y="0"/>
                </a:cxn>
                <a:cxn ang="0">
                  <a:pos x="297" y="82"/>
                </a:cxn>
                <a:cxn ang="0">
                  <a:pos x="76" y="186"/>
                </a:cxn>
                <a:cxn ang="0">
                  <a:pos x="0" y="116"/>
                </a:cxn>
                <a:cxn ang="0">
                  <a:pos x="0" y="116"/>
                </a:cxn>
              </a:cxnLst>
              <a:rect l="0" t="0" r="r" b="b"/>
              <a:pathLst>
                <a:path w="342" h="186">
                  <a:moveTo>
                    <a:pt x="0" y="116"/>
                  </a:moveTo>
                  <a:lnTo>
                    <a:pt x="143" y="46"/>
                  </a:lnTo>
                  <a:lnTo>
                    <a:pt x="342" y="0"/>
                  </a:lnTo>
                  <a:lnTo>
                    <a:pt x="297" y="82"/>
                  </a:lnTo>
                  <a:lnTo>
                    <a:pt x="76" y="186"/>
                  </a:lnTo>
                  <a:lnTo>
                    <a:pt x="0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82" name="Freeform 186"/>
            <p:cNvSpPr>
              <a:spLocks/>
            </p:cNvSpPr>
            <p:nvPr/>
          </p:nvSpPr>
          <p:spPr bwMode="auto">
            <a:xfrm>
              <a:off x="3499" y="2191"/>
              <a:ext cx="50" cy="56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65" y="0"/>
                </a:cxn>
                <a:cxn ang="0">
                  <a:pos x="101" y="59"/>
                </a:cxn>
                <a:cxn ang="0">
                  <a:pos x="84" y="112"/>
                </a:cxn>
                <a:cxn ang="0">
                  <a:pos x="0" y="108"/>
                </a:cxn>
                <a:cxn ang="0">
                  <a:pos x="0" y="108"/>
                </a:cxn>
              </a:cxnLst>
              <a:rect l="0" t="0" r="r" b="b"/>
              <a:pathLst>
                <a:path w="101" h="112">
                  <a:moveTo>
                    <a:pt x="0" y="108"/>
                  </a:moveTo>
                  <a:lnTo>
                    <a:pt x="65" y="0"/>
                  </a:lnTo>
                  <a:lnTo>
                    <a:pt x="101" y="59"/>
                  </a:lnTo>
                  <a:lnTo>
                    <a:pt x="84" y="112"/>
                  </a:lnTo>
                  <a:lnTo>
                    <a:pt x="0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83" name="Freeform 187"/>
            <p:cNvSpPr>
              <a:spLocks/>
            </p:cNvSpPr>
            <p:nvPr/>
          </p:nvSpPr>
          <p:spPr bwMode="auto">
            <a:xfrm>
              <a:off x="3947" y="1474"/>
              <a:ext cx="33" cy="27"/>
            </a:xfrm>
            <a:custGeom>
              <a:avLst/>
              <a:gdLst/>
              <a:ahLst/>
              <a:cxnLst>
                <a:cxn ang="0">
                  <a:pos x="19" y="48"/>
                </a:cxn>
                <a:cxn ang="0">
                  <a:pos x="65" y="54"/>
                </a:cxn>
                <a:cxn ang="0">
                  <a:pos x="65" y="27"/>
                </a:cxn>
                <a:cxn ang="0">
                  <a:pos x="38" y="10"/>
                </a:cxn>
                <a:cxn ang="0">
                  <a:pos x="0" y="0"/>
                </a:cxn>
                <a:cxn ang="0">
                  <a:pos x="19" y="48"/>
                </a:cxn>
                <a:cxn ang="0">
                  <a:pos x="19" y="48"/>
                </a:cxn>
              </a:cxnLst>
              <a:rect l="0" t="0" r="r" b="b"/>
              <a:pathLst>
                <a:path w="65" h="54">
                  <a:moveTo>
                    <a:pt x="19" y="48"/>
                  </a:moveTo>
                  <a:lnTo>
                    <a:pt x="65" y="54"/>
                  </a:lnTo>
                  <a:lnTo>
                    <a:pt x="65" y="27"/>
                  </a:lnTo>
                  <a:lnTo>
                    <a:pt x="38" y="10"/>
                  </a:lnTo>
                  <a:lnTo>
                    <a:pt x="0" y="0"/>
                  </a:lnTo>
                  <a:lnTo>
                    <a:pt x="19" y="48"/>
                  </a:lnTo>
                  <a:lnTo>
                    <a:pt x="19" y="48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84" name="Freeform 188"/>
            <p:cNvSpPr>
              <a:spLocks/>
            </p:cNvSpPr>
            <p:nvPr/>
          </p:nvSpPr>
          <p:spPr bwMode="auto">
            <a:xfrm>
              <a:off x="4063" y="1458"/>
              <a:ext cx="33" cy="27"/>
            </a:xfrm>
            <a:custGeom>
              <a:avLst/>
              <a:gdLst/>
              <a:ahLst/>
              <a:cxnLst>
                <a:cxn ang="0">
                  <a:pos x="4" y="53"/>
                </a:cxn>
                <a:cxn ang="0">
                  <a:pos x="36" y="49"/>
                </a:cxn>
                <a:cxn ang="0">
                  <a:pos x="67" y="32"/>
                </a:cxn>
                <a:cxn ang="0">
                  <a:pos x="67" y="0"/>
                </a:cxn>
                <a:cxn ang="0">
                  <a:pos x="25" y="0"/>
                </a:cxn>
                <a:cxn ang="0">
                  <a:pos x="0" y="21"/>
                </a:cxn>
                <a:cxn ang="0">
                  <a:pos x="4" y="53"/>
                </a:cxn>
                <a:cxn ang="0">
                  <a:pos x="4" y="53"/>
                </a:cxn>
              </a:cxnLst>
              <a:rect l="0" t="0" r="r" b="b"/>
              <a:pathLst>
                <a:path w="67" h="53">
                  <a:moveTo>
                    <a:pt x="4" y="53"/>
                  </a:moveTo>
                  <a:lnTo>
                    <a:pt x="36" y="49"/>
                  </a:lnTo>
                  <a:lnTo>
                    <a:pt x="67" y="32"/>
                  </a:lnTo>
                  <a:lnTo>
                    <a:pt x="67" y="0"/>
                  </a:lnTo>
                  <a:lnTo>
                    <a:pt x="25" y="0"/>
                  </a:lnTo>
                  <a:lnTo>
                    <a:pt x="0" y="21"/>
                  </a:lnTo>
                  <a:lnTo>
                    <a:pt x="4" y="53"/>
                  </a:lnTo>
                  <a:lnTo>
                    <a:pt x="4" y="53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85" name="Freeform 189"/>
            <p:cNvSpPr>
              <a:spLocks/>
            </p:cNvSpPr>
            <p:nvPr/>
          </p:nvSpPr>
          <p:spPr bwMode="auto">
            <a:xfrm>
              <a:off x="4012" y="1619"/>
              <a:ext cx="72" cy="2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1" y="14"/>
                </a:cxn>
                <a:cxn ang="0">
                  <a:pos x="137" y="0"/>
                </a:cxn>
                <a:cxn ang="0">
                  <a:pos x="144" y="12"/>
                </a:cxn>
                <a:cxn ang="0">
                  <a:pos x="80" y="54"/>
                </a:cxn>
                <a:cxn ang="0">
                  <a:pos x="17" y="48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144" h="54">
                  <a:moveTo>
                    <a:pt x="0" y="16"/>
                  </a:moveTo>
                  <a:lnTo>
                    <a:pt x="81" y="14"/>
                  </a:lnTo>
                  <a:lnTo>
                    <a:pt x="137" y="0"/>
                  </a:lnTo>
                  <a:lnTo>
                    <a:pt x="144" y="12"/>
                  </a:lnTo>
                  <a:lnTo>
                    <a:pt x="80" y="54"/>
                  </a:lnTo>
                  <a:lnTo>
                    <a:pt x="17" y="48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86" name="Freeform 190"/>
            <p:cNvSpPr>
              <a:spLocks/>
            </p:cNvSpPr>
            <p:nvPr/>
          </p:nvSpPr>
          <p:spPr bwMode="auto">
            <a:xfrm>
              <a:off x="3959" y="1480"/>
              <a:ext cx="11" cy="1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21" y="26"/>
                </a:cxn>
                <a:cxn ang="0">
                  <a:pos x="23" y="7"/>
                </a:cxn>
                <a:cxn ang="0">
                  <a:pos x="0" y="0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23" h="32">
                  <a:moveTo>
                    <a:pt x="0" y="32"/>
                  </a:moveTo>
                  <a:lnTo>
                    <a:pt x="21" y="26"/>
                  </a:lnTo>
                  <a:lnTo>
                    <a:pt x="23" y="7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87" name="Freeform 191"/>
            <p:cNvSpPr>
              <a:spLocks/>
            </p:cNvSpPr>
            <p:nvPr/>
          </p:nvSpPr>
          <p:spPr bwMode="auto">
            <a:xfrm>
              <a:off x="4076" y="1462"/>
              <a:ext cx="15" cy="18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3"/>
                </a:cxn>
                <a:cxn ang="0">
                  <a:pos x="0" y="36"/>
                </a:cxn>
                <a:cxn ang="0">
                  <a:pos x="30" y="24"/>
                </a:cxn>
                <a:cxn ang="0">
                  <a:pos x="30" y="7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30" h="36">
                  <a:moveTo>
                    <a:pt x="8" y="0"/>
                  </a:moveTo>
                  <a:lnTo>
                    <a:pt x="0" y="13"/>
                  </a:lnTo>
                  <a:lnTo>
                    <a:pt x="0" y="36"/>
                  </a:lnTo>
                  <a:lnTo>
                    <a:pt x="30" y="24"/>
                  </a:lnTo>
                  <a:lnTo>
                    <a:pt x="30" y="7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88" name="Freeform 192"/>
            <p:cNvSpPr>
              <a:spLocks/>
            </p:cNvSpPr>
            <p:nvPr/>
          </p:nvSpPr>
          <p:spPr bwMode="auto">
            <a:xfrm>
              <a:off x="4182" y="1694"/>
              <a:ext cx="61" cy="43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5" y="2"/>
                </a:cxn>
                <a:cxn ang="0">
                  <a:pos x="0" y="18"/>
                </a:cxn>
                <a:cxn ang="0">
                  <a:pos x="0" y="46"/>
                </a:cxn>
                <a:cxn ang="0">
                  <a:pos x="40" y="86"/>
                </a:cxn>
                <a:cxn ang="0">
                  <a:pos x="80" y="88"/>
                </a:cxn>
                <a:cxn ang="0">
                  <a:pos x="110" y="61"/>
                </a:cxn>
                <a:cxn ang="0">
                  <a:pos x="122" y="31"/>
                </a:cxn>
                <a:cxn ang="0">
                  <a:pos x="106" y="8"/>
                </a:cxn>
                <a:cxn ang="0">
                  <a:pos x="74" y="0"/>
                </a:cxn>
                <a:cxn ang="0">
                  <a:pos x="74" y="0"/>
                </a:cxn>
              </a:cxnLst>
              <a:rect l="0" t="0" r="r" b="b"/>
              <a:pathLst>
                <a:path w="122" h="88">
                  <a:moveTo>
                    <a:pt x="74" y="0"/>
                  </a:moveTo>
                  <a:lnTo>
                    <a:pt x="25" y="2"/>
                  </a:lnTo>
                  <a:lnTo>
                    <a:pt x="0" y="18"/>
                  </a:lnTo>
                  <a:lnTo>
                    <a:pt x="0" y="46"/>
                  </a:lnTo>
                  <a:lnTo>
                    <a:pt x="40" y="86"/>
                  </a:lnTo>
                  <a:lnTo>
                    <a:pt x="80" y="88"/>
                  </a:lnTo>
                  <a:lnTo>
                    <a:pt x="110" y="61"/>
                  </a:lnTo>
                  <a:lnTo>
                    <a:pt x="122" y="31"/>
                  </a:lnTo>
                  <a:lnTo>
                    <a:pt x="106" y="8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FFA6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89" name="Freeform 193"/>
            <p:cNvSpPr>
              <a:spLocks/>
            </p:cNvSpPr>
            <p:nvPr/>
          </p:nvSpPr>
          <p:spPr bwMode="auto">
            <a:xfrm>
              <a:off x="4194" y="1699"/>
              <a:ext cx="38" cy="2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" y="25"/>
                </a:cxn>
                <a:cxn ang="0">
                  <a:pos x="24" y="40"/>
                </a:cxn>
                <a:cxn ang="0">
                  <a:pos x="60" y="40"/>
                </a:cxn>
                <a:cxn ang="0">
                  <a:pos x="76" y="26"/>
                </a:cxn>
                <a:cxn ang="0">
                  <a:pos x="74" y="17"/>
                </a:cxn>
                <a:cxn ang="0">
                  <a:pos x="53" y="6"/>
                </a:cxn>
                <a:cxn ang="0">
                  <a:pos x="24" y="0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76" h="40">
                  <a:moveTo>
                    <a:pt x="0" y="7"/>
                  </a:moveTo>
                  <a:lnTo>
                    <a:pt x="2" y="25"/>
                  </a:lnTo>
                  <a:lnTo>
                    <a:pt x="24" y="40"/>
                  </a:lnTo>
                  <a:lnTo>
                    <a:pt x="60" y="40"/>
                  </a:lnTo>
                  <a:lnTo>
                    <a:pt x="76" y="26"/>
                  </a:lnTo>
                  <a:lnTo>
                    <a:pt x="74" y="17"/>
                  </a:lnTo>
                  <a:lnTo>
                    <a:pt x="53" y="6"/>
                  </a:lnTo>
                  <a:lnTo>
                    <a:pt x="24" y="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90" name="Freeform 194"/>
            <p:cNvSpPr>
              <a:spLocks/>
            </p:cNvSpPr>
            <p:nvPr/>
          </p:nvSpPr>
          <p:spPr bwMode="auto">
            <a:xfrm>
              <a:off x="3982" y="1175"/>
              <a:ext cx="126" cy="105"/>
            </a:xfrm>
            <a:custGeom>
              <a:avLst/>
              <a:gdLst/>
              <a:ahLst/>
              <a:cxnLst>
                <a:cxn ang="0">
                  <a:pos x="249" y="0"/>
                </a:cxn>
                <a:cxn ang="0">
                  <a:pos x="182" y="7"/>
                </a:cxn>
                <a:cxn ang="0">
                  <a:pos x="78" y="34"/>
                </a:cxn>
                <a:cxn ang="0">
                  <a:pos x="24" y="79"/>
                </a:cxn>
                <a:cxn ang="0">
                  <a:pos x="139" y="62"/>
                </a:cxn>
                <a:cxn ang="0">
                  <a:pos x="99" y="93"/>
                </a:cxn>
                <a:cxn ang="0">
                  <a:pos x="32" y="127"/>
                </a:cxn>
                <a:cxn ang="0">
                  <a:pos x="116" y="117"/>
                </a:cxn>
                <a:cxn ang="0">
                  <a:pos x="0" y="211"/>
                </a:cxn>
                <a:cxn ang="0">
                  <a:pos x="211" y="154"/>
                </a:cxn>
                <a:cxn ang="0">
                  <a:pos x="110" y="133"/>
                </a:cxn>
                <a:cxn ang="0">
                  <a:pos x="192" y="97"/>
                </a:cxn>
                <a:cxn ang="0">
                  <a:pos x="173" y="79"/>
                </a:cxn>
                <a:cxn ang="0">
                  <a:pos x="251" y="41"/>
                </a:cxn>
                <a:cxn ang="0">
                  <a:pos x="228" y="19"/>
                </a:cxn>
                <a:cxn ang="0">
                  <a:pos x="249" y="0"/>
                </a:cxn>
                <a:cxn ang="0">
                  <a:pos x="249" y="0"/>
                </a:cxn>
              </a:cxnLst>
              <a:rect l="0" t="0" r="r" b="b"/>
              <a:pathLst>
                <a:path w="251" h="211">
                  <a:moveTo>
                    <a:pt x="249" y="0"/>
                  </a:moveTo>
                  <a:lnTo>
                    <a:pt x="182" y="7"/>
                  </a:lnTo>
                  <a:lnTo>
                    <a:pt x="78" y="34"/>
                  </a:lnTo>
                  <a:lnTo>
                    <a:pt x="24" y="79"/>
                  </a:lnTo>
                  <a:lnTo>
                    <a:pt x="139" y="62"/>
                  </a:lnTo>
                  <a:lnTo>
                    <a:pt x="99" y="93"/>
                  </a:lnTo>
                  <a:lnTo>
                    <a:pt x="32" y="127"/>
                  </a:lnTo>
                  <a:lnTo>
                    <a:pt x="116" y="117"/>
                  </a:lnTo>
                  <a:lnTo>
                    <a:pt x="0" y="211"/>
                  </a:lnTo>
                  <a:lnTo>
                    <a:pt x="211" y="154"/>
                  </a:lnTo>
                  <a:lnTo>
                    <a:pt x="110" y="133"/>
                  </a:lnTo>
                  <a:lnTo>
                    <a:pt x="192" y="97"/>
                  </a:lnTo>
                  <a:lnTo>
                    <a:pt x="173" y="79"/>
                  </a:lnTo>
                  <a:lnTo>
                    <a:pt x="251" y="41"/>
                  </a:lnTo>
                  <a:lnTo>
                    <a:pt x="228" y="19"/>
                  </a:lnTo>
                  <a:lnTo>
                    <a:pt x="249" y="0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91" name="Freeform 195"/>
            <p:cNvSpPr>
              <a:spLocks/>
            </p:cNvSpPr>
            <p:nvPr/>
          </p:nvSpPr>
          <p:spPr bwMode="auto">
            <a:xfrm>
              <a:off x="4172" y="1283"/>
              <a:ext cx="65" cy="80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26" y="122"/>
                </a:cxn>
                <a:cxn ang="0">
                  <a:pos x="40" y="44"/>
                </a:cxn>
                <a:cxn ang="0">
                  <a:pos x="76" y="71"/>
                </a:cxn>
                <a:cxn ang="0">
                  <a:pos x="91" y="0"/>
                </a:cxn>
                <a:cxn ang="0">
                  <a:pos x="129" y="107"/>
                </a:cxn>
                <a:cxn ang="0">
                  <a:pos x="97" y="90"/>
                </a:cxn>
                <a:cxn ang="0">
                  <a:pos x="85" y="112"/>
                </a:cxn>
                <a:cxn ang="0">
                  <a:pos x="65" y="105"/>
                </a:cxn>
                <a:cxn ang="0">
                  <a:pos x="15" y="160"/>
                </a:cxn>
                <a:cxn ang="0">
                  <a:pos x="0" y="101"/>
                </a:cxn>
                <a:cxn ang="0">
                  <a:pos x="0" y="101"/>
                </a:cxn>
              </a:cxnLst>
              <a:rect l="0" t="0" r="r" b="b"/>
              <a:pathLst>
                <a:path w="129" h="160">
                  <a:moveTo>
                    <a:pt x="0" y="101"/>
                  </a:moveTo>
                  <a:lnTo>
                    <a:pt x="26" y="122"/>
                  </a:lnTo>
                  <a:lnTo>
                    <a:pt x="40" y="44"/>
                  </a:lnTo>
                  <a:lnTo>
                    <a:pt x="76" y="71"/>
                  </a:lnTo>
                  <a:lnTo>
                    <a:pt x="91" y="0"/>
                  </a:lnTo>
                  <a:lnTo>
                    <a:pt x="129" y="107"/>
                  </a:lnTo>
                  <a:lnTo>
                    <a:pt x="97" y="90"/>
                  </a:lnTo>
                  <a:lnTo>
                    <a:pt x="85" y="112"/>
                  </a:lnTo>
                  <a:lnTo>
                    <a:pt x="65" y="105"/>
                  </a:lnTo>
                  <a:lnTo>
                    <a:pt x="15" y="160"/>
                  </a:lnTo>
                  <a:lnTo>
                    <a:pt x="0" y="10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92" name="Freeform 196"/>
            <p:cNvSpPr>
              <a:spLocks/>
            </p:cNvSpPr>
            <p:nvPr/>
          </p:nvSpPr>
          <p:spPr bwMode="auto">
            <a:xfrm>
              <a:off x="4245" y="1922"/>
              <a:ext cx="323" cy="8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125"/>
                </a:cxn>
                <a:cxn ang="0">
                  <a:pos x="236" y="944"/>
                </a:cxn>
                <a:cxn ang="0">
                  <a:pos x="424" y="1473"/>
                </a:cxn>
                <a:cxn ang="0">
                  <a:pos x="580" y="1604"/>
                </a:cxn>
                <a:cxn ang="0">
                  <a:pos x="647" y="1410"/>
                </a:cxn>
                <a:cxn ang="0">
                  <a:pos x="386" y="754"/>
                </a:cxn>
                <a:cxn ang="0">
                  <a:pos x="126" y="9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47" h="1604">
                  <a:moveTo>
                    <a:pt x="0" y="0"/>
                  </a:moveTo>
                  <a:lnTo>
                    <a:pt x="14" y="125"/>
                  </a:lnTo>
                  <a:lnTo>
                    <a:pt x="236" y="944"/>
                  </a:lnTo>
                  <a:lnTo>
                    <a:pt x="424" y="1473"/>
                  </a:lnTo>
                  <a:lnTo>
                    <a:pt x="580" y="1604"/>
                  </a:lnTo>
                  <a:lnTo>
                    <a:pt x="647" y="1410"/>
                  </a:lnTo>
                  <a:lnTo>
                    <a:pt x="386" y="754"/>
                  </a:lnTo>
                  <a:lnTo>
                    <a:pt x="126" y="9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93" name="Freeform 197"/>
            <p:cNvSpPr>
              <a:spLocks/>
            </p:cNvSpPr>
            <p:nvPr/>
          </p:nvSpPr>
          <p:spPr bwMode="auto">
            <a:xfrm>
              <a:off x="4023" y="2090"/>
              <a:ext cx="104" cy="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0" y="177"/>
                </a:cxn>
                <a:cxn ang="0">
                  <a:pos x="52" y="177"/>
                </a:cxn>
                <a:cxn ang="0">
                  <a:pos x="208" y="0"/>
                </a:cxn>
                <a:cxn ang="0">
                  <a:pos x="208" y="0"/>
                </a:cxn>
              </a:cxnLst>
              <a:rect l="0" t="0" r="r" b="b"/>
              <a:pathLst>
                <a:path w="208" h="177">
                  <a:moveTo>
                    <a:pt x="208" y="0"/>
                  </a:moveTo>
                  <a:lnTo>
                    <a:pt x="0" y="177"/>
                  </a:lnTo>
                  <a:lnTo>
                    <a:pt x="52" y="177"/>
                  </a:lnTo>
                  <a:lnTo>
                    <a:pt x="208" y="0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94" name="Freeform 198"/>
            <p:cNvSpPr>
              <a:spLocks/>
            </p:cNvSpPr>
            <p:nvPr/>
          </p:nvSpPr>
          <p:spPr bwMode="auto">
            <a:xfrm>
              <a:off x="3467" y="1789"/>
              <a:ext cx="381" cy="449"/>
            </a:xfrm>
            <a:custGeom>
              <a:avLst/>
              <a:gdLst/>
              <a:ahLst/>
              <a:cxnLst>
                <a:cxn ang="0">
                  <a:pos x="0" y="517"/>
                </a:cxn>
                <a:cxn ang="0">
                  <a:pos x="22" y="579"/>
                </a:cxn>
                <a:cxn ang="0">
                  <a:pos x="173" y="720"/>
                </a:cxn>
                <a:cxn ang="0">
                  <a:pos x="260" y="899"/>
                </a:cxn>
                <a:cxn ang="0">
                  <a:pos x="275" y="836"/>
                </a:cxn>
                <a:cxn ang="0">
                  <a:pos x="332" y="885"/>
                </a:cxn>
                <a:cxn ang="0">
                  <a:pos x="361" y="880"/>
                </a:cxn>
                <a:cxn ang="0">
                  <a:pos x="380" y="764"/>
                </a:cxn>
                <a:cxn ang="0">
                  <a:pos x="317" y="633"/>
                </a:cxn>
                <a:cxn ang="0">
                  <a:pos x="549" y="638"/>
                </a:cxn>
                <a:cxn ang="0">
                  <a:pos x="568" y="266"/>
                </a:cxn>
                <a:cxn ang="0">
                  <a:pos x="636" y="556"/>
                </a:cxn>
                <a:cxn ang="0">
                  <a:pos x="695" y="513"/>
                </a:cxn>
                <a:cxn ang="0">
                  <a:pos x="762" y="165"/>
                </a:cxn>
                <a:cxn ang="0">
                  <a:pos x="714" y="0"/>
                </a:cxn>
                <a:cxn ang="0">
                  <a:pos x="665" y="53"/>
                </a:cxn>
                <a:cxn ang="0">
                  <a:pos x="549" y="24"/>
                </a:cxn>
                <a:cxn ang="0">
                  <a:pos x="492" y="378"/>
                </a:cxn>
                <a:cxn ang="0">
                  <a:pos x="467" y="165"/>
                </a:cxn>
                <a:cxn ang="0">
                  <a:pos x="404" y="397"/>
                </a:cxn>
                <a:cxn ang="0">
                  <a:pos x="275" y="469"/>
                </a:cxn>
                <a:cxn ang="0">
                  <a:pos x="250" y="570"/>
                </a:cxn>
                <a:cxn ang="0">
                  <a:pos x="91" y="488"/>
                </a:cxn>
                <a:cxn ang="0">
                  <a:pos x="0" y="517"/>
                </a:cxn>
                <a:cxn ang="0">
                  <a:pos x="0" y="517"/>
                </a:cxn>
              </a:cxnLst>
              <a:rect l="0" t="0" r="r" b="b"/>
              <a:pathLst>
                <a:path w="762" h="899">
                  <a:moveTo>
                    <a:pt x="0" y="517"/>
                  </a:moveTo>
                  <a:lnTo>
                    <a:pt x="22" y="579"/>
                  </a:lnTo>
                  <a:lnTo>
                    <a:pt x="173" y="720"/>
                  </a:lnTo>
                  <a:lnTo>
                    <a:pt x="260" y="899"/>
                  </a:lnTo>
                  <a:lnTo>
                    <a:pt x="275" y="836"/>
                  </a:lnTo>
                  <a:lnTo>
                    <a:pt x="332" y="885"/>
                  </a:lnTo>
                  <a:lnTo>
                    <a:pt x="361" y="880"/>
                  </a:lnTo>
                  <a:lnTo>
                    <a:pt x="380" y="764"/>
                  </a:lnTo>
                  <a:lnTo>
                    <a:pt x="317" y="633"/>
                  </a:lnTo>
                  <a:lnTo>
                    <a:pt x="549" y="638"/>
                  </a:lnTo>
                  <a:lnTo>
                    <a:pt x="568" y="266"/>
                  </a:lnTo>
                  <a:lnTo>
                    <a:pt x="636" y="556"/>
                  </a:lnTo>
                  <a:lnTo>
                    <a:pt x="695" y="513"/>
                  </a:lnTo>
                  <a:lnTo>
                    <a:pt x="762" y="165"/>
                  </a:lnTo>
                  <a:lnTo>
                    <a:pt x="714" y="0"/>
                  </a:lnTo>
                  <a:lnTo>
                    <a:pt x="665" y="53"/>
                  </a:lnTo>
                  <a:lnTo>
                    <a:pt x="549" y="24"/>
                  </a:lnTo>
                  <a:lnTo>
                    <a:pt x="492" y="378"/>
                  </a:lnTo>
                  <a:lnTo>
                    <a:pt x="467" y="165"/>
                  </a:lnTo>
                  <a:lnTo>
                    <a:pt x="404" y="397"/>
                  </a:lnTo>
                  <a:lnTo>
                    <a:pt x="275" y="469"/>
                  </a:lnTo>
                  <a:lnTo>
                    <a:pt x="250" y="570"/>
                  </a:lnTo>
                  <a:lnTo>
                    <a:pt x="91" y="488"/>
                  </a:lnTo>
                  <a:lnTo>
                    <a:pt x="0" y="517"/>
                  </a:lnTo>
                  <a:lnTo>
                    <a:pt x="0" y="517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95" name="Freeform 199"/>
            <p:cNvSpPr>
              <a:spLocks/>
            </p:cNvSpPr>
            <p:nvPr/>
          </p:nvSpPr>
          <p:spPr bwMode="auto">
            <a:xfrm>
              <a:off x="3554" y="1948"/>
              <a:ext cx="48" cy="93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150"/>
                </a:cxn>
                <a:cxn ang="0">
                  <a:pos x="62" y="184"/>
                </a:cxn>
                <a:cxn ang="0">
                  <a:pos x="96" y="0"/>
                </a:cxn>
                <a:cxn ang="0">
                  <a:pos x="96" y="0"/>
                </a:cxn>
              </a:cxnLst>
              <a:rect l="0" t="0" r="r" b="b"/>
              <a:pathLst>
                <a:path w="96" h="184">
                  <a:moveTo>
                    <a:pt x="96" y="0"/>
                  </a:moveTo>
                  <a:lnTo>
                    <a:pt x="0" y="150"/>
                  </a:lnTo>
                  <a:lnTo>
                    <a:pt x="62" y="184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96" name="Freeform 200"/>
            <p:cNvSpPr>
              <a:spLocks/>
            </p:cNvSpPr>
            <p:nvPr/>
          </p:nvSpPr>
          <p:spPr bwMode="auto">
            <a:xfrm>
              <a:off x="3798" y="1707"/>
              <a:ext cx="403" cy="937"/>
            </a:xfrm>
            <a:custGeom>
              <a:avLst/>
              <a:gdLst/>
              <a:ahLst/>
              <a:cxnLst>
                <a:cxn ang="0">
                  <a:pos x="129" y="91"/>
                </a:cxn>
                <a:cxn ang="0">
                  <a:pos x="179" y="319"/>
                </a:cxn>
                <a:cxn ang="0">
                  <a:pos x="91" y="865"/>
                </a:cxn>
                <a:cxn ang="0">
                  <a:pos x="144" y="1272"/>
                </a:cxn>
                <a:cxn ang="0">
                  <a:pos x="198" y="1407"/>
                </a:cxn>
                <a:cxn ang="0">
                  <a:pos x="511" y="1677"/>
                </a:cxn>
                <a:cxn ang="0">
                  <a:pos x="540" y="1739"/>
                </a:cxn>
                <a:cxn ang="0">
                  <a:pos x="120" y="1644"/>
                </a:cxn>
                <a:cxn ang="0">
                  <a:pos x="0" y="1479"/>
                </a:cxn>
                <a:cxn ang="0">
                  <a:pos x="19" y="1604"/>
                </a:cxn>
                <a:cxn ang="0">
                  <a:pos x="135" y="1726"/>
                </a:cxn>
                <a:cxn ang="0">
                  <a:pos x="298" y="1789"/>
                </a:cxn>
                <a:cxn ang="0">
                  <a:pos x="665" y="1836"/>
                </a:cxn>
                <a:cxn ang="0">
                  <a:pos x="796" y="1874"/>
                </a:cxn>
                <a:cxn ang="0">
                  <a:pos x="737" y="1760"/>
                </a:cxn>
                <a:cxn ang="0">
                  <a:pos x="753" y="1580"/>
                </a:cxn>
                <a:cxn ang="0">
                  <a:pos x="728" y="1388"/>
                </a:cxn>
                <a:cxn ang="0">
                  <a:pos x="705" y="922"/>
                </a:cxn>
                <a:cxn ang="0">
                  <a:pos x="559" y="1091"/>
                </a:cxn>
                <a:cxn ang="0">
                  <a:pos x="452" y="1044"/>
                </a:cxn>
                <a:cxn ang="0">
                  <a:pos x="342" y="966"/>
                </a:cxn>
                <a:cxn ang="0">
                  <a:pos x="633" y="677"/>
                </a:cxn>
                <a:cxn ang="0">
                  <a:pos x="768" y="498"/>
                </a:cxn>
                <a:cxn ang="0">
                  <a:pos x="806" y="333"/>
                </a:cxn>
                <a:cxn ang="0">
                  <a:pos x="680" y="207"/>
                </a:cxn>
                <a:cxn ang="0">
                  <a:pos x="589" y="82"/>
                </a:cxn>
                <a:cxn ang="0">
                  <a:pos x="464" y="48"/>
                </a:cxn>
                <a:cxn ang="0">
                  <a:pos x="487" y="126"/>
                </a:cxn>
                <a:cxn ang="0">
                  <a:pos x="599" y="329"/>
                </a:cxn>
                <a:cxn ang="0">
                  <a:pos x="439" y="154"/>
                </a:cxn>
                <a:cxn ang="0">
                  <a:pos x="348" y="0"/>
                </a:cxn>
                <a:cxn ang="0">
                  <a:pos x="241" y="48"/>
                </a:cxn>
                <a:cxn ang="0">
                  <a:pos x="129" y="91"/>
                </a:cxn>
                <a:cxn ang="0">
                  <a:pos x="129" y="91"/>
                </a:cxn>
              </a:cxnLst>
              <a:rect l="0" t="0" r="r" b="b"/>
              <a:pathLst>
                <a:path w="806" h="1874">
                  <a:moveTo>
                    <a:pt x="129" y="91"/>
                  </a:moveTo>
                  <a:lnTo>
                    <a:pt x="179" y="319"/>
                  </a:lnTo>
                  <a:lnTo>
                    <a:pt x="91" y="865"/>
                  </a:lnTo>
                  <a:lnTo>
                    <a:pt x="144" y="1272"/>
                  </a:lnTo>
                  <a:lnTo>
                    <a:pt x="198" y="1407"/>
                  </a:lnTo>
                  <a:lnTo>
                    <a:pt x="511" y="1677"/>
                  </a:lnTo>
                  <a:lnTo>
                    <a:pt x="540" y="1739"/>
                  </a:lnTo>
                  <a:lnTo>
                    <a:pt x="120" y="1644"/>
                  </a:lnTo>
                  <a:lnTo>
                    <a:pt x="0" y="1479"/>
                  </a:lnTo>
                  <a:lnTo>
                    <a:pt x="19" y="1604"/>
                  </a:lnTo>
                  <a:lnTo>
                    <a:pt x="135" y="1726"/>
                  </a:lnTo>
                  <a:lnTo>
                    <a:pt x="298" y="1789"/>
                  </a:lnTo>
                  <a:lnTo>
                    <a:pt x="665" y="1836"/>
                  </a:lnTo>
                  <a:lnTo>
                    <a:pt x="796" y="1874"/>
                  </a:lnTo>
                  <a:lnTo>
                    <a:pt x="737" y="1760"/>
                  </a:lnTo>
                  <a:lnTo>
                    <a:pt x="753" y="1580"/>
                  </a:lnTo>
                  <a:lnTo>
                    <a:pt x="728" y="1388"/>
                  </a:lnTo>
                  <a:lnTo>
                    <a:pt x="705" y="922"/>
                  </a:lnTo>
                  <a:lnTo>
                    <a:pt x="559" y="1091"/>
                  </a:lnTo>
                  <a:lnTo>
                    <a:pt x="452" y="1044"/>
                  </a:lnTo>
                  <a:lnTo>
                    <a:pt x="342" y="966"/>
                  </a:lnTo>
                  <a:lnTo>
                    <a:pt x="633" y="677"/>
                  </a:lnTo>
                  <a:lnTo>
                    <a:pt x="768" y="498"/>
                  </a:lnTo>
                  <a:lnTo>
                    <a:pt x="806" y="333"/>
                  </a:lnTo>
                  <a:lnTo>
                    <a:pt x="680" y="207"/>
                  </a:lnTo>
                  <a:lnTo>
                    <a:pt x="589" y="82"/>
                  </a:lnTo>
                  <a:lnTo>
                    <a:pt x="464" y="48"/>
                  </a:lnTo>
                  <a:lnTo>
                    <a:pt x="487" y="126"/>
                  </a:lnTo>
                  <a:lnTo>
                    <a:pt x="599" y="329"/>
                  </a:lnTo>
                  <a:lnTo>
                    <a:pt x="439" y="154"/>
                  </a:lnTo>
                  <a:lnTo>
                    <a:pt x="348" y="0"/>
                  </a:lnTo>
                  <a:lnTo>
                    <a:pt x="241" y="48"/>
                  </a:lnTo>
                  <a:lnTo>
                    <a:pt x="129" y="91"/>
                  </a:lnTo>
                  <a:lnTo>
                    <a:pt x="129" y="91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97" name="Freeform 201"/>
            <p:cNvSpPr>
              <a:spLocks/>
            </p:cNvSpPr>
            <p:nvPr/>
          </p:nvSpPr>
          <p:spPr bwMode="auto">
            <a:xfrm>
              <a:off x="4177" y="2047"/>
              <a:ext cx="220" cy="610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0" y="184"/>
                </a:cxn>
                <a:cxn ang="0">
                  <a:pos x="33" y="735"/>
                </a:cxn>
                <a:cxn ang="0">
                  <a:pos x="95" y="899"/>
                </a:cxn>
                <a:cxn ang="0">
                  <a:pos x="57" y="1036"/>
                </a:cxn>
                <a:cxn ang="0">
                  <a:pos x="130" y="1218"/>
                </a:cxn>
                <a:cxn ang="0">
                  <a:pos x="227" y="1209"/>
                </a:cxn>
                <a:cxn ang="0">
                  <a:pos x="439" y="1209"/>
                </a:cxn>
                <a:cxn ang="0">
                  <a:pos x="270" y="682"/>
                </a:cxn>
                <a:cxn ang="0">
                  <a:pos x="101" y="0"/>
                </a:cxn>
                <a:cxn ang="0">
                  <a:pos x="101" y="0"/>
                </a:cxn>
              </a:cxnLst>
              <a:rect l="0" t="0" r="r" b="b"/>
              <a:pathLst>
                <a:path w="439" h="1218">
                  <a:moveTo>
                    <a:pt x="101" y="0"/>
                  </a:moveTo>
                  <a:lnTo>
                    <a:pt x="0" y="184"/>
                  </a:lnTo>
                  <a:lnTo>
                    <a:pt x="33" y="735"/>
                  </a:lnTo>
                  <a:lnTo>
                    <a:pt x="95" y="899"/>
                  </a:lnTo>
                  <a:lnTo>
                    <a:pt x="57" y="1036"/>
                  </a:lnTo>
                  <a:lnTo>
                    <a:pt x="130" y="1218"/>
                  </a:lnTo>
                  <a:lnTo>
                    <a:pt x="227" y="1209"/>
                  </a:lnTo>
                  <a:lnTo>
                    <a:pt x="439" y="1209"/>
                  </a:lnTo>
                  <a:lnTo>
                    <a:pt x="270" y="682"/>
                  </a:lnTo>
                  <a:lnTo>
                    <a:pt x="101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98" name="Freeform 202"/>
            <p:cNvSpPr>
              <a:spLocks/>
            </p:cNvSpPr>
            <p:nvPr/>
          </p:nvSpPr>
          <p:spPr bwMode="auto">
            <a:xfrm>
              <a:off x="4397" y="2036"/>
              <a:ext cx="163" cy="464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57" y="66"/>
                </a:cxn>
                <a:cxn ang="0">
                  <a:pos x="0" y="116"/>
                </a:cxn>
                <a:cxn ang="0">
                  <a:pos x="154" y="517"/>
                </a:cxn>
                <a:cxn ang="0">
                  <a:pos x="327" y="927"/>
                </a:cxn>
                <a:cxn ang="0">
                  <a:pos x="327" y="705"/>
                </a:cxn>
                <a:cxn ang="0">
                  <a:pos x="286" y="420"/>
                </a:cxn>
                <a:cxn ang="0">
                  <a:pos x="111" y="0"/>
                </a:cxn>
                <a:cxn ang="0">
                  <a:pos x="111" y="0"/>
                </a:cxn>
              </a:cxnLst>
              <a:rect l="0" t="0" r="r" b="b"/>
              <a:pathLst>
                <a:path w="327" h="927">
                  <a:moveTo>
                    <a:pt x="111" y="0"/>
                  </a:moveTo>
                  <a:lnTo>
                    <a:pt x="57" y="66"/>
                  </a:lnTo>
                  <a:lnTo>
                    <a:pt x="0" y="116"/>
                  </a:lnTo>
                  <a:lnTo>
                    <a:pt x="154" y="517"/>
                  </a:lnTo>
                  <a:lnTo>
                    <a:pt x="327" y="927"/>
                  </a:lnTo>
                  <a:lnTo>
                    <a:pt x="327" y="705"/>
                  </a:lnTo>
                  <a:lnTo>
                    <a:pt x="286" y="420"/>
                  </a:lnTo>
                  <a:lnTo>
                    <a:pt x="111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899" name="Freeform 203"/>
            <p:cNvSpPr>
              <a:spLocks/>
            </p:cNvSpPr>
            <p:nvPr/>
          </p:nvSpPr>
          <p:spPr bwMode="auto">
            <a:xfrm>
              <a:off x="4554" y="2089"/>
              <a:ext cx="59" cy="15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64"/>
                </a:cxn>
                <a:cxn ang="0">
                  <a:pos x="57" y="304"/>
                </a:cxn>
                <a:cxn ang="0">
                  <a:pos x="120" y="179"/>
                </a:cxn>
                <a:cxn ang="0">
                  <a:pos x="116" y="4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0" h="304">
                  <a:moveTo>
                    <a:pt x="0" y="0"/>
                  </a:moveTo>
                  <a:lnTo>
                    <a:pt x="4" y="164"/>
                  </a:lnTo>
                  <a:lnTo>
                    <a:pt x="57" y="304"/>
                  </a:lnTo>
                  <a:lnTo>
                    <a:pt x="120" y="179"/>
                  </a:lnTo>
                  <a:lnTo>
                    <a:pt x="116" y="4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00" name="Freeform 204"/>
            <p:cNvSpPr>
              <a:spLocks/>
            </p:cNvSpPr>
            <p:nvPr/>
          </p:nvSpPr>
          <p:spPr bwMode="auto">
            <a:xfrm>
              <a:off x="4331" y="1624"/>
              <a:ext cx="108" cy="138"/>
            </a:xfrm>
            <a:custGeom>
              <a:avLst/>
              <a:gdLst/>
              <a:ahLst/>
              <a:cxnLst>
                <a:cxn ang="0">
                  <a:pos x="217" y="19"/>
                </a:cxn>
                <a:cxn ang="0">
                  <a:pos x="169" y="102"/>
                </a:cxn>
                <a:cxn ang="0">
                  <a:pos x="131" y="275"/>
                </a:cxn>
                <a:cxn ang="0">
                  <a:pos x="0" y="222"/>
                </a:cxn>
                <a:cxn ang="0">
                  <a:pos x="50" y="97"/>
                </a:cxn>
                <a:cxn ang="0">
                  <a:pos x="131" y="0"/>
                </a:cxn>
                <a:cxn ang="0">
                  <a:pos x="217" y="19"/>
                </a:cxn>
                <a:cxn ang="0">
                  <a:pos x="217" y="19"/>
                </a:cxn>
              </a:cxnLst>
              <a:rect l="0" t="0" r="r" b="b"/>
              <a:pathLst>
                <a:path w="217" h="275">
                  <a:moveTo>
                    <a:pt x="217" y="19"/>
                  </a:moveTo>
                  <a:lnTo>
                    <a:pt x="169" y="102"/>
                  </a:lnTo>
                  <a:lnTo>
                    <a:pt x="131" y="275"/>
                  </a:lnTo>
                  <a:lnTo>
                    <a:pt x="0" y="222"/>
                  </a:lnTo>
                  <a:lnTo>
                    <a:pt x="50" y="97"/>
                  </a:lnTo>
                  <a:lnTo>
                    <a:pt x="131" y="0"/>
                  </a:lnTo>
                  <a:lnTo>
                    <a:pt x="217" y="19"/>
                  </a:lnTo>
                  <a:lnTo>
                    <a:pt x="217" y="19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01" name="Freeform 205"/>
            <p:cNvSpPr>
              <a:spLocks/>
            </p:cNvSpPr>
            <p:nvPr/>
          </p:nvSpPr>
          <p:spPr bwMode="auto">
            <a:xfrm>
              <a:off x="4267" y="1613"/>
              <a:ext cx="36" cy="12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0" y="192"/>
                </a:cxn>
                <a:cxn ang="0">
                  <a:pos x="23" y="245"/>
                </a:cxn>
                <a:cxn ang="0">
                  <a:pos x="72" y="95"/>
                </a:cxn>
                <a:cxn ang="0">
                  <a:pos x="61" y="0"/>
                </a:cxn>
                <a:cxn ang="0">
                  <a:pos x="61" y="0"/>
                </a:cxn>
              </a:cxnLst>
              <a:rect l="0" t="0" r="r" b="b"/>
              <a:pathLst>
                <a:path w="72" h="245">
                  <a:moveTo>
                    <a:pt x="61" y="0"/>
                  </a:moveTo>
                  <a:lnTo>
                    <a:pt x="0" y="192"/>
                  </a:lnTo>
                  <a:lnTo>
                    <a:pt x="23" y="245"/>
                  </a:lnTo>
                  <a:lnTo>
                    <a:pt x="72" y="95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02" name="Freeform 206"/>
            <p:cNvSpPr>
              <a:spLocks/>
            </p:cNvSpPr>
            <p:nvPr/>
          </p:nvSpPr>
          <p:spPr bwMode="auto">
            <a:xfrm>
              <a:off x="4445" y="1690"/>
              <a:ext cx="94" cy="104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207"/>
                </a:cxn>
                <a:cxn ang="0">
                  <a:pos x="101" y="194"/>
                </a:cxn>
                <a:cxn ang="0">
                  <a:pos x="189" y="28"/>
                </a:cxn>
                <a:cxn ang="0">
                  <a:pos x="92" y="82"/>
                </a:cxn>
                <a:cxn ang="0">
                  <a:pos x="63" y="0"/>
                </a:cxn>
                <a:cxn ang="0">
                  <a:pos x="63" y="0"/>
                </a:cxn>
              </a:cxnLst>
              <a:rect l="0" t="0" r="r" b="b"/>
              <a:pathLst>
                <a:path w="189" h="207">
                  <a:moveTo>
                    <a:pt x="63" y="0"/>
                  </a:moveTo>
                  <a:lnTo>
                    <a:pt x="0" y="207"/>
                  </a:lnTo>
                  <a:lnTo>
                    <a:pt x="101" y="194"/>
                  </a:lnTo>
                  <a:lnTo>
                    <a:pt x="189" y="28"/>
                  </a:lnTo>
                  <a:lnTo>
                    <a:pt x="92" y="82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03" name="Freeform 207"/>
            <p:cNvSpPr>
              <a:spLocks/>
            </p:cNvSpPr>
            <p:nvPr/>
          </p:nvSpPr>
          <p:spPr bwMode="auto">
            <a:xfrm>
              <a:off x="4544" y="1789"/>
              <a:ext cx="91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3" y="9"/>
                </a:cxn>
                <a:cxn ang="0">
                  <a:pos x="183" y="7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3" h="77">
                  <a:moveTo>
                    <a:pt x="0" y="0"/>
                  </a:moveTo>
                  <a:lnTo>
                    <a:pt x="183" y="9"/>
                  </a:lnTo>
                  <a:lnTo>
                    <a:pt x="183" y="7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04" name="Freeform 208"/>
            <p:cNvSpPr>
              <a:spLocks/>
            </p:cNvSpPr>
            <p:nvPr/>
          </p:nvSpPr>
          <p:spPr bwMode="auto">
            <a:xfrm>
              <a:off x="3489" y="2052"/>
              <a:ext cx="147" cy="16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49" y="175"/>
                </a:cxn>
                <a:cxn ang="0">
                  <a:pos x="283" y="319"/>
                </a:cxn>
                <a:cxn ang="0">
                  <a:pos x="295" y="222"/>
                </a:cxn>
                <a:cxn ang="0">
                  <a:pos x="232" y="84"/>
                </a:cxn>
                <a:cxn ang="0">
                  <a:pos x="57" y="0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295" h="319">
                  <a:moveTo>
                    <a:pt x="0" y="40"/>
                  </a:moveTo>
                  <a:lnTo>
                    <a:pt x="149" y="175"/>
                  </a:lnTo>
                  <a:lnTo>
                    <a:pt x="283" y="319"/>
                  </a:lnTo>
                  <a:lnTo>
                    <a:pt x="295" y="222"/>
                  </a:lnTo>
                  <a:lnTo>
                    <a:pt x="232" y="84"/>
                  </a:lnTo>
                  <a:lnTo>
                    <a:pt x="57" y="0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05" name="Freeform 209"/>
            <p:cNvSpPr>
              <a:spLocks/>
            </p:cNvSpPr>
            <p:nvPr/>
          </p:nvSpPr>
          <p:spPr bwMode="auto">
            <a:xfrm>
              <a:off x="3612" y="1987"/>
              <a:ext cx="116" cy="97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16" y="91"/>
                </a:cxn>
                <a:cxn ang="0">
                  <a:pos x="107" y="72"/>
                </a:cxn>
                <a:cxn ang="0">
                  <a:pos x="232" y="0"/>
                </a:cxn>
                <a:cxn ang="0">
                  <a:pos x="232" y="194"/>
                </a:cxn>
                <a:cxn ang="0">
                  <a:pos x="0" y="188"/>
                </a:cxn>
                <a:cxn ang="0">
                  <a:pos x="0" y="188"/>
                </a:cxn>
              </a:cxnLst>
              <a:rect l="0" t="0" r="r" b="b"/>
              <a:pathLst>
                <a:path w="232" h="194">
                  <a:moveTo>
                    <a:pt x="0" y="188"/>
                  </a:moveTo>
                  <a:lnTo>
                    <a:pt x="16" y="91"/>
                  </a:lnTo>
                  <a:lnTo>
                    <a:pt x="107" y="72"/>
                  </a:lnTo>
                  <a:lnTo>
                    <a:pt x="232" y="0"/>
                  </a:lnTo>
                  <a:lnTo>
                    <a:pt x="232" y="194"/>
                  </a:lnTo>
                  <a:lnTo>
                    <a:pt x="0" y="188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06" name="Freeform 210"/>
            <p:cNvSpPr>
              <a:spLocks/>
            </p:cNvSpPr>
            <p:nvPr/>
          </p:nvSpPr>
          <p:spPr bwMode="auto">
            <a:xfrm>
              <a:off x="3750" y="1815"/>
              <a:ext cx="81" cy="230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97" y="460"/>
                </a:cxn>
                <a:cxn ang="0">
                  <a:pos x="164" y="159"/>
                </a:cxn>
                <a:cxn ang="0">
                  <a:pos x="145" y="19"/>
                </a:cxn>
                <a:cxn ang="0">
                  <a:pos x="101" y="87"/>
                </a:cxn>
                <a:cxn ang="0">
                  <a:pos x="53" y="24"/>
                </a:cxn>
                <a:cxn ang="0">
                  <a:pos x="0" y="0"/>
                </a:cxn>
                <a:cxn ang="0">
                  <a:pos x="0" y="53"/>
                </a:cxn>
                <a:cxn ang="0">
                  <a:pos x="0" y="53"/>
                </a:cxn>
              </a:cxnLst>
              <a:rect l="0" t="0" r="r" b="b"/>
              <a:pathLst>
                <a:path w="164" h="460">
                  <a:moveTo>
                    <a:pt x="0" y="53"/>
                  </a:moveTo>
                  <a:lnTo>
                    <a:pt x="97" y="460"/>
                  </a:lnTo>
                  <a:lnTo>
                    <a:pt x="164" y="159"/>
                  </a:lnTo>
                  <a:lnTo>
                    <a:pt x="145" y="19"/>
                  </a:lnTo>
                  <a:lnTo>
                    <a:pt x="101" y="87"/>
                  </a:lnTo>
                  <a:lnTo>
                    <a:pt x="53" y="24"/>
                  </a:lnTo>
                  <a:lnTo>
                    <a:pt x="0" y="0"/>
                  </a:lnTo>
                  <a:lnTo>
                    <a:pt x="0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07" name="Freeform 211"/>
            <p:cNvSpPr>
              <a:spLocks/>
            </p:cNvSpPr>
            <p:nvPr/>
          </p:nvSpPr>
          <p:spPr bwMode="auto">
            <a:xfrm>
              <a:off x="3872" y="1734"/>
              <a:ext cx="315" cy="884"/>
            </a:xfrm>
            <a:custGeom>
              <a:avLst/>
              <a:gdLst/>
              <a:ahLst/>
              <a:cxnLst>
                <a:cxn ang="0">
                  <a:pos x="21" y="73"/>
                </a:cxn>
                <a:cxn ang="0">
                  <a:pos x="53" y="276"/>
                </a:cxn>
                <a:cxn ang="0">
                  <a:pos x="0" y="875"/>
                </a:cxn>
                <a:cxn ang="0">
                  <a:pos x="103" y="1335"/>
                </a:cxn>
                <a:cxn ang="0">
                  <a:pos x="455" y="1673"/>
                </a:cxn>
                <a:cxn ang="0">
                  <a:pos x="401" y="1736"/>
                </a:cxn>
                <a:cxn ang="0">
                  <a:pos x="586" y="1770"/>
                </a:cxn>
                <a:cxn ang="0">
                  <a:pos x="548" y="1696"/>
                </a:cxn>
                <a:cxn ang="0">
                  <a:pos x="570" y="1479"/>
                </a:cxn>
                <a:cxn ang="0">
                  <a:pos x="523" y="966"/>
                </a:cxn>
                <a:cxn ang="0">
                  <a:pos x="411" y="1116"/>
                </a:cxn>
                <a:cxn ang="0">
                  <a:pos x="253" y="1025"/>
                </a:cxn>
                <a:cxn ang="0">
                  <a:pos x="166" y="913"/>
                </a:cxn>
                <a:cxn ang="0">
                  <a:pos x="470" y="618"/>
                </a:cxn>
                <a:cxn ang="0">
                  <a:pos x="629" y="314"/>
                </a:cxn>
                <a:cxn ang="0">
                  <a:pos x="464" y="97"/>
                </a:cxn>
                <a:cxn ang="0">
                  <a:pos x="360" y="38"/>
                </a:cxn>
                <a:cxn ang="0">
                  <a:pos x="479" y="295"/>
                </a:cxn>
                <a:cxn ang="0">
                  <a:pos x="335" y="192"/>
                </a:cxn>
                <a:cxn ang="0">
                  <a:pos x="175" y="0"/>
                </a:cxn>
                <a:cxn ang="0">
                  <a:pos x="21" y="73"/>
                </a:cxn>
                <a:cxn ang="0">
                  <a:pos x="21" y="73"/>
                </a:cxn>
              </a:cxnLst>
              <a:rect l="0" t="0" r="r" b="b"/>
              <a:pathLst>
                <a:path w="629" h="1770">
                  <a:moveTo>
                    <a:pt x="21" y="73"/>
                  </a:moveTo>
                  <a:lnTo>
                    <a:pt x="53" y="276"/>
                  </a:lnTo>
                  <a:lnTo>
                    <a:pt x="0" y="875"/>
                  </a:lnTo>
                  <a:lnTo>
                    <a:pt x="103" y="1335"/>
                  </a:lnTo>
                  <a:lnTo>
                    <a:pt x="455" y="1673"/>
                  </a:lnTo>
                  <a:lnTo>
                    <a:pt x="401" y="1736"/>
                  </a:lnTo>
                  <a:lnTo>
                    <a:pt x="586" y="1770"/>
                  </a:lnTo>
                  <a:lnTo>
                    <a:pt x="548" y="1696"/>
                  </a:lnTo>
                  <a:lnTo>
                    <a:pt x="570" y="1479"/>
                  </a:lnTo>
                  <a:lnTo>
                    <a:pt x="523" y="966"/>
                  </a:lnTo>
                  <a:lnTo>
                    <a:pt x="411" y="1116"/>
                  </a:lnTo>
                  <a:lnTo>
                    <a:pt x="253" y="1025"/>
                  </a:lnTo>
                  <a:lnTo>
                    <a:pt x="166" y="913"/>
                  </a:lnTo>
                  <a:lnTo>
                    <a:pt x="470" y="618"/>
                  </a:lnTo>
                  <a:lnTo>
                    <a:pt x="629" y="314"/>
                  </a:lnTo>
                  <a:lnTo>
                    <a:pt x="464" y="97"/>
                  </a:lnTo>
                  <a:lnTo>
                    <a:pt x="360" y="38"/>
                  </a:lnTo>
                  <a:lnTo>
                    <a:pt x="479" y="295"/>
                  </a:lnTo>
                  <a:lnTo>
                    <a:pt x="335" y="192"/>
                  </a:lnTo>
                  <a:lnTo>
                    <a:pt x="175" y="0"/>
                  </a:lnTo>
                  <a:lnTo>
                    <a:pt x="21" y="73"/>
                  </a:lnTo>
                  <a:lnTo>
                    <a:pt x="21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08" name="Freeform 212"/>
            <p:cNvSpPr>
              <a:spLocks/>
            </p:cNvSpPr>
            <p:nvPr/>
          </p:nvSpPr>
          <p:spPr bwMode="auto">
            <a:xfrm>
              <a:off x="3820" y="2514"/>
              <a:ext cx="217" cy="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6" y="103"/>
                </a:cxn>
                <a:cxn ang="0">
                  <a:pos x="270" y="156"/>
                </a:cxn>
                <a:cxn ang="0">
                  <a:pos x="433" y="150"/>
                </a:cxn>
                <a:cxn ang="0">
                  <a:pos x="91" y="5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3" h="156">
                  <a:moveTo>
                    <a:pt x="0" y="0"/>
                  </a:moveTo>
                  <a:lnTo>
                    <a:pt x="116" y="103"/>
                  </a:lnTo>
                  <a:lnTo>
                    <a:pt x="270" y="156"/>
                  </a:lnTo>
                  <a:lnTo>
                    <a:pt x="433" y="150"/>
                  </a:lnTo>
                  <a:lnTo>
                    <a:pt x="91" y="5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09" name="Freeform 213"/>
            <p:cNvSpPr>
              <a:spLocks/>
            </p:cNvSpPr>
            <p:nvPr/>
          </p:nvSpPr>
          <p:spPr bwMode="auto">
            <a:xfrm>
              <a:off x="4209" y="2084"/>
              <a:ext cx="156" cy="551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285"/>
                </a:cxn>
                <a:cxn ang="0">
                  <a:pos x="48" y="675"/>
                </a:cxn>
                <a:cxn ang="0">
                  <a:pos x="148" y="825"/>
                </a:cxn>
                <a:cxn ang="0">
                  <a:pos x="53" y="994"/>
                </a:cxn>
                <a:cxn ang="0">
                  <a:pos x="72" y="1100"/>
                </a:cxn>
                <a:cxn ang="0">
                  <a:pos x="314" y="1087"/>
                </a:cxn>
                <a:cxn ang="0">
                  <a:pos x="202" y="821"/>
                </a:cxn>
                <a:cxn ang="0">
                  <a:pos x="67" y="332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314" h="1100">
                  <a:moveTo>
                    <a:pt x="19" y="0"/>
                  </a:moveTo>
                  <a:lnTo>
                    <a:pt x="0" y="285"/>
                  </a:lnTo>
                  <a:lnTo>
                    <a:pt x="48" y="675"/>
                  </a:lnTo>
                  <a:lnTo>
                    <a:pt x="148" y="825"/>
                  </a:lnTo>
                  <a:lnTo>
                    <a:pt x="53" y="994"/>
                  </a:lnTo>
                  <a:lnTo>
                    <a:pt x="72" y="1100"/>
                  </a:lnTo>
                  <a:lnTo>
                    <a:pt x="314" y="1087"/>
                  </a:lnTo>
                  <a:lnTo>
                    <a:pt x="202" y="821"/>
                  </a:lnTo>
                  <a:lnTo>
                    <a:pt x="67" y="332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10" name="Freeform 214"/>
            <p:cNvSpPr>
              <a:spLocks/>
            </p:cNvSpPr>
            <p:nvPr/>
          </p:nvSpPr>
          <p:spPr bwMode="auto">
            <a:xfrm>
              <a:off x="4445" y="2082"/>
              <a:ext cx="91" cy="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179"/>
                </a:cxn>
                <a:cxn ang="0">
                  <a:pos x="183" y="629"/>
                </a:cxn>
                <a:cxn ang="0">
                  <a:pos x="154" y="397"/>
                </a:cxn>
                <a:cxn ang="0">
                  <a:pos x="86" y="18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3" h="629">
                  <a:moveTo>
                    <a:pt x="0" y="0"/>
                  </a:moveTo>
                  <a:lnTo>
                    <a:pt x="23" y="179"/>
                  </a:lnTo>
                  <a:lnTo>
                    <a:pt x="183" y="629"/>
                  </a:lnTo>
                  <a:lnTo>
                    <a:pt x="154" y="397"/>
                  </a:lnTo>
                  <a:lnTo>
                    <a:pt x="86" y="18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11" name="Freeform 215"/>
            <p:cNvSpPr>
              <a:spLocks/>
            </p:cNvSpPr>
            <p:nvPr/>
          </p:nvSpPr>
          <p:spPr bwMode="auto">
            <a:xfrm>
              <a:off x="4345" y="1651"/>
              <a:ext cx="58" cy="97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0" y="150"/>
                </a:cxn>
                <a:cxn ang="0">
                  <a:pos x="93" y="194"/>
                </a:cxn>
                <a:cxn ang="0">
                  <a:pos x="116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116" h="194">
                  <a:moveTo>
                    <a:pt x="59" y="6"/>
                  </a:moveTo>
                  <a:lnTo>
                    <a:pt x="0" y="150"/>
                  </a:lnTo>
                  <a:lnTo>
                    <a:pt x="93" y="194"/>
                  </a:lnTo>
                  <a:lnTo>
                    <a:pt x="116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12" name="Freeform 216"/>
            <p:cNvSpPr>
              <a:spLocks/>
            </p:cNvSpPr>
            <p:nvPr/>
          </p:nvSpPr>
          <p:spPr bwMode="auto">
            <a:xfrm>
              <a:off x="4457" y="1723"/>
              <a:ext cx="31" cy="61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122"/>
                </a:cxn>
                <a:cxn ang="0">
                  <a:pos x="63" y="103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63" h="122">
                  <a:moveTo>
                    <a:pt x="34" y="0"/>
                  </a:moveTo>
                  <a:lnTo>
                    <a:pt x="0" y="122"/>
                  </a:lnTo>
                  <a:lnTo>
                    <a:pt x="63" y="103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13" name="Freeform 217"/>
            <p:cNvSpPr>
              <a:spLocks/>
            </p:cNvSpPr>
            <p:nvPr/>
          </p:nvSpPr>
          <p:spPr bwMode="auto">
            <a:xfrm>
              <a:off x="3726" y="2569"/>
              <a:ext cx="625" cy="193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353" y="135"/>
                </a:cxn>
                <a:cxn ang="0">
                  <a:pos x="1015" y="323"/>
                </a:cxn>
                <a:cxn ang="0">
                  <a:pos x="1250" y="316"/>
                </a:cxn>
                <a:cxn ang="0">
                  <a:pos x="944" y="386"/>
                </a:cxn>
                <a:cxn ang="0">
                  <a:pos x="684" y="276"/>
                </a:cxn>
                <a:cxn ang="0">
                  <a:pos x="260" y="173"/>
                </a:cxn>
                <a:cxn ang="0">
                  <a:pos x="0" y="70"/>
                </a:cxn>
                <a:cxn ang="0">
                  <a:pos x="70" y="0"/>
                </a:cxn>
                <a:cxn ang="0">
                  <a:pos x="70" y="0"/>
                </a:cxn>
              </a:cxnLst>
              <a:rect l="0" t="0" r="r" b="b"/>
              <a:pathLst>
                <a:path w="1250" h="386">
                  <a:moveTo>
                    <a:pt x="70" y="0"/>
                  </a:moveTo>
                  <a:lnTo>
                    <a:pt x="353" y="135"/>
                  </a:lnTo>
                  <a:lnTo>
                    <a:pt x="1015" y="323"/>
                  </a:lnTo>
                  <a:lnTo>
                    <a:pt x="1250" y="316"/>
                  </a:lnTo>
                  <a:lnTo>
                    <a:pt x="944" y="386"/>
                  </a:lnTo>
                  <a:lnTo>
                    <a:pt x="684" y="276"/>
                  </a:lnTo>
                  <a:lnTo>
                    <a:pt x="260" y="173"/>
                  </a:lnTo>
                  <a:lnTo>
                    <a:pt x="0" y="70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14" name="Freeform 218"/>
            <p:cNvSpPr>
              <a:spLocks/>
            </p:cNvSpPr>
            <p:nvPr/>
          </p:nvSpPr>
          <p:spPr bwMode="auto">
            <a:xfrm>
              <a:off x="4442" y="2786"/>
              <a:ext cx="409" cy="525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95"/>
                </a:cxn>
                <a:cxn ang="0">
                  <a:pos x="290" y="220"/>
                </a:cxn>
                <a:cxn ang="0">
                  <a:pos x="290" y="410"/>
                </a:cxn>
                <a:cxn ang="0">
                  <a:pos x="156" y="606"/>
                </a:cxn>
                <a:cxn ang="0">
                  <a:pos x="290" y="748"/>
                </a:cxn>
                <a:cxn ang="0">
                  <a:pos x="817" y="1051"/>
                </a:cxn>
                <a:cxn ang="0">
                  <a:pos x="817" y="513"/>
                </a:cxn>
                <a:cxn ang="0">
                  <a:pos x="321" y="117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817" h="1051">
                  <a:moveTo>
                    <a:pt x="55" y="0"/>
                  </a:moveTo>
                  <a:lnTo>
                    <a:pt x="0" y="95"/>
                  </a:lnTo>
                  <a:lnTo>
                    <a:pt x="290" y="220"/>
                  </a:lnTo>
                  <a:lnTo>
                    <a:pt x="290" y="410"/>
                  </a:lnTo>
                  <a:lnTo>
                    <a:pt x="156" y="606"/>
                  </a:lnTo>
                  <a:lnTo>
                    <a:pt x="290" y="748"/>
                  </a:lnTo>
                  <a:lnTo>
                    <a:pt x="817" y="1051"/>
                  </a:lnTo>
                  <a:lnTo>
                    <a:pt x="817" y="513"/>
                  </a:lnTo>
                  <a:lnTo>
                    <a:pt x="321" y="117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5C5C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15" name="Freeform 219"/>
            <p:cNvSpPr>
              <a:spLocks/>
            </p:cNvSpPr>
            <p:nvPr/>
          </p:nvSpPr>
          <p:spPr bwMode="auto">
            <a:xfrm>
              <a:off x="3572" y="2514"/>
              <a:ext cx="32" cy="78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11" y="61"/>
                </a:cxn>
                <a:cxn ang="0">
                  <a:pos x="0" y="131"/>
                </a:cxn>
                <a:cxn ang="0">
                  <a:pos x="55" y="156"/>
                </a:cxn>
                <a:cxn ang="0">
                  <a:pos x="64" y="0"/>
                </a:cxn>
                <a:cxn ang="0">
                  <a:pos x="64" y="0"/>
                </a:cxn>
              </a:cxnLst>
              <a:rect l="0" t="0" r="r" b="b"/>
              <a:pathLst>
                <a:path w="64" h="156">
                  <a:moveTo>
                    <a:pt x="64" y="0"/>
                  </a:moveTo>
                  <a:lnTo>
                    <a:pt x="11" y="61"/>
                  </a:lnTo>
                  <a:lnTo>
                    <a:pt x="0" y="131"/>
                  </a:lnTo>
                  <a:lnTo>
                    <a:pt x="55" y="156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16" name="Freeform 220"/>
            <p:cNvSpPr>
              <a:spLocks/>
            </p:cNvSpPr>
            <p:nvPr/>
          </p:nvSpPr>
          <p:spPr bwMode="auto">
            <a:xfrm>
              <a:off x="4658" y="2717"/>
              <a:ext cx="49" cy="112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40" y="28"/>
                </a:cxn>
                <a:cxn ang="0">
                  <a:pos x="0" y="186"/>
                </a:cxn>
                <a:cxn ang="0">
                  <a:pos x="59" y="222"/>
                </a:cxn>
                <a:cxn ang="0">
                  <a:pos x="97" y="0"/>
                </a:cxn>
                <a:cxn ang="0">
                  <a:pos x="97" y="0"/>
                </a:cxn>
              </a:cxnLst>
              <a:rect l="0" t="0" r="r" b="b"/>
              <a:pathLst>
                <a:path w="97" h="222">
                  <a:moveTo>
                    <a:pt x="97" y="0"/>
                  </a:moveTo>
                  <a:lnTo>
                    <a:pt x="40" y="28"/>
                  </a:lnTo>
                  <a:lnTo>
                    <a:pt x="0" y="186"/>
                  </a:lnTo>
                  <a:lnTo>
                    <a:pt x="59" y="222"/>
                  </a:lnTo>
                  <a:lnTo>
                    <a:pt x="97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17" name="Freeform 221"/>
            <p:cNvSpPr>
              <a:spLocks/>
            </p:cNvSpPr>
            <p:nvPr/>
          </p:nvSpPr>
          <p:spPr bwMode="auto">
            <a:xfrm>
              <a:off x="4194" y="1698"/>
              <a:ext cx="38" cy="16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19"/>
                </a:cxn>
                <a:cxn ang="0">
                  <a:pos x="26" y="13"/>
                </a:cxn>
                <a:cxn ang="0">
                  <a:pos x="55" y="19"/>
                </a:cxn>
                <a:cxn ang="0">
                  <a:pos x="76" y="32"/>
                </a:cxn>
                <a:cxn ang="0">
                  <a:pos x="76" y="17"/>
                </a:cxn>
                <a:cxn ang="0">
                  <a:pos x="62" y="6"/>
                </a:cxn>
                <a:cxn ang="0">
                  <a:pos x="41" y="0"/>
                </a:cxn>
                <a:cxn ang="0">
                  <a:pos x="24" y="2"/>
                </a:cxn>
                <a:cxn ang="0">
                  <a:pos x="0" y="10"/>
                </a:cxn>
                <a:cxn ang="0">
                  <a:pos x="0" y="10"/>
                </a:cxn>
              </a:cxnLst>
              <a:rect l="0" t="0" r="r" b="b"/>
              <a:pathLst>
                <a:path w="76" h="32">
                  <a:moveTo>
                    <a:pt x="0" y="10"/>
                  </a:moveTo>
                  <a:lnTo>
                    <a:pt x="2" y="19"/>
                  </a:lnTo>
                  <a:lnTo>
                    <a:pt x="26" y="13"/>
                  </a:lnTo>
                  <a:lnTo>
                    <a:pt x="55" y="19"/>
                  </a:lnTo>
                  <a:lnTo>
                    <a:pt x="76" y="32"/>
                  </a:lnTo>
                  <a:lnTo>
                    <a:pt x="76" y="17"/>
                  </a:lnTo>
                  <a:lnTo>
                    <a:pt x="62" y="6"/>
                  </a:lnTo>
                  <a:lnTo>
                    <a:pt x="41" y="0"/>
                  </a:lnTo>
                  <a:lnTo>
                    <a:pt x="24" y="2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18" name="Freeform 222"/>
            <p:cNvSpPr>
              <a:spLocks/>
            </p:cNvSpPr>
            <p:nvPr/>
          </p:nvSpPr>
          <p:spPr bwMode="auto">
            <a:xfrm>
              <a:off x="4025" y="1420"/>
              <a:ext cx="51" cy="38"/>
            </a:xfrm>
            <a:custGeom>
              <a:avLst/>
              <a:gdLst/>
              <a:ahLst/>
              <a:cxnLst>
                <a:cxn ang="0">
                  <a:pos x="2" y="76"/>
                </a:cxn>
                <a:cxn ang="0">
                  <a:pos x="29" y="68"/>
                </a:cxn>
                <a:cxn ang="0">
                  <a:pos x="52" y="42"/>
                </a:cxn>
                <a:cxn ang="0">
                  <a:pos x="73" y="11"/>
                </a:cxn>
                <a:cxn ang="0">
                  <a:pos x="101" y="0"/>
                </a:cxn>
                <a:cxn ang="0">
                  <a:pos x="71" y="0"/>
                </a:cxn>
                <a:cxn ang="0">
                  <a:pos x="40" y="32"/>
                </a:cxn>
                <a:cxn ang="0">
                  <a:pos x="12" y="46"/>
                </a:cxn>
                <a:cxn ang="0">
                  <a:pos x="0" y="61"/>
                </a:cxn>
                <a:cxn ang="0">
                  <a:pos x="2" y="76"/>
                </a:cxn>
                <a:cxn ang="0">
                  <a:pos x="2" y="76"/>
                </a:cxn>
              </a:cxnLst>
              <a:rect l="0" t="0" r="r" b="b"/>
              <a:pathLst>
                <a:path w="101" h="76">
                  <a:moveTo>
                    <a:pt x="2" y="76"/>
                  </a:moveTo>
                  <a:lnTo>
                    <a:pt x="29" y="68"/>
                  </a:lnTo>
                  <a:lnTo>
                    <a:pt x="52" y="42"/>
                  </a:lnTo>
                  <a:lnTo>
                    <a:pt x="73" y="11"/>
                  </a:lnTo>
                  <a:lnTo>
                    <a:pt x="101" y="0"/>
                  </a:lnTo>
                  <a:lnTo>
                    <a:pt x="71" y="0"/>
                  </a:lnTo>
                  <a:lnTo>
                    <a:pt x="40" y="32"/>
                  </a:lnTo>
                  <a:lnTo>
                    <a:pt x="12" y="46"/>
                  </a:lnTo>
                  <a:lnTo>
                    <a:pt x="0" y="61"/>
                  </a:lnTo>
                  <a:lnTo>
                    <a:pt x="2" y="76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19" name="Freeform 223"/>
            <p:cNvSpPr>
              <a:spLocks/>
            </p:cNvSpPr>
            <p:nvPr/>
          </p:nvSpPr>
          <p:spPr bwMode="auto">
            <a:xfrm>
              <a:off x="3908" y="1436"/>
              <a:ext cx="30" cy="20"/>
            </a:xfrm>
            <a:custGeom>
              <a:avLst/>
              <a:gdLst/>
              <a:ahLst/>
              <a:cxnLst>
                <a:cxn ang="0">
                  <a:pos x="59" y="40"/>
                </a:cxn>
                <a:cxn ang="0">
                  <a:pos x="29" y="38"/>
                </a:cxn>
                <a:cxn ang="0">
                  <a:pos x="0" y="12"/>
                </a:cxn>
                <a:cxn ang="0">
                  <a:pos x="10" y="0"/>
                </a:cxn>
                <a:cxn ang="0">
                  <a:pos x="50" y="25"/>
                </a:cxn>
                <a:cxn ang="0">
                  <a:pos x="59" y="40"/>
                </a:cxn>
                <a:cxn ang="0">
                  <a:pos x="59" y="40"/>
                </a:cxn>
              </a:cxnLst>
              <a:rect l="0" t="0" r="r" b="b"/>
              <a:pathLst>
                <a:path w="59" h="40">
                  <a:moveTo>
                    <a:pt x="59" y="40"/>
                  </a:moveTo>
                  <a:lnTo>
                    <a:pt x="29" y="38"/>
                  </a:lnTo>
                  <a:lnTo>
                    <a:pt x="0" y="12"/>
                  </a:lnTo>
                  <a:lnTo>
                    <a:pt x="10" y="0"/>
                  </a:lnTo>
                  <a:lnTo>
                    <a:pt x="50" y="25"/>
                  </a:lnTo>
                  <a:lnTo>
                    <a:pt x="59" y="40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20" name="Freeform 224"/>
            <p:cNvSpPr>
              <a:spLocks/>
            </p:cNvSpPr>
            <p:nvPr/>
          </p:nvSpPr>
          <p:spPr bwMode="auto">
            <a:xfrm>
              <a:off x="3961" y="1462"/>
              <a:ext cx="96" cy="14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0" y="28"/>
                </a:cxn>
                <a:cxn ang="0">
                  <a:pos x="59" y="70"/>
                </a:cxn>
                <a:cxn ang="0">
                  <a:pos x="59" y="102"/>
                </a:cxn>
                <a:cxn ang="0">
                  <a:pos x="48" y="199"/>
                </a:cxn>
                <a:cxn ang="0">
                  <a:pos x="36" y="239"/>
                </a:cxn>
                <a:cxn ang="0">
                  <a:pos x="57" y="266"/>
                </a:cxn>
                <a:cxn ang="0">
                  <a:pos x="86" y="266"/>
                </a:cxn>
                <a:cxn ang="0">
                  <a:pos x="131" y="235"/>
                </a:cxn>
                <a:cxn ang="0">
                  <a:pos x="173" y="224"/>
                </a:cxn>
                <a:cxn ang="0">
                  <a:pos x="192" y="188"/>
                </a:cxn>
                <a:cxn ang="0">
                  <a:pos x="188" y="222"/>
                </a:cxn>
                <a:cxn ang="0">
                  <a:pos x="173" y="247"/>
                </a:cxn>
                <a:cxn ang="0">
                  <a:pos x="141" y="249"/>
                </a:cxn>
                <a:cxn ang="0">
                  <a:pos x="116" y="285"/>
                </a:cxn>
                <a:cxn ang="0">
                  <a:pos x="91" y="285"/>
                </a:cxn>
                <a:cxn ang="0">
                  <a:pos x="74" y="298"/>
                </a:cxn>
                <a:cxn ang="0">
                  <a:pos x="34" y="285"/>
                </a:cxn>
                <a:cxn ang="0">
                  <a:pos x="15" y="243"/>
                </a:cxn>
                <a:cxn ang="0">
                  <a:pos x="34" y="165"/>
                </a:cxn>
                <a:cxn ang="0">
                  <a:pos x="34" y="104"/>
                </a:cxn>
                <a:cxn ang="0">
                  <a:pos x="0" y="104"/>
                </a:cxn>
                <a:cxn ang="0">
                  <a:pos x="36" y="80"/>
                </a:cxn>
                <a:cxn ang="0">
                  <a:pos x="36" y="57"/>
                </a:cxn>
                <a:cxn ang="0">
                  <a:pos x="17" y="3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192" h="298">
                  <a:moveTo>
                    <a:pt x="4" y="0"/>
                  </a:moveTo>
                  <a:lnTo>
                    <a:pt x="40" y="28"/>
                  </a:lnTo>
                  <a:lnTo>
                    <a:pt x="59" y="70"/>
                  </a:lnTo>
                  <a:lnTo>
                    <a:pt x="59" y="102"/>
                  </a:lnTo>
                  <a:lnTo>
                    <a:pt x="48" y="199"/>
                  </a:lnTo>
                  <a:lnTo>
                    <a:pt x="36" y="239"/>
                  </a:lnTo>
                  <a:lnTo>
                    <a:pt x="57" y="266"/>
                  </a:lnTo>
                  <a:lnTo>
                    <a:pt x="86" y="266"/>
                  </a:lnTo>
                  <a:lnTo>
                    <a:pt x="131" y="235"/>
                  </a:lnTo>
                  <a:lnTo>
                    <a:pt x="173" y="224"/>
                  </a:lnTo>
                  <a:lnTo>
                    <a:pt x="192" y="188"/>
                  </a:lnTo>
                  <a:lnTo>
                    <a:pt x="188" y="222"/>
                  </a:lnTo>
                  <a:lnTo>
                    <a:pt x="173" y="247"/>
                  </a:lnTo>
                  <a:lnTo>
                    <a:pt x="141" y="249"/>
                  </a:lnTo>
                  <a:lnTo>
                    <a:pt x="116" y="285"/>
                  </a:lnTo>
                  <a:lnTo>
                    <a:pt x="91" y="285"/>
                  </a:lnTo>
                  <a:lnTo>
                    <a:pt x="74" y="298"/>
                  </a:lnTo>
                  <a:lnTo>
                    <a:pt x="34" y="285"/>
                  </a:lnTo>
                  <a:lnTo>
                    <a:pt x="15" y="243"/>
                  </a:lnTo>
                  <a:lnTo>
                    <a:pt x="34" y="165"/>
                  </a:lnTo>
                  <a:lnTo>
                    <a:pt x="34" y="104"/>
                  </a:lnTo>
                  <a:lnTo>
                    <a:pt x="0" y="104"/>
                  </a:lnTo>
                  <a:lnTo>
                    <a:pt x="36" y="80"/>
                  </a:lnTo>
                  <a:lnTo>
                    <a:pt x="36" y="57"/>
                  </a:lnTo>
                  <a:lnTo>
                    <a:pt x="17" y="3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21" name="Freeform 225"/>
            <p:cNvSpPr>
              <a:spLocks/>
            </p:cNvSpPr>
            <p:nvPr/>
          </p:nvSpPr>
          <p:spPr bwMode="auto">
            <a:xfrm>
              <a:off x="3911" y="1454"/>
              <a:ext cx="201" cy="2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31"/>
                </a:cxn>
                <a:cxn ang="0">
                  <a:pos x="86" y="38"/>
                </a:cxn>
                <a:cxn ang="0">
                  <a:pos x="114" y="52"/>
                </a:cxn>
                <a:cxn ang="0">
                  <a:pos x="91" y="52"/>
                </a:cxn>
                <a:cxn ang="0">
                  <a:pos x="91" y="90"/>
                </a:cxn>
                <a:cxn ang="0">
                  <a:pos x="46" y="80"/>
                </a:cxn>
                <a:cxn ang="0">
                  <a:pos x="46" y="96"/>
                </a:cxn>
                <a:cxn ang="0">
                  <a:pos x="57" y="115"/>
                </a:cxn>
                <a:cxn ang="0">
                  <a:pos x="38" y="126"/>
                </a:cxn>
                <a:cxn ang="0">
                  <a:pos x="38" y="185"/>
                </a:cxn>
                <a:cxn ang="0">
                  <a:pos x="71" y="276"/>
                </a:cxn>
                <a:cxn ang="0">
                  <a:pos x="131" y="337"/>
                </a:cxn>
                <a:cxn ang="0">
                  <a:pos x="194" y="449"/>
                </a:cxn>
                <a:cxn ang="0">
                  <a:pos x="242" y="498"/>
                </a:cxn>
                <a:cxn ang="0">
                  <a:pos x="243" y="464"/>
                </a:cxn>
                <a:cxn ang="0">
                  <a:pos x="276" y="508"/>
                </a:cxn>
                <a:cxn ang="0">
                  <a:pos x="312" y="535"/>
                </a:cxn>
                <a:cxn ang="0">
                  <a:pos x="371" y="535"/>
                </a:cxn>
                <a:cxn ang="0">
                  <a:pos x="394" y="531"/>
                </a:cxn>
                <a:cxn ang="0">
                  <a:pos x="401" y="569"/>
                </a:cxn>
                <a:cxn ang="0">
                  <a:pos x="323" y="569"/>
                </a:cxn>
                <a:cxn ang="0">
                  <a:pos x="253" y="529"/>
                </a:cxn>
                <a:cxn ang="0">
                  <a:pos x="226" y="498"/>
                </a:cxn>
                <a:cxn ang="0">
                  <a:pos x="160" y="421"/>
                </a:cxn>
                <a:cxn ang="0">
                  <a:pos x="101" y="335"/>
                </a:cxn>
                <a:cxn ang="0">
                  <a:pos x="38" y="270"/>
                </a:cxn>
                <a:cxn ang="0">
                  <a:pos x="17" y="200"/>
                </a:cxn>
                <a:cxn ang="0">
                  <a:pos x="17" y="57"/>
                </a:cxn>
                <a:cxn ang="0">
                  <a:pos x="15" y="3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01" h="569">
                  <a:moveTo>
                    <a:pt x="0" y="0"/>
                  </a:moveTo>
                  <a:lnTo>
                    <a:pt x="33" y="31"/>
                  </a:lnTo>
                  <a:lnTo>
                    <a:pt x="86" y="38"/>
                  </a:lnTo>
                  <a:lnTo>
                    <a:pt x="114" y="52"/>
                  </a:lnTo>
                  <a:lnTo>
                    <a:pt x="91" y="52"/>
                  </a:lnTo>
                  <a:lnTo>
                    <a:pt x="91" y="90"/>
                  </a:lnTo>
                  <a:lnTo>
                    <a:pt x="46" y="80"/>
                  </a:lnTo>
                  <a:lnTo>
                    <a:pt x="46" y="96"/>
                  </a:lnTo>
                  <a:lnTo>
                    <a:pt x="57" y="115"/>
                  </a:lnTo>
                  <a:lnTo>
                    <a:pt x="38" y="126"/>
                  </a:lnTo>
                  <a:lnTo>
                    <a:pt x="38" y="185"/>
                  </a:lnTo>
                  <a:lnTo>
                    <a:pt x="71" y="276"/>
                  </a:lnTo>
                  <a:lnTo>
                    <a:pt x="131" y="337"/>
                  </a:lnTo>
                  <a:lnTo>
                    <a:pt x="194" y="449"/>
                  </a:lnTo>
                  <a:lnTo>
                    <a:pt x="242" y="498"/>
                  </a:lnTo>
                  <a:lnTo>
                    <a:pt x="243" y="464"/>
                  </a:lnTo>
                  <a:lnTo>
                    <a:pt x="276" y="508"/>
                  </a:lnTo>
                  <a:lnTo>
                    <a:pt x="312" y="535"/>
                  </a:lnTo>
                  <a:lnTo>
                    <a:pt x="371" y="535"/>
                  </a:lnTo>
                  <a:lnTo>
                    <a:pt x="394" y="531"/>
                  </a:lnTo>
                  <a:lnTo>
                    <a:pt x="401" y="569"/>
                  </a:lnTo>
                  <a:lnTo>
                    <a:pt x="323" y="569"/>
                  </a:lnTo>
                  <a:lnTo>
                    <a:pt x="253" y="529"/>
                  </a:lnTo>
                  <a:lnTo>
                    <a:pt x="226" y="498"/>
                  </a:lnTo>
                  <a:lnTo>
                    <a:pt x="160" y="421"/>
                  </a:lnTo>
                  <a:lnTo>
                    <a:pt x="101" y="335"/>
                  </a:lnTo>
                  <a:lnTo>
                    <a:pt x="38" y="270"/>
                  </a:lnTo>
                  <a:lnTo>
                    <a:pt x="17" y="200"/>
                  </a:lnTo>
                  <a:lnTo>
                    <a:pt x="17" y="57"/>
                  </a:lnTo>
                  <a:lnTo>
                    <a:pt x="15" y="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22" name="Freeform 226"/>
            <p:cNvSpPr>
              <a:spLocks/>
            </p:cNvSpPr>
            <p:nvPr/>
          </p:nvSpPr>
          <p:spPr bwMode="auto">
            <a:xfrm>
              <a:off x="4030" y="1458"/>
              <a:ext cx="49" cy="50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57" y="0"/>
                </a:cxn>
                <a:cxn ang="0">
                  <a:pos x="99" y="0"/>
                </a:cxn>
                <a:cxn ang="0">
                  <a:pos x="82" y="17"/>
                </a:cxn>
                <a:cxn ang="0">
                  <a:pos x="82" y="44"/>
                </a:cxn>
                <a:cxn ang="0">
                  <a:pos x="72" y="59"/>
                </a:cxn>
                <a:cxn ang="0">
                  <a:pos x="49" y="59"/>
                </a:cxn>
                <a:cxn ang="0">
                  <a:pos x="49" y="101"/>
                </a:cxn>
                <a:cxn ang="0">
                  <a:pos x="23" y="57"/>
                </a:cxn>
                <a:cxn ang="0">
                  <a:pos x="0" y="51"/>
                </a:cxn>
                <a:cxn ang="0">
                  <a:pos x="4" y="36"/>
                </a:cxn>
                <a:cxn ang="0">
                  <a:pos x="4" y="36"/>
                </a:cxn>
              </a:cxnLst>
              <a:rect l="0" t="0" r="r" b="b"/>
              <a:pathLst>
                <a:path w="99" h="101">
                  <a:moveTo>
                    <a:pt x="4" y="36"/>
                  </a:moveTo>
                  <a:lnTo>
                    <a:pt x="57" y="0"/>
                  </a:lnTo>
                  <a:lnTo>
                    <a:pt x="99" y="0"/>
                  </a:lnTo>
                  <a:lnTo>
                    <a:pt x="82" y="17"/>
                  </a:lnTo>
                  <a:lnTo>
                    <a:pt x="82" y="44"/>
                  </a:lnTo>
                  <a:lnTo>
                    <a:pt x="72" y="59"/>
                  </a:lnTo>
                  <a:lnTo>
                    <a:pt x="49" y="59"/>
                  </a:lnTo>
                  <a:lnTo>
                    <a:pt x="49" y="101"/>
                  </a:lnTo>
                  <a:lnTo>
                    <a:pt x="23" y="57"/>
                  </a:lnTo>
                  <a:lnTo>
                    <a:pt x="0" y="51"/>
                  </a:lnTo>
                  <a:lnTo>
                    <a:pt x="4" y="36"/>
                  </a:lnTo>
                  <a:lnTo>
                    <a:pt x="4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23" name="Freeform 227"/>
            <p:cNvSpPr>
              <a:spLocks/>
            </p:cNvSpPr>
            <p:nvPr/>
          </p:nvSpPr>
          <p:spPr bwMode="auto">
            <a:xfrm>
              <a:off x="4089" y="1452"/>
              <a:ext cx="37" cy="2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13" y="28"/>
                </a:cxn>
                <a:cxn ang="0">
                  <a:pos x="11" y="49"/>
                </a:cxn>
                <a:cxn ang="0">
                  <a:pos x="41" y="36"/>
                </a:cxn>
                <a:cxn ang="0">
                  <a:pos x="64" y="51"/>
                </a:cxn>
                <a:cxn ang="0">
                  <a:pos x="74" y="0"/>
                </a:cxn>
                <a:cxn ang="0">
                  <a:pos x="57" y="7"/>
                </a:cxn>
                <a:cxn ang="0">
                  <a:pos x="36" y="5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74" h="51">
                  <a:moveTo>
                    <a:pt x="0" y="11"/>
                  </a:moveTo>
                  <a:lnTo>
                    <a:pt x="13" y="28"/>
                  </a:lnTo>
                  <a:lnTo>
                    <a:pt x="11" y="49"/>
                  </a:lnTo>
                  <a:lnTo>
                    <a:pt x="41" y="36"/>
                  </a:lnTo>
                  <a:lnTo>
                    <a:pt x="64" y="51"/>
                  </a:lnTo>
                  <a:lnTo>
                    <a:pt x="74" y="0"/>
                  </a:lnTo>
                  <a:lnTo>
                    <a:pt x="57" y="7"/>
                  </a:lnTo>
                  <a:lnTo>
                    <a:pt x="36" y="5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24" name="Freeform 228"/>
            <p:cNvSpPr>
              <a:spLocks/>
            </p:cNvSpPr>
            <p:nvPr/>
          </p:nvSpPr>
          <p:spPr bwMode="auto">
            <a:xfrm>
              <a:off x="3992" y="1605"/>
              <a:ext cx="110" cy="40"/>
            </a:xfrm>
            <a:custGeom>
              <a:avLst/>
              <a:gdLst/>
              <a:ahLst/>
              <a:cxnLst>
                <a:cxn ang="0">
                  <a:pos x="17" y="9"/>
                </a:cxn>
                <a:cxn ang="0">
                  <a:pos x="43" y="38"/>
                </a:cxn>
                <a:cxn ang="0">
                  <a:pos x="121" y="36"/>
                </a:cxn>
                <a:cxn ang="0">
                  <a:pos x="199" y="11"/>
                </a:cxn>
                <a:cxn ang="0">
                  <a:pos x="220" y="24"/>
                </a:cxn>
                <a:cxn ang="0">
                  <a:pos x="192" y="45"/>
                </a:cxn>
                <a:cxn ang="0">
                  <a:pos x="158" y="36"/>
                </a:cxn>
                <a:cxn ang="0">
                  <a:pos x="116" y="45"/>
                </a:cxn>
                <a:cxn ang="0">
                  <a:pos x="51" y="45"/>
                </a:cxn>
                <a:cxn ang="0">
                  <a:pos x="59" y="80"/>
                </a:cxn>
                <a:cxn ang="0">
                  <a:pos x="34" y="57"/>
                </a:cxn>
                <a:cxn ang="0">
                  <a:pos x="23" y="34"/>
                </a:cxn>
                <a:cxn ang="0">
                  <a:pos x="0" y="0"/>
                </a:cxn>
                <a:cxn ang="0">
                  <a:pos x="17" y="9"/>
                </a:cxn>
                <a:cxn ang="0">
                  <a:pos x="17" y="9"/>
                </a:cxn>
              </a:cxnLst>
              <a:rect l="0" t="0" r="r" b="b"/>
              <a:pathLst>
                <a:path w="220" h="80">
                  <a:moveTo>
                    <a:pt x="17" y="9"/>
                  </a:moveTo>
                  <a:lnTo>
                    <a:pt x="43" y="38"/>
                  </a:lnTo>
                  <a:lnTo>
                    <a:pt x="121" y="36"/>
                  </a:lnTo>
                  <a:lnTo>
                    <a:pt x="199" y="11"/>
                  </a:lnTo>
                  <a:lnTo>
                    <a:pt x="220" y="24"/>
                  </a:lnTo>
                  <a:lnTo>
                    <a:pt x="192" y="45"/>
                  </a:lnTo>
                  <a:lnTo>
                    <a:pt x="158" y="36"/>
                  </a:lnTo>
                  <a:lnTo>
                    <a:pt x="116" y="45"/>
                  </a:lnTo>
                  <a:lnTo>
                    <a:pt x="51" y="45"/>
                  </a:lnTo>
                  <a:lnTo>
                    <a:pt x="59" y="80"/>
                  </a:lnTo>
                  <a:lnTo>
                    <a:pt x="34" y="57"/>
                  </a:lnTo>
                  <a:lnTo>
                    <a:pt x="23" y="34"/>
                  </a:lnTo>
                  <a:lnTo>
                    <a:pt x="0" y="0"/>
                  </a:lnTo>
                  <a:lnTo>
                    <a:pt x="17" y="9"/>
                  </a:lnTo>
                  <a:lnTo>
                    <a:pt x="17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25" name="Freeform 229"/>
            <p:cNvSpPr>
              <a:spLocks/>
            </p:cNvSpPr>
            <p:nvPr/>
          </p:nvSpPr>
          <p:spPr bwMode="auto">
            <a:xfrm>
              <a:off x="4019" y="1622"/>
              <a:ext cx="69" cy="29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57" y="34"/>
                </a:cxn>
                <a:cxn ang="0">
                  <a:pos x="120" y="0"/>
                </a:cxn>
                <a:cxn ang="0">
                  <a:pos x="137" y="11"/>
                </a:cxn>
                <a:cxn ang="0">
                  <a:pos x="78" y="53"/>
                </a:cxn>
                <a:cxn ang="0">
                  <a:pos x="40" y="57"/>
                </a:cxn>
                <a:cxn ang="0">
                  <a:pos x="9" y="55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137" h="57">
                  <a:moveTo>
                    <a:pt x="0" y="34"/>
                  </a:moveTo>
                  <a:lnTo>
                    <a:pt x="57" y="34"/>
                  </a:lnTo>
                  <a:lnTo>
                    <a:pt x="120" y="0"/>
                  </a:lnTo>
                  <a:lnTo>
                    <a:pt x="137" y="11"/>
                  </a:lnTo>
                  <a:lnTo>
                    <a:pt x="78" y="53"/>
                  </a:lnTo>
                  <a:lnTo>
                    <a:pt x="40" y="57"/>
                  </a:lnTo>
                  <a:lnTo>
                    <a:pt x="9" y="55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26" name="Freeform 230"/>
            <p:cNvSpPr>
              <a:spLocks/>
            </p:cNvSpPr>
            <p:nvPr/>
          </p:nvSpPr>
          <p:spPr bwMode="auto">
            <a:xfrm>
              <a:off x="4081" y="1389"/>
              <a:ext cx="673" cy="713"/>
            </a:xfrm>
            <a:custGeom>
              <a:avLst/>
              <a:gdLst/>
              <a:ahLst/>
              <a:cxnLst>
                <a:cxn ang="0">
                  <a:pos x="164" y="0"/>
                </a:cxn>
                <a:cxn ang="0">
                  <a:pos x="143" y="6"/>
                </a:cxn>
                <a:cxn ang="0">
                  <a:pos x="95" y="86"/>
                </a:cxn>
                <a:cxn ang="0">
                  <a:pos x="78" y="175"/>
                </a:cxn>
                <a:cxn ang="0">
                  <a:pos x="75" y="289"/>
                </a:cxn>
                <a:cxn ang="0">
                  <a:pos x="50" y="399"/>
                </a:cxn>
                <a:cxn ang="0">
                  <a:pos x="0" y="377"/>
                </a:cxn>
                <a:cxn ang="0">
                  <a:pos x="38" y="466"/>
                </a:cxn>
                <a:cxn ang="0">
                  <a:pos x="38" y="603"/>
                </a:cxn>
                <a:cxn ang="0">
                  <a:pos x="48" y="704"/>
                </a:cxn>
                <a:cxn ang="0">
                  <a:pos x="86" y="783"/>
                </a:cxn>
                <a:cxn ang="0">
                  <a:pos x="225" y="903"/>
                </a:cxn>
                <a:cxn ang="0">
                  <a:pos x="565" y="1164"/>
                </a:cxn>
                <a:cxn ang="0">
                  <a:pos x="888" y="1350"/>
                </a:cxn>
                <a:cxn ang="0">
                  <a:pos x="1063" y="1390"/>
                </a:cxn>
                <a:cxn ang="0">
                  <a:pos x="1209" y="1428"/>
                </a:cxn>
                <a:cxn ang="0">
                  <a:pos x="1304" y="1392"/>
                </a:cxn>
                <a:cxn ang="0">
                  <a:pos x="1323" y="1274"/>
                </a:cxn>
                <a:cxn ang="0">
                  <a:pos x="1346" y="1154"/>
                </a:cxn>
                <a:cxn ang="0">
                  <a:pos x="1264" y="983"/>
                </a:cxn>
                <a:cxn ang="0">
                  <a:pos x="1135" y="926"/>
                </a:cxn>
                <a:cxn ang="0">
                  <a:pos x="1243" y="1004"/>
                </a:cxn>
                <a:cxn ang="0">
                  <a:pos x="1302" y="1107"/>
                </a:cxn>
                <a:cxn ang="0">
                  <a:pos x="1287" y="1221"/>
                </a:cxn>
                <a:cxn ang="0">
                  <a:pos x="1291" y="1325"/>
                </a:cxn>
                <a:cxn ang="0">
                  <a:pos x="1276" y="1371"/>
                </a:cxn>
                <a:cxn ang="0">
                  <a:pos x="1221" y="1394"/>
                </a:cxn>
                <a:cxn ang="0">
                  <a:pos x="1126" y="1356"/>
                </a:cxn>
                <a:cxn ang="0">
                  <a:pos x="1052" y="1337"/>
                </a:cxn>
                <a:cxn ang="0">
                  <a:pos x="905" y="1314"/>
                </a:cxn>
                <a:cxn ang="0">
                  <a:pos x="825" y="1280"/>
                </a:cxn>
                <a:cxn ang="0">
                  <a:pos x="614" y="1166"/>
                </a:cxn>
                <a:cxn ang="0">
                  <a:pos x="392" y="1004"/>
                </a:cxn>
                <a:cxn ang="0">
                  <a:pos x="160" y="823"/>
                </a:cxn>
                <a:cxn ang="0">
                  <a:pos x="80" y="723"/>
                </a:cxn>
                <a:cxn ang="0">
                  <a:pos x="57" y="662"/>
                </a:cxn>
                <a:cxn ang="0">
                  <a:pos x="56" y="527"/>
                </a:cxn>
                <a:cxn ang="0">
                  <a:pos x="65" y="407"/>
                </a:cxn>
                <a:cxn ang="0">
                  <a:pos x="97" y="303"/>
                </a:cxn>
                <a:cxn ang="0">
                  <a:pos x="103" y="152"/>
                </a:cxn>
                <a:cxn ang="0">
                  <a:pos x="122" y="73"/>
                </a:cxn>
                <a:cxn ang="0">
                  <a:pos x="147" y="19"/>
                </a:cxn>
                <a:cxn ang="0">
                  <a:pos x="166" y="14"/>
                </a:cxn>
                <a:cxn ang="0">
                  <a:pos x="179" y="19"/>
                </a:cxn>
                <a:cxn ang="0">
                  <a:pos x="179" y="4"/>
                </a:cxn>
                <a:cxn ang="0">
                  <a:pos x="164" y="0"/>
                </a:cxn>
                <a:cxn ang="0">
                  <a:pos x="164" y="0"/>
                </a:cxn>
              </a:cxnLst>
              <a:rect l="0" t="0" r="r" b="b"/>
              <a:pathLst>
                <a:path w="1346" h="1428">
                  <a:moveTo>
                    <a:pt x="164" y="0"/>
                  </a:moveTo>
                  <a:lnTo>
                    <a:pt x="143" y="6"/>
                  </a:lnTo>
                  <a:lnTo>
                    <a:pt x="95" y="86"/>
                  </a:lnTo>
                  <a:lnTo>
                    <a:pt x="78" y="175"/>
                  </a:lnTo>
                  <a:lnTo>
                    <a:pt x="75" y="289"/>
                  </a:lnTo>
                  <a:lnTo>
                    <a:pt x="50" y="399"/>
                  </a:lnTo>
                  <a:lnTo>
                    <a:pt x="0" y="377"/>
                  </a:lnTo>
                  <a:lnTo>
                    <a:pt x="38" y="466"/>
                  </a:lnTo>
                  <a:lnTo>
                    <a:pt x="38" y="603"/>
                  </a:lnTo>
                  <a:lnTo>
                    <a:pt x="48" y="704"/>
                  </a:lnTo>
                  <a:lnTo>
                    <a:pt x="86" y="783"/>
                  </a:lnTo>
                  <a:lnTo>
                    <a:pt x="225" y="903"/>
                  </a:lnTo>
                  <a:lnTo>
                    <a:pt x="565" y="1164"/>
                  </a:lnTo>
                  <a:lnTo>
                    <a:pt x="888" y="1350"/>
                  </a:lnTo>
                  <a:lnTo>
                    <a:pt x="1063" y="1390"/>
                  </a:lnTo>
                  <a:lnTo>
                    <a:pt x="1209" y="1428"/>
                  </a:lnTo>
                  <a:lnTo>
                    <a:pt x="1304" y="1392"/>
                  </a:lnTo>
                  <a:lnTo>
                    <a:pt x="1323" y="1274"/>
                  </a:lnTo>
                  <a:lnTo>
                    <a:pt x="1346" y="1154"/>
                  </a:lnTo>
                  <a:lnTo>
                    <a:pt x="1264" y="983"/>
                  </a:lnTo>
                  <a:lnTo>
                    <a:pt x="1135" y="926"/>
                  </a:lnTo>
                  <a:lnTo>
                    <a:pt x="1243" y="1004"/>
                  </a:lnTo>
                  <a:lnTo>
                    <a:pt x="1302" y="1107"/>
                  </a:lnTo>
                  <a:lnTo>
                    <a:pt x="1287" y="1221"/>
                  </a:lnTo>
                  <a:lnTo>
                    <a:pt x="1291" y="1325"/>
                  </a:lnTo>
                  <a:lnTo>
                    <a:pt x="1276" y="1371"/>
                  </a:lnTo>
                  <a:lnTo>
                    <a:pt x="1221" y="1394"/>
                  </a:lnTo>
                  <a:lnTo>
                    <a:pt x="1126" y="1356"/>
                  </a:lnTo>
                  <a:lnTo>
                    <a:pt x="1052" y="1337"/>
                  </a:lnTo>
                  <a:lnTo>
                    <a:pt x="905" y="1314"/>
                  </a:lnTo>
                  <a:lnTo>
                    <a:pt x="825" y="1280"/>
                  </a:lnTo>
                  <a:lnTo>
                    <a:pt x="614" y="1166"/>
                  </a:lnTo>
                  <a:lnTo>
                    <a:pt x="392" y="1004"/>
                  </a:lnTo>
                  <a:lnTo>
                    <a:pt x="160" y="823"/>
                  </a:lnTo>
                  <a:lnTo>
                    <a:pt x="80" y="723"/>
                  </a:lnTo>
                  <a:lnTo>
                    <a:pt x="57" y="662"/>
                  </a:lnTo>
                  <a:lnTo>
                    <a:pt x="56" y="527"/>
                  </a:lnTo>
                  <a:lnTo>
                    <a:pt x="65" y="407"/>
                  </a:lnTo>
                  <a:lnTo>
                    <a:pt x="97" y="303"/>
                  </a:lnTo>
                  <a:lnTo>
                    <a:pt x="103" y="152"/>
                  </a:lnTo>
                  <a:lnTo>
                    <a:pt x="122" y="73"/>
                  </a:lnTo>
                  <a:lnTo>
                    <a:pt x="147" y="19"/>
                  </a:lnTo>
                  <a:lnTo>
                    <a:pt x="166" y="14"/>
                  </a:lnTo>
                  <a:lnTo>
                    <a:pt x="179" y="19"/>
                  </a:lnTo>
                  <a:lnTo>
                    <a:pt x="179" y="4"/>
                  </a:lnTo>
                  <a:lnTo>
                    <a:pt x="164" y="0"/>
                  </a:lnTo>
                  <a:lnTo>
                    <a:pt x="1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27" name="Freeform 231"/>
            <p:cNvSpPr>
              <a:spLocks/>
            </p:cNvSpPr>
            <p:nvPr/>
          </p:nvSpPr>
          <p:spPr bwMode="auto">
            <a:xfrm>
              <a:off x="4170" y="1360"/>
              <a:ext cx="40" cy="177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207"/>
                </a:cxn>
                <a:cxn ang="0">
                  <a:pos x="4" y="329"/>
                </a:cxn>
                <a:cxn ang="0">
                  <a:pos x="4" y="354"/>
                </a:cxn>
                <a:cxn ang="0">
                  <a:pos x="23" y="325"/>
                </a:cxn>
                <a:cxn ang="0">
                  <a:pos x="38" y="325"/>
                </a:cxn>
                <a:cxn ang="0">
                  <a:pos x="38" y="303"/>
                </a:cxn>
                <a:cxn ang="0">
                  <a:pos x="17" y="303"/>
                </a:cxn>
                <a:cxn ang="0">
                  <a:pos x="36" y="192"/>
                </a:cxn>
                <a:cxn ang="0">
                  <a:pos x="29" y="61"/>
                </a:cxn>
                <a:cxn ang="0">
                  <a:pos x="46" y="19"/>
                </a:cxn>
                <a:cxn ang="0">
                  <a:pos x="82" y="12"/>
                </a:cxn>
                <a:cxn ang="0">
                  <a:pos x="65" y="0"/>
                </a:cxn>
                <a:cxn ang="0">
                  <a:pos x="31" y="14"/>
                </a:cxn>
                <a:cxn ang="0">
                  <a:pos x="19" y="48"/>
                </a:cxn>
                <a:cxn ang="0">
                  <a:pos x="19" y="200"/>
                </a:cxn>
                <a:cxn ang="0">
                  <a:pos x="4" y="80"/>
                </a:cxn>
                <a:cxn ang="0">
                  <a:pos x="4" y="80"/>
                </a:cxn>
              </a:cxnLst>
              <a:rect l="0" t="0" r="r" b="b"/>
              <a:pathLst>
                <a:path w="82" h="354">
                  <a:moveTo>
                    <a:pt x="4" y="80"/>
                  </a:moveTo>
                  <a:lnTo>
                    <a:pt x="0" y="207"/>
                  </a:lnTo>
                  <a:lnTo>
                    <a:pt x="4" y="329"/>
                  </a:lnTo>
                  <a:lnTo>
                    <a:pt x="4" y="354"/>
                  </a:lnTo>
                  <a:lnTo>
                    <a:pt x="23" y="325"/>
                  </a:lnTo>
                  <a:lnTo>
                    <a:pt x="38" y="325"/>
                  </a:lnTo>
                  <a:lnTo>
                    <a:pt x="38" y="303"/>
                  </a:lnTo>
                  <a:lnTo>
                    <a:pt x="17" y="303"/>
                  </a:lnTo>
                  <a:lnTo>
                    <a:pt x="36" y="192"/>
                  </a:lnTo>
                  <a:lnTo>
                    <a:pt x="29" y="61"/>
                  </a:lnTo>
                  <a:lnTo>
                    <a:pt x="46" y="19"/>
                  </a:lnTo>
                  <a:lnTo>
                    <a:pt x="82" y="12"/>
                  </a:lnTo>
                  <a:lnTo>
                    <a:pt x="65" y="0"/>
                  </a:lnTo>
                  <a:lnTo>
                    <a:pt x="31" y="14"/>
                  </a:lnTo>
                  <a:lnTo>
                    <a:pt x="19" y="48"/>
                  </a:lnTo>
                  <a:lnTo>
                    <a:pt x="19" y="200"/>
                  </a:lnTo>
                  <a:lnTo>
                    <a:pt x="4" y="80"/>
                  </a:lnTo>
                  <a:lnTo>
                    <a:pt x="4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28" name="Freeform 232"/>
            <p:cNvSpPr>
              <a:spLocks/>
            </p:cNvSpPr>
            <p:nvPr/>
          </p:nvSpPr>
          <p:spPr bwMode="auto">
            <a:xfrm>
              <a:off x="4203" y="1349"/>
              <a:ext cx="38" cy="184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34" y="200"/>
                </a:cxn>
                <a:cxn ang="0">
                  <a:pos x="34" y="255"/>
                </a:cxn>
                <a:cxn ang="0">
                  <a:pos x="26" y="326"/>
                </a:cxn>
                <a:cxn ang="0">
                  <a:pos x="0" y="326"/>
                </a:cxn>
                <a:cxn ang="0">
                  <a:pos x="0" y="346"/>
                </a:cxn>
                <a:cxn ang="0">
                  <a:pos x="23" y="348"/>
                </a:cxn>
                <a:cxn ang="0">
                  <a:pos x="30" y="369"/>
                </a:cxn>
                <a:cxn ang="0">
                  <a:pos x="49" y="278"/>
                </a:cxn>
                <a:cxn ang="0">
                  <a:pos x="53" y="191"/>
                </a:cxn>
                <a:cxn ang="0">
                  <a:pos x="40" y="52"/>
                </a:cxn>
                <a:cxn ang="0">
                  <a:pos x="51" y="18"/>
                </a:cxn>
                <a:cxn ang="0">
                  <a:pos x="76" y="10"/>
                </a:cxn>
                <a:cxn ang="0">
                  <a:pos x="61" y="0"/>
                </a:cxn>
                <a:cxn ang="0">
                  <a:pos x="42" y="4"/>
                </a:cxn>
                <a:cxn ang="0">
                  <a:pos x="30" y="33"/>
                </a:cxn>
                <a:cxn ang="0">
                  <a:pos x="19" y="40"/>
                </a:cxn>
                <a:cxn ang="0">
                  <a:pos x="19" y="40"/>
                </a:cxn>
              </a:cxnLst>
              <a:rect l="0" t="0" r="r" b="b"/>
              <a:pathLst>
                <a:path w="76" h="369">
                  <a:moveTo>
                    <a:pt x="19" y="40"/>
                  </a:moveTo>
                  <a:lnTo>
                    <a:pt x="34" y="200"/>
                  </a:lnTo>
                  <a:lnTo>
                    <a:pt x="34" y="255"/>
                  </a:lnTo>
                  <a:lnTo>
                    <a:pt x="26" y="326"/>
                  </a:lnTo>
                  <a:lnTo>
                    <a:pt x="0" y="326"/>
                  </a:lnTo>
                  <a:lnTo>
                    <a:pt x="0" y="346"/>
                  </a:lnTo>
                  <a:lnTo>
                    <a:pt x="23" y="348"/>
                  </a:lnTo>
                  <a:lnTo>
                    <a:pt x="30" y="369"/>
                  </a:lnTo>
                  <a:lnTo>
                    <a:pt x="49" y="278"/>
                  </a:lnTo>
                  <a:lnTo>
                    <a:pt x="53" y="191"/>
                  </a:lnTo>
                  <a:lnTo>
                    <a:pt x="40" y="52"/>
                  </a:lnTo>
                  <a:lnTo>
                    <a:pt x="51" y="18"/>
                  </a:lnTo>
                  <a:lnTo>
                    <a:pt x="76" y="10"/>
                  </a:lnTo>
                  <a:lnTo>
                    <a:pt x="61" y="0"/>
                  </a:lnTo>
                  <a:lnTo>
                    <a:pt x="42" y="4"/>
                  </a:lnTo>
                  <a:lnTo>
                    <a:pt x="30" y="33"/>
                  </a:lnTo>
                  <a:lnTo>
                    <a:pt x="19" y="40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29" name="Freeform 233"/>
            <p:cNvSpPr>
              <a:spLocks/>
            </p:cNvSpPr>
            <p:nvPr/>
          </p:nvSpPr>
          <p:spPr bwMode="auto">
            <a:xfrm>
              <a:off x="4217" y="1359"/>
              <a:ext cx="420" cy="489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86" y="132"/>
                </a:cxn>
                <a:cxn ang="0">
                  <a:pos x="91" y="255"/>
                </a:cxn>
                <a:cxn ang="0">
                  <a:pos x="65" y="333"/>
                </a:cxn>
                <a:cxn ang="0">
                  <a:pos x="71" y="390"/>
                </a:cxn>
                <a:cxn ang="0">
                  <a:pos x="105" y="240"/>
                </a:cxn>
                <a:cxn ang="0">
                  <a:pos x="105" y="90"/>
                </a:cxn>
                <a:cxn ang="0">
                  <a:pos x="133" y="213"/>
                </a:cxn>
                <a:cxn ang="0">
                  <a:pos x="120" y="316"/>
                </a:cxn>
                <a:cxn ang="0">
                  <a:pos x="84" y="460"/>
                </a:cxn>
                <a:cxn ang="0">
                  <a:pos x="69" y="546"/>
                </a:cxn>
                <a:cxn ang="0">
                  <a:pos x="110" y="413"/>
                </a:cxn>
                <a:cxn ang="0">
                  <a:pos x="128" y="481"/>
                </a:cxn>
                <a:cxn ang="0">
                  <a:pos x="122" y="516"/>
                </a:cxn>
                <a:cxn ang="0">
                  <a:pos x="57" y="635"/>
                </a:cxn>
                <a:cxn ang="0">
                  <a:pos x="38" y="669"/>
                </a:cxn>
                <a:cxn ang="0">
                  <a:pos x="0" y="669"/>
                </a:cxn>
                <a:cxn ang="0">
                  <a:pos x="34" y="681"/>
                </a:cxn>
                <a:cxn ang="0">
                  <a:pos x="44" y="702"/>
                </a:cxn>
                <a:cxn ang="0">
                  <a:pos x="34" y="726"/>
                </a:cxn>
                <a:cxn ang="0">
                  <a:pos x="6" y="734"/>
                </a:cxn>
                <a:cxn ang="0">
                  <a:pos x="10" y="757"/>
                </a:cxn>
                <a:cxn ang="0">
                  <a:pos x="34" y="751"/>
                </a:cxn>
                <a:cxn ang="0">
                  <a:pos x="55" y="734"/>
                </a:cxn>
                <a:cxn ang="0">
                  <a:pos x="91" y="757"/>
                </a:cxn>
                <a:cxn ang="0">
                  <a:pos x="280" y="848"/>
                </a:cxn>
                <a:cxn ang="0">
                  <a:pos x="479" y="918"/>
                </a:cxn>
                <a:cxn ang="0">
                  <a:pos x="692" y="936"/>
                </a:cxn>
                <a:cxn ang="0">
                  <a:pos x="840" y="977"/>
                </a:cxn>
                <a:cxn ang="0">
                  <a:pos x="747" y="924"/>
                </a:cxn>
                <a:cxn ang="0">
                  <a:pos x="677" y="901"/>
                </a:cxn>
                <a:cxn ang="0">
                  <a:pos x="491" y="886"/>
                </a:cxn>
                <a:cxn ang="0">
                  <a:pos x="331" y="839"/>
                </a:cxn>
                <a:cxn ang="0">
                  <a:pos x="71" y="721"/>
                </a:cxn>
                <a:cxn ang="0">
                  <a:pos x="69" y="692"/>
                </a:cxn>
                <a:cxn ang="0">
                  <a:pos x="95" y="628"/>
                </a:cxn>
                <a:cxn ang="0">
                  <a:pos x="145" y="502"/>
                </a:cxn>
                <a:cxn ang="0">
                  <a:pos x="152" y="424"/>
                </a:cxn>
                <a:cxn ang="0">
                  <a:pos x="141" y="348"/>
                </a:cxn>
                <a:cxn ang="0">
                  <a:pos x="150" y="211"/>
                </a:cxn>
                <a:cxn ang="0">
                  <a:pos x="110" y="35"/>
                </a:cxn>
                <a:cxn ang="0">
                  <a:pos x="88" y="17"/>
                </a:cxn>
                <a:cxn ang="0">
                  <a:pos x="63" y="0"/>
                </a:cxn>
                <a:cxn ang="0">
                  <a:pos x="63" y="0"/>
                </a:cxn>
              </a:cxnLst>
              <a:rect l="0" t="0" r="r" b="b"/>
              <a:pathLst>
                <a:path w="840" h="977">
                  <a:moveTo>
                    <a:pt x="63" y="0"/>
                  </a:moveTo>
                  <a:lnTo>
                    <a:pt x="86" y="132"/>
                  </a:lnTo>
                  <a:lnTo>
                    <a:pt x="91" y="255"/>
                  </a:lnTo>
                  <a:lnTo>
                    <a:pt x="65" y="333"/>
                  </a:lnTo>
                  <a:lnTo>
                    <a:pt x="71" y="390"/>
                  </a:lnTo>
                  <a:lnTo>
                    <a:pt x="105" y="240"/>
                  </a:lnTo>
                  <a:lnTo>
                    <a:pt x="105" y="90"/>
                  </a:lnTo>
                  <a:lnTo>
                    <a:pt x="133" y="213"/>
                  </a:lnTo>
                  <a:lnTo>
                    <a:pt x="120" y="316"/>
                  </a:lnTo>
                  <a:lnTo>
                    <a:pt x="84" y="460"/>
                  </a:lnTo>
                  <a:lnTo>
                    <a:pt x="69" y="546"/>
                  </a:lnTo>
                  <a:lnTo>
                    <a:pt x="110" y="413"/>
                  </a:lnTo>
                  <a:lnTo>
                    <a:pt x="128" y="481"/>
                  </a:lnTo>
                  <a:lnTo>
                    <a:pt x="122" y="516"/>
                  </a:lnTo>
                  <a:lnTo>
                    <a:pt x="57" y="635"/>
                  </a:lnTo>
                  <a:lnTo>
                    <a:pt x="38" y="669"/>
                  </a:lnTo>
                  <a:lnTo>
                    <a:pt x="0" y="669"/>
                  </a:lnTo>
                  <a:lnTo>
                    <a:pt x="34" y="681"/>
                  </a:lnTo>
                  <a:lnTo>
                    <a:pt x="44" y="702"/>
                  </a:lnTo>
                  <a:lnTo>
                    <a:pt x="34" y="726"/>
                  </a:lnTo>
                  <a:lnTo>
                    <a:pt x="6" y="734"/>
                  </a:lnTo>
                  <a:lnTo>
                    <a:pt x="10" y="757"/>
                  </a:lnTo>
                  <a:lnTo>
                    <a:pt x="34" y="751"/>
                  </a:lnTo>
                  <a:lnTo>
                    <a:pt x="55" y="734"/>
                  </a:lnTo>
                  <a:lnTo>
                    <a:pt x="91" y="757"/>
                  </a:lnTo>
                  <a:lnTo>
                    <a:pt x="280" y="848"/>
                  </a:lnTo>
                  <a:lnTo>
                    <a:pt x="479" y="918"/>
                  </a:lnTo>
                  <a:lnTo>
                    <a:pt x="692" y="936"/>
                  </a:lnTo>
                  <a:lnTo>
                    <a:pt x="840" y="977"/>
                  </a:lnTo>
                  <a:lnTo>
                    <a:pt x="747" y="924"/>
                  </a:lnTo>
                  <a:lnTo>
                    <a:pt x="677" y="901"/>
                  </a:lnTo>
                  <a:lnTo>
                    <a:pt x="491" y="886"/>
                  </a:lnTo>
                  <a:lnTo>
                    <a:pt x="331" y="839"/>
                  </a:lnTo>
                  <a:lnTo>
                    <a:pt x="71" y="721"/>
                  </a:lnTo>
                  <a:lnTo>
                    <a:pt x="69" y="692"/>
                  </a:lnTo>
                  <a:lnTo>
                    <a:pt x="95" y="628"/>
                  </a:lnTo>
                  <a:lnTo>
                    <a:pt x="145" y="502"/>
                  </a:lnTo>
                  <a:lnTo>
                    <a:pt x="152" y="424"/>
                  </a:lnTo>
                  <a:lnTo>
                    <a:pt x="141" y="348"/>
                  </a:lnTo>
                  <a:lnTo>
                    <a:pt x="150" y="211"/>
                  </a:lnTo>
                  <a:lnTo>
                    <a:pt x="110" y="35"/>
                  </a:lnTo>
                  <a:lnTo>
                    <a:pt x="88" y="17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30" name="Freeform 234"/>
            <p:cNvSpPr>
              <a:spLocks/>
            </p:cNvSpPr>
            <p:nvPr/>
          </p:nvSpPr>
          <p:spPr bwMode="auto">
            <a:xfrm>
              <a:off x="3896" y="1166"/>
              <a:ext cx="194" cy="274"/>
            </a:xfrm>
            <a:custGeom>
              <a:avLst/>
              <a:gdLst/>
              <a:ahLst/>
              <a:cxnLst>
                <a:cxn ang="0">
                  <a:pos x="388" y="188"/>
                </a:cxn>
                <a:cxn ang="0">
                  <a:pos x="272" y="264"/>
                </a:cxn>
                <a:cxn ang="0">
                  <a:pos x="131" y="309"/>
                </a:cxn>
                <a:cxn ang="0">
                  <a:pos x="40" y="328"/>
                </a:cxn>
                <a:cxn ang="0">
                  <a:pos x="32" y="442"/>
                </a:cxn>
                <a:cxn ang="0">
                  <a:pos x="26" y="547"/>
                </a:cxn>
                <a:cxn ang="0">
                  <a:pos x="15" y="328"/>
                </a:cxn>
                <a:cxn ang="0">
                  <a:pos x="0" y="288"/>
                </a:cxn>
                <a:cxn ang="0">
                  <a:pos x="26" y="203"/>
                </a:cxn>
                <a:cxn ang="0">
                  <a:pos x="114" y="87"/>
                </a:cxn>
                <a:cxn ang="0">
                  <a:pos x="232" y="22"/>
                </a:cxn>
                <a:cxn ang="0">
                  <a:pos x="374" y="0"/>
                </a:cxn>
                <a:cxn ang="0">
                  <a:pos x="226" y="39"/>
                </a:cxn>
                <a:cxn ang="0">
                  <a:pos x="133" y="123"/>
                </a:cxn>
                <a:cxn ang="0">
                  <a:pos x="188" y="121"/>
                </a:cxn>
                <a:cxn ang="0">
                  <a:pos x="139" y="159"/>
                </a:cxn>
                <a:cxn ang="0">
                  <a:pos x="78" y="203"/>
                </a:cxn>
                <a:cxn ang="0">
                  <a:pos x="158" y="203"/>
                </a:cxn>
                <a:cxn ang="0">
                  <a:pos x="104" y="250"/>
                </a:cxn>
                <a:cxn ang="0">
                  <a:pos x="182" y="239"/>
                </a:cxn>
                <a:cxn ang="0">
                  <a:pos x="388" y="188"/>
                </a:cxn>
                <a:cxn ang="0">
                  <a:pos x="388" y="188"/>
                </a:cxn>
              </a:cxnLst>
              <a:rect l="0" t="0" r="r" b="b"/>
              <a:pathLst>
                <a:path w="388" h="547">
                  <a:moveTo>
                    <a:pt x="388" y="188"/>
                  </a:moveTo>
                  <a:lnTo>
                    <a:pt x="272" y="264"/>
                  </a:lnTo>
                  <a:lnTo>
                    <a:pt x="131" y="309"/>
                  </a:lnTo>
                  <a:lnTo>
                    <a:pt x="40" y="328"/>
                  </a:lnTo>
                  <a:lnTo>
                    <a:pt x="32" y="442"/>
                  </a:lnTo>
                  <a:lnTo>
                    <a:pt x="26" y="547"/>
                  </a:lnTo>
                  <a:lnTo>
                    <a:pt x="15" y="328"/>
                  </a:lnTo>
                  <a:lnTo>
                    <a:pt x="0" y="288"/>
                  </a:lnTo>
                  <a:lnTo>
                    <a:pt x="26" y="203"/>
                  </a:lnTo>
                  <a:lnTo>
                    <a:pt x="114" y="87"/>
                  </a:lnTo>
                  <a:lnTo>
                    <a:pt x="232" y="22"/>
                  </a:lnTo>
                  <a:lnTo>
                    <a:pt x="374" y="0"/>
                  </a:lnTo>
                  <a:lnTo>
                    <a:pt x="226" y="39"/>
                  </a:lnTo>
                  <a:lnTo>
                    <a:pt x="133" y="123"/>
                  </a:lnTo>
                  <a:lnTo>
                    <a:pt x="188" y="121"/>
                  </a:lnTo>
                  <a:lnTo>
                    <a:pt x="139" y="159"/>
                  </a:lnTo>
                  <a:lnTo>
                    <a:pt x="78" y="203"/>
                  </a:lnTo>
                  <a:lnTo>
                    <a:pt x="158" y="203"/>
                  </a:lnTo>
                  <a:lnTo>
                    <a:pt x="104" y="250"/>
                  </a:lnTo>
                  <a:lnTo>
                    <a:pt x="182" y="239"/>
                  </a:lnTo>
                  <a:lnTo>
                    <a:pt x="388" y="188"/>
                  </a:lnTo>
                  <a:lnTo>
                    <a:pt x="388" y="1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31" name="Freeform 235"/>
            <p:cNvSpPr>
              <a:spLocks/>
            </p:cNvSpPr>
            <p:nvPr/>
          </p:nvSpPr>
          <p:spPr bwMode="auto">
            <a:xfrm>
              <a:off x="4061" y="1167"/>
              <a:ext cx="86" cy="78"/>
            </a:xfrm>
            <a:custGeom>
              <a:avLst/>
              <a:gdLst/>
              <a:ahLst/>
              <a:cxnLst>
                <a:cxn ang="0">
                  <a:pos x="81" y="156"/>
                </a:cxn>
                <a:cxn ang="0">
                  <a:pos x="0" y="151"/>
                </a:cxn>
                <a:cxn ang="0">
                  <a:pos x="76" y="130"/>
                </a:cxn>
                <a:cxn ang="0">
                  <a:pos x="79" y="75"/>
                </a:cxn>
                <a:cxn ang="0">
                  <a:pos x="136" y="67"/>
                </a:cxn>
                <a:cxn ang="0">
                  <a:pos x="114" y="33"/>
                </a:cxn>
                <a:cxn ang="0">
                  <a:pos x="155" y="37"/>
                </a:cxn>
                <a:cxn ang="0">
                  <a:pos x="129" y="0"/>
                </a:cxn>
                <a:cxn ang="0">
                  <a:pos x="171" y="19"/>
                </a:cxn>
                <a:cxn ang="0">
                  <a:pos x="169" y="52"/>
                </a:cxn>
                <a:cxn ang="0">
                  <a:pos x="133" y="118"/>
                </a:cxn>
                <a:cxn ang="0">
                  <a:pos x="81" y="156"/>
                </a:cxn>
                <a:cxn ang="0">
                  <a:pos x="81" y="156"/>
                </a:cxn>
              </a:cxnLst>
              <a:rect l="0" t="0" r="r" b="b"/>
              <a:pathLst>
                <a:path w="171" h="156">
                  <a:moveTo>
                    <a:pt x="81" y="156"/>
                  </a:moveTo>
                  <a:lnTo>
                    <a:pt x="0" y="151"/>
                  </a:lnTo>
                  <a:lnTo>
                    <a:pt x="76" y="130"/>
                  </a:lnTo>
                  <a:lnTo>
                    <a:pt x="79" y="75"/>
                  </a:lnTo>
                  <a:lnTo>
                    <a:pt x="136" y="67"/>
                  </a:lnTo>
                  <a:lnTo>
                    <a:pt x="114" y="33"/>
                  </a:lnTo>
                  <a:lnTo>
                    <a:pt x="155" y="37"/>
                  </a:lnTo>
                  <a:lnTo>
                    <a:pt x="129" y="0"/>
                  </a:lnTo>
                  <a:lnTo>
                    <a:pt x="171" y="19"/>
                  </a:lnTo>
                  <a:lnTo>
                    <a:pt x="169" y="52"/>
                  </a:lnTo>
                  <a:lnTo>
                    <a:pt x="133" y="118"/>
                  </a:lnTo>
                  <a:lnTo>
                    <a:pt x="81" y="156"/>
                  </a:lnTo>
                  <a:lnTo>
                    <a:pt x="81" y="1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32" name="Freeform 236"/>
            <p:cNvSpPr>
              <a:spLocks/>
            </p:cNvSpPr>
            <p:nvPr/>
          </p:nvSpPr>
          <p:spPr bwMode="auto">
            <a:xfrm>
              <a:off x="4114" y="1180"/>
              <a:ext cx="157" cy="211"/>
            </a:xfrm>
            <a:custGeom>
              <a:avLst/>
              <a:gdLst/>
              <a:ahLst/>
              <a:cxnLst>
                <a:cxn ang="0">
                  <a:pos x="72" y="38"/>
                </a:cxn>
                <a:cxn ang="0">
                  <a:pos x="44" y="95"/>
                </a:cxn>
                <a:cxn ang="0">
                  <a:pos x="0" y="146"/>
                </a:cxn>
                <a:cxn ang="0">
                  <a:pos x="23" y="205"/>
                </a:cxn>
                <a:cxn ang="0">
                  <a:pos x="80" y="287"/>
                </a:cxn>
                <a:cxn ang="0">
                  <a:pos x="131" y="422"/>
                </a:cxn>
                <a:cxn ang="0">
                  <a:pos x="87" y="266"/>
                </a:cxn>
                <a:cxn ang="0">
                  <a:pos x="133" y="297"/>
                </a:cxn>
                <a:cxn ang="0">
                  <a:pos x="141" y="217"/>
                </a:cxn>
                <a:cxn ang="0">
                  <a:pos x="171" y="226"/>
                </a:cxn>
                <a:cxn ang="0">
                  <a:pos x="169" y="173"/>
                </a:cxn>
                <a:cxn ang="0">
                  <a:pos x="150" y="107"/>
                </a:cxn>
                <a:cxn ang="0">
                  <a:pos x="215" y="179"/>
                </a:cxn>
                <a:cxn ang="0">
                  <a:pos x="262" y="310"/>
                </a:cxn>
                <a:cxn ang="0">
                  <a:pos x="270" y="205"/>
                </a:cxn>
                <a:cxn ang="0">
                  <a:pos x="295" y="304"/>
                </a:cxn>
                <a:cxn ang="0">
                  <a:pos x="295" y="395"/>
                </a:cxn>
                <a:cxn ang="0">
                  <a:pos x="314" y="395"/>
                </a:cxn>
                <a:cxn ang="0">
                  <a:pos x="314" y="278"/>
                </a:cxn>
                <a:cxn ang="0">
                  <a:pos x="270" y="137"/>
                </a:cxn>
                <a:cxn ang="0">
                  <a:pos x="177" y="42"/>
                </a:cxn>
                <a:cxn ang="0">
                  <a:pos x="78" y="0"/>
                </a:cxn>
                <a:cxn ang="0">
                  <a:pos x="72" y="38"/>
                </a:cxn>
                <a:cxn ang="0">
                  <a:pos x="72" y="38"/>
                </a:cxn>
              </a:cxnLst>
              <a:rect l="0" t="0" r="r" b="b"/>
              <a:pathLst>
                <a:path w="314" h="422">
                  <a:moveTo>
                    <a:pt x="72" y="38"/>
                  </a:moveTo>
                  <a:lnTo>
                    <a:pt x="44" y="95"/>
                  </a:lnTo>
                  <a:lnTo>
                    <a:pt x="0" y="146"/>
                  </a:lnTo>
                  <a:lnTo>
                    <a:pt x="23" y="205"/>
                  </a:lnTo>
                  <a:lnTo>
                    <a:pt x="80" y="287"/>
                  </a:lnTo>
                  <a:lnTo>
                    <a:pt x="131" y="422"/>
                  </a:lnTo>
                  <a:lnTo>
                    <a:pt x="87" y="266"/>
                  </a:lnTo>
                  <a:lnTo>
                    <a:pt x="133" y="297"/>
                  </a:lnTo>
                  <a:lnTo>
                    <a:pt x="141" y="217"/>
                  </a:lnTo>
                  <a:lnTo>
                    <a:pt x="171" y="226"/>
                  </a:lnTo>
                  <a:lnTo>
                    <a:pt x="169" y="173"/>
                  </a:lnTo>
                  <a:lnTo>
                    <a:pt x="150" y="107"/>
                  </a:lnTo>
                  <a:lnTo>
                    <a:pt x="215" y="179"/>
                  </a:lnTo>
                  <a:lnTo>
                    <a:pt x="262" y="310"/>
                  </a:lnTo>
                  <a:lnTo>
                    <a:pt x="270" y="205"/>
                  </a:lnTo>
                  <a:lnTo>
                    <a:pt x="295" y="304"/>
                  </a:lnTo>
                  <a:lnTo>
                    <a:pt x="295" y="395"/>
                  </a:lnTo>
                  <a:lnTo>
                    <a:pt x="314" y="395"/>
                  </a:lnTo>
                  <a:lnTo>
                    <a:pt x="314" y="278"/>
                  </a:lnTo>
                  <a:lnTo>
                    <a:pt x="270" y="137"/>
                  </a:lnTo>
                  <a:lnTo>
                    <a:pt x="177" y="42"/>
                  </a:lnTo>
                  <a:lnTo>
                    <a:pt x="78" y="0"/>
                  </a:lnTo>
                  <a:lnTo>
                    <a:pt x="72" y="38"/>
                  </a:lnTo>
                  <a:lnTo>
                    <a:pt x="72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33" name="Freeform 237"/>
            <p:cNvSpPr>
              <a:spLocks/>
            </p:cNvSpPr>
            <p:nvPr/>
          </p:nvSpPr>
          <p:spPr bwMode="auto">
            <a:xfrm>
              <a:off x="4134" y="1695"/>
              <a:ext cx="69" cy="99"/>
            </a:xfrm>
            <a:custGeom>
              <a:avLst/>
              <a:gdLst/>
              <a:ahLst/>
              <a:cxnLst>
                <a:cxn ang="0">
                  <a:pos x="137" y="4"/>
                </a:cxn>
                <a:cxn ang="0">
                  <a:pos x="106" y="14"/>
                </a:cxn>
                <a:cxn ang="0">
                  <a:pos x="104" y="40"/>
                </a:cxn>
                <a:cxn ang="0">
                  <a:pos x="137" y="61"/>
                </a:cxn>
                <a:cxn ang="0">
                  <a:pos x="137" y="86"/>
                </a:cxn>
                <a:cxn ang="0">
                  <a:pos x="108" y="94"/>
                </a:cxn>
                <a:cxn ang="0">
                  <a:pos x="74" y="128"/>
                </a:cxn>
                <a:cxn ang="0">
                  <a:pos x="42" y="171"/>
                </a:cxn>
                <a:cxn ang="0">
                  <a:pos x="32" y="198"/>
                </a:cxn>
                <a:cxn ang="0">
                  <a:pos x="0" y="154"/>
                </a:cxn>
                <a:cxn ang="0">
                  <a:pos x="9" y="128"/>
                </a:cxn>
                <a:cxn ang="0">
                  <a:pos x="40" y="82"/>
                </a:cxn>
                <a:cxn ang="0">
                  <a:pos x="74" y="50"/>
                </a:cxn>
                <a:cxn ang="0">
                  <a:pos x="91" y="8"/>
                </a:cxn>
                <a:cxn ang="0">
                  <a:pos x="118" y="0"/>
                </a:cxn>
                <a:cxn ang="0">
                  <a:pos x="137" y="4"/>
                </a:cxn>
                <a:cxn ang="0">
                  <a:pos x="137" y="4"/>
                </a:cxn>
              </a:cxnLst>
              <a:rect l="0" t="0" r="r" b="b"/>
              <a:pathLst>
                <a:path w="137" h="198">
                  <a:moveTo>
                    <a:pt x="137" y="4"/>
                  </a:moveTo>
                  <a:lnTo>
                    <a:pt x="106" y="14"/>
                  </a:lnTo>
                  <a:lnTo>
                    <a:pt x="104" y="40"/>
                  </a:lnTo>
                  <a:lnTo>
                    <a:pt x="137" y="61"/>
                  </a:lnTo>
                  <a:lnTo>
                    <a:pt x="137" y="86"/>
                  </a:lnTo>
                  <a:lnTo>
                    <a:pt x="108" y="94"/>
                  </a:lnTo>
                  <a:lnTo>
                    <a:pt x="74" y="128"/>
                  </a:lnTo>
                  <a:lnTo>
                    <a:pt x="42" y="171"/>
                  </a:lnTo>
                  <a:lnTo>
                    <a:pt x="32" y="198"/>
                  </a:lnTo>
                  <a:lnTo>
                    <a:pt x="0" y="154"/>
                  </a:lnTo>
                  <a:lnTo>
                    <a:pt x="9" y="128"/>
                  </a:lnTo>
                  <a:lnTo>
                    <a:pt x="40" y="82"/>
                  </a:lnTo>
                  <a:lnTo>
                    <a:pt x="74" y="50"/>
                  </a:lnTo>
                  <a:lnTo>
                    <a:pt x="91" y="8"/>
                  </a:lnTo>
                  <a:lnTo>
                    <a:pt x="118" y="0"/>
                  </a:lnTo>
                  <a:lnTo>
                    <a:pt x="137" y="4"/>
                  </a:lnTo>
                  <a:lnTo>
                    <a:pt x="137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34" name="Freeform 238"/>
            <p:cNvSpPr>
              <a:spLocks/>
            </p:cNvSpPr>
            <p:nvPr/>
          </p:nvSpPr>
          <p:spPr bwMode="auto">
            <a:xfrm>
              <a:off x="3217" y="1641"/>
              <a:ext cx="853" cy="644"/>
            </a:xfrm>
            <a:custGeom>
              <a:avLst/>
              <a:gdLst/>
              <a:ahLst/>
              <a:cxnLst>
                <a:cxn ang="0">
                  <a:pos x="1488" y="76"/>
                </a:cxn>
                <a:cxn ang="0">
                  <a:pos x="1188" y="186"/>
                </a:cxn>
                <a:cxn ang="0">
                  <a:pos x="1026" y="247"/>
                </a:cxn>
                <a:cxn ang="0">
                  <a:pos x="870" y="430"/>
                </a:cxn>
                <a:cxn ang="0">
                  <a:pos x="703" y="582"/>
                </a:cxn>
                <a:cxn ang="0">
                  <a:pos x="574" y="745"/>
                </a:cxn>
                <a:cxn ang="0">
                  <a:pos x="424" y="825"/>
                </a:cxn>
                <a:cxn ang="0">
                  <a:pos x="325" y="931"/>
                </a:cxn>
                <a:cxn ang="0">
                  <a:pos x="57" y="1182"/>
                </a:cxn>
                <a:cxn ang="0">
                  <a:pos x="11" y="1234"/>
                </a:cxn>
                <a:cxn ang="0">
                  <a:pos x="252" y="1021"/>
                </a:cxn>
                <a:cxn ang="0">
                  <a:pos x="505" y="939"/>
                </a:cxn>
                <a:cxn ang="0">
                  <a:pos x="684" y="1121"/>
                </a:cxn>
                <a:cxn ang="0">
                  <a:pos x="636" y="1287"/>
                </a:cxn>
                <a:cxn ang="0">
                  <a:pos x="718" y="1268"/>
                </a:cxn>
                <a:cxn ang="0">
                  <a:pos x="680" y="1070"/>
                </a:cxn>
                <a:cxn ang="0">
                  <a:pos x="484" y="899"/>
                </a:cxn>
                <a:cxn ang="0">
                  <a:pos x="462" y="853"/>
                </a:cxn>
                <a:cxn ang="0">
                  <a:pos x="587" y="768"/>
                </a:cxn>
                <a:cxn ang="0">
                  <a:pos x="606" y="749"/>
                </a:cxn>
                <a:cxn ang="0">
                  <a:pos x="733" y="593"/>
                </a:cxn>
                <a:cxn ang="0">
                  <a:pos x="838" y="620"/>
                </a:cxn>
                <a:cxn ang="0">
                  <a:pos x="889" y="623"/>
                </a:cxn>
                <a:cxn ang="0">
                  <a:pos x="893" y="445"/>
                </a:cxn>
                <a:cxn ang="0">
                  <a:pos x="1001" y="523"/>
                </a:cxn>
                <a:cxn ang="0">
                  <a:pos x="1146" y="287"/>
                </a:cxn>
                <a:cxn ang="0">
                  <a:pos x="1286" y="407"/>
                </a:cxn>
                <a:cxn ang="0">
                  <a:pos x="1309" y="411"/>
                </a:cxn>
                <a:cxn ang="0">
                  <a:pos x="1414" y="150"/>
                </a:cxn>
                <a:cxn ang="0">
                  <a:pos x="1627" y="276"/>
                </a:cxn>
                <a:cxn ang="0">
                  <a:pos x="1604" y="217"/>
                </a:cxn>
                <a:cxn ang="0">
                  <a:pos x="1526" y="0"/>
                </a:cxn>
              </a:cxnLst>
              <a:rect l="0" t="0" r="r" b="b"/>
              <a:pathLst>
                <a:path w="1705" h="1287">
                  <a:moveTo>
                    <a:pt x="1526" y="0"/>
                  </a:moveTo>
                  <a:lnTo>
                    <a:pt x="1488" y="76"/>
                  </a:lnTo>
                  <a:lnTo>
                    <a:pt x="1281" y="161"/>
                  </a:lnTo>
                  <a:lnTo>
                    <a:pt x="1188" y="186"/>
                  </a:lnTo>
                  <a:lnTo>
                    <a:pt x="1119" y="251"/>
                  </a:lnTo>
                  <a:lnTo>
                    <a:pt x="1026" y="247"/>
                  </a:lnTo>
                  <a:lnTo>
                    <a:pt x="982" y="355"/>
                  </a:lnTo>
                  <a:lnTo>
                    <a:pt x="870" y="430"/>
                  </a:lnTo>
                  <a:lnTo>
                    <a:pt x="823" y="511"/>
                  </a:lnTo>
                  <a:lnTo>
                    <a:pt x="703" y="582"/>
                  </a:lnTo>
                  <a:lnTo>
                    <a:pt x="636" y="698"/>
                  </a:lnTo>
                  <a:lnTo>
                    <a:pt x="574" y="745"/>
                  </a:lnTo>
                  <a:lnTo>
                    <a:pt x="462" y="764"/>
                  </a:lnTo>
                  <a:lnTo>
                    <a:pt x="424" y="825"/>
                  </a:lnTo>
                  <a:lnTo>
                    <a:pt x="357" y="861"/>
                  </a:lnTo>
                  <a:lnTo>
                    <a:pt x="325" y="931"/>
                  </a:lnTo>
                  <a:lnTo>
                    <a:pt x="201" y="1032"/>
                  </a:lnTo>
                  <a:lnTo>
                    <a:pt x="57" y="1182"/>
                  </a:lnTo>
                  <a:lnTo>
                    <a:pt x="0" y="1215"/>
                  </a:lnTo>
                  <a:lnTo>
                    <a:pt x="11" y="1234"/>
                  </a:lnTo>
                  <a:lnTo>
                    <a:pt x="85" y="1175"/>
                  </a:lnTo>
                  <a:lnTo>
                    <a:pt x="252" y="1021"/>
                  </a:lnTo>
                  <a:lnTo>
                    <a:pt x="395" y="920"/>
                  </a:lnTo>
                  <a:lnTo>
                    <a:pt x="505" y="939"/>
                  </a:lnTo>
                  <a:lnTo>
                    <a:pt x="629" y="1043"/>
                  </a:lnTo>
                  <a:lnTo>
                    <a:pt x="684" y="1121"/>
                  </a:lnTo>
                  <a:lnTo>
                    <a:pt x="680" y="1207"/>
                  </a:lnTo>
                  <a:lnTo>
                    <a:pt x="636" y="1287"/>
                  </a:lnTo>
                  <a:lnTo>
                    <a:pt x="692" y="1245"/>
                  </a:lnTo>
                  <a:lnTo>
                    <a:pt x="718" y="1268"/>
                  </a:lnTo>
                  <a:lnTo>
                    <a:pt x="730" y="1182"/>
                  </a:lnTo>
                  <a:lnTo>
                    <a:pt x="680" y="1070"/>
                  </a:lnTo>
                  <a:lnTo>
                    <a:pt x="570" y="947"/>
                  </a:lnTo>
                  <a:lnTo>
                    <a:pt x="484" y="899"/>
                  </a:lnTo>
                  <a:lnTo>
                    <a:pt x="384" y="880"/>
                  </a:lnTo>
                  <a:lnTo>
                    <a:pt x="462" y="853"/>
                  </a:lnTo>
                  <a:lnTo>
                    <a:pt x="469" y="791"/>
                  </a:lnTo>
                  <a:lnTo>
                    <a:pt x="587" y="768"/>
                  </a:lnTo>
                  <a:lnTo>
                    <a:pt x="718" y="821"/>
                  </a:lnTo>
                  <a:lnTo>
                    <a:pt x="606" y="749"/>
                  </a:lnTo>
                  <a:lnTo>
                    <a:pt x="699" y="675"/>
                  </a:lnTo>
                  <a:lnTo>
                    <a:pt x="733" y="593"/>
                  </a:lnTo>
                  <a:lnTo>
                    <a:pt x="834" y="559"/>
                  </a:lnTo>
                  <a:lnTo>
                    <a:pt x="838" y="620"/>
                  </a:lnTo>
                  <a:lnTo>
                    <a:pt x="800" y="720"/>
                  </a:lnTo>
                  <a:lnTo>
                    <a:pt x="889" y="623"/>
                  </a:lnTo>
                  <a:lnTo>
                    <a:pt x="901" y="574"/>
                  </a:lnTo>
                  <a:lnTo>
                    <a:pt x="893" y="445"/>
                  </a:lnTo>
                  <a:lnTo>
                    <a:pt x="982" y="380"/>
                  </a:lnTo>
                  <a:lnTo>
                    <a:pt x="1001" y="523"/>
                  </a:lnTo>
                  <a:lnTo>
                    <a:pt x="1037" y="287"/>
                  </a:lnTo>
                  <a:lnTo>
                    <a:pt x="1146" y="287"/>
                  </a:lnTo>
                  <a:lnTo>
                    <a:pt x="1220" y="228"/>
                  </a:lnTo>
                  <a:lnTo>
                    <a:pt x="1286" y="407"/>
                  </a:lnTo>
                  <a:lnTo>
                    <a:pt x="1273" y="660"/>
                  </a:lnTo>
                  <a:lnTo>
                    <a:pt x="1309" y="411"/>
                  </a:lnTo>
                  <a:lnTo>
                    <a:pt x="1266" y="201"/>
                  </a:lnTo>
                  <a:lnTo>
                    <a:pt x="1414" y="150"/>
                  </a:lnTo>
                  <a:lnTo>
                    <a:pt x="1515" y="84"/>
                  </a:lnTo>
                  <a:lnTo>
                    <a:pt x="1627" y="276"/>
                  </a:lnTo>
                  <a:lnTo>
                    <a:pt x="1705" y="380"/>
                  </a:lnTo>
                  <a:lnTo>
                    <a:pt x="1604" y="217"/>
                  </a:lnTo>
                  <a:lnTo>
                    <a:pt x="1541" y="68"/>
                  </a:lnTo>
                  <a:lnTo>
                    <a:pt x="1526" y="0"/>
                  </a:lnTo>
                  <a:lnTo>
                    <a:pt x="15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35" name="Freeform 239"/>
            <p:cNvSpPr>
              <a:spLocks/>
            </p:cNvSpPr>
            <p:nvPr/>
          </p:nvSpPr>
          <p:spPr bwMode="auto">
            <a:xfrm>
              <a:off x="3333" y="1967"/>
              <a:ext cx="541" cy="644"/>
            </a:xfrm>
            <a:custGeom>
              <a:avLst/>
              <a:gdLst/>
              <a:ahLst/>
              <a:cxnLst>
                <a:cxn ang="0">
                  <a:pos x="0" y="850"/>
                </a:cxn>
                <a:cxn ang="0">
                  <a:pos x="140" y="783"/>
                </a:cxn>
                <a:cxn ang="0">
                  <a:pos x="412" y="627"/>
                </a:cxn>
                <a:cxn ang="0">
                  <a:pos x="486" y="637"/>
                </a:cxn>
                <a:cxn ang="0">
                  <a:pos x="524" y="623"/>
                </a:cxn>
                <a:cxn ang="0">
                  <a:pos x="572" y="566"/>
                </a:cxn>
                <a:cxn ang="0">
                  <a:pos x="642" y="551"/>
                </a:cxn>
                <a:cxn ang="0">
                  <a:pos x="669" y="488"/>
                </a:cxn>
                <a:cxn ang="0">
                  <a:pos x="661" y="407"/>
                </a:cxn>
                <a:cxn ang="0">
                  <a:pos x="703" y="473"/>
                </a:cxn>
                <a:cxn ang="0">
                  <a:pos x="851" y="388"/>
                </a:cxn>
                <a:cxn ang="0">
                  <a:pos x="646" y="336"/>
                </a:cxn>
                <a:cxn ang="0">
                  <a:pos x="617" y="298"/>
                </a:cxn>
                <a:cxn ang="0">
                  <a:pos x="880" y="333"/>
                </a:cxn>
                <a:cxn ang="0">
                  <a:pos x="840" y="232"/>
                </a:cxn>
                <a:cxn ang="0">
                  <a:pos x="840" y="0"/>
                </a:cxn>
                <a:cxn ang="0">
                  <a:pos x="870" y="239"/>
                </a:cxn>
                <a:cxn ang="0">
                  <a:pos x="952" y="295"/>
                </a:cxn>
                <a:cxn ang="0">
                  <a:pos x="1015" y="80"/>
                </a:cxn>
                <a:cxn ang="0">
                  <a:pos x="984" y="321"/>
                </a:cxn>
                <a:cxn ang="0">
                  <a:pos x="984" y="496"/>
                </a:cxn>
                <a:cxn ang="0">
                  <a:pos x="1034" y="737"/>
                </a:cxn>
                <a:cxn ang="0">
                  <a:pos x="992" y="659"/>
                </a:cxn>
                <a:cxn ang="0">
                  <a:pos x="948" y="819"/>
                </a:cxn>
                <a:cxn ang="0">
                  <a:pos x="880" y="935"/>
                </a:cxn>
                <a:cxn ang="0">
                  <a:pos x="921" y="1118"/>
                </a:cxn>
                <a:cxn ang="0">
                  <a:pos x="1081" y="1264"/>
                </a:cxn>
                <a:cxn ang="0">
                  <a:pos x="883" y="1152"/>
                </a:cxn>
                <a:cxn ang="0">
                  <a:pos x="769" y="1182"/>
                </a:cxn>
                <a:cxn ang="0">
                  <a:pos x="731" y="1241"/>
                </a:cxn>
                <a:cxn ang="0">
                  <a:pos x="623" y="1287"/>
                </a:cxn>
                <a:cxn ang="0">
                  <a:pos x="545" y="1260"/>
                </a:cxn>
                <a:cxn ang="0">
                  <a:pos x="688" y="1194"/>
                </a:cxn>
                <a:cxn ang="0">
                  <a:pos x="735" y="1140"/>
                </a:cxn>
                <a:cxn ang="0">
                  <a:pos x="832" y="1097"/>
                </a:cxn>
                <a:cxn ang="0">
                  <a:pos x="832" y="939"/>
                </a:cxn>
                <a:cxn ang="0">
                  <a:pos x="921" y="753"/>
                </a:cxn>
                <a:cxn ang="0">
                  <a:pos x="956" y="469"/>
                </a:cxn>
                <a:cxn ang="0">
                  <a:pos x="956" y="391"/>
                </a:cxn>
                <a:cxn ang="0">
                  <a:pos x="824" y="477"/>
                </a:cxn>
                <a:cxn ang="0">
                  <a:pos x="720" y="507"/>
                </a:cxn>
                <a:cxn ang="0">
                  <a:pos x="769" y="545"/>
                </a:cxn>
                <a:cxn ang="0">
                  <a:pos x="653" y="578"/>
                </a:cxn>
                <a:cxn ang="0">
                  <a:pos x="623" y="616"/>
                </a:cxn>
                <a:cxn ang="0">
                  <a:pos x="572" y="623"/>
                </a:cxn>
                <a:cxn ang="0">
                  <a:pos x="524" y="671"/>
                </a:cxn>
                <a:cxn ang="0">
                  <a:pos x="408" y="663"/>
                </a:cxn>
                <a:cxn ang="0">
                  <a:pos x="203" y="787"/>
                </a:cxn>
                <a:cxn ang="0">
                  <a:pos x="20" y="865"/>
                </a:cxn>
                <a:cxn ang="0">
                  <a:pos x="0" y="850"/>
                </a:cxn>
                <a:cxn ang="0">
                  <a:pos x="0" y="850"/>
                </a:cxn>
              </a:cxnLst>
              <a:rect l="0" t="0" r="r" b="b"/>
              <a:pathLst>
                <a:path w="1081" h="1287">
                  <a:moveTo>
                    <a:pt x="0" y="850"/>
                  </a:moveTo>
                  <a:lnTo>
                    <a:pt x="140" y="783"/>
                  </a:lnTo>
                  <a:lnTo>
                    <a:pt x="412" y="627"/>
                  </a:lnTo>
                  <a:lnTo>
                    <a:pt x="486" y="637"/>
                  </a:lnTo>
                  <a:lnTo>
                    <a:pt x="524" y="623"/>
                  </a:lnTo>
                  <a:lnTo>
                    <a:pt x="572" y="566"/>
                  </a:lnTo>
                  <a:lnTo>
                    <a:pt x="642" y="551"/>
                  </a:lnTo>
                  <a:lnTo>
                    <a:pt x="669" y="488"/>
                  </a:lnTo>
                  <a:lnTo>
                    <a:pt x="661" y="407"/>
                  </a:lnTo>
                  <a:lnTo>
                    <a:pt x="703" y="473"/>
                  </a:lnTo>
                  <a:lnTo>
                    <a:pt x="851" y="388"/>
                  </a:lnTo>
                  <a:lnTo>
                    <a:pt x="646" y="336"/>
                  </a:lnTo>
                  <a:lnTo>
                    <a:pt x="617" y="298"/>
                  </a:lnTo>
                  <a:lnTo>
                    <a:pt x="880" y="333"/>
                  </a:lnTo>
                  <a:lnTo>
                    <a:pt x="840" y="232"/>
                  </a:lnTo>
                  <a:lnTo>
                    <a:pt x="840" y="0"/>
                  </a:lnTo>
                  <a:lnTo>
                    <a:pt x="870" y="239"/>
                  </a:lnTo>
                  <a:lnTo>
                    <a:pt x="952" y="295"/>
                  </a:lnTo>
                  <a:lnTo>
                    <a:pt x="1015" y="80"/>
                  </a:lnTo>
                  <a:lnTo>
                    <a:pt x="984" y="321"/>
                  </a:lnTo>
                  <a:lnTo>
                    <a:pt x="984" y="496"/>
                  </a:lnTo>
                  <a:lnTo>
                    <a:pt x="1034" y="737"/>
                  </a:lnTo>
                  <a:lnTo>
                    <a:pt x="992" y="659"/>
                  </a:lnTo>
                  <a:lnTo>
                    <a:pt x="948" y="819"/>
                  </a:lnTo>
                  <a:lnTo>
                    <a:pt x="880" y="935"/>
                  </a:lnTo>
                  <a:lnTo>
                    <a:pt x="921" y="1118"/>
                  </a:lnTo>
                  <a:lnTo>
                    <a:pt x="1081" y="1264"/>
                  </a:lnTo>
                  <a:lnTo>
                    <a:pt x="883" y="1152"/>
                  </a:lnTo>
                  <a:lnTo>
                    <a:pt x="769" y="1182"/>
                  </a:lnTo>
                  <a:lnTo>
                    <a:pt x="731" y="1241"/>
                  </a:lnTo>
                  <a:lnTo>
                    <a:pt x="623" y="1287"/>
                  </a:lnTo>
                  <a:lnTo>
                    <a:pt x="545" y="1260"/>
                  </a:lnTo>
                  <a:lnTo>
                    <a:pt x="688" y="1194"/>
                  </a:lnTo>
                  <a:lnTo>
                    <a:pt x="735" y="1140"/>
                  </a:lnTo>
                  <a:lnTo>
                    <a:pt x="832" y="1097"/>
                  </a:lnTo>
                  <a:lnTo>
                    <a:pt x="832" y="939"/>
                  </a:lnTo>
                  <a:lnTo>
                    <a:pt x="921" y="753"/>
                  </a:lnTo>
                  <a:lnTo>
                    <a:pt x="956" y="469"/>
                  </a:lnTo>
                  <a:lnTo>
                    <a:pt x="956" y="391"/>
                  </a:lnTo>
                  <a:lnTo>
                    <a:pt x="824" y="477"/>
                  </a:lnTo>
                  <a:lnTo>
                    <a:pt x="720" y="507"/>
                  </a:lnTo>
                  <a:lnTo>
                    <a:pt x="769" y="545"/>
                  </a:lnTo>
                  <a:lnTo>
                    <a:pt x="653" y="578"/>
                  </a:lnTo>
                  <a:lnTo>
                    <a:pt x="623" y="616"/>
                  </a:lnTo>
                  <a:lnTo>
                    <a:pt x="572" y="623"/>
                  </a:lnTo>
                  <a:lnTo>
                    <a:pt x="524" y="671"/>
                  </a:lnTo>
                  <a:lnTo>
                    <a:pt x="408" y="663"/>
                  </a:lnTo>
                  <a:lnTo>
                    <a:pt x="203" y="787"/>
                  </a:lnTo>
                  <a:lnTo>
                    <a:pt x="20" y="865"/>
                  </a:lnTo>
                  <a:lnTo>
                    <a:pt x="0" y="850"/>
                  </a:lnTo>
                  <a:lnTo>
                    <a:pt x="0" y="8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36" name="Freeform 240"/>
            <p:cNvSpPr>
              <a:spLocks/>
            </p:cNvSpPr>
            <p:nvPr/>
          </p:nvSpPr>
          <p:spPr bwMode="auto">
            <a:xfrm>
              <a:off x="3688" y="2180"/>
              <a:ext cx="128" cy="65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171" y="104"/>
                </a:cxn>
                <a:cxn ang="0">
                  <a:pos x="256" y="66"/>
                </a:cxn>
                <a:cxn ang="0">
                  <a:pos x="254" y="0"/>
                </a:cxn>
                <a:cxn ang="0">
                  <a:pos x="119" y="85"/>
                </a:cxn>
                <a:cxn ang="0">
                  <a:pos x="11" y="104"/>
                </a:cxn>
                <a:cxn ang="0">
                  <a:pos x="0" y="129"/>
                </a:cxn>
                <a:cxn ang="0">
                  <a:pos x="0" y="129"/>
                </a:cxn>
              </a:cxnLst>
              <a:rect l="0" t="0" r="r" b="b"/>
              <a:pathLst>
                <a:path w="256" h="129">
                  <a:moveTo>
                    <a:pt x="0" y="129"/>
                  </a:moveTo>
                  <a:lnTo>
                    <a:pt x="171" y="104"/>
                  </a:lnTo>
                  <a:lnTo>
                    <a:pt x="256" y="66"/>
                  </a:lnTo>
                  <a:lnTo>
                    <a:pt x="254" y="0"/>
                  </a:lnTo>
                  <a:lnTo>
                    <a:pt x="119" y="85"/>
                  </a:lnTo>
                  <a:lnTo>
                    <a:pt x="11" y="104"/>
                  </a:lnTo>
                  <a:lnTo>
                    <a:pt x="0" y="129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37" name="Freeform 241"/>
            <p:cNvSpPr>
              <a:spLocks/>
            </p:cNvSpPr>
            <p:nvPr/>
          </p:nvSpPr>
          <p:spPr bwMode="auto">
            <a:xfrm>
              <a:off x="3843" y="2369"/>
              <a:ext cx="178" cy="186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74" y="126"/>
                </a:cxn>
                <a:cxn ang="0">
                  <a:pos x="335" y="304"/>
                </a:cxn>
                <a:cxn ang="0">
                  <a:pos x="358" y="373"/>
                </a:cxn>
                <a:cxn ang="0">
                  <a:pos x="93" y="304"/>
                </a:cxn>
                <a:cxn ang="0">
                  <a:pos x="27" y="226"/>
                </a:cxn>
                <a:cxn ang="0">
                  <a:pos x="0" y="105"/>
                </a:cxn>
                <a:cxn ang="0">
                  <a:pos x="27" y="0"/>
                </a:cxn>
                <a:cxn ang="0">
                  <a:pos x="27" y="0"/>
                </a:cxn>
              </a:cxnLst>
              <a:rect l="0" t="0" r="r" b="b"/>
              <a:pathLst>
                <a:path w="358" h="373">
                  <a:moveTo>
                    <a:pt x="27" y="0"/>
                  </a:moveTo>
                  <a:lnTo>
                    <a:pt x="74" y="126"/>
                  </a:lnTo>
                  <a:lnTo>
                    <a:pt x="335" y="304"/>
                  </a:lnTo>
                  <a:lnTo>
                    <a:pt x="358" y="373"/>
                  </a:lnTo>
                  <a:lnTo>
                    <a:pt x="93" y="304"/>
                  </a:lnTo>
                  <a:lnTo>
                    <a:pt x="27" y="226"/>
                  </a:lnTo>
                  <a:lnTo>
                    <a:pt x="0" y="105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38" name="Freeform 242"/>
            <p:cNvSpPr>
              <a:spLocks/>
            </p:cNvSpPr>
            <p:nvPr/>
          </p:nvSpPr>
          <p:spPr bwMode="auto">
            <a:xfrm>
              <a:off x="4163" y="2107"/>
              <a:ext cx="55" cy="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671"/>
                </a:cxn>
                <a:cxn ang="0">
                  <a:pos x="85" y="802"/>
                </a:cxn>
                <a:cxn ang="0">
                  <a:pos x="47" y="911"/>
                </a:cxn>
                <a:cxn ang="0">
                  <a:pos x="47" y="966"/>
                </a:cxn>
                <a:cxn ang="0">
                  <a:pos x="110" y="1032"/>
                </a:cxn>
                <a:cxn ang="0">
                  <a:pos x="106" y="1101"/>
                </a:cxn>
                <a:cxn ang="0">
                  <a:pos x="74" y="1008"/>
                </a:cxn>
                <a:cxn ang="0">
                  <a:pos x="36" y="970"/>
                </a:cxn>
                <a:cxn ang="0">
                  <a:pos x="36" y="911"/>
                </a:cxn>
                <a:cxn ang="0">
                  <a:pos x="55" y="802"/>
                </a:cxn>
                <a:cxn ang="0">
                  <a:pos x="21" y="63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" h="1101">
                  <a:moveTo>
                    <a:pt x="0" y="0"/>
                  </a:moveTo>
                  <a:lnTo>
                    <a:pt x="47" y="671"/>
                  </a:lnTo>
                  <a:lnTo>
                    <a:pt x="85" y="802"/>
                  </a:lnTo>
                  <a:lnTo>
                    <a:pt x="47" y="911"/>
                  </a:lnTo>
                  <a:lnTo>
                    <a:pt x="47" y="966"/>
                  </a:lnTo>
                  <a:lnTo>
                    <a:pt x="110" y="1032"/>
                  </a:lnTo>
                  <a:lnTo>
                    <a:pt x="106" y="1101"/>
                  </a:lnTo>
                  <a:lnTo>
                    <a:pt x="74" y="1008"/>
                  </a:lnTo>
                  <a:lnTo>
                    <a:pt x="36" y="970"/>
                  </a:lnTo>
                  <a:lnTo>
                    <a:pt x="36" y="911"/>
                  </a:lnTo>
                  <a:lnTo>
                    <a:pt x="55" y="802"/>
                  </a:lnTo>
                  <a:lnTo>
                    <a:pt x="21" y="63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39" name="Freeform 243"/>
            <p:cNvSpPr>
              <a:spLocks/>
            </p:cNvSpPr>
            <p:nvPr/>
          </p:nvSpPr>
          <p:spPr bwMode="auto">
            <a:xfrm>
              <a:off x="4286" y="1580"/>
              <a:ext cx="509" cy="456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67" y="95"/>
                </a:cxn>
                <a:cxn ang="0">
                  <a:pos x="67" y="156"/>
                </a:cxn>
                <a:cxn ang="0">
                  <a:pos x="0" y="314"/>
                </a:cxn>
                <a:cxn ang="0">
                  <a:pos x="40" y="335"/>
                </a:cxn>
                <a:cxn ang="0">
                  <a:pos x="101" y="162"/>
                </a:cxn>
                <a:cxn ang="0">
                  <a:pos x="207" y="73"/>
                </a:cxn>
                <a:cxn ang="0">
                  <a:pos x="386" y="84"/>
                </a:cxn>
                <a:cxn ang="0">
                  <a:pos x="279" y="208"/>
                </a:cxn>
                <a:cxn ang="0">
                  <a:pos x="253" y="424"/>
                </a:cxn>
                <a:cxn ang="0">
                  <a:pos x="279" y="430"/>
                </a:cxn>
                <a:cxn ang="0">
                  <a:pos x="354" y="196"/>
                </a:cxn>
                <a:cxn ang="0">
                  <a:pos x="492" y="101"/>
                </a:cxn>
                <a:cxn ang="0">
                  <a:pos x="420" y="246"/>
                </a:cxn>
                <a:cxn ang="0">
                  <a:pos x="604" y="133"/>
                </a:cxn>
                <a:cxn ang="0">
                  <a:pos x="521" y="335"/>
                </a:cxn>
                <a:cxn ang="0">
                  <a:pos x="437" y="464"/>
                </a:cxn>
                <a:cxn ang="0">
                  <a:pos x="622" y="363"/>
                </a:cxn>
                <a:cxn ang="0">
                  <a:pos x="722" y="274"/>
                </a:cxn>
                <a:cxn ang="0">
                  <a:pos x="688" y="386"/>
                </a:cxn>
                <a:cxn ang="0">
                  <a:pos x="817" y="493"/>
                </a:cxn>
                <a:cxn ang="0">
                  <a:pos x="694" y="493"/>
                </a:cxn>
                <a:cxn ang="0">
                  <a:pos x="901" y="548"/>
                </a:cxn>
                <a:cxn ang="0">
                  <a:pos x="990" y="711"/>
                </a:cxn>
                <a:cxn ang="0">
                  <a:pos x="901" y="913"/>
                </a:cxn>
                <a:cxn ang="0">
                  <a:pos x="939" y="879"/>
                </a:cxn>
                <a:cxn ang="0">
                  <a:pos x="1019" y="726"/>
                </a:cxn>
                <a:cxn ang="0">
                  <a:pos x="990" y="536"/>
                </a:cxn>
                <a:cxn ang="0">
                  <a:pos x="939" y="498"/>
                </a:cxn>
                <a:cxn ang="0">
                  <a:pos x="738" y="223"/>
                </a:cxn>
                <a:cxn ang="0">
                  <a:pos x="682" y="95"/>
                </a:cxn>
                <a:cxn ang="0">
                  <a:pos x="458" y="50"/>
                </a:cxn>
                <a:cxn ang="0">
                  <a:pos x="129" y="5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019" h="913">
                  <a:moveTo>
                    <a:pt x="17" y="0"/>
                  </a:moveTo>
                  <a:lnTo>
                    <a:pt x="67" y="95"/>
                  </a:lnTo>
                  <a:lnTo>
                    <a:pt x="67" y="156"/>
                  </a:lnTo>
                  <a:lnTo>
                    <a:pt x="0" y="314"/>
                  </a:lnTo>
                  <a:lnTo>
                    <a:pt x="40" y="335"/>
                  </a:lnTo>
                  <a:lnTo>
                    <a:pt x="101" y="162"/>
                  </a:lnTo>
                  <a:lnTo>
                    <a:pt x="207" y="73"/>
                  </a:lnTo>
                  <a:lnTo>
                    <a:pt x="386" y="84"/>
                  </a:lnTo>
                  <a:lnTo>
                    <a:pt x="279" y="208"/>
                  </a:lnTo>
                  <a:lnTo>
                    <a:pt x="253" y="424"/>
                  </a:lnTo>
                  <a:lnTo>
                    <a:pt x="279" y="430"/>
                  </a:lnTo>
                  <a:lnTo>
                    <a:pt x="354" y="196"/>
                  </a:lnTo>
                  <a:lnTo>
                    <a:pt x="492" y="101"/>
                  </a:lnTo>
                  <a:lnTo>
                    <a:pt x="420" y="246"/>
                  </a:lnTo>
                  <a:lnTo>
                    <a:pt x="604" y="133"/>
                  </a:lnTo>
                  <a:lnTo>
                    <a:pt x="521" y="335"/>
                  </a:lnTo>
                  <a:lnTo>
                    <a:pt x="437" y="464"/>
                  </a:lnTo>
                  <a:lnTo>
                    <a:pt x="622" y="363"/>
                  </a:lnTo>
                  <a:lnTo>
                    <a:pt x="722" y="274"/>
                  </a:lnTo>
                  <a:lnTo>
                    <a:pt x="688" y="386"/>
                  </a:lnTo>
                  <a:lnTo>
                    <a:pt x="817" y="493"/>
                  </a:lnTo>
                  <a:lnTo>
                    <a:pt x="694" y="493"/>
                  </a:lnTo>
                  <a:lnTo>
                    <a:pt x="901" y="548"/>
                  </a:lnTo>
                  <a:lnTo>
                    <a:pt x="990" y="711"/>
                  </a:lnTo>
                  <a:lnTo>
                    <a:pt x="901" y="913"/>
                  </a:lnTo>
                  <a:lnTo>
                    <a:pt x="939" y="879"/>
                  </a:lnTo>
                  <a:lnTo>
                    <a:pt x="1019" y="726"/>
                  </a:lnTo>
                  <a:lnTo>
                    <a:pt x="990" y="536"/>
                  </a:lnTo>
                  <a:lnTo>
                    <a:pt x="939" y="498"/>
                  </a:lnTo>
                  <a:lnTo>
                    <a:pt x="738" y="223"/>
                  </a:lnTo>
                  <a:lnTo>
                    <a:pt x="682" y="95"/>
                  </a:lnTo>
                  <a:lnTo>
                    <a:pt x="458" y="50"/>
                  </a:lnTo>
                  <a:lnTo>
                    <a:pt x="129" y="5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40" name="Freeform 244"/>
            <p:cNvSpPr>
              <a:spLocks/>
            </p:cNvSpPr>
            <p:nvPr/>
          </p:nvSpPr>
          <p:spPr bwMode="auto">
            <a:xfrm>
              <a:off x="4470" y="2036"/>
              <a:ext cx="101" cy="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3" y="424"/>
                </a:cxn>
                <a:cxn ang="0">
                  <a:pos x="201" y="720"/>
                </a:cxn>
                <a:cxn ang="0">
                  <a:pos x="178" y="369"/>
                </a:cxn>
                <a:cxn ang="0">
                  <a:pos x="140" y="285"/>
                </a:cxn>
                <a:cxn ang="0">
                  <a:pos x="140" y="3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1" h="720">
                  <a:moveTo>
                    <a:pt x="0" y="0"/>
                  </a:moveTo>
                  <a:lnTo>
                    <a:pt x="163" y="424"/>
                  </a:lnTo>
                  <a:lnTo>
                    <a:pt x="201" y="720"/>
                  </a:lnTo>
                  <a:lnTo>
                    <a:pt x="178" y="369"/>
                  </a:lnTo>
                  <a:lnTo>
                    <a:pt x="140" y="285"/>
                  </a:lnTo>
                  <a:lnTo>
                    <a:pt x="140" y="3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41" name="Freeform 245"/>
            <p:cNvSpPr>
              <a:spLocks/>
            </p:cNvSpPr>
            <p:nvPr/>
          </p:nvSpPr>
          <p:spPr bwMode="auto">
            <a:xfrm>
              <a:off x="4294" y="1912"/>
              <a:ext cx="557" cy="1086"/>
            </a:xfrm>
            <a:custGeom>
              <a:avLst/>
              <a:gdLst/>
              <a:ahLst/>
              <a:cxnLst>
                <a:cxn ang="0">
                  <a:pos x="660" y="342"/>
                </a:cxn>
                <a:cxn ang="0">
                  <a:pos x="677" y="515"/>
                </a:cxn>
                <a:cxn ang="0">
                  <a:pos x="626" y="733"/>
                </a:cxn>
                <a:cxn ang="0">
                  <a:pos x="626" y="990"/>
                </a:cxn>
                <a:cxn ang="0">
                  <a:pos x="593" y="1064"/>
                </a:cxn>
                <a:cxn ang="0">
                  <a:pos x="553" y="1013"/>
                </a:cxn>
                <a:cxn ang="0">
                  <a:pos x="565" y="1220"/>
                </a:cxn>
                <a:cxn ang="0">
                  <a:pos x="536" y="1287"/>
                </a:cxn>
                <a:cxn ang="0">
                  <a:pos x="340" y="771"/>
                </a:cxn>
                <a:cxn ang="0">
                  <a:pos x="34" y="17"/>
                </a:cxn>
                <a:cxn ang="0">
                  <a:pos x="0" y="0"/>
                </a:cxn>
                <a:cxn ang="0">
                  <a:pos x="262" y="627"/>
                </a:cxn>
                <a:cxn ang="0">
                  <a:pos x="487" y="1220"/>
                </a:cxn>
                <a:cxn ang="0">
                  <a:pos x="576" y="1421"/>
                </a:cxn>
                <a:cxn ang="0">
                  <a:pos x="510" y="1669"/>
                </a:cxn>
                <a:cxn ang="0">
                  <a:pos x="559" y="1594"/>
                </a:cxn>
                <a:cxn ang="0">
                  <a:pos x="576" y="1680"/>
                </a:cxn>
                <a:cxn ang="0">
                  <a:pos x="426" y="1724"/>
                </a:cxn>
                <a:cxn ang="0">
                  <a:pos x="599" y="1786"/>
                </a:cxn>
                <a:cxn ang="0">
                  <a:pos x="1114" y="2170"/>
                </a:cxn>
                <a:cxn ang="0">
                  <a:pos x="1114" y="2047"/>
                </a:cxn>
                <a:cxn ang="0">
                  <a:pos x="646" y="1712"/>
                </a:cxn>
                <a:cxn ang="0">
                  <a:pos x="648" y="1657"/>
                </a:cxn>
                <a:cxn ang="0">
                  <a:pos x="605" y="1522"/>
                </a:cxn>
                <a:cxn ang="0">
                  <a:pos x="605" y="1366"/>
                </a:cxn>
                <a:cxn ang="0">
                  <a:pos x="622" y="1281"/>
                </a:cxn>
                <a:cxn ang="0">
                  <a:pos x="610" y="1209"/>
                </a:cxn>
                <a:cxn ang="0">
                  <a:pos x="683" y="1064"/>
                </a:cxn>
                <a:cxn ang="0">
                  <a:pos x="705" y="728"/>
                </a:cxn>
                <a:cxn ang="0">
                  <a:pos x="743" y="475"/>
                </a:cxn>
                <a:cxn ang="0">
                  <a:pos x="755" y="365"/>
                </a:cxn>
                <a:cxn ang="0">
                  <a:pos x="660" y="342"/>
                </a:cxn>
                <a:cxn ang="0">
                  <a:pos x="660" y="342"/>
                </a:cxn>
              </a:cxnLst>
              <a:rect l="0" t="0" r="r" b="b"/>
              <a:pathLst>
                <a:path w="1114" h="2170">
                  <a:moveTo>
                    <a:pt x="660" y="342"/>
                  </a:moveTo>
                  <a:lnTo>
                    <a:pt x="677" y="515"/>
                  </a:lnTo>
                  <a:lnTo>
                    <a:pt x="626" y="733"/>
                  </a:lnTo>
                  <a:lnTo>
                    <a:pt x="626" y="990"/>
                  </a:lnTo>
                  <a:lnTo>
                    <a:pt x="593" y="1064"/>
                  </a:lnTo>
                  <a:lnTo>
                    <a:pt x="553" y="1013"/>
                  </a:lnTo>
                  <a:lnTo>
                    <a:pt x="565" y="1220"/>
                  </a:lnTo>
                  <a:lnTo>
                    <a:pt x="536" y="1287"/>
                  </a:lnTo>
                  <a:lnTo>
                    <a:pt x="340" y="771"/>
                  </a:lnTo>
                  <a:lnTo>
                    <a:pt x="34" y="17"/>
                  </a:lnTo>
                  <a:lnTo>
                    <a:pt x="0" y="0"/>
                  </a:lnTo>
                  <a:lnTo>
                    <a:pt x="262" y="627"/>
                  </a:lnTo>
                  <a:lnTo>
                    <a:pt x="487" y="1220"/>
                  </a:lnTo>
                  <a:lnTo>
                    <a:pt x="576" y="1421"/>
                  </a:lnTo>
                  <a:lnTo>
                    <a:pt x="510" y="1669"/>
                  </a:lnTo>
                  <a:lnTo>
                    <a:pt x="559" y="1594"/>
                  </a:lnTo>
                  <a:lnTo>
                    <a:pt x="576" y="1680"/>
                  </a:lnTo>
                  <a:lnTo>
                    <a:pt x="426" y="1724"/>
                  </a:lnTo>
                  <a:lnTo>
                    <a:pt x="599" y="1786"/>
                  </a:lnTo>
                  <a:lnTo>
                    <a:pt x="1114" y="2170"/>
                  </a:lnTo>
                  <a:lnTo>
                    <a:pt x="1114" y="2047"/>
                  </a:lnTo>
                  <a:lnTo>
                    <a:pt x="646" y="1712"/>
                  </a:lnTo>
                  <a:lnTo>
                    <a:pt x="648" y="1657"/>
                  </a:lnTo>
                  <a:lnTo>
                    <a:pt x="605" y="1522"/>
                  </a:lnTo>
                  <a:lnTo>
                    <a:pt x="605" y="1366"/>
                  </a:lnTo>
                  <a:lnTo>
                    <a:pt x="622" y="1281"/>
                  </a:lnTo>
                  <a:lnTo>
                    <a:pt x="610" y="1209"/>
                  </a:lnTo>
                  <a:lnTo>
                    <a:pt x="683" y="1064"/>
                  </a:lnTo>
                  <a:lnTo>
                    <a:pt x="705" y="728"/>
                  </a:lnTo>
                  <a:lnTo>
                    <a:pt x="743" y="475"/>
                  </a:lnTo>
                  <a:lnTo>
                    <a:pt x="755" y="365"/>
                  </a:lnTo>
                  <a:lnTo>
                    <a:pt x="660" y="342"/>
                  </a:lnTo>
                  <a:lnTo>
                    <a:pt x="660" y="3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42" name="Freeform 246"/>
            <p:cNvSpPr>
              <a:spLocks/>
            </p:cNvSpPr>
            <p:nvPr/>
          </p:nvSpPr>
          <p:spPr bwMode="auto">
            <a:xfrm>
              <a:off x="3908" y="1826"/>
              <a:ext cx="618" cy="918"/>
            </a:xfrm>
            <a:custGeom>
              <a:avLst/>
              <a:gdLst/>
              <a:ahLst/>
              <a:cxnLst>
                <a:cxn ang="0">
                  <a:pos x="0" y="1560"/>
                </a:cxn>
                <a:cxn ang="0">
                  <a:pos x="297" y="1623"/>
                </a:cxn>
                <a:cxn ang="0">
                  <a:pos x="527" y="1663"/>
                </a:cxn>
                <a:cxn ang="0">
                  <a:pos x="626" y="1712"/>
                </a:cxn>
                <a:cxn ang="0">
                  <a:pos x="721" y="1701"/>
                </a:cxn>
                <a:cxn ang="0">
                  <a:pos x="856" y="1684"/>
                </a:cxn>
                <a:cxn ang="0">
                  <a:pos x="1080" y="1707"/>
                </a:cxn>
                <a:cxn ang="0">
                  <a:pos x="856" y="1148"/>
                </a:cxn>
                <a:cxn ang="0">
                  <a:pos x="649" y="374"/>
                </a:cxn>
                <a:cxn ang="0">
                  <a:pos x="611" y="207"/>
                </a:cxn>
                <a:cxn ang="0">
                  <a:pos x="611" y="83"/>
                </a:cxn>
                <a:cxn ang="0">
                  <a:pos x="565" y="0"/>
                </a:cxn>
                <a:cxn ang="0">
                  <a:pos x="637" y="61"/>
                </a:cxn>
                <a:cxn ang="0">
                  <a:pos x="649" y="127"/>
                </a:cxn>
                <a:cxn ang="0">
                  <a:pos x="643" y="224"/>
                </a:cxn>
                <a:cxn ang="0">
                  <a:pos x="706" y="486"/>
                </a:cxn>
                <a:cxn ang="0">
                  <a:pos x="890" y="1140"/>
                </a:cxn>
                <a:cxn ang="0">
                  <a:pos x="1091" y="1684"/>
                </a:cxn>
                <a:cxn ang="0">
                  <a:pos x="1236" y="1836"/>
                </a:cxn>
                <a:cxn ang="0">
                  <a:pos x="1097" y="1773"/>
                </a:cxn>
                <a:cxn ang="0">
                  <a:pos x="884" y="1741"/>
                </a:cxn>
                <a:cxn ang="0">
                  <a:pos x="643" y="1758"/>
                </a:cxn>
                <a:cxn ang="0">
                  <a:pos x="470" y="1690"/>
                </a:cxn>
                <a:cxn ang="0">
                  <a:pos x="196" y="1629"/>
                </a:cxn>
                <a:cxn ang="0">
                  <a:pos x="0" y="1560"/>
                </a:cxn>
                <a:cxn ang="0">
                  <a:pos x="0" y="1560"/>
                </a:cxn>
              </a:cxnLst>
              <a:rect l="0" t="0" r="r" b="b"/>
              <a:pathLst>
                <a:path w="1236" h="1836">
                  <a:moveTo>
                    <a:pt x="0" y="1560"/>
                  </a:moveTo>
                  <a:lnTo>
                    <a:pt x="297" y="1623"/>
                  </a:lnTo>
                  <a:lnTo>
                    <a:pt x="527" y="1663"/>
                  </a:lnTo>
                  <a:lnTo>
                    <a:pt x="626" y="1712"/>
                  </a:lnTo>
                  <a:lnTo>
                    <a:pt x="721" y="1701"/>
                  </a:lnTo>
                  <a:lnTo>
                    <a:pt x="856" y="1684"/>
                  </a:lnTo>
                  <a:lnTo>
                    <a:pt x="1080" y="1707"/>
                  </a:lnTo>
                  <a:lnTo>
                    <a:pt x="856" y="1148"/>
                  </a:lnTo>
                  <a:lnTo>
                    <a:pt x="649" y="374"/>
                  </a:lnTo>
                  <a:lnTo>
                    <a:pt x="611" y="207"/>
                  </a:lnTo>
                  <a:lnTo>
                    <a:pt x="611" y="83"/>
                  </a:lnTo>
                  <a:lnTo>
                    <a:pt x="565" y="0"/>
                  </a:lnTo>
                  <a:lnTo>
                    <a:pt x="637" y="61"/>
                  </a:lnTo>
                  <a:lnTo>
                    <a:pt x="649" y="127"/>
                  </a:lnTo>
                  <a:lnTo>
                    <a:pt x="643" y="224"/>
                  </a:lnTo>
                  <a:lnTo>
                    <a:pt x="706" y="486"/>
                  </a:lnTo>
                  <a:lnTo>
                    <a:pt x="890" y="1140"/>
                  </a:lnTo>
                  <a:lnTo>
                    <a:pt x="1091" y="1684"/>
                  </a:lnTo>
                  <a:lnTo>
                    <a:pt x="1236" y="1836"/>
                  </a:lnTo>
                  <a:lnTo>
                    <a:pt x="1097" y="1773"/>
                  </a:lnTo>
                  <a:lnTo>
                    <a:pt x="884" y="1741"/>
                  </a:lnTo>
                  <a:lnTo>
                    <a:pt x="643" y="1758"/>
                  </a:lnTo>
                  <a:lnTo>
                    <a:pt x="470" y="1690"/>
                  </a:lnTo>
                  <a:lnTo>
                    <a:pt x="196" y="1629"/>
                  </a:lnTo>
                  <a:lnTo>
                    <a:pt x="0" y="1560"/>
                  </a:lnTo>
                  <a:lnTo>
                    <a:pt x="0" y="15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43" name="Freeform 247"/>
            <p:cNvSpPr>
              <a:spLocks/>
            </p:cNvSpPr>
            <p:nvPr/>
          </p:nvSpPr>
          <p:spPr bwMode="auto">
            <a:xfrm>
              <a:off x="3986" y="1876"/>
              <a:ext cx="246" cy="336"/>
            </a:xfrm>
            <a:custGeom>
              <a:avLst/>
              <a:gdLst/>
              <a:ahLst/>
              <a:cxnLst>
                <a:cxn ang="0">
                  <a:pos x="460" y="0"/>
                </a:cxn>
                <a:cxn ang="0">
                  <a:pos x="438" y="84"/>
                </a:cxn>
                <a:cxn ang="0">
                  <a:pos x="380" y="225"/>
                </a:cxn>
                <a:cxn ang="0">
                  <a:pos x="242" y="386"/>
                </a:cxn>
                <a:cxn ang="0">
                  <a:pos x="0" y="628"/>
                </a:cxn>
                <a:cxn ang="0">
                  <a:pos x="112" y="671"/>
                </a:cxn>
                <a:cxn ang="0">
                  <a:pos x="308" y="510"/>
                </a:cxn>
                <a:cxn ang="0">
                  <a:pos x="443" y="329"/>
                </a:cxn>
                <a:cxn ang="0">
                  <a:pos x="493" y="246"/>
                </a:cxn>
                <a:cxn ang="0">
                  <a:pos x="493" y="191"/>
                </a:cxn>
                <a:cxn ang="0">
                  <a:pos x="415" y="325"/>
                </a:cxn>
                <a:cxn ang="0">
                  <a:pos x="297" y="476"/>
                </a:cxn>
                <a:cxn ang="0">
                  <a:pos x="118" y="633"/>
                </a:cxn>
                <a:cxn ang="0">
                  <a:pos x="40" y="622"/>
                </a:cxn>
                <a:cxn ang="0">
                  <a:pos x="280" y="392"/>
                </a:cxn>
                <a:cxn ang="0">
                  <a:pos x="415" y="225"/>
                </a:cxn>
                <a:cxn ang="0">
                  <a:pos x="476" y="113"/>
                </a:cxn>
                <a:cxn ang="0">
                  <a:pos x="460" y="0"/>
                </a:cxn>
                <a:cxn ang="0">
                  <a:pos x="460" y="0"/>
                </a:cxn>
              </a:cxnLst>
              <a:rect l="0" t="0" r="r" b="b"/>
              <a:pathLst>
                <a:path w="493" h="671">
                  <a:moveTo>
                    <a:pt x="460" y="0"/>
                  </a:moveTo>
                  <a:lnTo>
                    <a:pt x="438" y="84"/>
                  </a:lnTo>
                  <a:lnTo>
                    <a:pt x="380" y="225"/>
                  </a:lnTo>
                  <a:lnTo>
                    <a:pt x="242" y="386"/>
                  </a:lnTo>
                  <a:lnTo>
                    <a:pt x="0" y="628"/>
                  </a:lnTo>
                  <a:lnTo>
                    <a:pt x="112" y="671"/>
                  </a:lnTo>
                  <a:lnTo>
                    <a:pt x="308" y="510"/>
                  </a:lnTo>
                  <a:lnTo>
                    <a:pt x="443" y="329"/>
                  </a:lnTo>
                  <a:lnTo>
                    <a:pt x="493" y="246"/>
                  </a:lnTo>
                  <a:lnTo>
                    <a:pt x="493" y="191"/>
                  </a:lnTo>
                  <a:lnTo>
                    <a:pt x="415" y="325"/>
                  </a:lnTo>
                  <a:lnTo>
                    <a:pt x="297" y="476"/>
                  </a:lnTo>
                  <a:lnTo>
                    <a:pt x="118" y="633"/>
                  </a:lnTo>
                  <a:lnTo>
                    <a:pt x="40" y="622"/>
                  </a:lnTo>
                  <a:lnTo>
                    <a:pt x="280" y="392"/>
                  </a:lnTo>
                  <a:lnTo>
                    <a:pt x="415" y="225"/>
                  </a:lnTo>
                  <a:lnTo>
                    <a:pt x="476" y="113"/>
                  </a:lnTo>
                  <a:lnTo>
                    <a:pt x="460" y="0"/>
                  </a:lnTo>
                  <a:lnTo>
                    <a:pt x="4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44" name="Freeform 248"/>
            <p:cNvSpPr>
              <a:spLocks/>
            </p:cNvSpPr>
            <p:nvPr/>
          </p:nvSpPr>
          <p:spPr bwMode="auto">
            <a:xfrm>
              <a:off x="3142" y="2447"/>
              <a:ext cx="1480" cy="871"/>
            </a:xfrm>
            <a:custGeom>
              <a:avLst/>
              <a:gdLst/>
              <a:ahLst/>
              <a:cxnLst>
                <a:cxn ang="0">
                  <a:pos x="2611" y="654"/>
                </a:cxn>
                <a:cxn ang="0">
                  <a:pos x="2315" y="648"/>
                </a:cxn>
                <a:cxn ang="0">
                  <a:pos x="2073" y="665"/>
                </a:cxn>
                <a:cxn ang="0">
                  <a:pos x="66" y="0"/>
                </a:cxn>
                <a:cxn ang="0">
                  <a:pos x="0" y="15"/>
                </a:cxn>
                <a:cxn ang="0">
                  <a:pos x="2778" y="935"/>
                </a:cxn>
                <a:cxn ang="0">
                  <a:pos x="2818" y="984"/>
                </a:cxn>
                <a:cxn ang="0">
                  <a:pos x="2813" y="1040"/>
                </a:cxn>
                <a:cxn ang="0">
                  <a:pos x="2073" y="1741"/>
                </a:cxn>
                <a:cxn ang="0">
                  <a:pos x="2813" y="1062"/>
                </a:cxn>
                <a:cxn ang="0">
                  <a:pos x="2801" y="1114"/>
                </a:cxn>
                <a:cxn ang="0">
                  <a:pos x="2145" y="1728"/>
                </a:cxn>
                <a:cxn ang="0">
                  <a:pos x="2201" y="1728"/>
                </a:cxn>
                <a:cxn ang="0">
                  <a:pos x="2459" y="1494"/>
                </a:cxn>
                <a:cxn ang="0">
                  <a:pos x="2666" y="1678"/>
                </a:cxn>
                <a:cxn ang="0">
                  <a:pos x="2742" y="1728"/>
                </a:cxn>
                <a:cxn ang="0">
                  <a:pos x="2959" y="1728"/>
                </a:cxn>
                <a:cxn ang="0">
                  <a:pos x="2738" y="1595"/>
                </a:cxn>
                <a:cxn ang="0">
                  <a:pos x="2951" y="1543"/>
                </a:cxn>
                <a:cxn ang="0">
                  <a:pos x="2706" y="1454"/>
                </a:cxn>
                <a:cxn ang="0">
                  <a:pos x="2634" y="1327"/>
                </a:cxn>
                <a:cxn ang="0">
                  <a:pos x="2830" y="1131"/>
                </a:cxn>
                <a:cxn ang="0">
                  <a:pos x="2851" y="1051"/>
                </a:cxn>
                <a:cxn ang="0">
                  <a:pos x="2845" y="956"/>
                </a:cxn>
                <a:cxn ang="0">
                  <a:pos x="2801" y="907"/>
                </a:cxn>
                <a:cxn ang="0">
                  <a:pos x="2470" y="794"/>
                </a:cxn>
                <a:cxn ang="0">
                  <a:pos x="2611" y="654"/>
                </a:cxn>
                <a:cxn ang="0">
                  <a:pos x="2611" y="654"/>
                </a:cxn>
              </a:cxnLst>
              <a:rect l="0" t="0" r="r" b="b"/>
              <a:pathLst>
                <a:path w="2959" h="1741">
                  <a:moveTo>
                    <a:pt x="2611" y="654"/>
                  </a:moveTo>
                  <a:lnTo>
                    <a:pt x="2315" y="648"/>
                  </a:lnTo>
                  <a:lnTo>
                    <a:pt x="2073" y="665"/>
                  </a:lnTo>
                  <a:lnTo>
                    <a:pt x="66" y="0"/>
                  </a:lnTo>
                  <a:lnTo>
                    <a:pt x="0" y="15"/>
                  </a:lnTo>
                  <a:lnTo>
                    <a:pt x="2778" y="935"/>
                  </a:lnTo>
                  <a:lnTo>
                    <a:pt x="2818" y="984"/>
                  </a:lnTo>
                  <a:lnTo>
                    <a:pt x="2813" y="1040"/>
                  </a:lnTo>
                  <a:lnTo>
                    <a:pt x="2073" y="1741"/>
                  </a:lnTo>
                  <a:lnTo>
                    <a:pt x="2813" y="1062"/>
                  </a:lnTo>
                  <a:lnTo>
                    <a:pt x="2801" y="1114"/>
                  </a:lnTo>
                  <a:lnTo>
                    <a:pt x="2145" y="1728"/>
                  </a:lnTo>
                  <a:lnTo>
                    <a:pt x="2201" y="1728"/>
                  </a:lnTo>
                  <a:lnTo>
                    <a:pt x="2459" y="1494"/>
                  </a:lnTo>
                  <a:lnTo>
                    <a:pt x="2666" y="1678"/>
                  </a:lnTo>
                  <a:lnTo>
                    <a:pt x="2742" y="1728"/>
                  </a:lnTo>
                  <a:lnTo>
                    <a:pt x="2959" y="1728"/>
                  </a:lnTo>
                  <a:lnTo>
                    <a:pt x="2738" y="1595"/>
                  </a:lnTo>
                  <a:lnTo>
                    <a:pt x="2951" y="1543"/>
                  </a:lnTo>
                  <a:lnTo>
                    <a:pt x="2706" y="1454"/>
                  </a:lnTo>
                  <a:lnTo>
                    <a:pt x="2634" y="1327"/>
                  </a:lnTo>
                  <a:lnTo>
                    <a:pt x="2830" y="1131"/>
                  </a:lnTo>
                  <a:lnTo>
                    <a:pt x="2851" y="1051"/>
                  </a:lnTo>
                  <a:lnTo>
                    <a:pt x="2845" y="956"/>
                  </a:lnTo>
                  <a:lnTo>
                    <a:pt x="2801" y="907"/>
                  </a:lnTo>
                  <a:lnTo>
                    <a:pt x="2470" y="794"/>
                  </a:lnTo>
                  <a:lnTo>
                    <a:pt x="2611" y="654"/>
                  </a:lnTo>
                  <a:lnTo>
                    <a:pt x="2611" y="6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45" name="Freeform 249"/>
            <p:cNvSpPr>
              <a:spLocks/>
            </p:cNvSpPr>
            <p:nvPr/>
          </p:nvSpPr>
          <p:spPr bwMode="auto">
            <a:xfrm>
              <a:off x="2881" y="2259"/>
              <a:ext cx="132" cy="94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12"/>
                </a:cxn>
                <a:cxn ang="0">
                  <a:pos x="45" y="46"/>
                </a:cxn>
                <a:cxn ang="0">
                  <a:pos x="99" y="94"/>
                </a:cxn>
                <a:cxn ang="0">
                  <a:pos x="112" y="135"/>
                </a:cxn>
                <a:cxn ang="0">
                  <a:pos x="112" y="154"/>
                </a:cxn>
                <a:cxn ang="0">
                  <a:pos x="78" y="168"/>
                </a:cxn>
                <a:cxn ang="0">
                  <a:pos x="21" y="135"/>
                </a:cxn>
                <a:cxn ang="0">
                  <a:pos x="78" y="179"/>
                </a:cxn>
                <a:cxn ang="0">
                  <a:pos x="158" y="189"/>
                </a:cxn>
                <a:cxn ang="0">
                  <a:pos x="207" y="185"/>
                </a:cxn>
                <a:cxn ang="0">
                  <a:pos x="241" y="166"/>
                </a:cxn>
                <a:cxn ang="0">
                  <a:pos x="264" y="173"/>
                </a:cxn>
                <a:cxn ang="0">
                  <a:pos x="241" y="154"/>
                </a:cxn>
                <a:cxn ang="0">
                  <a:pos x="196" y="166"/>
                </a:cxn>
                <a:cxn ang="0">
                  <a:pos x="129" y="162"/>
                </a:cxn>
                <a:cxn ang="0">
                  <a:pos x="129" y="122"/>
                </a:cxn>
                <a:cxn ang="0">
                  <a:pos x="101" y="69"/>
                </a:cxn>
                <a:cxn ang="0">
                  <a:pos x="32" y="19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64" h="189">
                  <a:moveTo>
                    <a:pt x="19" y="0"/>
                  </a:moveTo>
                  <a:lnTo>
                    <a:pt x="0" y="12"/>
                  </a:lnTo>
                  <a:lnTo>
                    <a:pt x="45" y="46"/>
                  </a:lnTo>
                  <a:lnTo>
                    <a:pt x="99" y="94"/>
                  </a:lnTo>
                  <a:lnTo>
                    <a:pt x="112" y="135"/>
                  </a:lnTo>
                  <a:lnTo>
                    <a:pt x="112" y="154"/>
                  </a:lnTo>
                  <a:lnTo>
                    <a:pt x="78" y="168"/>
                  </a:lnTo>
                  <a:lnTo>
                    <a:pt x="21" y="135"/>
                  </a:lnTo>
                  <a:lnTo>
                    <a:pt x="78" y="179"/>
                  </a:lnTo>
                  <a:lnTo>
                    <a:pt x="158" y="189"/>
                  </a:lnTo>
                  <a:lnTo>
                    <a:pt x="207" y="185"/>
                  </a:lnTo>
                  <a:lnTo>
                    <a:pt x="241" y="166"/>
                  </a:lnTo>
                  <a:lnTo>
                    <a:pt x="264" y="173"/>
                  </a:lnTo>
                  <a:lnTo>
                    <a:pt x="241" y="154"/>
                  </a:lnTo>
                  <a:lnTo>
                    <a:pt x="196" y="166"/>
                  </a:lnTo>
                  <a:lnTo>
                    <a:pt x="129" y="162"/>
                  </a:lnTo>
                  <a:lnTo>
                    <a:pt x="129" y="122"/>
                  </a:lnTo>
                  <a:lnTo>
                    <a:pt x="101" y="69"/>
                  </a:lnTo>
                  <a:lnTo>
                    <a:pt x="32" y="19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46" name="Freeform 250"/>
            <p:cNvSpPr>
              <a:spLocks/>
            </p:cNvSpPr>
            <p:nvPr/>
          </p:nvSpPr>
          <p:spPr bwMode="auto">
            <a:xfrm>
              <a:off x="2854" y="2242"/>
              <a:ext cx="173" cy="242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0" y="34"/>
                </a:cxn>
                <a:cxn ang="0">
                  <a:pos x="0" y="90"/>
                </a:cxn>
                <a:cxn ang="0">
                  <a:pos x="28" y="135"/>
                </a:cxn>
                <a:cxn ang="0">
                  <a:pos x="13" y="188"/>
                </a:cxn>
                <a:cxn ang="0">
                  <a:pos x="28" y="236"/>
                </a:cxn>
                <a:cxn ang="0">
                  <a:pos x="93" y="287"/>
                </a:cxn>
                <a:cxn ang="0">
                  <a:pos x="98" y="379"/>
                </a:cxn>
                <a:cxn ang="0">
                  <a:pos x="125" y="403"/>
                </a:cxn>
                <a:cxn ang="0">
                  <a:pos x="146" y="462"/>
                </a:cxn>
                <a:cxn ang="0">
                  <a:pos x="203" y="483"/>
                </a:cxn>
                <a:cxn ang="0">
                  <a:pos x="260" y="456"/>
                </a:cxn>
                <a:cxn ang="0">
                  <a:pos x="346" y="415"/>
                </a:cxn>
                <a:cxn ang="0">
                  <a:pos x="230" y="460"/>
                </a:cxn>
                <a:cxn ang="0">
                  <a:pos x="190" y="460"/>
                </a:cxn>
                <a:cxn ang="0">
                  <a:pos x="178" y="443"/>
                </a:cxn>
                <a:cxn ang="0">
                  <a:pos x="176" y="407"/>
                </a:cxn>
                <a:cxn ang="0">
                  <a:pos x="262" y="382"/>
                </a:cxn>
                <a:cxn ang="0">
                  <a:pos x="144" y="392"/>
                </a:cxn>
                <a:cxn ang="0">
                  <a:pos x="121" y="375"/>
                </a:cxn>
                <a:cxn ang="0">
                  <a:pos x="121" y="333"/>
                </a:cxn>
                <a:cxn ang="0">
                  <a:pos x="163" y="299"/>
                </a:cxn>
                <a:cxn ang="0">
                  <a:pos x="256" y="299"/>
                </a:cxn>
                <a:cxn ang="0">
                  <a:pos x="304" y="272"/>
                </a:cxn>
                <a:cxn ang="0">
                  <a:pos x="254" y="285"/>
                </a:cxn>
                <a:cxn ang="0">
                  <a:pos x="131" y="291"/>
                </a:cxn>
                <a:cxn ang="0">
                  <a:pos x="47" y="232"/>
                </a:cxn>
                <a:cxn ang="0">
                  <a:pos x="34" y="194"/>
                </a:cxn>
                <a:cxn ang="0">
                  <a:pos x="45" y="149"/>
                </a:cxn>
                <a:cxn ang="0">
                  <a:pos x="15" y="72"/>
                </a:cxn>
                <a:cxn ang="0">
                  <a:pos x="15" y="44"/>
                </a:cxn>
                <a:cxn ang="0">
                  <a:pos x="62" y="33"/>
                </a:cxn>
                <a:cxn ang="0">
                  <a:pos x="49" y="0"/>
                </a:cxn>
                <a:cxn ang="0">
                  <a:pos x="49" y="0"/>
                </a:cxn>
              </a:cxnLst>
              <a:rect l="0" t="0" r="r" b="b"/>
              <a:pathLst>
                <a:path w="346" h="483">
                  <a:moveTo>
                    <a:pt x="49" y="0"/>
                  </a:moveTo>
                  <a:lnTo>
                    <a:pt x="0" y="34"/>
                  </a:lnTo>
                  <a:lnTo>
                    <a:pt x="0" y="90"/>
                  </a:lnTo>
                  <a:lnTo>
                    <a:pt x="28" y="135"/>
                  </a:lnTo>
                  <a:lnTo>
                    <a:pt x="13" y="188"/>
                  </a:lnTo>
                  <a:lnTo>
                    <a:pt x="28" y="236"/>
                  </a:lnTo>
                  <a:lnTo>
                    <a:pt x="93" y="287"/>
                  </a:lnTo>
                  <a:lnTo>
                    <a:pt x="98" y="379"/>
                  </a:lnTo>
                  <a:lnTo>
                    <a:pt x="125" y="403"/>
                  </a:lnTo>
                  <a:lnTo>
                    <a:pt x="146" y="462"/>
                  </a:lnTo>
                  <a:lnTo>
                    <a:pt x="203" y="483"/>
                  </a:lnTo>
                  <a:lnTo>
                    <a:pt x="260" y="456"/>
                  </a:lnTo>
                  <a:lnTo>
                    <a:pt x="346" y="415"/>
                  </a:lnTo>
                  <a:lnTo>
                    <a:pt x="230" y="460"/>
                  </a:lnTo>
                  <a:lnTo>
                    <a:pt x="190" y="460"/>
                  </a:lnTo>
                  <a:lnTo>
                    <a:pt x="178" y="443"/>
                  </a:lnTo>
                  <a:lnTo>
                    <a:pt x="176" y="407"/>
                  </a:lnTo>
                  <a:lnTo>
                    <a:pt x="262" y="382"/>
                  </a:lnTo>
                  <a:lnTo>
                    <a:pt x="144" y="392"/>
                  </a:lnTo>
                  <a:lnTo>
                    <a:pt x="121" y="375"/>
                  </a:lnTo>
                  <a:lnTo>
                    <a:pt x="121" y="333"/>
                  </a:lnTo>
                  <a:lnTo>
                    <a:pt x="163" y="299"/>
                  </a:lnTo>
                  <a:lnTo>
                    <a:pt x="256" y="299"/>
                  </a:lnTo>
                  <a:lnTo>
                    <a:pt x="304" y="272"/>
                  </a:lnTo>
                  <a:lnTo>
                    <a:pt x="254" y="285"/>
                  </a:lnTo>
                  <a:lnTo>
                    <a:pt x="131" y="291"/>
                  </a:lnTo>
                  <a:lnTo>
                    <a:pt x="47" y="232"/>
                  </a:lnTo>
                  <a:lnTo>
                    <a:pt x="34" y="194"/>
                  </a:lnTo>
                  <a:lnTo>
                    <a:pt x="45" y="149"/>
                  </a:lnTo>
                  <a:lnTo>
                    <a:pt x="15" y="72"/>
                  </a:lnTo>
                  <a:lnTo>
                    <a:pt x="15" y="44"/>
                  </a:lnTo>
                  <a:lnTo>
                    <a:pt x="62" y="33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47" name="Freeform 251"/>
            <p:cNvSpPr>
              <a:spLocks/>
            </p:cNvSpPr>
            <p:nvPr/>
          </p:nvSpPr>
          <p:spPr bwMode="auto">
            <a:xfrm>
              <a:off x="2999" y="2386"/>
              <a:ext cx="64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4" y="0"/>
                </a:cxn>
                <a:cxn ang="0">
                  <a:pos x="129" y="27"/>
                </a:cxn>
                <a:cxn ang="0">
                  <a:pos x="108" y="69"/>
                </a:cxn>
                <a:cxn ang="0">
                  <a:pos x="89" y="82"/>
                </a:cxn>
                <a:cxn ang="0">
                  <a:pos x="76" y="122"/>
                </a:cxn>
                <a:cxn ang="0">
                  <a:pos x="60" y="88"/>
                </a:cxn>
                <a:cxn ang="0">
                  <a:pos x="7" y="88"/>
                </a:cxn>
                <a:cxn ang="0">
                  <a:pos x="102" y="55"/>
                </a:cxn>
                <a:cxn ang="0">
                  <a:pos x="108" y="27"/>
                </a:cxn>
                <a:cxn ang="0">
                  <a:pos x="91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9" h="122">
                  <a:moveTo>
                    <a:pt x="0" y="0"/>
                  </a:moveTo>
                  <a:lnTo>
                    <a:pt x="104" y="0"/>
                  </a:lnTo>
                  <a:lnTo>
                    <a:pt x="129" y="27"/>
                  </a:lnTo>
                  <a:lnTo>
                    <a:pt x="108" y="69"/>
                  </a:lnTo>
                  <a:lnTo>
                    <a:pt x="89" y="82"/>
                  </a:lnTo>
                  <a:lnTo>
                    <a:pt x="76" y="122"/>
                  </a:lnTo>
                  <a:lnTo>
                    <a:pt x="60" y="88"/>
                  </a:lnTo>
                  <a:lnTo>
                    <a:pt x="7" y="88"/>
                  </a:lnTo>
                  <a:lnTo>
                    <a:pt x="102" y="55"/>
                  </a:lnTo>
                  <a:lnTo>
                    <a:pt x="108" y="27"/>
                  </a:lnTo>
                  <a:lnTo>
                    <a:pt x="91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48" name="Freeform 252"/>
            <p:cNvSpPr>
              <a:spLocks/>
            </p:cNvSpPr>
            <p:nvPr/>
          </p:nvSpPr>
          <p:spPr bwMode="auto">
            <a:xfrm>
              <a:off x="2959" y="2392"/>
              <a:ext cx="472" cy="110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127" y="203"/>
                </a:cxn>
                <a:cxn ang="0">
                  <a:pos x="334" y="148"/>
                </a:cxn>
                <a:cxn ang="0">
                  <a:pos x="520" y="91"/>
                </a:cxn>
                <a:cxn ang="0">
                  <a:pos x="731" y="152"/>
                </a:cxn>
                <a:cxn ang="0">
                  <a:pos x="944" y="218"/>
                </a:cxn>
                <a:cxn ang="0">
                  <a:pos x="684" y="121"/>
                </a:cxn>
                <a:cxn ang="0">
                  <a:pos x="471" y="57"/>
                </a:cxn>
                <a:cxn ang="0">
                  <a:pos x="296" y="0"/>
                </a:cxn>
                <a:cxn ang="0">
                  <a:pos x="437" y="59"/>
                </a:cxn>
                <a:cxn ang="0">
                  <a:pos x="319" y="78"/>
                </a:cxn>
                <a:cxn ang="0">
                  <a:pos x="184" y="129"/>
                </a:cxn>
                <a:cxn ang="0">
                  <a:pos x="346" y="89"/>
                </a:cxn>
                <a:cxn ang="0">
                  <a:pos x="469" y="89"/>
                </a:cxn>
                <a:cxn ang="0">
                  <a:pos x="256" y="152"/>
                </a:cxn>
                <a:cxn ang="0">
                  <a:pos x="137" y="171"/>
                </a:cxn>
                <a:cxn ang="0">
                  <a:pos x="108" y="186"/>
                </a:cxn>
                <a:cxn ang="0">
                  <a:pos x="85" y="138"/>
                </a:cxn>
                <a:cxn ang="0">
                  <a:pos x="66" y="142"/>
                </a:cxn>
                <a:cxn ang="0">
                  <a:pos x="81" y="180"/>
                </a:cxn>
                <a:cxn ang="0">
                  <a:pos x="15" y="161"/>
                </a:cxn>
                <a:cxn ang="0">
                  <a:pos x="0" y="182"/>
                </a:cxn>
                <a:cxn ang="0">
                  <a:pos x="0" y="182"/>
                </a:cxn>
              </a:cxnLst>
              <a:rect l="0" t="0" r="r" b="b"/>
              <a:pathLst>
                <a:path w="944" h="218">
                  <a:moveTo>
                    <a:pt x="0" y="182"/>
                  </a:moveTo>
                  <a:lnTo>
                    <a:pt x="127" y="203"/>
                  </a:lnTo>
                  <a:lnTo>
                    <a:pt x="334" y="148"/>
                  </a:lnTo>
                  <a:lnTo>
                    <a:pt x="520" y="91"/>
                  </a:lnTo>
                  <a:lnTo>
                    <a:pt x="731" y="152"/>
                  </a:lnTo>
                  <a:lnTo>
                    <a:pt x="944" y="218"/>
                  </a:lnTo>
                  <a:lnTo>
                    <a:pt x="684" y="121"/>
                  </a:lnTo>
                  <a:lnTo>
                    <a:pt x="471" y="57"/>
                  </a:lnTo>
                  <a:lnTo>
                    <a:pt x="296" y="0"/>
                  </a:lnTo>
                  <a:lnTo>
                    <a:pt x="437" y="59"/>
                  </a:lnTo>
                  <a:lnTo>
                    <a:pt x="319" y="78"/>
                  </a:lnTo>
                  <a:lnTo>
                    <a:pt x="184" y="129"/>
                  </a:lnTo>
                  <a:lnTo>
                    <a:pt x="346" y="89"/>
                  </a:lnTo>
                  <a:lnTo>
                    <a:pt x="469" y="89"/>
                  </a:lnTo>
                  <a:lnTo>
                    <a:pt x="256" y="152"/>
                  </a:lnTo>
                  <a:lnTo>
                    <a:pt x="137" y="171"/>
                  </a:lnTo>
                  <a:lnTo>
                    <a:pt x="108" y="186"/>
                  </a:lnTo>
                  <a:lnTo>
                    <a:pt x="85" y="138"/>
                  </a:lnTo>
                  <a:lnTo>
                    <a:pt x="66" y="142"/>
                  </a:lnTo>
                  <a:lnTo>
                    <a:pt x="81" y="180"/>
                  </a:lnTo>
                  <a:lnTo>
                    <a:pt x="15" y="161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49" name="Freeform 253"/>
            <p:cNvSpPr>
              <a:spLocks/>
            </p:cNvSpPr>
            <p:nvPr/>
          </p:nvSpPr>
          <p:spPr bwMode="auto">
            <a:xfrm>
              <a:off x="2688" y="1930"/>
              <a:ext cx="754" cy="556"/>
            </a:xfrm>
            <a:custGeom>
              <a:avLst/>
              <a:gdLst/>
              <a:ahLst/>
              <a:cxnLst>
                <a:cxn ang="0">
                  <a:pos x="469" y="713"/>
                </a:cxn>
                <a:cxn ang="0">
                  <a:pos x="316" y="479"/>
                </a:cxn>
                <a:cxn ang="0">
                  <a:pos x="139" y="207"/>
                </a:cxn>
                <a:cxn ang="0">
                  <a:pos x="36" y="24"/>
                </a:cxn>
                <a:cxn ang="0">
                  <a:pos x="257" y="34"/>
                </a:cxn>
                <a:cxn ang="0">
                  <a:pos x="528" y="43"/>
                </a:cxn>
                <a:cxn ang="0">
                  <a:pos x="648" y="34"/>
                </a:cxn>
                <a:cxn ang="0">
                  <a:pos x="842" y="408"/>
                </a:cxn>
                <a:cxn ang="0">
                  <a:pos x="1156" y="819"/>
                </a:cxn>
                <a:cxn ang="0">
                  <a:pos x="1422" y="1083"/>
                </a:cxn>
                <a:cxn ang="0">
                  <a:pos x="1275" y="920"/>
                </a:cxn>
                <a:cxn ang="0">
                  <a:pos x="1464" y="1070"/>
                </a:cxn>
                <a:cxn ang="0">
                  <a:pos x="1435" y="1098"/>
                </a:cxn>
                <a:cxn ang="0">
                  <a:pos x="1460" y="1112"/>
                </a:cxn>
                <a:cxn ang="0">
                  <a:pos x="1507" y="1083"/>
                </a:cxn>
                <a:cxn ang="0">
                  <a:pos x="1177" y="813"/>
                </a:cxn>
                <a:cxn ang="0">
                  <a:pos x="1097" y="718"/>
                </a:cxn>
                <a:cxn ang="0">
                  <a:pos x="850" y="388"/>
                </a:cxn>
                <a:cxn ang="0">
                  <a:pos x="661" y="19"/>
                </a:cxn>
                <a:cxn ang="0">
                  <a:pos x="401" y="19"/>
                </a:cxn>
                <a:cxn ang="0">
                  <a:pos x="0" y="0"/>
                </a:cxn>
                <a:cxn ang="0">
                  <a:pos x="144" y="253"/>
                </a:cxn>
                <a:cxn ang="0">
                  <a:pos x="321" y="532"/>
                </a:cxn>
                <a:cxn ang="0">
                  <a:pos x="412" y="680"/>
                </a:cxn>
                <a:cxn ang="0">
                  <a:pos x="469" y="713"/>
                </a:cxn>
                <a:cxn ang="0">
                  <a:pos x="469" y="713"/>
                </a:cxn>
              </a:cxnLst>
              <a:rect l="0" t="0" r="r" b="b"/>
              <a:pathLst>
                <a:path w="1507" h="1112">
                  <a:moveTo>
                    <a:pt x="469" y="713"/>
                  </a:moveTo>
                  <a:lnTo>
                    <a:pt x="316" y="479"/>
                  </a:lnTo>
                  <a:lnTo>
                    <a:pt x="139" y="207"/>
                  </a:lnTo>
                  <a:lnTo>
                    <a:pt x="36" y="24"/>
                  </a:lnTo>
                  <a:lnTo>
                    <a:pt x="257" y="34"/>
                  </a:lnTo>
                  <a:lnTo>
                    <a:pt x="528" y="43"/>
                  </a:lnTo>
                  <a:lnTo>
                    <a:pt x="648" y="34"/>
                  </a:lnTo>
                  <a:lnTo>
                    <a:pt x="842" y="408"/>
                  </a:lnTo>
                  <a:lnTo>
                    <a:pt x="1156" y="819"/>
                  </a:lnTo>
                  <a:lnTo>
                    <a:pt x="1422" y="1083"/>
                  </a:lnTo>
                  <a:lnTo>
                    <a:pt x="1275" y="920"/>
                  </a:lnTo>
                  <a:lnTo>
                    <a:pt x="1464" y="1070"/>
                  </a:lnTo>
                  <a:lnTo>
                    <a:pt x="1435" y="1098"/>
                  </a:lnTo>
                  <a:lnTo>
                    <a:pt x="1460" y="1112"/>
                  </a:lnTo>
                  <a:lnTo>
                    <a:pt x="1507" y="1083"/>
                  </a:lnTo>
                  <a:lnTo>
                    <a:pt x="1177" y="813"/>
                  </a:lnTo>
                  <a:lnTo>
                    <a:pt x="1097" y="718"/>
                  </a:lnTo>
                  <a:lnTo>
                    <a:pt x="850" y="388"/>
                  </a:lnTo>
                  <a:lnTo>
                    <a:pt x="661" y="19"/>
                  </a:lnTo>
                  <a:lnTo>
                    <a:pt x="401" y="19"/>
                  </a:lnTo>
                  <a:lnTo>
                    <a:pt x="0" y="0"/>
                  </a:lnTo>
                  <a:lnTo>
                    <a:pt x="144" y="253"/>
                  </a:lnTo>
                  <a:lnTo>
                    <a:pt x="321" y="532"/>
                  </a:lnTo>
                  <a:lnTo>
                    <a:pt x="412" y="680"/>
                  </a:lnTo>
                  <a:lnTo>
                    <a:pt x="469" y="713"/>
                  </a:lnTo>
                  <a:lnTo>
                    <a:pt x="469" y="7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50" name="Freeform 254"/>
            <p:cNvSpPr>
              <a:spLocks/>
            </p:cNvSpPr>
            <p:nvPr/>
          </p:nvSpPr>
          <p:spPr bwMode="auto">
            <a:xfrm>
              <a:off x="3043" y="1994"/>
              <a:ext cx="128" cy="2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4"/>
                </a:cxn>
                <a:cxn ang="0">
                  <a:pos x="150" y="232"/>
                </a:cxn>
                <a:cxn ang="0">
                  <a:pos x="255" y="420"/>
                </a:cxn>
                <a:cxn ang="0">
                  <a:pos x="217" y="375"/>
                </a:cxn>
                <a:cxn ang="0">
                  <a:pos x="137" y="236"/>
                </a:cxn>
                <a:cxn ang="0">
                  <a:pos x="59" y="29"/>
                </a:cxn>
                <a:cxn ang="0">
                  <a:pos x="2" y="1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5" h="420">
                  <a:moveTo>
                    <a:pt x="0" y="0"/>
                  </a:moveTo>
                  <a:lnTo>
                    <a:pt x="68" y="4"/>
                  </a:lnTo>
                  <a:lnTo>
                    <a:pt x="150" y="232"/>
                  </a:lnTo>
                  <a:lnTo>
                    <a:pt x="255" y="420"/>
                  </a:lnTo>
                  <a:lnTo>
                    <a:pt x="217" y="375"/>
                  </a:lnTo>
                  <a:lnTo>
                    <a:pt x="137" y="236"/>
                  </a:lnTo>
                  <a:lnTo>
                    <a:pt x="59" y="29"/>
                  </a:lnTo>
                  <a:lnTo>
                    <a:pt x="2" y="1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51" name="Freeform 255"/>
            <p:cNvSpPr>
              <a:spLocks/>
            </p:cNvSpPr>
            <p:nvPr/>
          </p:nvSpPr>
          <p:spPr bwMode="auto">
            <a:xfrm>
              <a:off x="2735" y="1905"/>
              <a:ext cx="100" cy="38"/>
            </a:xfrm>
            <a:custGeom>
              <a:avLst/>
              <a:gdLst/>
              <a:ahLst/>
              <a:cxnLst>
                <a:cxn ang="0">
                  <a:pos x="202" y="73"/>
                </a:cxn>
                <a:cxn ang="0">
                  <a:pos x="0" y="0"/>
                </a:cxn>
                <a:cxn ang="0">
                  <a:pos x="0" y="65"/>
                </a:cxn>
                <a:cxn ang="0">
                  <a:pos x="25" y="65"/>
                </a:cxn>
                <a:cxn ang="0">
                  <a:pos x="19" y="27"/>
                </a:cxn>
                <a:cxn ang="0">
                  <a:pos x="139" y="76"/>
                </a:cxn>
                <a:cxn ang="0">
                  <a:pos x="202" y="73"/>
                </a:cxn>
                <a:cxn ang="0">
                  <a:pos x="202" y="73"/>
                </a:cxn>
              </a:cxnLst>
              <a:rect l="0" t="0" r="r" b="b"/>
              <a:pathLst>
                <a:path w="202" h="76">
                  <a:moveTo>
                    <a:pt x="202" y="73"/>
                  </a:moveTo>
                  <a:lnTo>
                    <a:pt x="0" y="0"/>
                  </a:lnTo>
                  <a:lnTo>
                    <a:pt x="0" y="65"/>
                  </a:lnTo>
                  <a:lnTo>
                    <a:pt x="25" y="65"/>
                  </a:lnTo>
                  <a:lnTo>
                    <a:pt x="19" y="27"/>
                  </a:lnTo>
                  <a:lnTo>
                    <a:pt x="139" y="76"/>
                  </a:lnTo>
                  <a:lnTo>
                    <a:pt x="202" y="73"/>
                  </a:lnTo>
                  <a:lnTo>
                    <a:pt x="202" y="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52" name="Freeform 256"/>
            <p:cNvSpPr>
              <a:spLocks/>
            </p:cNvSpPr>
            <p:nvPr/>
          </p:nvSpPr>
          <p:spPr bwMode="auto">
            <a:xfrm>
              <a:off x="4355" y="2003"/>
              <a:ext cx="93" cy="5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154" y="0"/>
                </a:cxn>
                <a:cxn ang="0">
                  <a:pos x="186" y="17"/>
                </a:cxn>
                <a:cxn ang="0">
                  <a:pos x="148" y="52"/>
                </a:cxn>
                <a:cxn ang="0">
                  <a:pos x="15" y="110"/>
                </a:cxn>
                <a:cxn ang="0">
                  <a:pos x="0" y="95"/>
                </a:cxn>
                <a:cxn ang="0">
                  <a:pos x="0" y="95"/>
                </a:cxn>
              </a:cxnLst>
              <a:rect l="0" t="0" r="r" b="b"/>
              <a:pathLst>
                <a:path w="186" h="110">
                  <a:moveTo>
                    <a:pt x="0" y="95"/>
                  </a:moveTo>
                  <a:lnTo>
                    <a:pt x="154" y="0"/>
                  </a:lnTo>
                  <a:lnTo>
                    <a:pt x="186" y="17"/>
                  </a:lnTo>
                  <a:lnTo>
                    <a:pt x="148" y="52"/>
                  </a:lnTo>
                  <a:lnTo>
                    <a:pt x="15" y="110"/>
                  </a:lnTo>
                  <a:lnTo>
                    <a:pt x="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53" name="Freeform 257"/>
            <p:cNvSpPr>
              <a:spLocks/>
            </p:cNvSpPr>
            <p:nvPr/>
          </p:nvSpPr>
          <p:spPr bwMode="auto">
            <a:xfrm>
              <a:off x="3172" y="2668"/>
              <a:ext cx="725" cy="344"/>
            </a:xfrm>
            <a:custGeom>
              <a:avLst/>
              <a:gdLst/>
              <a:ahLst/>
              <a:cxnLst>
                <a:cxn ang="0">
                  <a:pos x="0" y="422"/>
                </a:cxn>
                <a:cxn ang="0">
                  <a:pos x="782" y="0"/>
                </a:cxn>
                <a:cxn ang="0">
                  <a:pos x="1451" y="220"/>
                </a:cxn>
                <a:cxn ang="0">
                  <a:pos x="873" y="633"/>
                </a:cxn>
                <a:cxn ang="0">
                  <a:pos x="1396" y="230"/>
                </a:cxn>
                <a:cxn ang="0">
                  <a:pos x="782" y="26"/>
                </a:cxn>
                <a:cxn ang="0">
                  <a:pos x="92" y="412"/>
                </a:cxn>
                <a:cxn ang="0">
                  <a:pos x="626" y="688"/>
                </a:cxn>
                <a:cxn ang="0">
                  <a:pos x="0" y="422"/>
                </a:cxn>
                <a:cxn ang="0">
                  <a:pos x="0" y="422"/>
                </a:cxn>
              </a:cxnLst>
              <a:rect l="0" t="0" r="r" b="b"/>
              <a:pathLst>
                <a:path w="1451" h="688">
                  <a:moveTo>
                    <a:pt x="0" y="422"/>
                  </a:moveTo>
                  <a:lnTo>
                    <a:pt x="782" y="0"/>
                  </a:lnTo>
                  <a:lnTo>
                    <a:pt x="1451" y="220"/>
                  </a:lnTo>
                  <a:lnTo>
                    <a:pt x="873" y="633"/>
                  </a:lnTo>
                  <a:lnTo>
                    <a:pt x="1396" y="230"/>
                  </a:lnTo>
                  <a:lnTo>
                    <a:pt x="782" y="26"/>
                  </a:lnTo>
                  <a:lnTo>
                    <a:pt x="92" y="412"/>
                  </a:lnTo>
                  <a:lnTo>
                    <a:pt x="626" y="688"/>
                  </a:lnTo>
                  <a:lnTo>
                    <a:pt x="0" y="422"/>
                  </a:lnTo>
                  <a:lnTo>
                    <a:pt x="0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54" name="Freeform 258"/>
            <p:cNvSpPr>
              <a:spLocks/>
            </p:cNvSpPr>
            <p:nvPr/>
          </p:nvSpPr>
          <p:spPr bwMode="auto">
            <a:xfrm>
              <a:off x="3580" y="2866"/>
              <a:ext cx="198" cy="155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230" y="312"/>
                </a:cxn>
                <a:cxn ang="0">
                  <a:pos x="395" y="0"/>
                </a:cxn>
                <a:cxn ang="0">
                  <a:pos x="330" y="36"/>
                </a:cxn>
                <a:cxn ang="0">
                  <a:pos x="211" y="276"/>
                </a:cxn>
                <a:cxn ang="0">
                  <a:pos x="45" y="238"/>
                </a:cxn>
                <a:cxn ang="0">
                  <a:pos x="0" y="266"/>
                </a:cxn>
                <a:cxn ang="0">
                  <a:pos x="0" y="266"/>
                </a:cxn>
              </a:cxnLst>
              <a:rect l="0" t="0" r="r" b="b"/>
              <a:pathLst>
                <a:path w="395" h="312">
                  <a:moveTo>
                    <a:pt x="0" y="266"/>
                  </a:moveTo>
                  <a:lnTo>
                    <a:pt x="230" y="312"/>
                  </a:lnTo>
                  <a:lnTo>
                    <a:pt x="395" y="0"/>
                  </a:lnTo>
                  <a:lnTo>
                    <a:pt x="330" y="36"/>
                  </a:lnTo>
                  <a:lnTo>
                    <a:pt x="211" y="276"/>
                  </a:lnTo>
                  <a:lnTo>
                    <a:pt x="45" y="238"/>
                  </a:lnTo>
                  <a:lnTo>
                    <a:pt x="0" y="266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55" name="Freeform 259"/>
            <p:cNvSpPr>
              <a:spLocks/>
            </p:cNvSpPr>
            <p:nvPr/>
          </p:nvSpPr>
          <p:spPr bwMode="auto">
            <a:xfrm>
              <a:off x="3488" y="2641"/>
              <a:ext cx="366" cy="120"/>
            </a:xfrm>
            <a:custGeom>
              <a:avLst/>
              <a:gdLst/>
              <a:ahLst/>
              <a:cxnLst>
                <a:cxn ang="0">
                  <a:pos x="688" y="239"/>
                </a:cxn>
                <a:cxn ang="0">
                  <a:pos x="732" y="146"/>
                </a:cxn>
                <a:cxn ang="0">
                  <a:pos x="90" y="0"/>
                </a:cxn>
                <a:cxn ang="0">
                  <a:pos x="0" y="146"/>
                </a:cxn>
                <a:cxn ang="0">
                  <a:pos x="63" y="112"/>
                </a:cxn>
                <a:cxn ang="0">
                  <a:pos x="111" y="28"/>
                </a:cxn>
                <a:cxn ang="0">
                  <a:pos x="673" y="167"/>
                </a:cxn>
                <a:cxn ang="0">
                  <a:pos x="643" y="226"/>
                </a:cxn>
                <a:cxn ang="0">
                  <a:pos x="688" y="239"/>
                </a:cxn>
                <a:cxn ang="0">
                  <a:pos x="688" y="239"/>
                </a:cxn>
              </a:cxnLst>
              <a:rect l="0" t="0" r="r" b="b"/>
              <a:pathLst>
                <a:path w="732" h="239">
                  <a:moveTo>
                    <a:pt x="688" y="239"/>
                  </a:moveTo>
                  <a:lnTo>
                    <a:pt x="732" y="146"/>
                  </a:lnTo>
                  <a:lnTo>
                    <a:pt x="90" y="0"/>
                  </a:lnTo>
                  <a:lnTo>
                    <a:pt x="0" y="146"/>
                  </a:lnTo>
                  <a:lnTo>
                    <a:pt x="63" y="112"/>
                  </a:lnTo>
                  <a:lnTo>
                    <a:pt x="111" y="28"/>
                  </a:lnTo>
                  <a:lnTo>
                    <a:pt x="673" y="167"/>
                  </a:lnTo>
                  <a:lnTo>
                    <a:pt x="643" y="226"/>
                  </a:lnTo>
                  <a:lnTo>
                    <a:pt x="688" y="239"/>
                  </a:lnTo>
                  <a:lnTo>
                    <a:pt x="688" y="2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56" name="Freeform 260"/>
            <p:cNvSpPr>
              <a:spLocks/>
            </p:cNvSpPr>
            <p:nvPr/>
          </p:nvSpPr>
          <p:spPr bwMode="auto">
            <a:xfrm>
              <a:off x="3446" y="2288"/>
              <a:ext cx="276" cy="215"/>
            </a:xfrm>
            <a:custGeom>
              <a:avLst/>
              <a:gdLst/>
              <a:ahLst/>
              <a:cxnLst>
                <a:cxn ang="0">
                  <a:pos x="239" y="18"/>
                </a:cxn>
                <a:cxn ang="0">
                  <a:pos x="0" y="255"/>
                </a:cxn>
                <a:cxn ang="0">
                  <a:pos x="0" y="301"/>
                </a:cxn>
                <a:cxn ang="0">
                  <a:pos x="15" y="377"/>
                </a:cxn>
                <a:cxn ang="0">
                  <a:pos x="66" y="411"/>
                </a:cxn>
                <a:cxn ang="0">
                  <a:pos x="277" y="430"/>
                </a:cxn>
                <a:cxn ang="0">
                  <a:pos x="332" y="396"/>
                </a:cxn>
                <a:cxn ang="0">
                  <a:pos x="545" y="139"/>
                </a:cxn>
                <a:cxn ang="0">
                  <a:pos x="551" y="54"/>
                </a:cxn>
                <a:cxn ang="0">
                  <a:pos x="505" y="4"/>
                </a:cxn>
                <a:cxn ang="0">
                  <a:pos x="386" y="0"/>
                </a:cxn>
                <a:cxn ang="0">
                  <a:pos x="492" y="31"/>
                </a:cxn>
                <a:cxn ang="0">
                  <a:pos x="509" y="59"/>
                </a:cxn>
                <a:cxn ang="0">
                  <a:pos x="330" y="288"/>
                </a:cxn>
                <a:cxn ang="0">
                  <a:pos x="517" y="84"/>
                </a:cxn>
                <a:cxn ang="0">
                  <a:pos x="521" y="145"/>
                </a:cxn>
                <a:cxn ang="0">
                  <a:pos x="325" y="377"/>
                </a:cxn>
                <a:cxn ang="0">
                  <a:pos x="275" y="400"/>
                </a:cxn>
                <a:cxn ang="0">
                  <a:pos x="62" y="377"/>
                </a:cxn>
                <a:cxn ang="0">
                  <a:pos x="165" y="310"/>
                </a:cxn>
                <a:cxn ang="0">
                  <a:pos x="36" y="297"/>
                </a:cxn>
                <a:cxn ang="0">
                  <a:pos x="30" y="257"/>
                </a:cxn>
                <a:cxn ang="0">
                  <a:pos x="264" y="18"/>
                </a:cxn>
                <a:cxn ang="0">
                  <a:pos x="239" y="18"/>
                </a:cxn>
                <a:cxn ang="0">
                  <a:pos x="239" y="18"/>
                </a:cxn>
              </a:cxnLst>
              <a:rect l="0" t="0" r="r" b="b"/>
              <a:pathLst>
                <a:path w="551" h="430">
                  <a:moveTo>
                    <a:pt x="239" y="18"/>
                  </a:moveTo>
                  <a:lnTo>
                    <a:pt x="0" y="255"/>
                  </a:lnTo>
                  <a:lnTo>
                    <a:pt x="0" y="301"/>
                  </a:lnTo>
                  <a:lnTo>
                    <a:pt x="15" y="377"/>
                  </a:lnTo>
                  <a:lnTo>
                    <a:pt x="66" y="411"/>
                  </a:lnTo>
                  <a:lnTo>
                    <a:pt x="277" y="430"/>
                  </a:lnTo>
                  <a:lnTo>
                    <a:pt x="332" y="396"/>
                  </a:lnTo>
                  <a:lnTo>
                    <a:pt x="545" y="139"/>
                  </a:lnTo>
                  <a:lnTo>
                    <a:pt x="551" y="54"/>
                  </a:lnTo>
                  <a:lnTo>
                    <a:pt x="505" y="4"/>
                  </a:lnTo>
                  <a:lnTo>
                    <a:pt x="386" y="0"/>
                  </a:lnTo>
                  <a:lnTo>
                    <a:pt x="492" y="31"/>
                  </a:lnTo>
                  <a:lnTo>
                    <a:pt x="509" y="59"/>
                  </a:lnTo>
                  <a:lnTo>
                    <a:pt x="330" y="288"/>
                  </a:lnTo>
                  <a:lnTo>
                    <a:pt x="517" y="84"/>
                  </a:lnTo>
                  <a:lnTo>
                    <a:pt x="521" y="145"/>
                  </a:lnTo>
                  <a:lnTo>
                    <a:pt x="325" y="377"/>
                  </a:lnTo>
                  <a:lnTo>
                    <a:pt x="275" y="400"/>
                  </a:lnTo>
                  <a:lnTo>
                    <a:pt x="62" y="377"/>
                  </a:lnTo>
                  <a:lnTo>
                    <a:pt x="165" y="310"/>
                  </a:lnTo>
                  <a:lnTo>
                    <a:pt x="36" y="297"/>
                  </a:lnTo>
                  <a:lnTo>
                    <a:pt x="30" y="257"/>
                  </a:lnTo>
                  <a:lnTo>
                    <a:pt x="264" y="18"/>
                  </a:lnTo>
                  <a:lnTo>
                    <a:pt x="239" y="18"/>
                  </a:lnTo>
                  <a:lnTo>
                    <a:pt x="23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57" name="Freeform 261"/>
            <p:cNvSpPr>
              <a:spLocks/>
            </p:cNvSpPr>
            <p:nvPr/>
          </p:nvSpPr>
          <p:spPr bwMode="auto">
            <a:xfrm>
              <a:off x="3535" y="2490"/>
              <a:ext cx="11" cy="88"/>
            </a:xfrm>
            <a:custGeom>
              <a:avLst/>
              <a:gdLst/>
              <a:ahLst/>
              <a:cxnLst>
                <a:cxn ang="0">
                  <a:pos x="22" y="12"/>
                </a:cxn>
                <a:cxn ang="0">
                  <a:pos x="17" y="175"/>
                </a:cxn>
                <a:cxn ang="0">
                  <a:pos x="0" y="168"/>
                </a:cxn>
                <a:cxn ang="0">
                  <a:pos x="5" y="0"/>
                </a:cxn>
                <a:cxn ang="0">
                  <a:pos x="22" y="12"/>
                </a:cxn>
                <a:cxn ang="0">
                  <a:pos x="22" y="12"/>
                </a:cxn>
              </a:cxnLst>
              <a:rect l="0" t="0" r="r" b="b"/>
              <a:pathLst>
                <a:path w="22" h="175">
                  <a:moveTo>
                    <a:pt x="22" y="12"/>
                  </a:moveTo>
                  <a:lnTo>
                    <a:pt x="17" y="175"/>
                  </a:lnTo>
                  <a:lnTo>
                    <a:pt x="0" y="168"/>
                  </a:lnTo>
                  <a:lnTo>
                    <a:pt x="5" y="0"/>
                  </a:lnTo>
                  <a:lnTo>
                    <a:pt x="22" y="12"/>
                  </a:lnTo>
                  <a:lnTo>
                    <a:pt x="2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58" name="Freeform 262"/>
            <p:cNvSpPr>
              <a:spLocks/>
            </p:cNvSpPr>
            <p:nvPr/>
          </p:nvSpPr>
          <p:spPr bwMode="auto">
            <a:xfrm>
              <a:off x="3558" y="2494"/>
              <a:ext cx="15" cy="89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73"/>
                </a:cxn>
                <a:cxn ang="0">
                  <a:pos x="19" y="179"/>
                </a:cxn>
                <a:cxn ang="0">
                  <a:pos x="31" y="4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31" h="179">
                  <a:moveTo>
                    <a:pt x="6" y="0"/>
                  </a:moveTo>
                  <a:lnTo>
                    <a:pt x="0" y="173"/>
                  </a:lnTo>
                  <a:lnTo>
                    <a:pt x="19" y="179"/>
                  </a:lnTo>
                  <a:lnTo>
                    <a:pt x="31" y="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59" name="Freeform 263"/>
            <p:cNvSpPr>
              <a:spLocks/>
            </p:cNvSpPr>
            <p:nvPr/>
          </p:nvSpPr>
          <p:spPr bwMode="auto">
            <a:xfrm>
              <a:off x="3605" y="2466"/>
              <a:ext cx="22" cy="132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0" y="253"/>
                </a:cxn>
                <a:cxn ang="0">
                  <a:pos x="19" y="262"/>
                </a:cxn>
                <a:cxn ang="0">
                  <a:pos x="44" y="0"/>
                </a:cxn>
                <a:cxn ang="0">
                  <a:pos x="19" y="25"/>
                </a:cxn>
                <a:cxn ang="0">
                  <a:pos x="19" y="25"/>
                </a:cxn>
              </a:cxnLst>
              <a:rect l="0" t="0" r="r" b="b"/>
              <a:pathLst>
                <a:path w="44" h="262">
                  <a:moveTo>
                    <a:pt x="19" y="25"/>
                  </a:moveTo>
                  <a:lnTo>
                    <a:pt x="0" y="253"/>
                  </a:lnTo>
                  <a:lnTo>
                    <a:pt x="19" y="262"/>
                  </a:lnTo>
                  <a:lnTo>
                    <a:pt x="44" y="0"/>
                  </a:lnTo>
                  <a:lnTo>
                    <a:pt x="19" y="25"/>
                  </a:lnTo>
                  <a:lnTo>
                    <a:pt x="19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60" name="Freeform 264"/>
            <p:cNvSpPr>
              <a:spLocks/>
            </p:cNvSpPr>
            <p:nvPr/>
          </p:nvSpPr>
          <p:spPr bwMode="auto">
            <a:xfrm>
              <a:off x="3719" y="2228"/>
              <a:ext cx="40" cy="296"/>
            </a:xfrm>
            <a:custGeom>
              <a:avLst/>
              <a:gdLst/>
              <a:ahLst/>
              <a:cxnLst>
                <a:cxn ang="0">
                  <a:pos x="42" y="13"/>
                </a:cxn>
                <a:cxn ang="0">
                  <a:pos x="0" y="159"/>
                </a:cxn>
                <a:cxn ang="0">
                  <a:pos x="6" y="426"/>
                </a:cxn>
                <a:cxn ang="0">
                  <a:pos x="50" y="593"/>
                </a:cxn>
                <a:cxn ang="0">
                  <a:pos x="78" y="541"/>
                </a:cxn>
                <a:cxn ang="0">
                  <a:pos x="44" y="389"/>
                </a:cxn>
                <a:cxn ang="0">
                  <a:pos x="50" y="154"/>
                </a:cxn>
                <a:cxn ang="0">
                  <a:pos x="80" y="0"/>
                </a:cxn>
                <a:cxn ang="0">
                  <a:pos x="42" y="13"/>
                </a:cxn>
                <a:cxn ang="0">
                  <a:pos x="42" y="13"/>
                </a:cxn>
              </a:cxnLst>
              <a:rect l="0" t="0" r="r" b="b"/>
              <a:pathLst>
                <a:path w="80" h="593">
                  <a:moveTo>
                    <a:pt x="42" y="13"/>
                  </a:moveTo>
                  <a:lnTo>
                    <a:pt x="0" y="159"/>
                  </a:lnTo>
                  <a:lnTo>
                    <a:pt x="6" y="426"/>
                  </a:lnTo>
                  <a:lnTo>
                    <a:pt x="50" y="593"/>
                  </a:lnTo>
                  <a:lnTo>
                    <a:pt x="78" y="541"/>
                  </a:lnTo>
                  <a:lnTo>
                    <a:pt x="44" y="389"/>
                  </a:lnTo>
                  <a:lnTo>
                    <a:pt x="50" y="154"/>
                  </a:lnTo>
                  <a:lnTo>
                    <a:pt x="80" y="0"/>
                  </a:lnTo>
                  <a:lnTo>
                    <a:pt x="42" y="13"/>
                  </a:lnTo>
                  <a:lnTo>
                    <a:pt x="42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61" name="Freeform 265"/>
            <p:cNvSpPr>
              <a:spLocks/>
            </p:cNvSpPr>
            <p:nvPr/>
          </p:nvSpPr>
          <p:spPr bwMode="auto">
            <a:xfrm>
              <a:off x="4624" y="2688"/>
              <a:ext cx="31" cy="137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0" y="253"/>
                </a:cxn>
                <a:cxn ang="0">
                  <a:pos x="19" y="273"/>
                </a:cxn>
                <a:cxn ang="0">
                  <a:pos x="62" y="11"/>
                </a:cxn>
                <a:cxn ang="0">
                  <a:pos x="36" y="0"/>
                </a:cxn>
                <a:cxn ang="0">
                  <a:pos x="36" y="0"/>
                </a:cxn>
              </a:cxnLst>
              <a:rect l="0" t="0" r="r" b="b"/>
              <a:pathLst>
                <a:path w="62" h="273">
                  <a:moveTo>
                    <a:pt x="36" y="0"/>
                  </a:moveTo>
                  <a:lnTo>
                    <a:pt x="0" y="253"/>
                  </a:lnTo>
                  <a:lnTo>
                    <a:pt x="19" y="273"/>
                  </a:lnTo>
                  <a:lnTo>
                    <a:pt x="62" y="11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62" name="Freeform 266"/>
            <p:cNvSpPr>
              <a:spLocks/>
            </p:cNvSpPr>
            <p:nvPr/>
          </p:nvSpPr>
          <p:spPr bwMode="auto">
            <a:xfrm>
              <a:off x="4651" y="2694"/>
              <a:ext cx="30" cy="127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255"/>
                </a:cxn>
                <a:cxn ang="0">
                  <a:pos x="59" y="15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59" h="255">
                  <a:moveTo>
                    <a:pt x="25" y="0"/>
                  </a:moveTo>
                  <a:lnTo>
                    <a:pt x="0" y="255"/>
                  </a:lnTo>
                  <a:lnTo>
                    <a:pt x="59" y="15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63" name="Freeform 267"/>
            <p:cNvSpPr>
              <a:spLocks/>
            </p:cNvSpPr>
            <p:nvPr/>
          </p:nvSpPr>
          <p:spPr bwMode="auto">
            <a:xfrm>
              <a:off x="4688" y="2691"/>
              <a:ext cx="46" cy="180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0" y="325"/>
                </a:cxn>
                <a:cxn ang="0">
                  <a:pos x="19" y="362"/>
                </a:cxn>
                <a:cxn ang="0">
                  <a:pos x="91" y="6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91" h="362">
                  <a:moveTo>
                    <a:pt x="57" y="0"/>
                  </a:moveTo>
                  <a:lnTo>
                    <a:pt x="0" y="325"/>
                  </a:lnTo>
                  <a:lnTo>
                    <a:pt x="19" y="362"/>
                  </a:lnTo>
                  <a:lnTo>
                    <a:pt x="91" y="6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64" name="Freeform 268"/>
            <p:cNvSpPr>
              <a:spLocks/>
            </p:cNvSpPr>
            <p:nvPr/>
          </p:nvSpPr>
          <p:spPr bwMode="auto">
            <a:xfrm>
              <a:off x="4580" y="2439"/>
              <a:ext cx="271" cy="274"/>
            </a:xfrm>
            <a:custGeom>
              <a:avLst/>
              <a:gdLst/>
              <a:ahLst/>
              <a:cxnLst>
                <a:cxn ang="0">
                  <a:pos x="0" y="224"/>
                </a:cxn>
                <a:cxn ang="0">
                  <a:pos x="150" y="40"/>
                </a:cxn>
                <a:cxn ang="0">
                  <a:pos x="190" y="34"/>
                </a:cxn>
                <a:cxn ang="0">
                  <a:pos x="470" y="74"/>
                </a:cxn>
                <a:cxn ang="0">
                  <a:pos x="502" y="123"/>
                </a:cxn>
                <a:cxn ang="0">
                  <a:pos x="352" y="374"/>
                </a:cxn>
                <a:cxn ang="0">
                  <a:pos x="297" y="403"/>
                </a:cxn>
                <a:cxn ang="0">
                  <a:pos x="29" y="357"/>
                </a:cxn>
                <a:cxn ang="0">
                  <a:pos x="297" y="426"/>
                </a:cxn>
                <a:cxn ang="0">
                  <a:pos x="363" y="397"/>
                </a:cxn>
                <a:cxn ang="0">
                  <a:pos x="502" y="173"/>
                </a:cxn>
                <a:cxn ang="0">
                  <a:pos x="375" y="429"/>
                </a:cxn>
                <a:cxn ang="0">
                  <a:pos x="302" y="452"/>
                </a:cxn>
                <a:cxn ang="0">
                  <a:pos x="147" y="446"/>
                </a:cxn>
                <a:cxn ang="0">
                  <a:pos x="308" y="486"/>
                </a:cxn>
                <a:cxn ang="0">
                  <a:pos x="234" y="498"/>
                </a:cxn>
                <a:cxn ang="0">
                  <a:pos x="17" y="458"/>
                </a:cxn>
                <a:cxn ang="0">
                  <a:pos x="35" y="498"/>
                </a:cxn>
                <a:cxn ang="0">
                  <a:pos x="335" y="547"/>
                </a:cxn>
                <a:cxn ang="0">
                  <a:pos x="396" y="498"/>
                </a:cxn>
                <a:cxn ang="0">
                  <a:pos x="542" y="167"/>
                </a:cxn>
                <a:cxn ang="0">
                  <a:pos x="542" y="89"/>
                </a:cxn>
                <a:cxn ang="0">
                  <a:pos x="475" y="34"/>
                </a:cxn>
                <a:cxn ang="0">
                  <a:pos x="135" y="0"/>
                </a:cxn>
                <a:cxn ang="0">
                  <a:pos x="67" y="62"/>
                </a:cxn>
                <a:cxn ang="0">
                  <a:pos x="0" y="224"/>
                </a:cxn>
                <a:cxn ang="0">
                  <a:pos x="0" y="224"/>
                </a:cxn>
              </a:cxnLst>
              <a:rect l="0" t="0" r="r" b="b"/>
              <a:pathLst>
                <a:path w="542" h="547">
                  <a:moveTo>
                    <a:pt x="0" y="224"/>
                  </a:moveTo>
                  <a:lnTo>
                    <a:pt x="150" y="40"/>
                  </a:lnTo>
                  <a:lnTo>
                    <a:pt x="190" y="34"/>
                  </a:lnTo>
                  <a:lnTo>
                    <a:pt x="470" y="74"/>
                  </a:lnTo>
                  <a:lnTo>
                    <a:pt x="502" y="123"/>
                  </a:lnTo>
                  <a:lnTo>
                    <a:pt x="352" y="374"/>
                  </a:lnTo>
                  <a:lnTo>
                    <a:pt x="297" y="403"/>
                  </a:lnTo>
                  <a:lnTo>
                    <a:pt x="29" y="357"/>
                  </a:lnTo>
                  <a:lnTo>
                    <a:pt x="297" y="426"/>
                  </a:lnTo>
                  <a:lnTo>
                    <a:pt x="363" y="397"/>
                  </a:lnTo>
                  <a:lnTo>
                    <a:pt x="502" y="173"/>
                  </a:lnTo>
                  <a:lnTo>
                    <a:pt x="375" y="429"/>
                  </a:lnTo>
                  <a:lnTo>
                    <a:pt x="302" y="452"/>
                  </a:lnTo>
                  <a:lnTo>
                    <a:pt x="147" y="446"/>
                  </a:lnTo>
                  <a:lnTo>
                    <a:pt x="308" y="486"/>
                  </a:lnTo>
                  <a:lnTo>
                    <a:pt x="234" y="498"/>
                  </a:lnTo>
                  <a:lnTo>
                    <a:pt x="17" y="458"/>
                  </a:lnTo>
                  <a:lnTo>
                    <a:pt x="35" y="498"/>
                  </a:lnTo>
                  <a:lnTo>
                    <a:pt x="335" y="547"/>
                  </a:lnTo>
                  <a:lnTo>
                    <a:pt x="396" y="498"/>
                  </a:lnTo>
                  <a:lnTo>
                    <a:pt x="542" y="167"/>
                  </a:lnTo>
                  <a:lnTo>
                    <a:pt x="542" y="89"/>
                  </a:lnTo>
                  <a:lnTo>
                    <a:pt x="475" y="34"/>
                  </a:lnTo>
                  <a:lnTo>
                    <a:pt x="135" y="0"/>
                  </a:lnTo>
                  <a:lnTo>
                    <a:pt x="67" y="62"/>
                  </a:lnTo>
                  <a:lnTo>
                    <a:pt x="0" y="224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65" name="Freeform 269"/>
            <p:cNvSpPr>
              <a:spLocks/>
            </p:cNvSpPr>
            <p:nvPr/>
          </p:nvSpPr>
          <p:spPr bwMode="auto">
            <a:xfrm>
              <a:off x="2717" y="1948"/>
              <a:ext cx="677" cy="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9" y="226"/>
                </a:cxn>
                <a:cxn ang="0">
                  <a:pos x="426" y="659"/>
                </a:cxn>
                <a:cxn ang="0">
                  <a:pos x="517" y="756"/>
                </a:cxn>
                <a:cxn ang="0">
                  <a:pos x="595" y="770"/>
                </a:cxn>
                <a:cxn ang="0">
                  <a:pos x="652" y="812"/>
                </a:cxn>
                <a:cxn ang="0">
                  <a:pos x="981" y="939"/>
                </a:cxn>
                <a:cxn ang="0">
                  <a:pos x="1158" y="994"/>
                </a:cxn>
                <a:cxn ang="0">
                  <a:pos x="1355" y="1066"/>
                </a:cxn>
                <a:cxn ang="0">
                  <a:pos x="1070" y="775"/>
                </a:cxn>
                <a:cxn ang="0">
                  <a:pos x="768" y="384"/>
                </a:cxn>
                <a:cxn ang="0">
                  <a:pos x="574" y="13"/>
                </a:cxn>
                <a:cxn ang="0">
                  <a:pos x="468" y="25"/>
                </a:cxn>
                <a:cxn ang="0">
                  <a:pos x="129" y="1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55" h="1066">
                  <a:moveTo>
                    <a:pt x="0" y="0"/>
                  </a:moveTo>
                  <a:lnTo>
                    <a:pt x="129" y="226"/>
                  </a:lnTo>
                  <a:lnTo>
                    <a:pt x="426" y="659"/>
                  </a:lnTo>
                  <a:lnTo>
                    <a:pt x="517" y="756"/>
                  </a:lnTo>
                  <a:lnTo>
                    <a:pt x="595" y="770"/>
                  </a:lnTo>
                  <a:lnTo>
                    <a:pt x="652" y="812"/>
                  </a:lnTo>
                  <a:lnTo>
                    <a:pt x="981" y="939"/>
                  </a:lnTo>
                  <a:lnTo>
                    <a:pt x="1158" y="994"/>
                  </a:lnTo>
                  <a:lnTo>
                    <a:pt x="1355" y="1066"/>
                  </a:lnTo>
                  <a:lnTo>
                    <a:pt x="1070" y="775"/>
                  </a:lnTo>
                  <a:lnTo>
                    <a:pt x="768" y="384"/>
                  </a:lnTo>
                  <a:lnTo>
                    <a:pt x="574" y="13"/>
                  </a:lnTo>
                  <a:lnTo>
                    <a:pt x="468" y="25"/>
                  </a:lnTo>
                  <a:lnTo>
                    <a:pt x="129" y="1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66" name="Freeform 270"/>
            <p:cNvSpPr>
              <a:spLocks/>
            </p:cNvSpPr>
            <p:nvPr/>
          </p:nvSpPr>
          <p:spPr bwMode="auto">
            <a:xfrm>
              <a:off x="3037" y="2397"/>
              <a:ext cx="75" cy="58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76" y="27"/>
                </a:cxn>
                <a:cxn ang="0">
                  <a:pos x="0" y="116"/>
                </a:cxn>
                <a:cxn ang="0">
                  <a:pos x="150" y="53"/>
                </a:cxn>
                <a:cxn ang="0">
                  <a:pos x="83" y="0"/>
                </a:cxn>
                <a:cxn ang="0">
                  <a:pos x="83" y="0"/>
                </a:cxn>
              </a:cxnLst>
              <a:rect l="0" t="0" r="r" b="b"/>
              <a:pathLst>
                <a:path w="150" h="116">
                  <a:moveTo>
                    <a:pt x="83" y="0"/>
                  </a:moveTo>
                  <a:lnTo>
                    <a:pt x="76" y="27"/>
                  </a:lnTo>
                  <a:lnTo>
                    <a:pt x="0" y="116"/>
                  </a:lnTo>
                  <a:lnTo>
                    <a:pt x="150" y="53"/>
                  </a:lnTo>
                  <a:lnTo>
                    <a:pt x="83" y="0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67" name="Freeform 271"/>
            <p:cNvSpPr>
              <a:spLocks/>
            </p:cNvSpPr>
            <p:nvPr/>
          </p:nvSpPr>
          <p:spPr bwMode="auto">
            <a:xfrm>
              <a:off x="2723" y="1954"/>
              <a:ext cx="646" cy="5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7" y="295"/>
                </a:cxn>
                <a:cxn ang="0">
                  <a:pos x="441" y="656"/>
                </a:cxn>
                <a:cxn ang="0">
                  <a:pos x="742" y="820"/>
                </a:cxn>
                <a:cxn ang="0">
                  <a:pos x="1293" y="1025"/>
                </a:cxn>
                <a:cxn ang="0">
                  <a:pos x="1023" y="759"/>
                </a:cxn>
                <a:cxn ang="0">
                  <a:pos x="743" y="384"/>
                </a:cxn>
                <a:cxn ang="0">
                  <a:pos x="553" y="23"/>
                </a:cxn>
                <a:cxn ang="0">
                  <a:pos x="335" y="2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93" h="1025">
                  <a:moveTo>
                    <a:pt x="0" y="0"/>
                  </a:moveTo>
                  <a:lnTo>
                    <a:pt x="187" y="295"/>
                  </a:lnTo>
                  <a:lnTo>
                    <a:pt x="441" y="656"/>
                  </a:lnTo>
                  <a:lnTo>
                    <a:pt x="742" y="820"/>
                  </a:lnTo>
                  <a:lnTo>
                    <a:pt x="1293" y="1025"/>
                  </a:lnTo>
                  <a:lnTo>
                    <a:pt x="1023" y="759"/>
                  </a:lnTo>
                  <a:lnTo>
                    <a:pt x="743" y="384"/>
                  </a:lnTo>
                  <a:lnTo>
                    <a:pt x="553" y="23"/>
                  </a:lnTo>
                  <a:lnTo>
                    <a:pt x="335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68" name="Freeform 272"/>
            <p:cNvSpPr>
              <a:spLocks/>
            </p:cNvSpPr>
            <p:nvPr/>
          </p:nvSpPr>
          <p:spPr bwMode="auto">
            <a:xfrm>
              <a:off x="3062" y="2407"/>
              <a:ext cx="38" cy="32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0" y="63"/>
                </a:cxn>
                <a:cxn ang="0">
                  <a:pos x="74" y="29"/>
                </a:cxn>
                <a:cxn ang="0">
                  <a:pos x="36" y="0"/>
                </a:cxn>
                <a:cxn ang="0">
                  <a:pos x="36" y="0"/>
                </a:cxn>
              </a:cxnLst>
              <a:rect l="0" t="0" r="r" b="b"/>
              <a:pathLst>
                <a:path w="74" h="63">
                  <a:moveTo>
                    <a:pt x="36" y="0"/>
                  </a:moveTo>
                  <a:lnTo>
                    <a:pt x="0" y="63"/>
                  </a:lnTo>
                  <a:lnTo>
                    <a:pt x="74" y="29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69" name="Freeform 273"/>
            <p:cNvSpPr>
              <a:spLocks/>
            </p:cNvSpPr>
            <p:nvPr/>
          </p:nvSpPr>
          <p:spPr bwMode="auto">
            <a:xfrm>
              <a:off x="3480" y="2299"/>
              <a:ext cx="205" cy="171"/>
            </a:xfrm>
            <a:custGeom>
              <a:avLst/>
              <a:gdLst/>
              <a:ahLst/>
              <a:cxnLst>
                <a:cxn ang="0">
                  <a:pos x="312" y="19"/>
                </a:cxn>
                <a:cxn ang="0">
                  <a:pos x="272" y="55"/>
                </a:cxn>
                <a:cxn ang="0">
                  <a:pos x="181" y="55"/>
                </a:cxn>
                <a:cxn ang="0">
                  <a:pos x="0" y="228"/>
                </a:cxn>
                <a:cxn ang="0">
                  <a:pos x="36" y="265"/>
                </a:cxn>
                <a:cxn ang="0">
                  <a:pos x="181" y="276"/>
                </a:cxn>
                <a:cxn ang="0">
                  <a:pos x="59" y="342"/>
                </a:cxn>
                <a:cxn ang="0">
                  <a:pos x="236" y="342"/>
                </a:cxn>
                <a:cxn ang="0">
                  <a:pos x="245" y="261"/>
                </a:cxn>
                <a:cxn ang="0">
                  <a:pos x="411" y="40"/>
                </a:cxn>
                <a:cxn ang="0">
                  <a:pos x="390" y="16"/>
                </a:cxn>
                <a:cxn ang="0">
                  <a:pos x="327" y="0"/>
                </a:cxn>
                <a:cxn ang="0">
                  <a:pos x="312" y="19"/>
                </a:cxn>
                <a:cxn ang="0">
                  <a:pos x="312" y="19"/>
                </a:cxn>
              </a:cxnLst>
              <a:rect l="0" t="0" r="r" b="b"/>
              <a:pathLst>
                <a:path w="411" h="342">
                  <a:moveTo>
                    <a:pt x="312" y="19"/>
                  </a:moveTo>
                  <a:lnTo>
                    <a:pt x="272" y="55"/>
                  </a:lnTo>
                  <a:lnTo>
                    <a:pt x="181" y="55"/>
                  </a:lnTo>
                  <a:lnTo>
                    <a:pt x="0" y="228"/>
                  </a:lnTo>
                  <a:lnTo>
                    <a:pt x="36" y="265"/>
                  </a:lnTo>
                  <a:lnTo>
                    <a:pt x="181" y="276"/>
                  </a:lnTo>
                  <a:lnTo>
                    <a:pt x="59" y="342"/>
                  </a:lnTo>
                  <a:lnTo>
                    <a:pt x="236" y="342"/>
                  </a:lnTo>
                  <a:lnTo>
                    <a:pt x="245" y="261"/>
                  </a:lnTo>
                  <a:lnTo>
                    <a:pt x="411" y="40"/>
                  </a:lnTo>
                  <a:lnTo>
                    <a:pt x="390" y="16"/>
                  </a:lnTo>
                  <a:lnTo>
                    <a:pt x="327" y="0"/>
                  </a:lnTo>
                  <a:lnTo>
                    <a:pt x="312" y="19"/>
                  </a:lnTo>
                  <a:lnTo>
                    <a:pt x="312" y="19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70" name="Freeform 274"/>
            <p:cNvSpPr>
              <a:spLocks/>
            </p:cNvSpPr>
            <p:nvPr/>
          </p:nvSpPr>
          <p:spPr bwMode="auto">
            <a:xfrm>
              <a:off x="4607" y="2468"/>
              <a:ext cx="211" cy="158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36" y="117"/>
                </a:cxn>
                <a:cxn ang="0">
                  <a:pos x="0" y="275"/>
                </a:cxn>
                <a:cxn ang="0">
                  <a:pos x="229" y="315"/>
                </a:cxn>
                <a:cxn ang="0">
                  <a:pos x="300" y="271"/>
                </a:cxn>
                <a:cxn ang="0">
                  <a:pos x="421" y="60"/>
                </a:cxn>
                <a:cxn ang="0">
                  <a:pos x="395" y="24"/>
                </a:cxn>
                <a:cxn ang="0">
                  <a:pos x="131" y="0"/>
                </a:cxn>
                <a:cxn ang="0">
                  <a:pos x="131" y="0"/>
                </a:cxn>
              </a:cxnLst>
              <a:rect l="0" t="0" r="r" b="b"/>
              <a:pathLst>
                <a:path w="421" h="315">
                  <a:moveTo>
                    <a:pt x="131" y="0"/>
                  </a:moveTo>
                  <a:lnTo>
                    <a:pt x="36" y="117"/>
                  </a:lnTo>
                  <a:lnTo>
                    <a:pt x="0" y="275"/>
                  </a:lnTo>
                  <a:lnTo>
                    <a:pt x="229" y="315"/>
                  </a:lnTo>
                  <a:lnTo>
                    <a:pt x="300" y="271"/>
                  </a:lnTo>
                  <a:lnTo>
                    <a:pt x="421" y="60"/>
                  </a:lnTo>
                  <a:lnTo>
                    <a:pt x="395" y="24"/>
                  </a:lnTo>
                  <a:lnTo>
                    <a:pt x="131" y="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71" name="Freeform 275"/>
            <p:cNvSpPr>
              <a:spLocks/>
            </p:cNvSpPr>
            <p:nvPr/>
          </p:nvSpPr>
          <p:spPr bwMode="auto">
            <a:xfrm>
              <a:off x="4607" y="2626"/>
              <a:ext cx="93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" y="48"/>
                </a:cxn>
                <a:cxn ang="0">
                  <a:pos x="72" y="48"/>
                </a:cxn>
                <a:cxn ang="0">
                  <a:pos x="76" y="84"/>
                </a:cxn>
                <a:cxn ang="0">
                  <a:pos x="0" y="7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6" h="84">
                  <a:moveTo>
                    <a:pt x="0" y="0"/>
                  </a:moveTo>
                  <a:lnTo>
                    <a:pt x="186" y="48"/>
                  </a:lnTo>
                  <a:lnTo>
                    <a:pt x="72" y="48"/>
                  </a:lnTo>
                  <a:lnTo>
                    <a:pt x="76" y="84"/>
                  </a:lnTo>
                  <a:lnTo>
                    <a:pt x="0" y="7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972" name="Freeform 276"/>
            <p:cNvSpPr>
              <a:spLocks/>
            </p:cNvSpPr>
            <p:nvPr/>
          </p:nvSpPr>
          <p:spPr bwMode="auto">
            <a:xfrm>
              <a:off x="3239" y="2687"/>
              <a:ext cx="610" cy="321"/>
            </a:xfrm>
            <a:custGeom>
              <a:avLst/>
              <a:gdLst/>
              <a:ahLst/>
              <a:cxnLst>
                <a:cxn ang="0">
                  <a:pos x="650" y="0"/>
                </a:cxn>
                <a:cxn ang="0">
                  <a:pos x="0" y="372"/>
                </a:cxn>
                <a:cxn ang="0">
                  <a:pos x="590" y="642"/>
                </a:cxn>
                <a:cxn ang="0">
                  <a:pos x="1221" y="196"/>
                </a:cxn>
                <a:cxn ang="0">
                  <a:pos x="650" y="0"/>
                </a:cxn>
                <a:cxn ang="0">
                  <a:pos x="650" y="0"/>
                </a:cxn>
              </a:cxnLst>
              <a:rect l="0" t="0" r="r" b="b"/>
              <a:pathLst>
                <a:path w="1221" h="642">
                  <a:moveTo>
                    <a:pt x="650" y="0"/>
                  </a:moveTo>
                  <a:lnTo>
                    <a:pt x="0" y="372"/>
                  </a:lnTo>
                  <a:lnTo>
                    <a:pt x="590" y="642"/>
                  </a:lnTo>
                  <a:lnTo>
                    <a:pt x="1221" y="196"/>
                  </a:lnTo>
                  <a:lnTo>
                    <a:pt x="650" y="0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7974" name="Text Box 278"/>
          <p:cNvSpPr txBox="1">
            <a:spLocks noChangeArrowheads="1"/>
          </p:cNvSpPr>
          <p:nvPr/>
        </p:nvSpPr>
        <p:spPr bwMode="auto">
          <a:xfrm>
            <a:off x="1676400" y="609600"/>
            <a:ext cx="5791200" cy="8366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/>
              <a:t>Targeted Users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2286000" y="2133600"/>
            <a:ext cx="2646363" cy="4148138"/>
            <a:chOff x="2046" y="1083"/>
            <a:chExt cx="1667" cy="2613"/>
          </a:xfrm>
        </p:grpSpPr>
        <p:sp>
          <p:nvSpPr>
            <p:cNvPr id="156676" name="Freeform 4"/>
            <p:cNvSpPr>
              <a:spLocks/>
            </p:cNvSpPr>
            <p:nvPr/>
          </p:nvSpPr>
          <p:spPr bwMode="auto">
            <a:xfrm>
              <a:off x="2406" y="1083"/>
              <a:ext cx="792" cy="796"/>
            </a:xfrm>
            <a:custGeom>
              <a:avLst/>
              <a:gdLst/>
              <a:ahLst/>
              <a:cxnLst>
                <a:cxn ang="0">
                  <a:pos x="368" y="1299"/>
                </a:cxn>
                <a:cxn ang="0">
                  <a:pos x="247" y="1310"/>
                </a:cxn>
                <a:cxn ang="0">
                  <a:pos x="173" y="1245"/>
                </a:cxn>
                <a:cxn ang="0">
                  <a:pos x="142" y="1173"/>
                </a:cxn>
                <a:cxn ang="0">
                  <a:pos x="110" y="1065"/>
                </a:cxn>
                <a:cxn ang="0">
                  <a:pos x="45" y="962"/>
                </a:cxn>
                <a:cxn ang="0">
                  <a:pos x="26" y="886"/>
                </a:cxn>
                <a:cxn ang="0">
                  <a:pos x="0" y="812"/>
                </a:cxn>
                <a:cxn ang="0">
                  <a:pos x="0" y="713"/>
                </a:cxn>
                <a:cxn ang="0">
                  <a:pos x="32" y="614"/>
                </a:cxn>
                <a:cxn ang="0">
                  <a:pos x="26" y="502"/>
                </a:cxn>
                <a:cxn ang="0">
                  <a:pos x="51" y="451"/>
                </a:cxn>
                <a:cxn ang="0">
                  <a:pos x="83" y="445"/>
                </a:cxn>
                <a:cxn ang="0">
                  <a:pos x="89" y="304"/>
                </a:cxn>
                <a:cxn ang="0">
                  <a:pos x="154" y="215"/>
                </a:cxn>
                <a:cxn ang="0">
                  <a:pos x="215" y="194"/>
                </a:cxn>
                <a:cxn ang="0">
                  <a:pos x="256" y="188"/>
                </a:cxn>
                <a:cxn ang="0">
                  <a:pos x="262" y="156"/>
                </a:cxn>
                <a:cxn ang="0">
                  <a:pos x="336" y="124"/>
                </a:cxn>
                <a:cxn ang="0">
                  <a:pos x="410" y="57"/>
                </a:cxn>
                <a:cxn ang="0">
                  <a:pos x="477" y="25"/>
                </a:cxn>
                <a:cxn ang="0">
                  <a:pos x="551" y="40"/>
                </a:cxn>
                <a:cxn ang="0">
                  <a:pos x="631" y="48"/>
                </a:cxn>
                <a:cxn ang="0">
                  <a:pos x="724" y="42"/>
                </a:cxn>
                <a:cxn ang="0">
                  <a:pos x="739" y="0"/>
                </a:cxn>
                <a:cxn ang="0">
                  <a:pos x="851" y="25"/>
                </a:cxn>
                <a:cxn ang="0">
                  <a:pos x="861" y="63"/>
                </a:cxn>
                <a:cxn ang="0">
                  <a:pos x="940" y="114"/>
                </a:cxn>
                <a:cxn ang="0">
                  <a:pos x="1041" y="137"/>
                </a:cxn>
                <a:cxn ang="0">
                  <a:pos x="1146" y="198"/>
                </a:cxn>
                <a:cxn ang="0">
                  <a:pos x="1146" y="236"/>
                </a:cxn>
                <a:cxn ang="0">
                  <a:pos x="1113" y="314"/>
                </a:cxn>
                <a:cxn ang="0">
                  <a:pos x="1180" y="392"/>
                </a:cxn>
                <a:cxn ang="0">
                  <a:pos x="1180" y="451"/>
                </a:cxn>
                <a:cxn ang="0">
                  <a:pos x="1229" y="483"/>
                </a:cxn>
                <a:cxn ang="0">
                  <a:pos x="1254" y="555"/>
                </a:cxn>
                <a:cxn ang="0">
                  <a:pos x="1248" y="624"/>
                </a:cxn>
                <a:cxn ang="0">
                  <a:pos x="1269" y="706"/>
                </a:cxn>
                <a:cxn ang="0">
                  <a:pos x="1235" y="780"/>
                </a:cxn>
                <a:cxn ang="0">
                  <a:pos x="1229" y="859"/>
                </a:cxn>
                <a:cxn ang="0">
                  <a:pos x="1214" y="892"/>
                </a:cxn>
                <a:cxn ang="0">
                  <a:pos x="1180" y="968"/>
                </a:cxn>
                <a:cxn ang="0">
                  <a:pos x="1212" y="1027"/>
                </a:cxn>
                <a:cxn ang="0">
                  <a:pos x="1188" y="1141"/>
                </a:cxn>
                <a:cxn ang="0">
                  <a:pos x="1123" y="1173"/>
                </a:cxn>
                <a:cxn ang="0">
                  <a:pos x="1018" y="1221"/>
                </a:cxn>
                <a:cxn ang="0">
                  <a:pos x="368" y="1299"/>
                </a:cxn>
                <a:cxn ang="0">
                  <a:pos x="368" y="1299"/>
                </a:cxn>
              </a:cxnLst>
              <a:rect l="0" t="0" r="r" b="b"/>
              <a:pathLst>
                <a:path w="1269" h="1310">
                  <a:moveTo>
                    <a:pt x="368" y="1299"/>
                  </a:moveTo>
                  <a:lnTo>
                    <a:pt x="247" y="1310"/>
                  </a:lnTo>
                  <a:lnTo>
                    <a:pt x="173" y="1245"/>
                  </a:lnTo>
                  <a:lnTo>
                    <a:pt x="142" y="1173"/>
                  </a:lnTo>
                  <a:lnTo>
                    <a:pt x="110" y="1065"/>
                  </a:lnTo>
                  <a:lnTo>
                    <a:pt x="45" y="962"/>
                  </a:lnTo>
                  <a:lnTo>
                    <a:pt x="26" y="886"/>
                  </a:lnTo>
                  <a:lnTo>
                    <a:pt x="0" y="812"/>
                  </a:lnTo>
                  <a:lnTo>
                    <a:pt x="0" y="713"/>
                  </a:lnTo>
                  <a:lnTo>
                    <a:pt x="32" y="614"/>
                  </a:lnTo>
                  <a:lnTo>
                    <a:pt x="26" y="502"/>
                  </a:lnTo>
                  <a:lnTo>
                    <a:pt x="51" y="451"/>
                  </a:lnTo>
                  <a:lnTo>
                    <a:pt x="83" y="445"/>
                  </a:lnTo>
                  <a:lnTo>
                    <a:pt x="89" y="304"/>
                  </a:lnTo>
                  <a:lnTo>
                    <a:pt x="154" y="215"/>
                  </a:lnTo>
                  <a:lnTo>
                    <a:pt x="215" y="194"/>
                  </a:lnTo>
                  <a:lnTo>
                    <a:pt x="256" y="188"/>
                  </a:lnTo>
                  <a:lnTo>
                    <a:pt x="262" y="156"/>
                  </a:lnTo>
                  <a:lnTo>
                    <a:pt x="336" y="124"/>
                  </a:lnTo>
                  <a:lnTo>
                    <a:pt x="410" y="57"/>
                  </a:lnTo>
                  <a:lnTo>
                    <a:pt x="477" y="25"/>
                  </a:lnTo>
                  <a:lnTo>
                    <a:pt x="551" y="40"/>
                  </a:lnTo>
                  <a:lnTo>
                    <a:pt x="631" y="48"/>
                  </a:lnTo>
                  <a:lnTo>
                    <a:pt x="724" y="42"/>
                  </a:lnTo>
                  <a:lnTo>
                    <a:pt x="739" y="0"/>
                  </a:lnTo>
                  <a:lnTo>
                    <a:pt x="851" y="25"/>
                  </a:lnTo>
                  <a:lnTo>
                    <a:pt x="861" y="63"/>
                  </a:lnTo>
                  <a:lnTo>
                    <a:pt x="940" y="114"/>
                  </a:lnTo>
                  <a:lnTo>
                    <a:pt x="1041" y="137"/>
                  </a:lnTo>
                  <a:lnTo>
                    <a:pt x="1146" y="198"/>
                  </a:lnTo>
                  <a:lnTo>
                    <a:pt x="1146" y="236"/>
                  </a:lnTo>
                  <a:lnTo>
                    <a:pt x="1113" y="314"/>
                  </a:lnTo>
                  <a:lnTo>
                    <a:pt x="1180" y="392"/>
                  </a:lnTo>
                  <a:lnTo>
                    <a:pt x="1180" y="451"/>
                  </a:lnTo>
                  <a:lnTo>
                    <a:pt x="1229" y="483"/>
                  </a:lnTo>
                  <a:lnTo>
                    <a:pt x="1254" y="555"/>
                  </a:lnTo>
                  <a:lnTo>
                    <a:pt x="1248" y="624"/>
                  </a:lnTo>
                  <a:lnTo>
                    <a:pt x="1269" y="706"/>
                  </a:lnTo>
                  <a:lnTo>
                    <a:pt x="1235" y="780"/>
                  </a:lnTo>
                  <a:lnTo>
                    <a:pt x="1229" y="859"/>
                  </a:lnTo>
                  <a:lnTo>
                    <a:pt x="1214" y="892"/>
                  </a:lnTo>
                  <a:lnTo>
                    <a:pt x="1180" y="968"/>
                  </a:lnTo>
                  <a:lnTo>
                    <a:pt x="1212" y="1027"/>
                  </a:lnTo>
                  <a:lnTo>
                    <a:pt x="1188" y="1141"/>
                  </a:lnTo>
                  <a:lnTo>
                    <a:pt x="1123" y="1173"/>
                  </a:lnTo>
                  <a:lnTo>
                    <a:pt x="1018" y="1221"/>
                  </a:lnTo>
                  <a:lnTo>
                    <a:pt x="368" y="1299"/>
                  </a:lnTo>
                  <a:lnTo>
                    <a:pt x="368" y="1299"/>
                  </a:lnTo>
                  <a:close/>
                </a:path>
              </a:pathLst>
            </a:custGeom>
            <a:solidFill>
              <a:srgbClr val="8C5F2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77" name="Freeform 5"/>
            <p:cNvSpPr>
              <a:spLocks/>
            </p:cNvSpPr>
            <p:nvPr/>
          </p:nvSpPr>
          <p:spPr bwMode="auto">
            <a:xfrm>
              <a:off x="2046" y="1874"/>
              <a:ext cx="1667" cy="1807"/>
            </a:xfrm>
            <a:custGeom>
              <a:avLst/>
              <a:gdLst/>
              <a:ahLst/>
              <a:cxnLst>
                <a:cxn ang="0">
                  <a:pos x="954" y="0"/>
                </a:cxn>
                <a:cxn ang="0">
                  <a:pos x="880" y="54"/>
                </a:cxn>
                <a:cxn ang="0">
                  <a:pos x="867" y="166"/>
                </a:cxn>
                <a:cxn ang="0">
                  <a:pos x="766" y="301"/>
                </a:cxn>
                <a:cxn ang="0">
                  <a:pos x="680" y="314"/>
                </a:cxn>
                <a:cxn ang="0">
                  <a:pos x="386" y="481"/>
                </a:cxn>
                <a:cxn ang="0">
                  <a:pos x="38" y="721"/>
                </a:cxn>
                <a:cxn ang="0">
                  <a:pos x="51" y="1491"/>
                </a:cxn>
                <a:cxn ang="0">
                  <a:pos x="86" y="1698"/>
                </a:cxn>
                <a:cxn ang="0">
                  <a:pos x="32" y="1783"/>
                </a:cxn>
                <a:cxn ang="0">
                  <a:pos x="32" y="2057"/>
                </a:cxn>
                <a:cxn ang="0">
                  <a:pos x="0" y="2224"/>
                </a:cxn>
                <a:cxn ang="0">
                  <a:pos x="72" y="2405"/>
                </a:cxn>
                <a:cxn ang="0">
                  <a:pos x="279" y="2506"/>
                </a:cxn>
                <a:cxn ang="0">
                  <a:pos x="473" y="2506"/>
                </a:cxn>
                <a:cxn ang="0">
                  <a:pos x="479" y="2867"/>
                </a:cxn>
                <a:cxn ang="0">
                  <a:pos x="713" y="2726"/>
                </a:cxn>
                <a:cxn ang="0">
                  <a:pos x="1013" y="2873"/>
                </a:cxn>
                <a:cxn ang="0">
                  <a:pos x="1260" y="2854"/>
                </a:cxn>
                <a:cxn ang="0">
                  <a:pos x="1648" y="2920"/>
                </a:cxn>
                <a:cxn ang="0">
                  <a:pos x="1961" y="2973"/>
                </a:cxn>
                <a:cxn ang="0">
                  <a:pos x="2214" y="2907"/>
                </a:cxn>
                <a:cxn ang="0">
                  <a:pos x="2148" y="2184"/>
                </a:cxn>
                <a:cxn ang="0">
                  <a:pos x="2275" y="1911"/>
                </a:cxn>
                <a:cxn ang="0">
                  <a:pos x="2623" y="1698"/>
                </a:cxn>
                <a:cxn ang="0">
                  <a:pos x="2674" y="1475"/>
                </a:cxn>
                <a:cxn ang="0">
                  <a:pos x="2598" y="1312"/>
                </a:cxn>
                <a:cxn ang="0">
                  <a:pos x="2535" y="1259"/>
                </a:cxn>
                <a:cxn ang="0">
                  <a:pos x="2524" y="1186"/>
                </a:cxn>
                <a:cxn ang="0">
                  <a:pos x="2471" y="1169"/>
                </a:cxn>
                <a:cxn ang="0">
                  <a:pos x="2452" y="1076"/>
                </a:cxn>
                <a:cxn ang="0">
                  <a:pos x="2387" y="1002"/>
                </a:cxn>
                <a:cxn ang="0">
                  <a:pos x="2351" y="871"/>
                </a:cxn>
                <a:cxn ang="0">
                  <a:pos x="2320" y="707"/>
                </a:cxn>
                <a:cxn ang="0">
                  <a:pos x="2324" y="597"/>
                </a:cxn>
                <a:cxn ang="0">
                  <a:pos x="2258" y="441"/>
                </a:cxn>
                <a:cxn ang="0">
                  <a:pos x="2151" y="314"/>
                </a:cxn>
                <a:cxn ang="0">
                  <a:pos x="2041" y="276"/>
                </a:cxn>
                <a:cxn ang="0">
                  <a:pos x="1771" y="187"/>
                </a:cxn>
                <a:cxn ang="0">
                  <a:pos x="1577" y="160"/>
                </a:cxn>
                <a:cxn ang="0">
                  <a:pos x="1477" y="107"/>
                </a:cxn>
                <a:cxn ang="0">
                  <a:pos x="954" y="0"/>
                </a:cxn>
                <a:cxn ang="0">
                  <a:pos x="954" y="0"/>
                </a:cxn>
              </a:cxnLst>
              <a:rect l="0" t="0" r="r" b="b"/>
              <a:pathLst>
                <a:path w="2674" h="2973">
                  <a:moveTo>
                    <a:pt x="954" y="0"/>
                  </a:moveTo>
                  <a:lnTo>
                    <a:pt x="880" y="54"/>
                  </a:lnTo>
                  <a:lnTo>
                    <a:pt x="867" y="166"/>
                  </a:lnTo>
                  <a:lnTo>
                    <a:pt x="766" y="301"/>
                  </a:lnTo>
                  <a:lnTo>
                    <a:pt x="680" y="314"/>
                  </a:lnTo>
                  <a:lnTo>
                    <a:pt x="386" y="481"/>
                  </a:lnTo>
                  <a:lnTo>
                    <a:pt x="38" y="721"/>
                  </a:lnTo>
                  <a:lnTo>
                    <a:pt x="51" y="1491"/>
                  </a:lnTo>
                  <a:lnTo>
                    <a:pt x="86" y="1698"/>
                  </a:lnTo>
                  <a:lnTo>
                    <a:pt x="32" y="1783"/>
                  </a:lnTo>
                  <a:lnTo>
                    <a:pt x="32" y="2057"/>
                  </a:lnTo>
                  <a:lnTo>
                    <a:pt x="0" y="2224"/>
                  </a:lnTo>
                  <a:lnTo>
                    <a:pt x="72" y="2405"/>
                  </a:lnTo>
                  <a:lnTo>
                    <a:pt x="279" y="2506"/>
                  </a:lnTo>
                  <a:lnTo>
                    <a:pt x="473" y="2506"/>
                  </a:lnTo>
                  <a:lnTo>
                    <a:pt x="479" y="2867"/>
                  </a:lnTo>
                  <a:lnTo>
                    <a:pt x="713" y="2726"/>
                  </a:lnTo>
                  <a:lnTo>
                    <a:pt x="1013" y="2873"/>
                  </a:lnTo>
                  <a:lnTo>
                    <a:pt x="1260" y="2854"/>
                  </a:lnTo>
                  <a:lnTo>
                    <a:pt x="1648" y="2920"/>
                  </a:lnTo>
                  <a:lnTo>
                    <a:pt x="1961" y="2973"/>
                  </a:lnTo>
                  <a:lnTo>
                    <a:pt x="2214" y="2907"/>
                  </a:lnTo>
                  <a:lnTo>
                    <a:pt x="2148" y="2184"/>
                  </a:lnTo>
                  <a:lnTo>
                    <a:pt x="2275" y="1911"/>
                  </a:lnTo>
                  <a:lnTo>
                    <a:pt x="2623" y="1698"/>
                  </a:lnTo>
                  <a:lnTo>
                    <a:pt x="2674" y="1475"/>
                  </a:lnTo>
                  <a:lnTo>
                    <a:pt x="2598" y="1312"/>
                  </a:lnTo>
                  <a:lnTo>
                    <a:pt x="2535" y="1259"/>
                  </a:lnTo>
                  <a:lnTo>
                    <a:pt x="2524" y="1186"/>
                  </a:lnTo>
                  <a:lnTo>
                    <a:pt x="2471" y="1169"/>
                  </a:lnTo>
                  <a:lnTo>
                    <a:pt x="2452" y="1076"/>
                  </a:lnTo>
                  <a:lnTo>
                    <a:pt x="2387" y="1002"/>
                  </a:lnTo>
                  <a:lnTo>
                    <a:pt x="2351" y="871"/>
                  </a:lnTo>
                  <a:lnTo>
                    <a:pt x="2320" y="707"/>
                  </a:lnTo>
                  <a:lnTo>
                    <a:pt x="2324" y="597"/>
                  </a:lnTo>
                  <a:lnTo>
                    <a:pt x="2258" y="441"/>
                  </a:lnTo>
                  <a:lnTo>
                    <a:pt x="2151" y="314"/>
                  </a:lnTo>
                  <a:lnTo>
                    <a:pt x="2041" y="276"/>
                  </a:lnTo>
                  <a:lnTo>
                    <a:pt x="1771" y="187"/>
                  </a:lnTo>
                  <a:lnTo>
                    <a:pt x="1577" y="160"/>
                  </a:lnTo>
                  <a:lnTo>
                    <a:pt x="1477" y="107"/>
                  </a:lnTo>
                  <a:lnTo>
                    <a:pt x="954" y="0"/>
                  </a:lnTo>
                  <a:lnTo>
                    <a:pt x="954" y="0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78" name="Freeform 6"/>
            <p:cNvSpPr>
              <a:spLocks/>
            </p:cNvSpPr>
            <p:nvPr/>
          </p:nvSpPr>
          <p:spPr bwMode="auto">
            <a:xfrm>
              <a:off x="2442" y="2268"/>
              <a:ext cx="817" cy="95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574"/>
                </a:cxn>
                <a:cxn ang="0">
                  <a:pos x="0" y="629"/>
                </a:cxn>
                <a:cxn ang="0">
                  <a:pos x="30" y="1378"/>
                </a:cxn>
                <a:cxn ang="0">
                  <a:pos x="78" y="1573"/>
                </a:cxn>
                <a:cxn ang="0">
                  <a:pos x="1279" y="1492"/>
                </a:cxn>
                <a:cxn ang="0">
                  <a:pos x="1309" y="1421"/>
                </a:cxn>
                <a:cxn ang="0">
                  <a:pos x="1286" y="1271"/>
                </a:cxn>
                <a:cxn ang="0">
                  <a:pos x="1273" y="1045"/>
                </a:cxn>
                <a:cxn ang="0">
                  <a:pos x="1273" y="634"/>
                </a:cxn>
                <a:cxn ang="0">
                  <a:pos x="1273" y="530"/>
                </a:cxn>
                <a:cxn ang="0">
                  <a:pos x="1254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1309" h="1573">
                  <a:moveTo>
                    <a:pt x="22" y="0"/>
                  </a:moveTo>
                  <a:lnTo>
                    <a:pt x="22" y="574"/>
                  </a:lnTo>
                  <a:lnTo>
                    <a:pt x="0" y="629"/>
                  </a:lnTo>
                  <a:lnTo>
                    <a:pt x="30" y="1378"/>
                  </a:lnTo>
                  <a:lnTo>
                    <a:pt x="78" y="1573"/>
                  </a:lnTo>
                  <a:lnTo>
                    <a:pt x="1279" y="1492"/>
                  </a:lnTo>
                  <a:lnTo>
                    <a:pt x="1309" y="1421"/>
                  </a:lnTo>
                  <a:lnTo>
                    <a:pt x="1286" y="1271"/>
                  </a:lnTo>
                  <a:lnTo>
                    <a:pt x="1273" y="1045"/>
                  </a:lnTo>
                  <a:lnTo>
                    <a:pt x="1273" y="634"/>
                  </a:lnTo>
                  <a:lnTo>
                    <a:pt x="1273" y="530"/>
                  </a:lnTo>
                  <a:lnTo>
                    <a:pt x="1254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79" name="Freeform 7"/>
            <p:cNvSpPr>
              <a:spLocks/>
            </p:cNvSpPr>
            <p:nvPr/>
          </p:nvSpPr>
          <p:spPr bwMode="auto">
            <a:xfrm>
              <a:off x="3207" y="2513"/>
              <a:ext cx="282" cy="383"/>
            </a:xfrm>
            <a:custGeom>
              <a:avLst/>
              <a:gdLst/>
              <a:ahLst/>
              <a:cxnLst>
                <a:cxn ang="0">
                  <a:pos x="12" y="53"/>
                </a:cxn>
                <a:cxn ang="0">
                  <a:pos x="116" y="13"/>
                </a:cxn>
                <a:cxn ang="0">
                  <a:pos x="179" y="0"/>
                </a:cxn>
                <a:cxn ang="0">
                  <a:pos x="303" y="5"/>
                </a:cxn>
                <a:cxn ang="0">
                  <a:pos x="388" y="17"/>
                </a:cxn>
                <a:cxn ang="0">
                  <a:pos x="422" y="34"/>
                </a:cxn>
                <a:cxn ang="0">
                  <a:pos x="434" y="102"/>
                </a:cxn>
                <a:cxn ang="0">
                  <a:pos x="453" y="188"/>
                </a:cxn>
                <a:cxn ang="0">
                  <a:pos x="417" y="380"/>
                </a:cxn>
                <a:cxn ang="0">
                  <a:pos x="381" y="416"/>
                </a:cxn>
                <a:cxn ang="0">
                  <a:pos x="360" y="509"/>
                </a:cxn>
                <a:cxn ang="0">
                  <a:pos x="259" y="631"/>
                </a:cxn>
                <a:cxn ang="0">
                  <a:pos x="122" y="602"/>
                </a:cxn>
                <a:cxn ang="0">
                  <a:pos x="82" y="509"/>
                </a:cxn>
                <a:cxn ang="0">
                  <a:pos x="90" y="420"/>
                </a:cxn>
                <a:cxn ang="0">
                  <a:pos x="65" y="355"/>
                </a:cxn>
                <a:cxn ang="0">
                  <a:pos x="52" y="146"/>
                </a:cxn>
                <a:cxn ang="0">
                  <a:pos x="0" y="95"/>
                </a:cxn>
                <a:cxn ang="0">
                  <a:pos x="12" y="53"/>
                </a:cxn>
                <a:cxn ang="0">
                  <a:pos x="12" y="53"/>
                </a:cxn>
              </a:cxnLst>
              <a:rect l="0" t="0" r="r" b="b"/>
              <a:pathLst>
                <a:path w="453" h="631">
                  <a:moveTo>
                    <a:pt x="12" y="53"/>
                  </a:moveTo>
                  <a:lnTo>
                    <a:pt x="116" y="13"/>
                  </a:lnTo>
                  <a:lnTo>
                    <a:pt x="179" y="0"/>
                  </a:lnTo>
                  <a:lnTo>
                    <a:pt x="303" y="5"/>
                  </a:lnTo>
                  <a:lnTo>
                    <a:pt x="388" y="17"/>
                  </a:lnTo>
                  <a:lnTo>
                    <a:pt x="422" y="34"/>
                  </a:lnTo>
                  <a:lnTo>
                    <a:pt x="434" y="102"/>
                  </a:lnTo>
                  <a:lnTo>
                    <a:pt x="453" y="188"/>
                  </a:lnTo>
                  <a:lnTo>
                    <a:pt x="417" y="380"/>
                  </a:lnTo>
                  <a:lnTo>
                    <a:pt x="381" y="416"/>
                  </a:lnTo>
                  <a:lnTo>
                    <a:pt x="360" y="509"/>
                  </a:lnTo>
                  <a:lnTo>
                    <a:pt x="259" y="631"/>
                  </a:lnTo>
                  <a:lnTo>
                    <a:pt x="122" y="602"/>
                  </a:lnTo>
                  <a:lnTo>
                    <a:pt x="82" y="509"/>
                  </a:lnTo>
                  <a:lnTo>
                    <a:pt x="90" y="420"/>
                  </a:lnTo>
                  <a:lnTo>
                    <a:pt x="65" y="355"/>
                  </a:lnTo>
                  <a:lnTo>
                    <a:pt x="52" y="146"/>
                  </a:lnTo>
                  <a:lnTo>
                    <a:pt x="0" y="95"/>
                  </a:lnTo>
                  <a:lnTo>
                    <a:pt x="12" y="53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80" name="Freeform 8"/>
            <p:cNvSpPr>
              <a:spLocks/>
            </p:cNvSpPr>
            <p:nvPr/>
          </p:nvSpPr>
          <p:spPr bwMode="auto">
            <a:xfrm>
              <a:off x="2213" y="2585"/>
              <a:ext cx="248" cy="466"/>
            </a:xfrm>
            <a:custGeom>
              <a:avLst/>
              <a:gdLst/>
              <a:ahLst/>
              <a:cxnLst>
                <a:cxn ang="0">
                  <a:pos x="390" y="19"/>
                </a:cxn>
                <a:cxn ang="0">
                  <a:pos x="310" y="0"/>
                </a:cxn>
                <a:cxn ang="0">
                  <a:pos x="173" y="12"/>
                </a:cxn>
                <a:cxn ang="0">
                  <a:pos x="0" y="147"/>
                </a:cxn>
                <a:cxn ang="0">
                  <a:pos x="15" y="268"/>
                </a:cxn>
                <a:cxn ang="0">
                  <a:pos x="53" y="360"/>
                </a:cxn>
                <a:cxn ang="0">
                  <a:pos x="87" y="398"/>
                </a:cxn>
                <a:cxn ang="0">
                  <a:pos x="101" y="483"/>
                </a:cxn>
                <a:cxn ang="0">
                  <a:pos x="241" y="582"/>
                </a:cxn>
                <a:cxn ang="0">
                  <a:pos x="255" y="747"/>
                </a:cxn>
                <a:cxn ang="0">
                  <a:pos x="388" y="766"/>
                </a:cxn>
                <a:cxn ang="0">
                  <a:pos x="382" y="363"/>
                </a:cxn>
                <a:cxn ang="0">
                  <a:pos x="374" y="73"/>
                </a:cxn>
                <a:cxn ang="0">
                  <a:pos x="397" y="37"/>
                </a:cxn>
                <a:cxn ang="0">
                  <a:pos x="390" y="19"/>
                </a:cxn>
                <a:cxn ang="0">
                  <a:pos x="390" y="19"/>
                </a:cxn>
              </a:cxnLst>
              <a:rect l="0" t="0" r="r" b="b"/>
              <a:pathLst>
                <a:path w="397" h="766">
                  <a:moveTo>
                    <a:pt x="390" y="19"/>
                  </a:moveTo>
                  <a:lnTo>
                    <a:pt x="310" y="0"/>
                  </a:lnTo>
                  <a:lnTo>
                    <a:pt x="173" y="12"/>
                  </a:lnTo>
                  <a:lnTo>
                    <a:pt x="0" y="147"/>
                  </a:lnTo>
                  <a:lnTo>
                    <a:pt x="15" y="268"/>
                  </a:lnTo>
                  <a:lnTo>
                    <a:pt x="53" y="360"/>
                  </a:lnTo>
                  <a:lnTo>
                    <a:pt x="87" y="398"/>
                  </a:lnTo>
                  <a:lnTo>
                    <a:pt x="101" y="483"/>
                  </a:lnTo>
                  <a:lnTo>
                    <a:pt x="241" y="582"/>
                  </a:lnTo>
                  <a:lnTo>
                    <a:pt x="255" y="747"/>
                  </a:lnTo>
                  <a:lnTo>
                    <a:pt x="388" y="766"/>
                  </a:lnTo>
                  <a:lnTo>
                    <a:pt x="382" y="363"/>
                  </a:lnTo>
                  <a:lnTo>
                    <a:pt x="374" y="73"/>
                  </a:lnTo>
                  <a:lnTo>
                    <a:pt x="397" y="37"/>
                  </a:lnTo>
                  <a:lnTo>
                    <a:pt x="390" y="19"/>
                  </a:lnTo>
                  <a:lnTo>
                    <a:pt x="390" y="19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81" name="Freeform 9"/>
            <p:cNvSpPr>
              <a:spLocks/>
            </p:cNvSpPr>
            <p:nvPr/>
          </p:nvSpPr>
          <p:spPr bwMode="auto">
            <a:xfrm>
              <a:off x="2551" y="1365"/>
              <a:ext cx="554" cy="899"/>
            </a:xfrm>
            <a:custGeom>
              <a:avLst/>
              <a:gdLst/>
              <a:ahLst/>
              <a:cxnLst>
                <a:cxn ang="0">
                  <a:pos x="41" y="587"/>
                </a:cxn>
                <a:cxn ang="0">
                  <a:pos x="0" y="424"/>
                </a:cxn>
                <a:cxn ang="0">
                  <a:pos x="41" y="376"/>
                </a:cxn>
                <a:cxn ang="0">
                  <a:pos x="142" y="367"/>
                </a:cxn>
                <a:cxn ang="0">
                  <a:pos x="254" y="177"/>
                </a:cxn>
                <a:cxn ang="0">
                  <a:pos x="389" y="72"/>
                </a:cxn>
                <a:cxn ang="0">
                  <a:pos x="520" y="38"/>
                </a:cxn>
                <a:cxn ang="0">
                  <a:pos x="566" y="0"/>
                </a:cxn>
                <a:cxn ang="0">
                  <a:pos x="636" y="34"/>
                </a:cxn>
                <a:cxn ang="0">
                  <a:pos x="726" y="42"/>
                </a:cxn>
                <a:cxn ang="0">
                  <a:pos x="769" y="86"/>
                </a:cxn>
                <a:cxn ang="0">
                  <a:pos x="794" y="131"/>
                </a:cxn>
                <a:cxn ang="0">
                  <a:pos x="847" y="154"/>
                </a:cxn>
                <a:cxn ang="0">
                  <a:pos x="887" y="416"/>
                </a:cxn>
                <a:cxn ang="0">
                  <a:pos x="866" y="644"/>
                </a:cxn>
                <a:cxn ang="0">
                  <a:pos x="737" y="848"/>
                </a:cxn>
                <a:cxn ang="0">
                  <a:pos x="625" y="989"/>
                </a:cxn>
                <a:cxn ang="0">
                  <a:pos x="678" y="1093"/>
                </a:cxn>
                <a:cxn ang="0">
                  <a:pos x="707" y="1308"/>
                </a:cxn>
                <a:cxn ang="0">
                  <a:pos x="707" y="1479"/>
                </a:cxn>
                <a:cxn ang="0">
                  <a:pos x="370" y="1481"/>
                </a:cxn>
                <a:cxn ang="0">
                  <a:pos x="157" y="1049"/>
                </a:cxn>
                <a:cxn ang="0">
                  <a:pos x="192" y="842"/>
                </a:cxn>
                <a:cxn ang="0">
                  <a:pos x="41" y="587"/>
                </a:cxn>
                <a:cxn ang="0">
                  <a:pos x="41" y="587"/>
                </a:cxn>
              </a:cxnLst>
              <a:rect l="0" t="0" r="r" b="b"/>
              <a:pathLst>
                <a:path w="887" h="1481">
                  <a:moveTo>
                    <a:pt x="41" y="587"/>
                  </a:moveTo>
                  <a:lnTo>
                    <a:pt x="0" y="424"/>
                  </a:lnTo>
                  <a:lnTo>
                    <a:pt x="41" y="376"/>
                  </a:lnTo>
                  <a:lnTo>
                    <a:pt x="142" y="367"/>
                  </a:lnTo>
                  <a:lnTo>
                    <a:pt x="254" y="177"/>
                  </a:lnTo>
                  <a:lnTo>
                    <a:pt x="389" y="72"/>
                  </a:lnTo>
                  <a:lnTo>
                    <a:pt x="520" y="38"/>
                  </a:lnTo>
                  <a:lnTo>
                    <a:pt x="566" y="0"/>
                  </a:lnTo>
                  <a:lnTo>
                    <a:pt x="636" y="34"/>
                  </a:lnTo>
                  <a:lnTo>
                    <a:pt x="726" y="42"/>
                  </a:lnTo>
                  <a:lnTo>
                    <a:pt x="769" y="86"/>
                  </a:lnTo>
                  <a:lnTo>
                    <a:pt x="794" y="131"/>
                  </a:lnTo>
                  <a:lnTo>
                    <a:pt x="847" y="154"/>
                  </a:lnTo>
                  <a:lnTo>
                    <a:pt x="887" y="416"/>
                  </a:lnTo>
                  <a:lnTo>
                    <a:pt x="866" y="644"/>
                  </a:lnTo>
                  <a:lnTo>
                    <a:pt x="737" y="848"/>
                  </a:lnTo>
                  <a:lnTo>
                    <a:pt x="625" y="989"/>
                  </a:lnTo>
                  <a:lnTo>
                    <a:pt x="678" y="1093"/>
                  </a:lnTo>
                  <a:lnTo>
                    <a:pt x="707" y="1308"/>
                  </a:lnTo>
                  <a:lnTo>
                    <a:pt x="707" y="1479"/>
                  </a:lnTo>
                  <a:lnTo>
                    <a:pt x="370" y="1481"/>
                  </a:lnTo>
                  <a:lnTo>
                    <a:pt x="157" y="1049"/>
                  </a:lnTo>
                  <a:lnTo>
                    <a:pt x="192" y="842"/>
                  </a:lnTo>
                  <a:lnTo>
                    <a:pt x="41" y="587"/>
                  </a:lnTo>
                  <a:lnTo>
                    <a:pt x="41" y="587"/>
                  </a:lnTo>
                  <a:close/>
                </a:path>
              </a:pathLst>
            </a:custGeom>
            <a:solidFill>
              <a:srgbClr val="E5B2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82" name="Freeform 10"/>
            <p:cNvSpPr>
              <a:spLocks/>
            </p:cNvSpPr>
            <p:nvPr/>
          </p:nvSpPr>
          <p:spPr bwMode="auto">
            <a:xfrm>
              <a:off x="2794" y="1778"/>
              <a:ext cx="178" cy="5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35" y="0"/>
                </a:cxn>
                <a:cxn ang="0">
                  <a:pos x="287" y="7"/>
                </a:cxn>
                <a:cxn ang="0">
                  <a:pos x="285" y="55"/>
                </a:cxn>
                <a:cxn ang="0">
                  <a:pos x="205" y="91"/>
                </a:cxn>
                <a:cxn ang="0">
                  <a:pos x="114" y="81"/>
                </a:cxn>
                <a:cxn ang="0">
                  <a:pos x="48" y="57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87" h="91">
                  <a:moveTo>
                    <a:pt x="0" y="5"/>
                  </a:moveTo>
                  <a:lnTo>
                    <a:pt x="135" y="0"/>
                  </a:lnTo>
                  <a:lnTo>
                    <a:pt x="287" y="7"/>
                  </a:lnTo>
                  <a:lnTo>
                    <a:pt x="285" y="55"/>
                  </a:lnTo>
                  <a:lnTo>
                    <a:pt x="205" y="91"/>
                  </a:lnTo>
                  <a:lnTo>
                    <a:pt x="114" y="81"/>
                  </a:lnTo>
                  <a:lnTo>
                    <a:pt x="48" y="57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83" name="Freeform 11"/>
            <p:cNvSpPr>
              <a:spLocks/>
            </p:cNvSpPr>
            <p:nvPr/>
          </p:nvSpPr>
          <p:spPr bwMode="auto">
            <a:xfrm>
              <a:off x="2957" y="1576"/>
              <a:ext cx="81" cy="27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35" y="0"/>
                </a:cxn>
                <a:cxn ang="0">
                  <a:pos x="90" y="0"/>
                </a:cxn>
                <a:cxn ang="0">
                  <a:pos x="132" y="28"/>
                </a:cxn>
                <a:cxn ang="0">
                  <a:pos x="124" y="40"/>
                </a:cxn>
                <a:cxn ang="0">
                  <a:pos x="69" y="44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132" h="44">
                  <a:moveTo>
                    <a:pt x="0" y="19"/>
                  </a:moveTo>
                  <a:lnTo>
                    <a:pt x="35" y="0"/>
                  </a:lnTo>
                  <a:lnTo>
                    <a:pt x="90" y="0"/>
                  </a:lnTo>
                  <a:lnTo>
                    <a:pt x="132" y="28"/>
                  </a:lnTo>
                  <a:lnTo>
                    <a:pt x="124" y="40"/>
                  </a:lnTo>
                  <a:lnTo>
                    <a:pt x="69" y="44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84" name="Freeform 12"/>
            <p:cNvSpPr>
              <a:spLocks/>
            </p:cNvSpPr>
            <p:nvPr/>
          </p:nvSpPr>
          <p:spPr bwMode="auto">
            <a:xfrm>
              <a:off x="2727" y="1568"/>
              <a:ext cx="98" cy="25"/>
            </a:xfrm>
            <a:custGeom>
              <a:avLst/>
              <a:gdLst/>
              <a:ahLst/>
              <a:cxnLst>
                <a:cxn ang="0">
                  <a:pos x="13" y="13"/>
                </a:cxn>
                <a:cxn ang="0">
                  <a:pos x="72" y="0"/>
                </a:cxn>
                <a:cxn ang="0">
                  <a:pos x="135" y="7"/>
                </a:cxn>
                <a:cxn ang="0">
                  <a:pos x="158" y="26"/>
                </a:cxn>
                <a:cxn ang="0">
                  <a:pos x="101" y="41"/>
                </a:cxn>
                <a:cxn ang="0">
                  <a:pos x="57" y="41"/>
                </a:cxn>
                <a:cxn ang="0">
                  <a:pos x="0" y="32"/>
                </a:cxn>
                <a:cxn ang="0">
                  <a:pos x="13" y="13"/>
                </a:cxn>
                <a:cxn ang="0">
                  <a:pos x="13" y="13"/>
                </a:cxn>
              </a:cxnLst>
              <a:rect l="0" t="0" r="r" b="b"/>
              <a:pathLst>
                <a:path w="158" h="41">
                  <a:moveTo>
                    <a:pt x="13" y="13"/>
                  </a:moveTo>
                  <a:lnTo>
                    <a:pt x="72" y="0"/>
                  </a:lnTo>
                  <a:lnTo>
                    <a:pt x="135" y="7"/>
                  </a:lnTo>
                  <a:lnTo>
                    <a:pt x="158" y="26"/>
                  </a:lnTo>
                  <a:lnTo>
                    <a:pt x="101" y="41"/>
                  </a:lnTo>
                  <a:lnTo>
                    <a:pt x="57" y="41"/>
                  </a:lnTo>
                  <a:lnTo>
                    <a:pt x="0" y="32"/>
                  </a:lnTo>
                  <a:lnTo>
                    <a:pt x="13" y="13"/>
                  </a:lnTo>
                  <a:lnTo>
                    <a:pt x="13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85" name="Freeform 13"/>
            <p:cNvSpPr>
              <a:spLocks/>
            </p:cNvSpPr>
            <p:nvPr/>
          </p:nvSpPr>
          <p:spPr bwMode="auto">
            <a:xfrm>
              <a:off x="2317" y="2838"/>
              <a:ext cx="139" cy="194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59" y="78"/>
                </a:cxn>
                <a:cxn ang="0">
                  <a:pos x="107" y="74"/>
                </a:cxn>
                <a:cxn ang="0">
                  <a:pos x="150" y="38"/>
                </a:cxn>
                <a:cxn ang="0">
                  <a:pos x="160" y="0"/>
                </a:cxn>
                <a:cxn ang="0">
                  <a:pos x="192" y="2"/>
                </a:cxn>
                <a:cxn ang="0">
                  <a:pos x="225" y="34"/>
                </a:cxn>
                <a:cxn ang="0">
                  <a:pos x="213" y="224"/>
                </a:cxn>
                <a:cxn ang="0">
                  <a:pos x="204" y="313"/>
                </a:cxn>
                <a:cxn ang="0">
                  <a:pos x="160" y="321"/>
                </a:cxn>
                <a:cxn ang="0">
                  <a:pos x="169" y="233"/>
                </a:cxn>
                <a:cxn ang="0">
                  <a:pos x="73" y="169"/>
                </a:cxn>
                <a:cxn ang="0">
                  <a:pos x="33" y="112"/>
                </a:cxn>
                <a:cxn ang="0">
                  <a:pos x="0" y="85"/>
                </a:cxn>
                <a:cxn ang="0">
                  <a:pos x="0" y="60"/>
                </a:cxn>
                <a:cxn ang="0">
                  <a:pos x="0" y="60"/>
                </a:cxn>
              </a:cxnLst>
              <a:rect l="0" t="0" r="r" b="b"/>
              <a:pathLst>
                <a:path w="225" h="321">
                  <a:moveTo>
                    <a:pt x="0" y="60"/>
                  </a:moveTo>
                  <a:lnTo>
                    <a:pt x="59" y="78"/>
                  </a:lnTo>
                  <a:lnTo>
                    <a:pt x="107" y="74"/>
                  </a:lnTo>
                  <a:lnTo>
                    <a:pt x="150" y="38"/>
                  </a:lnTo>
                  <a:lnTo>
                    <a:pt x="160" y="0"/>
                  </a:lnTo>
                  <a:lnTo>
                    <a:pt x="192" y="2"/>
                  </a:lnTo>
                  <a:lnTo>
                    <a:pt x="225" y="34"/>
                  </a:lnTo>
                  <a:lnTo>
                    <a:pt x="213" y="224"/>
                  </a:lnTo>
                  <a:lnTo>
                    <a:pt x="204" y="313"/>
                  </a:lnTo>
                  <a:lnTo>
                    <a:pt x="160" y="321"/>
                  </a:lnTo>
                  <a:lnTo>
                    <a:pt x="169" y="233"/>
                  </a:lnTo>
                  <a:lnTo>
                    <a:pt x="73" y="169"/>
                  </a:lnTo>
                  <a:lnTo>
                    <a:pt x="33" y="112"/>
                  </a:lnTo>
                  <a:lnTo>
                    <a:pt x="0" y="85"/>
                  </a:lnTo>
                  <a:lnTo>
                    <a:pt x="0" y="6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86" name="Freeform 14"/>
            <p:cNvSpPr>
              <a:spLocks/>
            </p:cNvSpPr>
            <p:nvPr/>
          </p:nvSpPr>
          <p:spPr bwMode="auto">
            <a:xfrm>
              <a:off x="2284" y="2645"/>
              <a:ext cx="172" cy="209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30" y="101"/>
                </a:cxn>
                <a:cxn ang="0">
                  <a:pos x="80" y="88"/>
                </a:cxn>
                <a:cxn ang="0">
                  <a:pos x="137" y="50"/>
                </a:cxn>
                <a:cxn ang="0">
                  <a:pos x="175" y="48"/>
                </a:cxn>
                <a:cxn ang="0">
                  <a:pos x="205" y="36"/>
                </a:cxn>
                <a:cxn ang="0">
                  <a:pos x="219" y="0"/>
                </a:cxn>
                <a:cxn ang="0">
                  <a:pos x="268" y="29"/>
                </a:cxn>
                <a:cxn ang="0">
                  <a:pos x="264" y="120"/>
                </a:cxn>
                <a:cxn ang="0">
                  <a:pos x="276" y="333"/>
                </a:cxn>
                <a:cxn ang="0">
                  <a:pos x="209" y="318"/>
                </a:cxn>
                <a:cxn ang="0">
                  <a:pos x="148" y="340"/>
                </a:cxn>
                <a:cxn ang="0">
                  <a:pos x="108" y="344"/>
                </a:cxn>
                <a:cxn ang="0">
                  <a:pos x="108" y="318"/>
                </a:cxn>
                <a:cxn ang="0">
                  <a:pos x="141" y="314"/>
                </a:cxn>
                <a:cxn ang="0">
                  <a:pos x="171" y="291"/>
                </a:cxn>
                <a:cxn ang="0">
                  <a:pos x="194" y="257"/>
                </a:cxn>
                <a:cxn ang="0">
                  <a:pos x="224" y="280"/>
                </a:cxn>
                <a:cxn ang="0">
                  <a:pos x="241" y="247"/>
                </a:cxn>
                <a:cxn ang="0">
                  <a:pos x="236" y="223"/>
                </a:cxn>
                <a:cxn ang="0">
                  <a:pos x="219" y="194"/>
                </a:cxn>
                <a:cxn ang="0">
                  <a:pos x="179" y="190"/>
                </a:cxn>
                <a:cxn ang="0">
                  <a:pos x="57" y="230"/>
                </a:cxn>
                <a:cxn ang="0">
                  <a:pos x="141" y="177"/>
                </a:cxn>
                <a:cxn ang="0">
                  <a:pos x="175" y="160"/>
                </a:cxn>
                <a:cxn ang="0">
                  <a:pos x="188" y="141"/>
                </a:cxn>
                <a:cxn ang="0">
                  <a:pos x="188" y="116"/>
                </a:cxn>
                <a:cxn ang="0">
                  <a:pos x="182" y="84"/>
                </a:cxn>
                <a:cxn ang="0">
                  <a:pos x="152" y="76"/>
                </a:cxn>
                <a:cxn ang="0">
                  <a:pos x="53" y="129"/>
                </a:cxn>
                <a:cxn ang="0">
                  <a:pos x="0" y="137"/>
                </a:cxn>
                <a:cxn ang="0">
                  <a:pos x="0" y="137"/>
                </a:cxn>
              </a:cxnLst>
              <a:rect l="0" t="0" r="r" b="b"/>
              <a:pathLst>
                <a:path w="276" h="344">
                  <a:moveTo>
                    <a:pt x="0" y="137"/>
                  </a:moveTo>
                  <a:lnTo>
                    <a:pt x="30" y="101"/>
                  </a:lnTo>
                  <a:lnTo>
                    <a:pt x="80" y="88"/>
                  </a:lnTo>
                  <a:lnTo>
                    <a:pt x="137" y="50"/>
                  </a:lnTo>
                  <a:lnTo>
                    <a:pt x="175" y="48"/>
                  </a:lnTo>
                  <a:lnTo>
                    <a:pt x="205" y="36"/>
                  </a:lnTo>
                  <a:lnTo>
                    <a:pt x="219" y="0"/>
                  </a:lnTo>
                  <a:lnTo>
                    <a:pt x="268" y="29"/>
                  </a:lnTo>
                  <a:lnTo>
                    <a:pt x="264" y="120"/>
                  </a:lnTo>
                  <a:lnTo>
                    <a:pt x="276" y="333"/>
                  </a:lnTo>
                  <a:lnTo>
                    <a:pt x="209" y="318"/>
                  </a:lnTo>
                  <a:lnTo>
                    <a:pt x="148" y="340"/>
                  </a:lnTo>
                  <a:lnTo>
                    <a:pt x="108" y="344"/>
                  </a:lnTo>
                  <a:lnTo>
                    <a:pt x="108" y="318"/>
                  </a:lnTo>
                  <a:lnTo>
                    <a:pt x="141" y="314"/>
                  </a:lnTo>
                  <a:lnTo>
                    <a:pt x="171" y="291"/>
                  </a:lnTo>
                  <a:lnTo>
                    <a:pt x="194" y="257"/>
                  </a:lnTo>
                  <a:lnTo>
                    <a:pt x="224" y="280"/>
                  </a:lnTo>
                  <a:lnTo>
                    <a:pt x="241" y="247"/>
                  </a:lnTo>
                  <a:lnTo>
                    <a:pt x="236" y="223"/>
                  </a:lnTo>
                  <a:lnTo>
                    <a:pt x="219" y="194"/>
                  </a:lnTo>
                  <a:lnTo>
                    <a:pt x="179" y="190"/>
                  </a:lnTo>
                  <a:lnTo>
                    <a:pt x="57" y="230"/>
                  </a:lnTo>
                  <a:lnTo>
                    <a:pt x="141" y="177"/>
                  </a:lnTo>
                  <a:lnTo>
                    <a:pt x="175" y="160"/>
                  </a:lnTo>
                  <a:lnTo>
                    <a:pt x="188" y="141"/>
                  </a:lnTo>
                  <a:lnTo>
                    <a:pt x="188" y="116"/>
                  </a:lnTo>
                  <a:lnTo>
                    <a:pt x="182" y="84"/>
                  </a:lnTo>
                  <a:lnTo>
                    <a:pt x="152" y="76"/>
                  </a:lnTo>
                  <a:lnTo>
                    <a:pt x="53" y="129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87" name="Freeform 15"/>
            <p:cNvSpPr>
              <a:spLocks/>
            </p:cNvSpPr>
            <p:nvPr/>
          </p:nvSpPr>
          <p:spPr bwMode="auto">
            <a:xfrm>
              <a:off x="2259" y="2594"/>
              <a:ext cx="208" cy="73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80" y="53"/>
                </a:cxn>
                <a:cxn ang="0">
                  <a:pos x="135" y="34"/>
                </a:cxn>
                <a:cxn ang="0">
                  <a:pos x="211" y="47"/>
                </a:cxn>
                <a:cxn ang="0">
                  <a:pos x="259" y="59"/>
                </a:cxn>
                <a:cxn ang="0">
                  <a:pos x="291" y="57"/>
                </a:cxn>
                <a:cxn ang="0">
                  <a:pos x="308" y="36"/>
                </a:cxn>
                <a:cxn ang="0">
                  <a:pos x="306" y="0"/>
                </a:cxn>
                <a:cxn ang="0">
                  <a:pos x="323" y="0"/>
                </a:cxn>
                <a:cxn ang="0">
                  <a:pos x="335" y="41"/>
                </a:cxn>
                <a:cxn ang="0">
                  <a:pos x="295" y="85"/>
                </a:cxn>
                <a:cxn ang="0">
                  <a:pos x="148" y="59"/>
                </a:cxn>
                <a:cxn ang="0">
                  <a:pos x="38" y="116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335" h="119">
                  <a:moveTo>
                    <a:pt x="0" y="119"/>
                  </a:moveTo>
                  <a:lnTo>
                    <a:pt x="80" y="53"/>
                  </a:lnTo>
                  <a:lnTo>
                    <a:pt x="135" y="34"/>
                  </a:lnTo>
                  <a:lnTo>
                    <a:pt x="211" y="47"/>
                  </a:lnTo>
                  <a:lnTo>
                    <a:pt x="259" y="59"/>
                  </a:lnTo>
                  <a:lnTo>
                    <a:pt x="291" y="57"/>
                  </a:lnTo>
                  <a:lnTo>
                    <a:pt x="308" y="36"/>
                  </a:lnTo>
                  <a:lnTo>
                    <a:pt x="306" y="0"/>
                  </a:lnTo>
                  <a:lnTo>
                    <a:pt x="323" y="0"/>
                  </a:lnTo>
                  <a:lnTo>
                    <a:pt x="335" y="41"/>
                  </a:lnTo>
                  <a:lnTo>
                    <a:pt x="295" y="85"/>
                  </a:lnTo>
                  <a:lnTo>
                    <a:pt x="148" y="59"/>
                  </a:lnTo>
                  <a:lnTo>
                    <a:pt x="38" y="116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88" name="Freeform 16"/>
            <p:cNvSpPr>
              <a:spLocks/>
            </p:cNvSpPr>
            <p:nvPr/>
          </p:nvSpPr>
          <p:spPr bwMode="auto">
            <a:xfrm>
              <a:off x="3280" y="2704"/>
              <a:ext cx="150" cy="162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69" y="34"/>
                </a:cxn>
                <a:cxn ang="0">
                  <a:pos x="92" y="53"/>
                </a:cxn>
                <a:cxn ang="0">
                  <a:pos x="120" y="57"/>
                </a:cxn>
                <a:cxn ang="0">
                  <a:pos x="166" y="63"/>
                </a:cxn>
                <a:cxn ang="0">
                  <a:pos x="240" y="74"/>
                </a:cxn>
                <a:cxn ang="0">
                  <a:pos x="223" y="99"/>
                </a:cxn>
                <a:cxn ang="0">
                  <a:pos x="240" y="131"/>
                </a:cxn>
                <a:cxn ang="0">
                  <a:pos x="196" y="188"/>
                </a:cxn>
                <a:cxn ang="0">
                  <a:pos x="150" y="234"/>
                </a:cxn>
                <a:cxn ang="0">
                  <a:pos x="23" y="266"/>
                </a:cxn>
                <a:cxn ang="0">
                  <a:pos x="0" y="240"/>
                </a:cxn>
                <a:cxn ang="0">
                  <a:pos x="29" y="240"/>
                </a:cxn>
                <a:cxn ang="0">
                  <a:pos x="54" y="228"/>
                </a:cxn>
                <a:cxn ang="0">
                  <a:pos x="65" y="186"/>
                </a:cxn>
                <a:cxn ang="0">
                  <a:pos x="97" y="192"/>
                </a:cxn>
                <a:cxn ang="0">
                  <a:pos x="122" y="183"/>
                </a:cxn>
                <a:cxn ang="0">
                  <a:pos x="112" y="164"/>
                </a:cxn>
                <a:cxn ang="0">
                  <a:pos x="131" y="164"/>
                </a:cxn>
                <a:cxn ang="0">
                  <a:pos x="46" y="112"/>
                </a:cxn>
                <a:cxn ang="0">
                  <a:pos x="21" y="23"/>
                </a:cxn>
                <a:cxn ang="0">
                  <a:pos x="67" y="0"/>
                </a:cxn>
                <a:cxn ang="0">
                  <a:pos x="67" y="0"/>
                </a:cxn>
              </a:cxnLst>
              <a:rect l="0" t="0" r="r" b="b"/>
              <a:pathLst>
                <a:path w="240" h="266">
                  <a:moveTo>
                    <a:pt x="67" y="0"/>
                  </a:moveTo>
                  <a:lnTo>
                    <a:pt x="69" y="34"/>
                  </a:lnTo>
                  <a:lnTo>
                    <a:pt x="92" y="53"/>
                  </a:lnTo>
                  <a:lnTo>
                    <a:pt x="120" y="57"/>
                  </a:lnTo>
                  <a:lnTo>
                    <a:pt x="166" y="63"/>
                  </a:lnTo>
                  <a:lnTo>
                    <a:pt x="240" y="74"/>
                  </a:lnTo>
                  <a:lnTo>
                    <a:pt x="223" y="99"/>
                  </a:lnTo>
                  <a:lnTo>
                    <a:pt x="240" y="131"/>
                  </a:lnTo>
                  <a:lnTo>
                    <a:pt x="196" y="188"/>
                  </a:lnTo>
                  <a:lnTo>
                    <a:pt x="150" y="234"/>
                  </a:lnTo>
                  <a:lnTo>
                    <a:pt x="23" y="266"/>
                  </a:lnTo>
                  <a:lnTo>
                    <a:pt x="0" y="240"/>
                  </a:lnTo>
                  <a:lnTo>
                    <a:pt x="29" y="240"/>
                  </a:lnTo>
                  <a:lnTo>
                    <a:pt x="54" y="228"/>
                  </a:lnTo>
                  <a:lnTo>
                    <a:pt x="65" y="186"/>
                  </a:lnTo>
                  <a:lnTo>
                    <a:pt x="97" y="192"/>
                  </a:lnTo>
                  <a:lnTo>
                    <a:pt x="122" y="183"/>
                  </a:lnTo>
                  <a:lnTo>
                    <a:pt x="112" y="164"/>
                  </a:lnTo>
                  <a:lnTo>
                    <a:pt x="131" y="164"/>
                  </a:lnTo>
                  <a:lnTo>
                    <a:pt x="46" y="112"/>
                  </a:lnTo>
                  <a:lnTo>
                    <a:pt x="21" y="23"/>
                  </a:lnTo>
                  <a:lnTo>
                    <a:pt x="67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89" name="Freeform 17"/>
            <p:cNvSpPr>
              <a:spLocks/>
            </p:cNvSpPr>
            <p:nvPr/>
          </p:nvSpPr>
          <p:spPr bwMode="auto">
            <a:xfrm>
              <a:off x="3269" y="2636"/>
              <a:ext cx="161" cy="87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65" y="32"/>
                </a:cxn>
                <a:cxn ang="0">
                  <a:pos x="71" y="55"/>
                </a:cxn>
                <a:cxn ang="0">
                  <a:pos x="84" y="72"/>
                </a:cxn>
                <a:cxn ang="0">
                  <a:pos x="114" y="78"/>
                </a:cxn>
                <a:cxn ang="0">
                  <a:pos x="173" y="68"/>
                </a:cxn>
                <a:cxn ang="0">
                  <a:pos x="230" y="72"/>
                </a:cxn>
                <a:cxn ang="0">
                  <a:pos x="259" y="108"/>
                </a:cxn>
                <a:cxn ang="0">
                  <a:pos x="192" y="95"/>
                </a:cxn>
                <a:cxn ang="0">
                  <a:pos x="135" y="91"/>
                </a:cxn>
                <a:cxn ang="0">
                  <a:pos x="97" y="106"/>
                </a:cxn>
                <a:cxn ang="0">
                  <a:pos x="48" y="143"/>
                </a:cxn>
                <a:cxn ang="0">
                  <a:pos x="2" y="133"/>
                </a:cxn>
                <a:cxn ang="0">
                  <a:pos x="0" y="61"/>
                </a:cxn>
                <a:cxn ang="0">
                  <a:pos x="27" y="21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259" h="143">
                  <a:moveTo>
                    <a:pt x="76" y="0"/>
                  </a:moveTo>
                  <a:lnTo>
                    <a:pt x="65" y="32"/>
                  </a:lnTo>
                  <a:lnTo>
                    <a:pt x="71" y="55"/>
                  </a:lnTo>
                  <a:lnTo>
                    <a:pt x="84" y="72"/>
                  </a:lnTo>
                  <a:lnTo>
                    <a:pt x="114" y="78"/>
                  </a:lnTo>
                  <a:lnTo>
                    <a:pt x="173" y="68"/>
                  </a:lnTo>
                  <a:lnTo>
                    <a:pt x="230" y="72"/>
                  </a:lnTo>
                  <a:lnTo>
                    <a:pt x="259" y="108"/>
                  </a:lnTo>
                  <a:lnTo>
                    <a:pt x="192" y="95"/>
                  </a:lnTo>
                  <a:lnTo>
                    <a:pt x="135" y="91"/>
                  </a:lnTo>
                  <a:lnTo>
                    <a:pt x="97" y="106"/>
                  </a:lnTo>
                  <a:lnTo>
                    <a:pt x="48" y="143"/>
                  </a:lnTo>
                  <a:lnTo>
                    <a:pt x="2" y="133"/>
                  </a:lnTo>
                  <a:lnTo>
                    <a:pt x="0" y="61"/>
                  </a:lnTo>
                  <a:lnTo>
                    <a:pt x="27" y="21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0" name="Freeform 18"/>
            <p:cNvSpPr>
              <a:spLocks/>
            </p:cNvSpPr>
            <p:nvPr/>
          </p:nvSpPr>
          <p:spPr bwMode="auto">
            <a:xfrm>
              <a:off x="3240" y="2566"/>
              <a:ext cx="199" cy="112"/>
            </a:xfrm>
            <a:custGeom>
              <a:avLst/>
              <a:gdLst/>
              <a:ahLst/>
              <a:cxnLst>
                <a:cxn ang="0">
                  <a:pos x="131" y="4"/>
                </a:cxn>
                <a:cxn ang="0">
                  <a:pos x="91" y="46"/>
                </a:cxn>
                <a:cxn ang="0">
                  <a:pos x="81" y="65"/>
                </a:cxn>
                <a:cxn ang="0">
                  <a:pos x="95" y="82"/>
                </a:cxn>
                <a:cxn ang="0">
                  <a:pos x="129" y="86"/>
                </a:cxn>
                <a:cxn ang="0">
                  <a:pos x="173" y="74"/>
                </a:cxn>
                <a:cxn ang="0">
                  <a:pos x="247" y="78"/>
                </a:cxn>
                <a:cxn ang="0">
                  <a:pos x="277" y="82"/>
                </a:cxn>
                <a:cxn ang="0">
                  <a:pos x="317" y="108"/>
                </a:cxn>
                <a:cxn ang="0">
                  <a:pos x="207" y="99"/>
                </a:cxn>
                <a:cxn ang="0">
                  <a:pos x="123" y="108"/>
                </a:cxn>
                <a:cxn ang="0">
                  <a:pos x="28" y="184"/>
                </a:cxn>
                <a:cxn ang="0">
                  <a:pos x="5" y="152"/>
                </a:cxn>
                <a:cxn ang="0">
                  <a:pos x="0" y="82"/>
                </a:cxn>
                <a:cxn ang="0">
                  <a:pos x="49" y="29"/>
                </a:cxn>
                <a:cxn ang="0">
                  <a:pos x="114" y="0"/>
                </a:cxn>
                <a:cxn ang="0">
                  <a:pos x="131" y="4"/>
                </a:cxn>
                <a:cxn ang="0">
                  <a:pos x="131" y="4"/>
                </a:cxn>
              </a:cxnLst>
              <a:rect l="0" t="0" r="r" b="b"/>
              <a:pathLst>
                <a:path w="317" h="184">
                  <a:moveTo>
                    <a:pt x="131" y="4"/>
                  </a:moveTo>
                  <a:lnTo>
                    <a:pt x="91" y="46"/>
                  </a:lnTo>
                  <a:lnTo>
                    <a:pt x="81" y="65"/>
                  </a:lnTo>
                  <a:lnTo>
                    <a:pt x="95" y="82"/>
                  </a:lnTo>
                  <a:lnTo>
                    <a:pt x="129" y="86"/>
                  </a:lnTo>
                  <a:lnTo>
                    <a:pt x="173" y="74"/>
                  </a:lnTo>
                  <a:lnTo>
                    <a:pt x="247" y="78"/>
                  </a:lnTo>
                  <a:lnTo>
                    <a:pt x="277" y="82"/>
                  </a:lnTo>
                  <a:lnTo>
                    <a:pt x="317" y="108"/>
                  </a:lnTo>
                  <a:lnTo>
                    <a:pt x="207" y="99"/>
                  </a:lnTo>
                  <a:lnTo>
                    <a:pt x="123" y="108"/>
                  </a:lnTo>
                  <a:lnTo>
                    <a:pt x="28" y="184"/>
                  </a:lnTo>
                  <a:lnTo>
                    <a:pt x="5" y="152"/>
                  </a:lnTo>
                  <a:lnTo>
                    <a:pt x="0" y="82"/>
                  </a:lnTo>
                  <a:lnTo>
                    <a:pt x="49" y="29"/>
                  </a:lnTo>
                  <a:lnTo>
                    <a:pt x="114" y="0"/>
                  </a:lnTo>
                  <a:lnTo>
                    <a:pt x="131" y="4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1" name="Freeform 19"/>
            <p:cNvSpPr>
              <a:spLocks/>
            </p:cNvSpPr>
            <p:nvPr/>
          </p:nvSpPr>
          <p:spPr bwMode="auto">
            <a:xfrm>
              <a:off x="3206" y="2515"/>
              <a:ext cx="216" cy="81"/>
            </a:xfrm>
            <a:custGeom>
              <a:avLst/>
              <a:gdLst/>
              <a:ahLst/>
              <a:cxnLst>
                <a:cxn ang="0">
                  <a:pos x="26" y="56"/>
                </a:cxn>
                <a:cxn ang="0">
                  <a:pos x="19" y="69"/>
                </a:cxn>
                <a:cxn ang="0">
                  <a:pos x="28" y="78"/>
                </a:cxn>
                <a:cxn ang="0">
                  <a:pos x="62" y="84"/>
                </a:cxn>
                <a:cxn ang="0">
                  <a:pos x="78" y="82"/>
                </a:cxn>
                <a:cxn ang="0">
                  <a:pos x="91" y="37"/>
                </a:cxn>
                <a:cxn ang="0">
                  <a:pos x="146" y="4"/>
                </a:cxn>
                <a:cxn ang="0">
                  <a:pos x="182" y="0"/>
                </a:cxn>
                <a:cxn ang="0">
                  <a:pos x="154" y="23"/>
                </a:cxn>
                <a:cxn ang="0">
                  <a:pos x="154" y="52"/>
                </a:cxn>
                <a:cxn ang="0">
                  <a:pos x="182" y="61"/>
                </a:cxn>
                <a:cxn ang="0">
                  <a:pos x="313" y="73"/>
                </a:cxn>
                <a:cxn ang="0">
                  <a:pos x="347" y="86"/>
                </a:cxn>
                <a:cxn ang="0">
                  <a:pos x="173" y="78"/>
                </a:cxn>
                <a:cxn ang="0">
                  <a:pos x="64" y="135"/>
                </a:cxn>
                <a:cxn ang="0">
                  <a:pos x="0" y="105"/>
                </a:cxn>
                <a:cxn ang="0">
                  <a:pos x="1" y="71"/>
                </a:cxn>
                <a:cxn ang="0">
                  <a:pos x="9" y="52"/>
                </a:cxn>
                <a:cxn ang="0">
                  <a:pos x="36" y="38"/>
                </a:cxn>
                <a:cxn ang="0">
                  <a:pos x="57" y="44"/>
                </a:cxn>
                <a:cxn ang="0">
                  <a:pos x="26" y="56"/>
                </a:cxn>
                <a:cxn ang="0">
                  <a:pos x="26" y="56"/>
                </a:cxn>
              </a:cxnLst>
              <a:rect l="0" t="0" r="r" b="b"/>
              <a:pathLst>
                <a:path w="347" h="135">
                  <a:moveTo>
                    <a:pt x="26" y="56"/>
                  </a:moveTo>
                  <a:lnTo>
                    <a:pt x="19" y="69"/>
                  </a:lnTo>
                  <a:lnTo>
                    <a:pt x="28" y="78"/>
                  </a:lnTo>
                  <a:lnTo>
                    <a:pt x="62" y="84"/>
                  </a:lnTo>
                  <a:lnTo>
                    <a:pt x="78" y="82"/>
                  </a:lnTo>
                  <a:lnTo>
                    <a:pt x="91" y="37"/>
                  </a:lnTo>
                  <a:lnTo>
                    <a:pt x="146" y="4"/>
                  </a:lnTo>
                  <a:lnTo>
                    <a:pt x="182" y="0"/>
                  </a:lnTo>
                  <a:lnTo>
                    <a:pt x="154" y="23"/>
                  </a:lnTo>
                  <a:lnTo>
                    <a:pt x="154" y="52"/>
                  </a:lnTo>
                  <a:lnTo>
                    <a:pt x="182" y="61"/>
                  </a:lnTo>
                  <a:lnTo>
                    <a:pt x="313" y="73"/>
                  </a:lnTo>
                  <a:lnTo>
                    <a:pt x="347" y="86"/>
                  </a:lnTo>
                  <a:lnTo>
                    <a:pt x="173" y="78"/>
                  </a:lnTo>
                  <a:lnTo>
                    <a:pt x="64" y="135"/>
                  </a:lnTo>
                  <a:lnTo>
                    <a:pt x="0" y="105"/>
                  </a:lnTo>
                  <a:lnTo>
                    <a:pt x="1" y="71"/>
                  </a:lnTo>
                  <a:lnTo>
                    <a:pt x="9" y="52"/>
                  </a:lnTo>
                  <a:lnTo>
                    <a:pt x="36" y="38"/>
                  </a:lnTo>
                  <a:lnTo>
                    <a:pt x="57" y="44"/>
                  </a:lnTo>
                  <a:lnTo>
                    <a:pt x="26" y="56"/>
                  </a:lnTo>
                  <a:lnTo>
                    <a:pt x="26" y="56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2" name="Freeform 20"/>
            <p:cNvSpPr>
              <a:spLocks/>
            </p:cNvSpPr>
            <p:nvPr/>
          </p:nvSpPr>
          <p:spPr bwMode="auto">
            <a:xfrm>
              <a:off x="2759" y="1768"/>
              <a:ext cx="107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34"/>
                </a:cxn>
                <a:cxn ang="0">
                  <a:pos x="36" y="62"/>
                </a:cxn>
                <a:cxn ang="0">
                  <a:pos x="51" y="51"/>
                </a:cxn>
                <a:cxn ang="0">
                  <a:pos x="67" y="58"/>
                </a:cxn>
                <a:cxn ang="0">
                  <a:pos x="97" y="79"/>
                </a:cxn>
                <a:cxn ang="0">
                  <a:pos x="126" y="96"/>
                </a:cxn>
                <a:cxn ang="0">
                  <a:pos x="171" y="98"/>
                </a:cxn>
                <a:cxn ang="0">
                  <a:pos x="88" y="58"/>
                </a:cxn>
                <a:cxn ang="0">
                  <a:pos x="65" y="26"/>
                </a:cxn>
                <a:cxn ang="0">
                  <a:pos x="27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1" h="98">
                  <a:moveTo>
                    <a:pt x="0" y="0"/>
                  </a:moveTo>
                  <a:lnTo>
                    <a:pt x="17" y="34"/>
                  </a:lnTo>
                  <a:lnTo>
                    <a:pt x="36" y="62"/>
                  </a:lnTo>
                  <a:lnTo>
                    <a:pt x="51" y="51"/>
                  </a:lnTo>
                  <a:lnTo>
                    <a:pt x="67" y="58"/>
                  </a:lnTo>
                  <a:lnTo>
                    <a:pt x="97" y="79"/>
                  </a:lnTo>
                  <a:lnTo>
                    <a:pt x="126" y="96"/>
                  </a:lnTo>
                  <a:lnTo>
                    <a:pt x="171" y="98"/>
                  </a:lnTo>
                  <a:lnTo>
                    <a:pt x="88" y="58"/>
                  </a:lnTo>
                  <a:lnTo>
                    <a:pt x="65" y="26"/>
                  </a:lnTo>
                  <a:lnTo>
                    <a:pt x="27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3" name="Freeform 21"/>
            <p:cNvSpPr>
              <a:spLocks/>
            </p:cNvSpPr>
            <p:nvPr/>
          </p:nvSpPr>
          <p:spPr bwMode="auto">
            <a:xfrm>
              <a:off x="2898" y="1768"/>
              <a:ext cx="81" cy="2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42" y="0"/>
                </a:cxn>
                <a:cxn ang="0">
                  <a:pos x="84" y="0"/>
                </a:cxn>
                <a:cxn ang="0">
                  <a:pos x="130" y="15"/>
                </a:cxn>
                <a:cxn ang="0">
                  <a:pos x="114" y="36"/>
                </a:cxn>
                <a:cxn ang="0">
                  <a:pos x="27" y="28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130" h="36">
                  <a:moveTo>
                    <a:pt x="0" y="19"/>
                  </a:moveTo>
                  <a:lnTo>
                    <a:pt x="42" y="0"/>
                  </a:lnTo>
                  <a:lnTo>
                    <a:pt x="84" y="0"/>
                  </a:lnTo>
                  <a:lnTo>
                    <a:pt x="130" y="15"/>
                  </a:lnTo>
                  <a:lnTo>
                    <a:pt x="114" y="36"/>
                  </a:lnTo>
                  <a:lnTo>
                    <a:pt x="27" y="28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4" name="Freeform 22"/>
            <p:cNvSpPr>
              <a:spLocks/>
            </p:cNvSpPr>
            <p:nvPr/>
          </p:nvSpPr>
          <p:spPr bwMode="auto">
            <a:xfrm>
              <a:off x="2957" y="1665"/>
              <a:ext cx="80" cy="11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3" y="0"/>
                </a:cxn>
                <a:cxn ang="0">
                  <a:pos x="44" y="21"/>
                </a:cxn>
                <a:cxn ang="0">
                  <a:pos x="57" y="42"/>
                </a:cxn>
                <a:cxn ang="0">
                  <a:pos x="75" y="71"/>
                </a:cxn>
                <a:cxn ang="0">
                  <a:pos x="107" y="99"/>
                </a:cxn>
                <a:cxn ang="0">
                  <a:pos x="130" y="114"/>
                </a:cxn>
                <a:cxn ang="0">
                  <a:pos x="126" y="160"/>
                </a:cxn>
                <a:cxn ang="0">
                  <a:pos x="97" y="194"/>
                </a:cxn>
                <a:cxn ang="0">
                  <a:pos x="71" y="131"/>
                </a:cxn>
                <a:cxn ang="0">
                  <a:pos x="46" y="90"/>
                </a:cxn>
                <a:cxn ang="0">
                  <a:pos x="27" y="21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30" h="194">
                  <a:moveTo>
                    <a:pt x="0" y="4"/>
                  </a:moveTo>
                  <a:lnTo>
                    <a:pt x="23" y="0"/>
                  </a:lnTo>
                  <a:lnTo>
                    <a:pt x="44" y="21"/>
                  </a:lnTo>
                  <a:lnTo>
                    <a:pt x="57" y="42"/>
                  </a:lnTo>
                  <a:lnTo>
                    <a:pt x="75" y="71"/>
                  </a:lnTo>
                  <a:lnTo>
                    <a:pt x="107" y="99"/>
                  </a:lnTo>
                  <a:lnTo>
                    <a:pt x="130" y="114"/>
                  </a:lnTo>
                  <a:lnTo>
                    <a:pt x="126" y="160"/>
                  </a:lnTo>
                  <a:lnTo>
                    <a:pt x="97" y="194"/>
                  </a:lnTo>
                  <a:lnTo>
                    <a:pt x="71" y="131"/>
                  </a:lnTo>
                  <a:lnTo>
                    <a:pt x="46" y="90"/>
                  </a:lnTo>
                  <a:lnTo>
                    <a:pt x="27" y="21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5" name="Freeform 23"/>
            <p:cNvSpPr>
              <a:spLocks/>
            </p:cNvSpPr>
            <p:nvPr/>
          </p:nvSpPr>
          <p:spPr bwMode="auto">
            <a:xfrm>
              <a:off x="2950" y="1587"/>
              <a:ext cx="66" cy="39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36" y="47"/>
                </a:cxn>
                <a:cxn ang="0">
                  <a:pos x="53" y="59"/>
                </a:cxn>
                <a:cxn ang="0">
                  <a:pos x="76" y="63"/>
                </a:cxn>
                <a:cxn ang="0">
                  <a:pos x="107" y="44"/>
                </a:cxn>
                <a:cxn ang="0">
                  <a:pos x="67" y="32"/>
                </a:cxn>
                <a:cxn ang="0">
                  <a:pos x="32" y="17"/>
                </a:cxn>
                <a:cxn ang="0">
                  <a:pos x="19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107" h="63">
                  <a:moveTo>
                    <a:pt x="0" y="15"/>
                  </a:moveTo>
                  <a:lnTo>
                    <a:pt x="36" y="47"/>
                  </a:lnTo>
                  <a:lnTo>
                    <a:pt x="53" y="59"/>
                  </a:lnTo>
                  <a:lnTo>
                    <a:pt x="76" y="63"/>
                  </a:lnTo>
                  <a:lnTo>
                    <a:pt x="107" y="44"/>
                  </a:lnTo>
                  <a:lnTo>
                    <a:pt x="67" y="32"/>
                  </a:lnTo>
                  <a:lnTo>
                    <a:pt x="32" y="17"/>
                  </a:lnTo>
                  <a:lnTo>
                    <a:pt x="19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6" name="Freeform 24"/>
            <p:cNvSpPr>
              <a:spLocks/>
            </p:cNvSpPr>
            <p:nvPr/>
          </p:nvSpPr>
          <p:spPr bwMode="auto">
            <a:xfrm>
              <a:off x="2941" y="1508"/>
              <a:ext cx="105" cy="88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0" y="45"/>
                </a:cxn>
                <a:cxn ang="0">
                  <a:pos x="24" y="63"/>
                </a:cxn>
                <a:cxn ang="0">
                  <a:pos x="15" y="91"/>
                </a:cxn>
                <a:cxn ang="0">
                  <a:pos x="15" y="127"/>
                </a:cxn>
                <a:cxn ang="0">
                  <a:pos x="24" y="144"/>
                </a:cxn>
                <a:cxn ang="0">
                  <a:pos x="51" y="114"/>
                </a:cxn>
                <a:cxn ang="0">
                  <a:pos x="38" y="110"/>
                </a:cxn>
                <a:cxn ang="0">
                  <a:pos x="49" y="87"/>
                </a:cxn>
                <a:cxn ang="0">
                  <a:pos x="83" y="78"/>
                </a:cxn>
                <a:cxn ang="0">
                  <a:pos x="131" y="80"/>
                </a:cxn>
                <a:cxn ang="0">
                  <a:pos x="167" y="95"/>
                </a:cxn>
                <a:cxn ang="0">
                  <a:pos x="152" y="74"/>
                </a:cxn>
                <a:cxn ang="0">
                  <a:pos x="100" y="59"/>
                </a:cxn>
                <a:cxn ang="0">
                  <a:pos x="74" y="59"/>
                </a:cxn>
                <a:cxn ang="0">
                  <a:pos x="81" y="44"/>
                </a:cxn>
                <a:cxn ang="0">
                  <a:pos x="112" y="28"/>
                </a:cxn>
                <a:cxn ang="0">
                  <a:pos x="148" y="11"/>
                </a:cxn>
                <a:cxn ang="0">
                  <a:pos x="91" y="7"/>
                </a:cxn>
                <a:cxn ang="0">
                  <a:pos x="70" y="23"/>
                </a:cxn>
                <a:cxn ang="0">
                  <a:pos x="70" y="2"/>
                </a:cxn>
                <a:cxn ang="0">
                  <a:pos x="47" y="13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167" h="144">
                  <a:moveTo>
                    <a:pt x="32" y="0"/>
                  </a:moveTo>
                  <a:lnTo>
                    <a:pt x="0" y="45"/>
                  </a:lnTo>
                  <a:lnTo>
                    <a:pt x="24" y="63"/>
                  </a:lnTo>
                  <a:lnTo>
                    <a:pt x="15" y="91"/>
                  </a:lnTo>
                  <a:lnTo>
                    <a:pt x="15" y="127"/>
                  </a:lnTo>
                  <a:lnTo>
                    <a:pt x="24" y="144"/>
                  </a:lnTo>
                  <a:lnTo>
                    <a:pt x="51" y="114"/>
                  </a:lnTo>
                  <a:lnTo>
                    <a:pt x="38" y="110"/>
                  </a:lnTo>
                  <a:lnTo>
                    <a:pt x="49" y="87"/>
                  </a:lnTo>
                  <a:lnTo>
                    <a:pt x="83" y="78"/>
                  </a:lnTo>
                  <a:lnTo>
                    <a:pt x="131" y="80"/>
                  </a:lnTo>
                  <a:lnTo>
                    <a:pt x="167" y="95"/>
                  </a:lnTo>
                  <a:lnTo>
                    <a:pt x="152" y="74"/>
                  </a:lnTo>
                  <a:lnTo>
                    <a:pt x="100" y="59"/>
                  </a:lnTo>
                  <a:lnTo>
                    <a:pt x="74" y="59"/>
                  </a:lnTo>
                  <a:lnTo>
                    <a:pt x="81" y="44"/>
                  </a:lnTo>
                  <a:lnTo>
                    <a:pt x="112" y="28"/>
                  </a:lnTo>
                  <a:lnTo>
                    <a:pt x="148" y="11"/>
                  </a:lnTo>
                  <a:lnTo>
                    <a:pt x="91" y="7"/>
                  </a:lnTo>
                  <a:lnTo>
                    <a:pt x="70" y="23"/>
                  </a:lnTo>
                  <a:lnTo>
                    <a:pt x="70" y="2"/>
                  </a:lnTo>
                  <a:lnTo>
                    <a:pt x="47" y="13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7" name="Freeform 25"/>
            <p:cNvSpPr>
              <a:spLocks/>
            </p:cNvSpPr>
            <p:nvPr/>
          </p:nvSpPr>
          <p:spPr bwMode="auto">
            <a:xfrm>
              <a:off x="2817" y="1681"/>
              <a:ext cx="138" cy="55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30"/>
                </a:cxn>
                <a:cxn ang="0">
                  <a:pos x="10" y="72"/>
                </a:cxn>
                <a:cxn ang="0">
                  <a:pos x="112" y="72"/>
                </a:cxn>
                <a:cxn ang="0">
                  <a:pos x="150" y="89"/>
                </a:cxn>
                <a:cxn ang="0">
                  <a:pos x="188" y="66"/>
                </a:cxn>
                <a:cxn ang="0">
                  <a:pos x="223" y="57"/>
                </a:cxn>
                <a:cxn ang="0">
                  <a:pos x="188" y="49"/>
                </a:cxn>
                <a:cxn ang="0">
                  <a:pos x="156" y="63"/>
                </a:cxn>
                <a:cxn ang="0">
                  <a:pos x="139" y="59"/>
                </a:cxn>
                <a:cxn ang="0">
                  <a:pos x="116" y="46"/>
                </a:cxn>
                <a:cxn ang="0">
                  <a:pos x="73" y="46"/>
                </a:cxn>
                <a:cxn ang="0">
                  <a:pos x="44" y="30"/>
                </a:cxn>
                <a:cxn ang="0">
                  <a:pos x="36" y="13"/>
                </a:cxn>
                <a:cxn ang="0">
                  <a:pos x="31" y="0"/>
                </a:cxn>
                <a:cxn ang="0">
                  <a:pos x="31" y="0"/>
                </a:cxn>
              </a:cxnLst>
              <a:rect l="0" t="0" r="r" b="b"/>
              <a:pathLst>
                <a:path w="223" h="89">
                  <a:moveTo>
                    <a:pt x="31" y="0"/>
                  </a:moveTo>
                  <a:lnTo>
                    <a:pt x="0" y="30"/>
                  </a:lnTo>
                  <a:lnTo>
                    <a:pt x="10" y="72"/>
                  </a:lnTo>
                  <a:lnTo>
                    <a:pt x="112" y="72"/>
                  </a:lnTo>
                  <a:lnTo>
                    <a:pt x="150" y="89"/>
                  </a:lnTo>
                  <a:lnTo>
                    <a:pt x="188" y="66"/>
                  </a:lnTo>
                  <a:lnTo>
                    <a:pt x="223" y="57"/>
                  </a:lnTo>
                  <a:lnTo>
                    <a:pt x="188" y="49"/>
                  </a:lnTo>
                  <a:lnTo>
                    <a:pt x="156" y="63"/>
                  </a:lnTo>
                  <a:lnTo>
                    <a:pt x="139" y="59"/>
                  </a:lnTo>
                  <a:lnTo>
                    <a:pt x="116" y="46"/>
                  </a:lnTo>
                  <a:lnTo>
                    <a:pt x="73" y="46"/>
                  </a:lnTo>
                  <a:lnTo>
                    <a:pt x="44" y="30"/>
                  </a:lnTo>
                  <a:lnTo>
                    <a:pt x="36" y="13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8" name="Freeform 26"/>
            <p:cNvSpPr>
              <a:spLocks/>
            </p:cNvSpPr>
            <p:nvPr/>
          </p:nvSpPr>
          <p:spPr bwMode="auto">
            <a:xfrm>
              <a:off x="2777" y="1494"/>
              <a:ext cx="101" cy="116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30" y="0"/>
                </a:cxn>
                <a:cxn ang="0">
                  <a:pos x="49" y="23"/>
                </a:cxn>
                <a:cxn ang="0">
                  <a:pos x="74" y="0"/>
                </a:cxn>
                <a:cxn ang="0">
                  <a:pos x="106" y="46"/>
                </a:cxn>
                <a:cxn ang="0">
                  <a:pos x="138" y="72"/>
                </a:cxn>
                <a:cxn ang="0">
                  <a:pos x="152" y="103"/>
                </a:cxn>
                <a:cxn ang="0">
                  <a:pos x="161" y="129"/>
                </a:cxn>
                <a:cxn ang="0">
                  <a:pos x="121" y="194"/>
                </a:cxn>
                <a:cxn ang="0">
                  <a:pos x="121" y="158"/>
                </a:cxn>
                <a:cxn ang="0">
                  <a:pos x="81" y="124"/>
                </a:cxn>
                <a:cxn ang="0">
                  <a:pos x="76" y="65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161" h="194">
                  <a:moveTo>
                    <a:pt x="0" y="19"/>
                  </a:moveTo>
                  <a:lnTo>
                    <a:pt x="30" y="0"/>
                  </a:lnTo>
                  <a:lnTo>
                    <a:pt x="49" y="23"/>
                  </a:lnTo>
                  <a:lnTo>
                    <a:pt x="74" y="0"/>
                  </a:lnTo>
                  <a:lnTo>
                    <a:pt x="106" y="46"/>
                  </a:lnTo>
                  <a:lnTo>
                    <a:pt x="138" y="72"/>
                  </a:lnTo>
                  <a:lnTo>
                    <a:pt x="152" y="103"/>
                  </a:lnTo>
                  <a:lnTo>
                    <a:pt x="161" y="129"/>
                  </a:lnTo>
                  <a:lnTo>
                    <a:pt x="121" y="194"/>
                  </a:lnTo>
                  <a:lnTo>
                    <a:pt x="121" y="158"/>
                  </a:lnTo>
                  <a:lnTo>
                    <a:pt x="81" y="124"/>
                  </a:lnTo>
                  <a:lnTo>
                    <a:pt x="76" y="65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699" name="Freeform 27"/>
            <p:cNvSpPr>
              <a:spLocks/>
            </p:cNvSpPr>
            <p:nvPr/>
          </p:nvSpPr>
          <p:spPr bwMode="auto">
            <a:xfrm>
              <a:off x="2827" y="1821"/>
              <a:ext cx="128" cy="42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8" y="44"/>
                </a:cxn>
                <a:cxn ang="0">
                  <a:pos x="126" y="44"/>
                </a:cxn>
                <a:cxn ang="0">
                  <a:pos x="145" y="40"/>
                </a:cxn>
                <a:cxn ang="0">
                  <a:pos x="156" y="17"/>
                </a:cxn>
                <a:cxn ang="0">
                  <a:pos x="206" y="0"/>
                </a:cxn>
                <a:cxn ang="0">
                  <a:pos x="198" y="48"/>
                </a:cxn>
                <a:cxn ang="0">
                  <a:pos x="151" y="70"/>
                </a:cxn>
                <a:cxn ang="0">
                  <a:pos x="73" y="70"/>
                </a:cxn>
                <a:cxn ang="0">
                  <a:pos x="23" y="48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206" h="70">
                  <a:moveTo>
                    <a:pt x="0" y="27"/>
                  </a:moveTo>
                  <a:lnTo>
                    <a:pt x="78" y="44"/>
                  </a:lnTo>
                  <a:lnTo>
                    <a:pt x="126" y="44"/>
                  </a:lnTo>
                  <a:lnTo>
                    <a:pt x="145" y="40"/>
                  </a:lnTo>
                  <a:lnTo>
                    <a:pt x="156" y="17"/>
                  </a:lnTo>
                  <a:lnTo>
                    <a:pt x="206" y="0"/>
                  </a:lnTo>
                  <a:lnTo>
                    <a:pt x="198" y="48"/>
                  </a:lnTo>
                  <a:lnTo>
                    <a:pt x="151" y="70"/>
                  </a:lnTo>
                  <a:lnTo>
                    <a:pt x="73" y="70"/>
                  </a:lnTo>
                  <a:lnTo>
                    <a:pt x="23" y="48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0" name="Freeform 28"/>
            <p:cNvSpPr>
              <a:spLocks/>
            </p:cNvSpPr>
            <p:nvPr/>
          </p:nvSpPr>
          <p:spPr bwMode="auto">
            <a:xfrm>
              <a:off x="2572" y="1547"/>
              <a:ext cx="389" cy="644"/>
            </a:xfrm>
            <a:custGeom>
              <a:avLst/>
              <a:gdLst/>
              <a:ahLst/>
              <a:cxnLst>
                <a:cxn ang="0">
                  <a:pos x="311" y="105"/>
                </a:cxn>
                <a:cxn ang="0">
                  <a:pos x="249" y="113"/>
                </a:cxn>
                <a:cxn ang="0">
                  <a:pos x="209" y="105"/>
                </a:cxn>
                <a:cxn ang="0">
                  <a:pos x="186" y="122"/>
                </a:cxn>
                <a:cxn ang="0">
                  <a:pos x="180" y="183"/>
                </a:cxn>
                <a:cxn ang="0">
                  <a:pos x="190" y="255"/>
                </a:cxn>
                <a:cxn ang="0">
                  <a:pos x="213" y="305"/>
                </a:cxn>
                <a:cxn ang="0">
                  <a:pos x="207" y="403"/>
                </a:cxn>
                <a:cxn ang="0">
                  <a:pos x="226" y="485"/>
                </a:cxn>
                <a:cxn ang="0">
                  <a:pos x="268" y="538"/>
                </a:cxn>
                <a:cxn ang="0">
                  <a:pos x="319" y="578"/>
                </a:cxn>
                <a:cxn ang="0">
                  <a:pos x="382" y="622"/>
                </a:cxn>
                <a:cxn ang="0">
                  <a:pos x="448" y="649"/>
                </a:cxn>
                <a:cxn ang="0">
                  <a:pos x="490" y="658"/>
                </a:cxn>
                <a:cxn ang="0">
                  <a:pos x="538" y="654"/>
                </a:cxn>
                <a:cxn ang="0">
                  <a:pos x="623" y="632"/>
                </a:cxn>
                <a:cxn ang="0">
                  <a:pos x="543" y="708"/>
                </a:cxn>
                <a:cxn ang="0">
                  <a:pos x="581" y="890"/>
                </a:cxn>
                <a:cxn ang="0">
                  <a:pos x="602" y="987"/>
                </a:cxn>
                <a:cxn ang="0">
                  <a:pos x="570" y="930"/>
                </a:cxn>
                <a:cxn ang="0">
                  <a:pos x="490" y="1059"/>
                </a:cxn>
                <a:cxn ang="0">
                  <a:pos x="481" y="943"/>
                </a:cxn>
                <a:cxn ang="0">
                  <a:pos x="458" y="867"/>
                </a:cxn>
                <a:cxn ang="0">
                  <a:pos x="397" y="818"/>
                </a:cxn>
                <a:cxn ang="0">
                  <a:pos x="325" y="778"/>
                </a:cxn>
                <a:cxn ang="0">
                  <a:pos x="268" y="738"/>
                </a:cxn>
                <a:cxn ang="0">
                  <a:pos x="222" y="692"/>
                </a:cxn>
                <a:cxn ang="0">
                  <a:pos x="194" y="689"/>
                </a:cxn>
                <a:cxn ang="0">
                  <a:pos x="163" y="713"/>
                </a:cxn>
                <a:cxn ang="0">
                  <a:pos x="165" y="768"/>
                </a:cxn>
                <a:cxn ang="0">
                  <a:pos x="194" y="875"/>
                </a:cxn>
                <a:cxn ang="0">
                  <a:pos x="106" y="721"/>
                </a:cxn>
                <a:cxn ang="0">
                  <a:pos x="123" y="478"/>
                </a:cxn>
                <a:cxn ang="0">
                  <a:pos x="118" y="322"/>
                </a:cxn>
                <a:cxn ang="0">
                  <a:pos x="7" y="282"/>
                </a:cxn>
                <a:cxn ang="0">
                  <a:pos x="0" y="236"/>
                </a:cxn>
                <a:cxn ang="0">
                  <a:pos x="38" y="263"/>
                </a:cxn>
                <a:cxn ang="0">
                  <a:pos x="74" y="276"/>
                </a:cxn>
                <a:cxn ang="0">
                  <a:pos x="104" y="276"/>
                </a:cxn>
                <a:cxn ang="0">
                  <a:pos x="133" y="263"/>
                </a:cxn>
                <a:cxn ang="0">
                  <a:pos x="123" y="173"/>
                </a:cxn>
                <a:cxn ang="0">
                  <a:pos x="137" y="0"/>
                </a:cxn>
                <a:cxn ang="0">
                  <a:pos x="230" y="42"/>
                </a:cxn>
                <a:cxn ang="0">
                  <a:pos x="283" y="82"/>
                </a:cxn>
                <a:cxn ang="0">
                  <a:pos x="325" y="92"/>
                </a:cxn>
                <a:cxn ang="0">
                  <a:pos x="311" y="105"/>
                </a:cxn>
                <a:cxn ang="0">
                  <a:pos x="311" y="105"/>
                </a:cxn>
              </a:cxnLst>
              <a:rect l="0" t="0" r="r" b="b"/>
              <a:pathLst>
                <a:path w="623" h="1059">
                  <a:moveTo>
                    <a:pt x="311" y="105"/>
                  </a:moveTo>
                  <a:lnTo>
                    <a:pt x="249" y="113"/>
                  </a:lnTo>
                  <a:lnTo>
                    <a:pt x="209" y="105"/>
                  </a:lnTo>
                  <a:lnTo>
                    <a:pt x="186" y="122"/>
                  </a:lnTo>
                  <a:lnTo>
                    <a:pt x="180" y="183"/>
                  </a:lnTo>
                  <a:lnTo>
                    <a:pt x="190" y="255"/>
                  </a:lnTo>
                  <a:lnTo>
                    <a:pt x="213" y="305"/>
                  </a:lnTo>
                  <a:lnTo>
                    <a:pt x="207" y="403"/>
                  </a:lnTo>
                  <a:lnTo>
                    <a:pt x="226" y="485"/>
                  </a:lnTo>
                  <a:lnTo>
                    <a:pt x="268" y="538"/>
                  </a:lnTo>
                  <a:lnTo>
                    <a:pt x="319" y="578"/>
                  </a:lnTo>
                  <a:lnTo>
                    <a:pt x="382" y="622"/>
                  </a:lnTo>
                  <a:lnTo>
                    <a:pt x="448" y="649"/>
                  </a:lnTo>
                  <a:lnTo>
                    <a:pt x="490" y="658"/>
                  </a:lnTo>
                  <a:lnTo>
                    <a:pt x="538" y="654"/>
                  </a:lnTo>
                  <a:lnTo>
                    <a:pt x="623" y="632"/>
                  </a:lnTo>
                  <a:lnTo>
                    <a:pt x="543" y="708"/>
                  </a:lnTo>
                  <a:lnTo>
                    <a:pt x="581" y="890"/>
                  </a:lnTo>
                  <a:lnTo>
                    <a:pt x="602" y="987"/>
                  </a:lnTo>
                  <a:lnTo>
                    <a:pt x="570" y="930"/>
                  </a:lnTo>
                  <a:lnTo>
                    <a:pt x="490" y="1059"/>
                  </a:lnTo>
                  <a:lnTo>
                    <a:pt x="481" y="943"/>
                  </a:lnTo>
                  <a:lnTo>
                    <a:pt x="458" y="867"/>
                  </a:lnTo>
                  <a:lnTo>
                    <a:pt x="397" y="818"/>
                  </a:lnTo>
                  <a:lnTo>
                    <a:pt x="325" y="778"/>
                  </a:lnTo>
                  <a:lnTo>
                    <a:pt x="268" y="738"/>
                  </a:lnTo>
                  <a:lnTo>
                    <a:pt x="222" y="692"/>
                  </a:lnTo>
                  <a:lnTo>
                    <a:pt x="194" y="689"/>
                  </a:lnTo>
                  <a:lnTo>
                    <a:pt x="163" y="713"/>
                  </a:lnTo>
                  <a:lnTo>
                    <a:pt x="165" y="768"/>
                  </a:lnTo>
                  <a:lnTo>
                    <a:pt x="194" y="875"/>
                  </a:lnTo>
                  <a:lnTo>
                    <a:pt x="106" y="721"/>
                  </a:lnTo>
                  <a:lnTo>
                    <a:pt x="123" y="478"/>
                  </a:lnTo>
                  <a:lnTo>
                    <a:pt x="118" y="322"/>
                  </a:lnTo>
                  <a:lnTo>
                    <a:pt x="7" y="282"/>
                  </a:lnTo>
                  <a:lnTo>
                    <a:pt x="0" y="236"/>
                  </a:lnTo>
                  <a:lnTo>
                    <a:pt x="38" y="263"/>
                  </a:lnTo>
                  <a:lnTo>
                    <a:pt x="74" y="276"/>
                  </a:lnTo>
                  <a:lnTo>
                    <a:pt x="104" y="276"/>
                  </a:lnTo>
                  <a:lnTo>
                    <a:pt x="133" y="263"/>
                  </a:lnTo>
                  <a:lnTo>
                    <a:pt x="123" y="173"/>
                  </a:lnTo>
                  <a:lnTo>
                    <a:pt x="137" y="0"/>
                  </a:lnTo>
                  <a:lnTo>
                    <a:pt x="230" y="42"/>
                  </a:lnTo>
                  <a:lnTo>
                    <a:pt x="283" y="82"/>
                  </a:lnTo>
                  <a:lnTo>
                    <a:pt x="325" y="92"/>
                  </a:lnTo>
                  <a:lnTo>
                    <a:pt x="311" y="105"/>
                  </a:lnTo>
                  <a:lnTo>
                    <a:pt x="311" y="105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1" name="Freeform 29"/>
            <p:cNvSpPr>
              <a:spLocks/>
            </p:cNvSpPr>
            <p:nvPr/>
          </p:nvSpPr>
          <p:spPr bwMode="auto">
            <a:xfrm>
              <a:off x="2717" y="1542"/>
              <a:ext cx="57" cy="42"/>
            </a:xfrm>
            <a:custGeom>
              <a:avLst/>
              <a:gdLst/>
              <a:ahLst/>
              <a:cxnLst>
                <a:cxn ang="0">
                  <a:pos x="93" y="0"/>
                </a:cxn>
                <a:cxn ang="0">
                  <a:pos x="70" y="26"/>
                </a:cxn>
                <a:cxn ang="0">
                  <a:pos x="74" y="49"/>
                </a:cxn>
                <a:cxn ang="0">
                  <a:pos x="7" y="66"/>
                </a:cxn>
                <a:cxn ang="0">
                  <a:pos x="0" y="44"/>
                </a:cxn>
                <a:cxn ang="0">
                  <a:pos x="30" y="11"/>
                </a:cxn>
                <a:cxn ang="0">
                  <a:pos x="93" y="0"/>
                </a:cxn>
                <a:cxn ang="0">
                  <a:pos x="93" y="0"/>
                </a:cxn>
              </a:cxnLst>
              <a:rect l="0" t="0" r="r" b="b"/>
              <a:pathLst>
                <a:path w="93" h="66">
                  <a:moveTo>
                    <a:pt x="93" y="0"/>
                  </a:moveTo>
                  <a:lnTo>
                    <a:pt x="70" y="26"/>
                  </a:lnTo>
                  <a:lnTo>
                    <a:pt x="74" y="49"/>
                  </a:lnTo>
                  <a:lnTo>
                    <a:pt x="7" y="66"/>
                  </a:lnTo>
                  <a:lnTo>
                    <a:pt x="0" y="44"/>
                  </a:lnTo>
                  <a:lnTo>
                    <a:pt x="30" y="11"/>
                  </a:lnTo>
                  <a:lnTo>
                    <a:pt x="93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2" name="Freeform 30"/>
            <p:cNvSpPr>
              <a:spLocks/>
            </p:cNvSpPr>
            <p:nvPr/>
          </p:nvSpPr>
          <p:spPr bwMode="auto">
            <a:xfrm>
              <a:off x="2686" y="1394"/>
              <a:ext cx="164" cy="173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150" y="60"/>
                </a:cxn>
                <a:cxn ang="0">
                  <a:pos x="116" y="100"/>
                </a:cxn>
                <a:cxn ang="0">
                  <a:pos x="99" y="161"/>
                </a:cxn>
                <a:cxn ang="0">
                  <a:pos x="90" y="194"/>
                </a:cxn>
                <a:cxn ang="0">
                  <a:pos x="116" y="209"/>
                </a:cxn>
                <a:cxn ang="0">
                  <a:pos x="158" y="228"/>
                </a:cxn>
                <a:cxn ang="0">
                  <a:pos x="223" y="228"/>
                </a:cxn>
                <a:cxn ang="0">
                  <a:pos x="244" y="281"/>
                </a:cxn>
                <a:cxn ang="0">
                  <a:pos x="179" y="251"/>
                </a:cxn>
                <a:cxn ang="0">
                  <a:pos x="95" y="247"/>
                </a:cxn>
                <a:cxn ang="0">
                  <a:pos x="0" y="285"/>
                </a:cxn>
                <a:cxn ang="0">
                  <a:pos x="8" y="156"/>
                </a:cxn>
                <a:cxn ang="0">
                  <a:pos x="82" y="60"/>
                </a:cxn>
                <a:cxn ang="0">
                  <a:pos x="169" y="7"/>
                </a:cxn>
                <a:cxn ang="0">
                  <a:pos x="264" y="0"/>
                </a:cxn>
                <a:cxn ang="0">
                  <a:pos x="264" y="0"/>
                </a:cxn>
              </a:cxnLst>
              <a:rect l="0" t="0" r="r" b="b"/>
              <a:pathLst>
                <a:path w="264" h="285">
                  <a:moveTo>
                    <a:pt x="264" y="0"/>
                  </a:moveTo>
                  <a:lnTo>
                    <a:pt x="150" y="60"/>
                  </a:lnTo>
                  <a:lnTo>
                    <a:pt x="116" y="100"/>
                  </a:lnTo>
                  <a:lnTo>
                    <a:pt x="99" y="161"/>
                  </a:lnTo>
                  <a:lnTo>
                    <a:pt x="90" y="194"/>
                  </a:lnTo>
                  <a:lnTo>
                    <a:pt x="116" y="209"/>
                  </a:lnTo>
                  <a:lnTo>
                    <a:pt x="158" y="228"/>
                  </a:lnTo>
                  <a:lnTo>
                    <a:pt x="223" y="228"/>
                  </a:lnTo>
                  <a:lnTo>
                    <a:pt x="244" y="281"/>
                  </a:lnTo>
                  <a:lnTo>
                    <a:pt x="179" y="251"/>
                  </a:lnTo>
                  <a:lnTo>
                    <a:pt x="95" y="247"/>
                  </a:lnTo>
                  <a:lnTo>
                    <a:pt x="0" y="285"/>
                  </a:lnTo>
                  <a:lnTo>
                    <a:pt x="8" y="156"/>
                  </a:lnTo>
                  <a:lnTo>
                    <a:pt x="82" y="60"/>
                  </a:lnTo>
                  <a:lnTo>
                    <a:pt x="169" y="7"/>
                  </a:lnTo>
                  <a:lnTo>
                    <a:pt x="264" y="0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CC7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3" name="Freeform 31"/>
            <p:cNvSpPr>
              <a:spLocks/>
            </p:cNvSpPr>
            <p:nvPr/>
          </p:nvSpPr>
          <p:spPr bwMode="auto">
            <a:xfrm>
              <a:off x="2820" y="1406"/>
              <a:ext cx="211" cy="106"/>
            </a:xfrm>
            <a:custGeom>
              <a:avLst/>
              <a:gdLst/>
              <a:ahLst/>
              <a:cxnLst>
                <a:cxn ang="0">
                  <a:pos x="27" y="133"/>
                </a:cxn>
                <a:cxn ang="0">
                  <a:pos x="0" y="93"/>
                </a:cxn>
                <a:cxn ang="0">
                  <a:pos x="17" y="60"/>
                </a:cxn>
                <a:cxn ang="0">
                  <a:pos x="61" y="22"/>
                </a:cxn>
                <a:cxn ang="0">
                  <a:pos x="101" y="13"/>
                </a:cxn>
                <a:cxn ang="0">
                  <a:pos x="148" y="0"/>
                </a:cxn>
                <a:cxn ang="0">
                  <a:pos x="213" y="0"/>
                </a:cxn>
                <a:cxn ang="0">
                  <a:pos x="277" y="15"/>
                </a:cxn>
                <a:cxn ang="0">
                  <a:pos x="310" y="53"/>
                </a:cxn>
                <a:cxn ang="0">
                  <a:pos x="336" y="96"/>
                </a:cxn>
                <a:cxn ang="0">
                  <a:pos x="319" y="135"/>
                </a:cxn>
                <a:cxn ang="0">
                  <a:pos x="285" y="154"/>
                </a:cxn>
                <a:cxn ang="0">
                  <a:pos x="226" y="155"/>
                </a:cxn>
                <a:cxn ang="0">
                  <a:pos x="190" y="173"/>
                </a:cxn>
                <a:cxn ang="0">
                  <a:pos x="150" y="173"/>
                </a:cxn>
                <a:cxn ang="0">
                  <a:pos x="103" y="155"/>
                </a:cxn>
                <a:cxn ang="0">
                  <a:pos x="74" y="159"/>
                </a:cxn>
                <a:cxn ang="0">
                  <a:pos x="27" y="133"/>
                </a:cxn>
                <a:cxn ang="0">
                  <a:pos x="27" y="133"/>
                </a:cxn>
              </a:cxnLst>
              <a:rect l="0" t="0" r="r" b="b"/>
              <a:pathLst>
                <a:path w="336" h="173">
                  <a:moveTo>
                    <a:pt x="27" y="133"/>
                  </a:moveTo>
                  <a:lnTo>
                    <a:pt x="0" y="93"/>
                  </a:lnTo>
                  <a:lnTo>
                    <a:pt x="17" y="60"/>
                  </a:lnTo>
                  <a:lnTo>
                    <a:pt x="61" y="22"/>
                  </a:lnTo>
                  <a:lnTo>
                    <a:pt x="101" y="13"/>
                  </a:lnTo>
                  <a:lnTo>
                    <a:pt x="148" y="0"/>
                  </a:lnTo>
                  <a:lnTo>
                    <a:pt x="213" y="0"/>
                  </a:lnTo>
                  <a:lnTo>
                    <a:pt x="277" y="15"/>
                  </a:lnTo>
                  <a:lnTo>
                    <a:pt x="310" y="53"/>
                  </a:lnTo>
                  <a:lnTo>
                    <a:pt x="336" y="96"/>
                  </a:lnTo>
                  <a:lnTo>
                    <a:pt x="319" y="135"/>
                  </a:lnTo>
                  <a:lnTo>
                    <a:pt x="285" y="154"/>
                  </a:lnTo>
                  <a:lnTo>
                    <a:pt x="226" y="155"/>
                  </a:lnTo>
                  <a:lnTo>
                    <a:pt x="190" y="173"/>
                  </a:lnTo>
                  <a:lnTo>
                    <a:pt x="150" y="173"/>
                  </a:lnTo>
                  <a:lnTo>
                    <a:pt x="103" y="155"/>
                  </a:lnTo>
                  <a:lnTo>
                    <a:pt x="74" y="159"/>
                  </a:lnTo>
                  <a:lnTo>
                    <a:pt x="27" y="133"/>
                  </a:lnTo>
                  <a:lnTo>
                    <a:pt x="27" y="133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4" name="Freeform 32"/>
            <p:cNvSpPr>
              <a:spLocks/>
            </p:cNvSpPr>
            <p:nvPr/>
          </p:nvSpPr>
          <p:spPr bwMode="auto">
            <a:xfrm>
              <a:off x="2848" y="1589"/>
              <a:ext cx="111" cy="121"/>
            </a:xfrm>
            <a:custGeom>
              <a:avLst/>
              <a:gdLst/>
              <a:ahLst/>
              <a:cxnLst>
                <a:cxn ang="0">
                  <a:pos x="104" y="199"/>
                </a:cxn>
                <a:cxn ang="0">
                  <a:pos x="66" y="175"/>
                </a:cxn>
                <a:cxn ang="0">
                  <a:pos x="28" y="175"/>
                </a:cxn>
                <a:cxn ang="0">
                  <a:pos x="0" y="139"/>
                </a:cxn>
                <a:cxn ang="0">
                  <a:pos x="9" y="116"/>
                </a:cxn>
                <a:cxn ang="0">
                  <a:pos x="43" y="85"/>
                </a:cxn>
                <a:cxn ang="0">
                  <a:pos x="51" y="53"/>
                </a:cxn>
                <a:cxn ang="0">
                  <a:pos x="74" y="9"/>
                </a:cxn>
                <a:cxn ang="0">
                  <a:pos x="97" y="0"/>
                </a:cxn>
                <a:cxn ang="0">
                  <a:pos x="129" y="7"/>
                </a:cxn>
                <a:cxn ang="0">
                  <a:pos x="146" y="36"/>
                </a:cxn>
                <a:cxn ang="0">
                  <a:pos x="150" y="80"/>
                </a:cxn>
                <a:cxn ang="0">
                  <a:pos x="150" y="125"/>
                </a:cxn>
                <a:cxn ang="0">
                  <a:pos x="176" y="156"/>
                </a:cxn>
                <a:cxn ang="0">
                  <a:pos x="169" y="180"/>
                </a:cxn>
                <a:cxn ang="0">
                  <a:pos x="152" y="190"/>
                </a:cxn>
                <a:cxn ang="0">
                  <a:pos x="133" y="188"/>
                </a:cxn>
                <a:cxn ang="0">
                  <a:pos x="104" y="199"/>
                </a:cxn>
                <a:cxn ang="0">
                  <a:pos x="104" y="199"/>
                </a:cxn>
              </a:cxnLst>
              <a:rect l="0" t="0" r="r" b="b"/>
              <a:pathLst>
                <a:path w="176" h="199">
                  <a:moveTo>
                    <a:pt x="104" y="199"/>
                  </a:moveTo>
                  <a:lnTo>
                    <a:pt x="66" y="175"/>
                  </a:lnTo>
                  <a:lnTo>
                    <a:pt x="28" y="175"/>
                  </a:lnTo>
                  <a:lnTo>
                    <a:pt x="0" y="139"/>
                  </a:lnTo>
                  <a:lnTo>
                    <a:pt x="9" y="116"/>
                  </a:lnTo>
                  <a:lnTo>
                    <a:pt x="43" y="85"/>
                  </a:lnTo>
                  <a:lnTo>
                    <a:pt x="51" y="53"/>
                  </a:lnTo>
                  <a:lnTo>
                    <a:pt x="74" y="9"/>
                  </a:lnTo>
                  <a:lnTo>
                    <a:pt x="97" y="0"/>
                  </a:lnTo>
                  <a:lnTo>
                    <a:pt x="129" y="7"/>
                  </a:lnTo>
                  <a:lnTo>
                    <a:pt x="146" y="36"/>
                  </a:lnTo>
                  <a:lnTo>
                    <a:pt x="150" y="80"/>
                  </a:lnTo>
                  <a:lnTo>
                    <a:pt x="150" y="125"/>
                  </a:lnTo>
                  <a:lnTo>
                    <a:pt x="176" y="156"/>
                  </a:lnTo>
                  <a:lnTo>
                    <a:pt x="169" y="180"/>
                  </a:lnTo>
                  <a:lnTo>
                    <a:pt x="152" y="190"/>
                  </a:lnTo>
                  <a:lnTo>
                    <a:pt x="133" y="188"/>
                  </a:lnTo>
                  <a:lnTo>
                    <a:pt x="104" y="199"/>
                  </a:lnTo>
                  <a:lnTo>
                    <a:pt x="104" y="199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5" name="Freeform 33"/>
            <p:cNvSpPr>
              <a:spLocks/>
            </p:cNvSpPr>
            <p:nvPr/>
          </p:nvSpPr>
          <p:spPr bwMode="auto">
            <a:xfrm>
              <a:off x="2989" y="1613"/>
              <a:ext cx="89" cy="91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44" y="23"/>
                </a:cxn>
                <a:cxn ang="0">
                  <a:pos x="70" y="5"/>
                </a:cxn>
                <a:cxn ang="0">
                  <a:pos x="97" y="0"/>
                </a:cxn>
                <a:cxn ang="0">
                  <a:pos x="127" y="9"/>
                </a:cxn>
                <a:cxn ang="0">
                  <a:pos x="142" y="49"/>
                </a:cxn>
                <a:cxn ang="0">
                  <a:pos x="133" y="110"/>
                </a:cxn>
                <a:cxn ang="0">
                  <a:pos x="116" y="140"/>
                </a:cxn>
                <a:cxn ang="0">
                  <a:pos x="80" y="148"/>
                </a:cxn>
                <a:cxn ang="0">
                  <a:pos x="49" y="135"/>
                </a:cxn>
                <a:cxn ang="0">
                  <a:pos x="21" y="93"/>
                </a:cxn>
                <a:cxn ang="0">
                  <a:pos x="0" y="49"/>
                </a:cxn>
                <a:cxn ang="0">
                  <a:pos x="0" y="49"/>
                </a:cxn>
              </a:cxnLst>
              <a:rect l="0" t="0" r="r" b="b"/>
              <a:pathLst>
                <a:path w="142" h="148">
                  <a:moveTo>
                    <a:pt x="0" y="49"/>
                  </a:moveTo>
                  <a:lnTo>
                    <a:pt x="44" y="23"/>
                  </a:lnTo>
                  <a:lnTo>
                    <a:pt x="70" y="5"/>
                  </a:lnTo>
                  <a:lnTo>
                    <a:pt x="97" y="0"/>
                  </a:lnTo>
                  <a:lnTo>
                    <a:pt x="127" y="9"/>
                  </a:lnTo>
                  <a:lnTo>
                    <a:pt x="142" y="49"/>
                  </a:lnTo>
                  <a:lnTo>
                    <a:pt x="133" y="110"/>
                  </a:lnTo>
                  <a:lnTo>
                    <a:pt x="116" y="140"/>
                  </a:lnTo>
                  <a:lnTo>
                    <a:pt x="80" y="148"/>
                  </a:lnTo>
                  <a:lnTo>
                    <a:pt x="49" y="135"/>
                  </a:lnTo>
                  <a:lnTo>
                    <a:pt x="21" y="93"/>
                  </a:lnTo>
                  <a:lnTo>
                    <a:pt x="0" y="49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6" name="Freeform 34"/>
            <p:cNvSpPr>
              <a:spLocks/>
            </p:cNvSpPr>
            <p:nvPr/>
          </p:nvSpPr>
          <p:spPr bwMode="auto">
            <a:xfrm>
              <a:off x="2701" y="1613"/>
              <a:ext cx="142" cy="91"/>
            </a:xfrm>
            <a:custGeom>
              <a:avLst/>
              <a:gdLst/>
              <a:ahLst/>
              <a:cxnLst>
                <a:cxn ang="0">
                  <a:pos x="8" y="99"/>
                </a:cxn>
                <a:cxn ang="0">
                  <a:pos x="0" y="45"/>
                </a:cxn>
                <a:cxn ang="0">
                  <a:pos x="29" y="19"/>
                </a:cxn>
                <a:cxn ang="0">
                  <a:pos x="82" y="13"/>
                </a:cxn>
                <a:cxn ang="0">
                  <a:pos x="154" y="17"/>
                </a:cxn>
                <a:cxn ang="0">
                  <a:pos x="198" y="5"/>
                </a:cxn>
                <a:cxn ang="0">
                  <a:pos x="228" y="0"/>
                </a:cxn>
                <a:cxn ang="0">
                  <a:pos x="203" y="49"/>
                </a:cxn>
                <a:cxn ang="0">
                  <a:pos x="167" y="102"/>
                </a:cxn>
                <a:cxn ang="0">
                  <a:pos x="141" y="127"/>
                </a:cxn>
                <a:cxn ang="0">
                  <a:pos x="91" y="150"/>
                </a:cxn>
                <a:cxn ang="0">
                  <a:pos x="44" y="139"/>
                </a:cxn>
                <a:cxn ang="0">
                  <a:pos x="21" y="125"/>
                </a:cxn>
                <a:cxn ang="0">
                  <a:pos x="8" y="99"/>
                </a:cxn>
                <a:cxn ang="0">
                  <a:pos x="8" y="99"/>
                </a:cxn>
              </a:cxnLst>
              <a:rect l="0" t="0" r="r" b="b"/>
              <a:pathLst>
                <a:path w="228" h="150">
                  <a:moveTo>
                    <a:pt x="8" y="99"/>
                  </a:moveTo>
                  <a:lnTo>
                    <a:pt x="0" y="45"/>
                  </a:lnTo>
                  <a:lnTo>
                    <a:pt x="29" y="19"/>
                  </a:lnTo>
                  <a:lnTo>
                    <a:pt x="82" y="13"/>
                  </a:lnTo>
                  <a:lnTo>
                    <a:pt x="154" y="17"/>
                  </a:lnTo>
                  <a:lnTo>
                    <a:pt x="198" y="5"/>
                  </a:lnTo>
                  <a:lnTo>
                    <a:pt x="228" y="0"/>
                  </a:lnTo>
                  <a:lnTo>
                    <a:pt x="203" y="49"/>
                  </a:lnTo>
                  <a:lnTo>
                    <a:pt x="167" y="102"/>
                  </a:lnTo>
                  <a:lnTo>
                    <a:pt x="141" y="127"/>
                  </a:lnTo>
                  <a:lnTo>
                    <a:pt x="91" y="150"/>
                  </a:lnTo>
                  <a:lnTo>
                    <a:pt x="44" y="139"/>
                  </a:lnTo>
                  <a:lnTo>
                    <a:pt x="21" y="125"/>
                  </a:lnTo>
                  <a:lnTo>
                    <a:pt x="8" y="99"/>
                  </a:lnTo>
                  <a:lnTo>
                    <a:pt x="8" y="99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7" name="Freeform 35"/>
            <p:cNvSpPr>
              <a:spLocks/>
            </p:cNvSpPr>
            <p:nvPr/>
          </p:nvSpPr>
          <p:spPr bwMode="auto">
            <a:xfrm>
              <a:off x="2770" y="1705"/>
              <a:ext cx="133" cy="63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10" y="40"/>
                </a:cxn>
                <a:cxn ang="0">
                  <a:pos x="33" y="26"/>
                </a:cxn>
                <a:cxn ang="0">
                  <a:pos x="53" y="0"/>
                </a:cxn>
                <a:cxn ang="0">
                  <a:pos x="65" y="28"/>
                </a:cxn>
                <a:cxn ang="0">
                  <a:pos x="86" y="42"/>
                </a:cxn>
                <a:cxn ang="0">
                  <a:pos x="139" y="47"/>
                </a:cxn>
                <a:cxn ang="0">
                  <a:pos x="183" y="51"/>
                </a:cxn>
                <a:cxn ang="0">
                  <a:pos x="213" y="78"/>
                </a:cxn>
                <a:cxn ang="0">
                  <a:pos x="148" y="83"/>
                </a:cxn>
                <a:cxn ang="0">
                  <a:pos x="82" y="93"/>
                </a:cxn>
                <a:cxn ang="0">
                  <a:pos x="33" y="103"/>
                </a:cxn>
                <a:cxn ang="0">
                  <a:pos x="0" y="78"/>
                </a:cxn>
                <a:cxn ang="0">
                  <a:pos x="0" y="78"/>
                </a:cxn>
              </a:cxnLst>
              <a:rect l="0" t="0" r="r" b="b"/>
              <a:pathLst>
                <a:path w="213" h="103">
                  <a:moveTo>
                    <a:pt x="0" y="78"/>
                  </a:moveTo>
                  <a:lnTo>
                    <a:pt x="10" y="40"/>
                  </a:lnTo>
                  <a:lnTo>
                    <a:pt x="33" y="26"/>
                  </a:lnTo>
                  <a:lnTo>
                    <a:pt x="53" y="0"/>
                  </a:lnTo>
                  <a:lnTo>
                    <a:pt x="65" y="28"/>
                  </a:lnTo>
                  <a:lnTo>
                    <a:pt x="86" y="42"/>
                  </a:lnTo>
                  <a:lnTo>
                    <a:pt x="139" y="47"/>
                  </a:lnTo>
                  <a:lnTo>
                    <a:pt x="183" y="51"/>
                  </a:lnTo>
                  <a:lnTo>
                    <a:pt x="213" y="78"/>
                  </a:lnTo>
                  <a:lnTo>
                    <a:pt x="148" y="83"/>
                  </a:lnTo>
                  <a:lnTo>
                    <a:pt x="82" y="93"/>
                  </a:lnTo>
                  <a:lnTo>
                    <a:pt x="33" y="103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8" name="Freeform 36"/>
            <p:cNvSpPr>
              <a:spLocks/>
            </p:cNvSpPr>
            <p:nvPr/>
          </p:nvSpPr>
          <p:spPr bwMode="auto">
            <a:xfrm>
              <a:off x="2578" y="1648"/>
              <a:ext cx="70" cy="5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" y="44"/>
                </a:cxn>
                <a:cxn ang="0">
                  <a:pos x="25" y="74"/>
                </a:cxn>
                <a:cxn ang="0">
                  <a:pos x="52" y="93"/>
                </a:cxn>
                <a:cxn ang="0">
                  <a:pos x="88" y="93"/>
                </a:cxn>
                <a:cxn ang="0">
                  <a:pos x="111" y="76"/>
                </a:cxn>
                <a:cxn ang="0">
                  <a:pos x="112" y="49"/>
                </a:cxn>
                <a:cxn ang="0">
                  <a:pos x="97" y="40"/>
                </a:cxn>
                <a:cxn ang="0">
                  <a:pos x="61" y="49"/>
                </a:cxn>
                <a:cxn ang="0">
                  <a:pos x="36" y="28"/>
                </a:cxn>
                <a:cxn ang="0">
                  <a:pos x="29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112" h="93">
                  <a:moveTo>
                    <a:pt x="0" y="6"/>
                  </a:moveTo>
                  <a:lnTo>
                    <a:pt x="6" y="44"/>
                  </a:lnTo>
                  <a:lnTo>
                    <a:pt x="25" y="74"/>
                  </a:lnTo>
                  <a:lnTo>
                    <a:pt x="52" y="93"/>
                  </a:lnTo>
                  <a:lnTo>
                    <a:pt x="88" y="93"/>
                  </a:lnTo>
                  <a:lnTo>
                    <a:pt x="111" y="76"/>
                  </a:lnTo>
                  <a:lnTo>
                    <a:pt x="112" y="49"/>
                  </a:lnTo>
                  <a:lnTo>
                    <a:pt x="97" y="40"/>
                  </a:lnTo>
                  <a:lnTo>
                    <a:pt x="61" y="49"/>
                  </a:lnTo>
                  <a:lnTo>
                    <a:pt x="36" y="28"/>
                  </a:lnTo>
                  <a:lnTo>
                    <a:pt x="29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09" name="Freeform 37"/>
            <p:cNvSpPr>
              <a:spLocks/>
            </p:cNvSpPr>
            <p:nvPr/>
          </p:nvSpPr>
          <p:spPr bwMode="auto">
            <a:xfrm>
              <a:off x="2804" y="1843"/>
              <a:ext cx="152" cy="8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61" y="31"/>
                </a:cxn>
                <a:cxn ang="0">
                  <a:pos x="137" y="57"/>
                </a:cxn>
                <a:cxn ang="0">
                  <a:pos x="194" y="59"/>
                </a:cxn>
                <a:cxn ang="0">
                  <a:pos x="234" y="36"/>
                </a:cxn>
                <a:cxn ang="0">
                  <a:pos x="244" y="69"/>
                </a:cxn>
                <a:cxn ang="0">
                  <a:pos x="230" y="109"/>
                </a:cxn>
                <a:cxn ang="0">
                  <a:pos x="190" y="139"/>
                </a:cxn>
                <a:cxn ang="0">
                  <a:pos x="133" y="147"/>
                </a:cxn>
                <a:cxn ang="0">
                  <a:pos x="76" y="135"/>
                </a:cxn>
                <a:cxn ang="0">
                  <a:pos x="27" y="105"/>
                </a:cxn>
                <a:cxn ang="0">
                  <a:pos x="0" y="57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244" h="147">
                  <a:moveTo>
                    <a:pt x="4" y="0"/>
                  </a:moveTo>
                  <a:lnTo>
                    <a:pt x="61" y="31"/>
                  </a:lnTo>
                  <a:lnTo>
                    <a:pt x="137" y="57"/>
                  </a:lnTo>
                  <a:lnTo>
                    <a:pt x="194" y="59"/>
                  </a:lnTo>
                  <a:lnTo>
                    <a:pt x="234" y="36"/>
                  </a:lnTo>
                  <a:lnTo>
                    <a:pt x="244" y="69"/>
                  </a:lnTo>
                  <a:lnTo>
                    <a:pt x="230" y="109"/>
                  </a:lnTo>
                  <a:lnTo>
                    <a:pt x="190" y="139"/>
                  </a:lnTo>
                  <a:lnTo>
                    <a:pt x="133" y="147"/>
                  </a:lnTo>
                  <a:lnTo>
                    <a:pt x="76" y="135"/>
                  </a:lnTo>
                  <a:lnTo>
                    <a:pt x="27" y="105"/>
                  </a:lnTo>
                  <a:lnTo>
                    <a:pt x="0" y="57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0" name="Freeform 38"/>
            <p:cNvSpPr>
              <a:spLocks/>
            </p:cNvSpPr>
            <p:nvPr/>
          </p:nvSpPr>
          <p:spPr bwMode="auto">
            <a:xfrm>
              <a:off x="2692" y="1998"/>
              <a:ext cx="270" cy="263"/>
            </a:xfrm>
            <a:custGeom>
              <a:avLst/>
              <a:gdLst/>
              <a:ahLst/>
              <a:cxnLst>
                <a:cxn ang="0">
                  <a:pos x="386" y="431"/>
                </a:cxn>
                <a:cxn ang="0">
                  <a:pos x="420" y="367"/>
                </a:cxn>
                <a:cxn ang="0">
                  <a:pos x="435" y="279"/>
                </a:cxn>
                <a:cxn ang="0">
                  <a:pos x="427" y="228"/>
                </a:cxn>
                <a:cxn ang="0">
                  <a:pos x="397" y="298"/>
                </a:cxn>
                <a:cxn ang="0">
                  <a:pos x="382" y="245"/>
                </a:cxn>
                <a:cxn ang="0">
                  <a:pos x="342" y="302"/>
                </a:cxn>
                <a:cxn ang="0">
                  <a:pos x="292" y="344"/>
                </a:cxn>
                <a:cxn ang="0">
                  <a:pos x="262" y="272"/>
                </a:cxn>
                <a:cxn ang="0">
                  <a:pos x="262" y="201"/>
                </a:cxn>
                <a:cxn ang="0">
                  <a:pos x="226" y="148"/>
                </a:cxn>
                <a:cxn ang="0">
                  <a:pos x="180" y="104"/>
                </a:cxn>
                <a:cxn ang="0">
                  <a:pos x="133" y="66"/>
                </a:cxn>
                <a:cxn ang="0">
                  <a:pos x="81" y="30"/>
                </a:cxn>
                <a:cxn ang="0">
                  <a:pos x="26" y="0"/>
                </a:cxn>
                <a:cxn ang="0">
                  <a:pos x="9" y="11"/>
                </a:cxn>
                <a:cxn ang="0">
                  <a:pos x="0" y="38"/>
                </a:cxn>
                <a:cxn ang="0">
                  <a:pos x="11" y="91"/>
                </a:cxn>
                <a:cxn ang="0">
                  <a:pos x="59" y="184"/>
                </a:cxn>
                <a:cxn ang="0">
                  <a:pos x="131" y="331"/>
                </a:cxn>
                <a:cxn ang="0">
                  <a:pos x="171" y="384"/>
                </a:cxn>
                <a:cxn ang="0">
                  <a:pos x="226" y="420"/>
                </a:cxn>
                <a:cxn ang="0">
                  <a:pos x="302" y="427"/>
                </a:cxn>
                <a:cxn ang="0">
                  <a:pos x="386" y="431"/>
                </a:cxn>
                <a:cxn ang="0">
                  <a:pos x="386" y="431"/>
                </a:cxn>
              </a:cxnLst>
              <a:rect l="0" t="0" r="r" b="b"/>
              <a:pathLst>
                <a:path w="435" h="431">
                  <a:moveTo>
                    <a:pt x="386" y="431"/>
                  </a:moveTo>
                  <a:lnTo>
                    <a:pt x="420" y="367"/>
                  </a:lnTo>
                  <a:lnTo>
                    <a:pt x="435" y="279"/>
                  </a:lnTo>
                  <a:lnTo>
                    <a:pt x="427" y="228"/>
                  </a:lnTo>
                  <a:lnTo>
                    <a:pt x="397" y="298"/>
                  </a:lnTo>
                  <a:lnTo>
                    <a:pt x="382" y="245"/>
                  </a:lnTo>
                  <a:lnTo>
                    <a:pt x="342" y="302"/>
                  </a:lnTo>
                  <a:lnTo>
                    <a:pt x="292" y="344"/>
                  </a:lnTo>
                  <a:lnTo>
                    <a:pt x="262" y="272"/>
                  </a:lnTo>
                  <a:lnTo>
                    <a:pt x="262" y="201"/>
                  </a:lnTo>
                  <a:lnTo>
                    <a:pt x="226" y="148"/>
                  </a:lnTo>
                  <a:lnTo>
                    <a:pt x="180" y="104"/>
                  </a:lnTo>
                  <a:lnTo>
                    <a:pt x="133" y="66"/>
                  </a:lnTo>
                  <a:lnTo>
                    <a:pt x="81" y="30"/>
                  </a:lnTo>
                  <a:lnTo>
                    <a:pt x="26" y="0"/>
                  </a:lnTo>
                  <a:lnTo>
                    <a:pt x="9" y="11"/>
                  </a:lnTo>
                  <a:lnTo>
                    <a:pt x="0" y="38"/>
                  </a:lnTo>
                  <a:lnTo>
                    <a:pt x="11" y="91"/>
                  </a:lnTo>
                  <a:lnTo>
                    <a:pt x="59" y="184"/>
                  </a:lnTo>
                  <a:lnTo>
                    <a:pt x="131" y="331"/>
                  </a:lnTo>
                  <a:lnTo>
                    <a:pt x="171" y="384"/>
                  </a:lnTo>
                  <a:lnTo>
                    <a:pt x="226" y="420"/>
                  </a:lnTo>
                  <a:lnTo>
                    <a:pt x="302" y="427"/>
                  </a:lnTo>
                  <a:lnTo>
                    <a:pt x="386" y="431"/>
                  </a:lnTo>
                  <a:lnTo>
                    <a:pt x="386" y="431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1" name="Freeform 39"/>
            <p:cNvSpPr>
              <a:spLocks/>
            </p:cNvSpPr>
            <p:nvPr/>
          </p:nvSpPr>
          <p:spPr bwMode="auto">
            <a:xfrm>
              <a:off x="2285" y="2664"/>
              <a:ext cx="63" cy="35"/>
            </a:xfrm>
            <a:custGeom>
              <a:avLst/>
              <a:gdLst/>
              <a:ahLst/>
              <a:cxnLst>
                <a:cxn ang="0">
                  <a:pos x="93" y="0"/>
                </a:cxn>
                <a:cxn ang="0">
                  <a:pos x="40" y="7"/>
                </a:cxn>
                <a:cxn ang="0">
                  <a:pos x="13" y="36"/>
                </a:cxn>
                <a:cxn ang="0">
                  <a:pos x="0" y="57"/>
                </a:cxn>
                <a:cxn ang="0">
                  <a:pos x="63" y="45"/>
                </a:cxn>
                <a:cxn ang="0">
                  <a:pos x="101" y="15"/>
                </a:cxn>
                <a:cxn ang="0">
                  <a:pos x="93" y="0"/>
                </a:cxn>
                <a:cxn ang="0">
                  <a:pos x="93" y="0"/>
                </a:cxn>
              </a:cxnLst>
              <a:rect l="0" t="0" r="r" b="b"/>
              <a:pathLst>
                <a:path w="101" h="57">
                  <a:moveTo>
                    <a:pt x="93" y="0"/>
                  </a:moveTo>
                  <a:lnTo>
                    <a:pt x="40" y="7"/>
                  </a:lnTo>
                  <a:lnTo>
                    <a:pt x="13" y="36"/>
                  </a:lnTo>
                  <a:lnTo>
                    <a:pt x="0" y="57"/>
                  </a:lnTo>
                  <a:lnTo>
                    <a:pt x="63" y="45"/>
                  </a:lnTo>
                  <a:lnTo>
                    <a:pt x="101" y="15"/>
                  </a:lnTo>
                  <a:lnTo>
                    <a:pt x="93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2" name="Freeform 40"/>
            <p:cNvSpPr>
              <a:spLocks/>
            </p:cNvSpPr>
            <p:nvPr/>
          </p:nvSpPr>
          <p:spPr bwMode="auto">
            <a:xfrm>
              <a:off x="2279" y="2705"/>
              <a:ext cx="110" cy="79"/>
            </a:xfrm>
            <a:custGeom>
              <a:avLst/>
              <a:gdLst/>
              <a:ahLst/>
              <a:cxnLst>
                <a:cxn ang="0">
                  <a:pos x="152" y="0"/>
                </a:cxn>
                <a:cxn ang="0">
                  <a:pos x="113" y="25"/>
                </a:cxn>
                <a:cxn ang="0">
                  <a:pos x="31" y="65"/>
                </a:cxn>
                <a:cxn ang="0">
                  <a:pos x="0" y="106"/>
                </a:cxn>
                <a:cxn ang="0">
                  <a:pos x="14" y="129"/>
                </a:cxn>
                <a:cxn ang="0">
                  <a:pos x="73" y="110"/>
                </a:cxn>
                <a:cxn ang="0">
                  <a:pos x="120" y="67"/>
                </a:cxn>
                <a:cxn ang="0">
                  <a:pos x="162" y="49"/>
                </a:cxn>
                <a:cxn ang="0">
                  <a:pos x="175" y="21"/>
                </a:cxn>
                <a:cxn ang="0">
                  <a:pos x="152" y="0"/>
                </a:cxn>
                <a:cxn ang="0">
                  <a:pos x="152" y="0"/>
                </a:cxn>
              </a:cxnLst>
              <a:rect l="0" t="0" r="r" b="b"/>
              <a:pathLst>
                <a:path w="175" h="129">
                  <a:moveTo>
                    <a:pt x="152" y="0"/>
                  </a:moveTo>
                  <a:lnTo>
                    <a:pt x="113" y="25"/>
                  </a:lnTo>
                  <a:lnTo>
                    <a:pt x="31" y="65"/>
                  </a:lnTo>
                  <a:lnTo>
                    <a:pt x="0" y="106"/>
                  </a:lnTo>
                  <a:lnTo>
                    <a:pt x="14" y="129"/>
                  </a:lnTo>
                  <a:lnTo>
                    <a:pt x="73" y="110"/>
                  </a:lnTo>
                  <a:lnTo>
                    <a:pt x="120" y="67"/>
                  </a:lnTo>
                  <a:lnTo>
                    <a:pt x="162" y="49"/>
                  </a:lnTo>
                  <a:lnTo>
                    <a:pt x="175" y="21"/>
                  </a:lnTo>
                  <a:lnTo>
                    <a:pt x="152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3" name="Freeform 41"/>
            <p:cNvSpPr>
              <a:spLocks/>
            </p:cNvSpPr>
            <p:nvPr/>
          </p:nvSpPr>
          <p:spPr bwMode="auto">
            <a:xfrm>
              <a:off x="2297" y="2767"/>
              <a:ext cx="108" cy="75"/>
            </a:xfrm>
            <a:custGeom>
              <a:avLst/>
              <a:gdLst/>
              <a:ahLst/>
              <a:cxnLst>
                <a:cxn ang="0">
                  <a:pos x="0" y="100"/>
                </a:cxn>
                <a:cxn ang="0">
                  <a:pos x="30" y="61"/>
                </a:cxn>
                <a:cxn ang="0">
                  <a:pos x="67" y="38"/>
                </a:cxn>
                <a:cxn ang="0">
                  <a:pos x="122" y="24"/>
                </a:cxn>
                <a:cxn ang="0">
                  <a:pos x="165" y="0"/>
                </a:cxn>
                <a:cxn ang="0">
                  <a:pos x="175" y="13"/>
                </a:cxn>
                <a:cxn ang="0">
                  <a:pos x="171" y="36"/>
                </a:cxn>
                <a:cxn ang="0">
                  <a:pos x="144" y="59"/>
                </a:cxn>
                <a:cxn ang="0">
                  <a:pos x="108" y="81"/>
                </a:cxn>
                <a:cxn ang="0">
                  <a:pos x="68" y="95"/>
                </a:cxn>
                <a:cxn ang="0">
                  <a:pos x="13" y="121"/>
                </a:cxn>
                <a:cxn ang="0">
                  <a:pos x="0" y="100"/>
                </a:cxn>
                <a:cxn ang="0">
                  <a:pos x="0" y="100"/>
                </a:cxn>
              </a:cxnLst>
              <a:rect l="0" t="0" r="r" b="b"/>
              <a:pathLst>
                <a:path w="175" h="121">
                  <a:moveTo>
                    <a:pt x="0" y="100"/>
                  </a:moveTo>
                  <a:lnTo>
                    <a:pt x="30" y="61"/>
                  </a:lnTo>
                  <a:lnTo>
                    <a:pt x="67" y="38"/>
                  </a:lnTo>
                  <a:lnTo>
                    <a:pt x="122" y="24"/>
                  </a:lnTo>
                  <a:lnTo>
                    <a:pt x="165" y="0"/>
                  </a:lnTo>
                  <a:lnTo>
                    <a:pt x="175" y="13"/>
                  </a:lnTo>
                  <a:lnTo>
                    <a:pt x="171" y="36"/>
                  </a:lnTo>
                  <a:lnTo>
                    <a:pt x="144" y="59"/>
                  </a:lnTo>
                  <a:lnTo>
                    <a:pt x="108" y="81"/>
                  </a:lnTo>
                  <a:lnTo>
                    <a:pt x="68" y="95"/>
                  </a:lnTo>
                  <a:lnTo>
                    <a:pt x="13" y="121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4" name="Freeform 42"/>
            <p:cNvSpPr>
              <a:spLocks/>
            </p:cNvSpPr>
            <p:nvPr/>
          </p:nvSpPr>
          <p:spPr bwMode="auto">
            <a:xfrm>
              <a:off x="3318" y="2522"/>
              <a:ext cx="122" cy="35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15" y="7"/>
                </a:cxn>
                <a:cxn ang="0">
                  <a:pos x="52" y="0"/>
                </a:cxn>
                <a:cxn ang="0">
                  <a:pos x="133" y="4"/>
                </a:cxn>
                <a:cxn ang="0">
                  <a:pos x="183" y="26"/>
                </a:cxn>
                <a:cxn ang="0">
                  <a:pos x="198" y="49"/>
                </a:cxn>
                <a:cxn ang="0">
                  <a:pos x="166" y="57"/>
                </a:cxn>
                <a:cxn ang="0">
                  <a:pos x="126" y="40"/>
                </a:cxn>
                <a:cxn ang="0">
                  <a:pos x="31" y="38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98" h="57">
                  <a:moveTo>
                    <a:pt x="0" y="21"/>
                  </a:moveTo>
                  <a:lnTo>
                    <a:pt x="15" y="7"/>
                  </a:lnTo>
                  <a:lnTo>
                    <a:pt x="52" y="0"/>
                  </a:lnTo>
                  <a:lnTo>
                    <a:pt x="133" y="4"/>
                  </a:lnTo>
                  <a:lnTo>
                    <a:pt x="183" y="26"/>
                  </a:lnTo>
                  <a:lnTo>
                    <a:pt x="198" y="49"/>
                  </a:lnTo>
                  <a:lnTo>
                    <a:pt x="166" y="57"/>
                  </a:lnTo>
                  <a:lnTo>
                    <a:pt x="126" y="40"/>
                  </a:lnTo>
                  <a:lnTo>
                    <a:pt x="31" y="38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5" name="Freeform 43"/>
            <p:cNvSpPr>
              <a:spLocks/>
            </p:cNvSpPr>
            <p:nvPr/>
          </p:nvSpPr>
          <p:spPr bwMode="auto">
            <a:xfrm>
              <a:off x="3314" y="2572"/>
              <a:ext cx="132" cy="37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17" y="8"/>
                </a:cxn>
                <a:cxn ang="0">
                  <a:pos x="76" y="0"/>
                </a:cxn>
                <a:cxn ang="0">
                  <a:pos x="144" y="2"/>
                </a:cxn>
                <a:cxn ang="0">
                  <a:pos x="174" y="14"/>
                </a:cxn>
                <a:cxn ang="0">
                  <a:pos x="210" y="21"/>
                </a:cxn>
                <a:cxn ang="0">
                  <a:pos x="212" y="48"/>
                </a:cxn>
                <a:cxn ang="0">
                  <a:pos x="197" y="61"/>
                </a:cxn>
                <a:cxn ang="0">
                  <a:pos x="161" y="58"/>
                </a:cxn>
                <a:cxn ang="0">
                  <a:pos x="68" y="44"/>
                </a:cxn>
                <a:cxn ang="0">
                  <a:pos x="17" y="58"/>
                </a:cxn>
                <a:cxn ang="0">
                  <a:pos x="0" y="35"/>
                </a:cxn>
                <a:cxn ang="0">
                  <a:pos x="0" y="35"/>
                </a:cxn>
              </a:cxnLst>
              <a:rect l="0" t="0" r="r" b="b"/>
              <a:pathLst>
                <a:path w="212" h="61">
                  <a:moveTo>
                    <a:pt x="0" y="35"/>
                  </a:moveTo>
                  <a:lnTo>
                    <a:pt x="17" y="8"/>
                  </a:lnTo>
                  <a:lnTo>
                    <a:pt x="76" y="0"/>
                  </a:lnTo>
                  <a:lnTo>
                    <a:pt x="144" y="2"/>
                  </a:lnTo>
                  <a:lnTo>
                    <a:pt x="174" y="14"/>
                  </a:lnTo>
                  <a:lnTo>
                    <a:pt x="210" y="21"/>
                  </a:lnTo>
                  <a:lnTo>
                    <a:pt x="212" y="48"/>
                  </a:lnTo>
                  <a:lnTo>
                    <a:pt x="197" y="61"/>
                  </a:lnTo>
                  <a:lnTo>
                    <a:pt x="161" y="58"/>
                  </a:lnTo>
                  <a:lnTo>
                    <a:pt x="68" y="44"/>
                  </a:lnTo>
                  <a:lnTo>
                    <a:pt x="17" y="58"/>
                  </a:lnTo>
                  <a:lnTo>
                    <a:pt x="0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6" name="Freeform 44"/>
            <p:cNvSpPr>
              <a:spLocks/>
            </p:cNvSpPr>
            <p:nvPr/>
          </p:nvSpPr>
          <p:spPr bwMode="auto">
            <a:xfrm>
              <a:off x="3328" y="2642"/>
              <a:ext cx="117" cy="3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31" y="0"/>
                </a:cxn>
                <a:cxn ang="0">
                  <a:pos x="80" y="0"/>
                </a:cxn>
                <a:cxn ang="0">
                  <a:pos x="135" y="0"/>
                </a:cxn>
                <a:cxn ang="0">
                  <a:pos x="158" y="0"/>
                </a:cxn>
                <a:cxn ang="0">
                  <a:pos x="188" y="21"/>
                </a:cxn>
                <a:cxn ang="0">
                  <a:pos x="181" y="44"/>
                </a:cxn>
                <a:cxn ang="0">
                  <a:pos x="139" y="50"/>
                </a:cxn>
                <a:cxn ang="0">
                  <a:pos x="65" y="37"/>
                </a:cxn>
                <a:cxn ang="0">
                  <a:pos x="14" y="46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88" h="50">
                  <a:moveTo>
                    <a:pt x="0" y="23"/>
                  </a:moveTo>
                  <a:lnTo>
                    <a:pt x="31" y="0"/>
                  </a:lnTo>
                  <a:lnTo>
                    <a:pt x="80" y="0"/>
                  </a:lnTo>
                  <a:lnTo>
                    <a:pt x="135" y="0"/>
                  </a:lnTo>
                  <a:lnTo>
                    <a:pt x="158" y="0"/>
                  </a:lnTo>
                  <a:lnTo>
                    <a:pt x="188" y="21"/>
                  </a:lnTo>
                  <a:lnTo>
                    <a:pt x="181" y="44"/>
                  </a:lnTo>
                  <a:lnTo>
                    <a:pt x="139" y="50"/>
                  </a:lnTo>
                  <a:lnTo>
                    <a:pt x="65" y="37"/>
                  </a:lnTo>
                  <a:lnTo>
                    <a:pt x="14" y="46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7" name="Freeform 45"/>
            <p:cNvSpPr>
              <a:spLocks/>
            </p:cNvSpPr>
            <p:nvPr/>
          </p:nvSpPr>
          <p:spPr bwMode="auto">
            <a:xfrm>
              <a:off x="3334" y="2701"/>
              <a:ext cx="120" cy="35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6" y="4"/>
                </a:cxn>
                <a:cxn ang="0">
                  <a:pos x="66" y="4"/>
                </a:cxn>
                <a:cxn ang="0">
                  <a:pos x="106" y="0"/>
                </a:cxn>
                <a:cxn ang="0">
                  <a:pos x="150" y="23"/>
                </a:cxn>
                <a:cxn ang="0">
                  <a:pos x="192" y="23"/>
                </a:cxn>
                <a:cxn ang="0">
                  <a:pos x="192" y="44"/>
                </a:cxn>
                <a:cxn ang="0">
                  <a:pos x="175" y="54"/>
                </a:cxn>
                <a:cxn ang="0">
                  <a:pos x="142" y="59"/>
                </a:cxn>
                <a:cxn ang="0">
                  <a:pos x="102" y="50"/>
                </a:cxn>
                <a:cxn ang="0">
                  <a:pos x="49" y="44"/>
                </a:cxn>
                <a:cxn ang="0">
                  <a:pos x="13" y="48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92" h="59">
                  <a:moveTo>
                    <a:pt x="0" y="23"/>
                  </a:moveTo>
                  <a:lnTo>
                    <a:pt x="26" y="4"/>
                  </a:lnTo>
                  <a:lnTo>
                    <a:pt x="66" y="4"/>
                  </a:lnTo>
                  <a:lnTo>
                    <a:pt x="106" y="0"/>
                  </a:lnTo>
                  <a:lnTo>
                    <a:pt x="150" y="23"/>
                  </a:lnTo>
                  <a:lnTo>
                    <a:pt x="192" y="23"/>
                  </a:lnTo>
                  <a:lnTo>
                    <a:pt x="192" y="44"/>
                  </a:lnTo>
                  <a:lnTo>
                    <a:pt x="175" y="54"/>
                  </a:lnTo>
                  <a:lnTo>
                    <a:pt x="142" y="59"/>
                  </a:lnTo>
                  <a:lnTo>
                    <a:pt x="102" y="50"/>
                  </a:lnTo>
                  <a:lnTo>
                    <a:pt x="49" y="44"/>
                  </a:lnTo>
                  <a:lnTo>
                    <a:pt x="13" y="48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2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8" name="Freeform 46"/>
            <p:cNvSpPr>
              <a:spLocks/>
            </p:cNvSpPr>
            <p:nvPr/>
          </p:nvSpPr>
          <p:spPr bwMode="auto">
            <a:xfrm>
              <a:off x="2131" y="2143"/>
              <a:ext cx="437" cy="451"/>
            </a:xfrm>
            <a:custGeom>
              <a:avLst/>
              <a:gdLst/>
              <a:ahLst/>
              <a:cxnLst>
                <a:cxn ang="0">
                  <a:pos x="293" y="744"/>
                </a:cxn>
                <a:cxn ang="0">
                  <a:pos x="106" y="624"/>
                </a:cxn>
                <a:cxn ang="0">
                  <a:pos x="32" y="517"/>
                </a:cxn>
                <a:cxn ang="0">
                  <a:pos x="0" y="356"/>
                </a:cxn>
                <a:cxn ang="0">
                  <a:pos x="255" y="658"/>
                </a:cxn>
                <a:cxn ang="0">
                  <a:pos x="186" y="377"/>
                </a:cxn>
                <a:cxn ang="0">
                  <a:pos x="207" y="247"/>
                </a:cxn>
                <a:cxn ang="0">
                  <a:pos x="302" y="154"/>
                </a:cxn>
                <a:cxn ang="0">
                  <a:pos x="443" y="181"/>
                </a:cxn>
                <a:cxn ang="0">
                  <a:pos x="488" y="61"/>
                </a:cxn>
                <a:cxn ang="0">
                  <a:pos x="583" y="0"/>
                </a:cxn>
                <a:cxn ang="0">
                  <a:pos x="701" y="196"/>
                </a:cxn>
                <a:cxn ang="0">
                  <a:pos x="522" y="223"/>
                </a:cxn>
                <a:cxn ang="0">
                  <a:pos x="522" y="744"/>
                </a:cxn>
                <a:cxn ang="0">
                  <a:pos x="382" y="730"/>
                </a:cxn>
                <a:cxn ang="0">
                  <a:pos x="293" y="744"/>
                </a:cxn>
                <a:cxn ang="0">
                  <a:pos x="293" y="744"/>
                </a:cxn>
              </a:cxnLst>
              <a:rect l="0" t="0" r="r" b="b"/>
              <a:pathLst>
                <a:path w="701" h="744">
                  <a:moveTo>
                    <a:pt x="293" y="744"/>
                  </a:moveTo>
                  <a:lnTo>
                    <a:pt x="106" y="624"/>
                  </a:lnTo>
                  <a:lnTo>
                    <a:pt x="32" y="517"/>
                  </a:lnTo>
                  <a:lnTo>
                    <a:pt x="0" y="356"/>
                  </a:lnTo>
                  <a:lnTo>
                    <a:pt x="255" y="658"/>
                  </a:lnTo>
                  <a:lnTo>
                    <a:pt x="186" y="377"/>
                  </a:lnTo>
                  <a:lnTo>
                    <a:pt x="207" y="247"/>
                  </a:lnTo>
                  <a:lnTo>
                    <a:pt x="302" y="154"/>
                  </a:lnTo>
                  <a:lnTo>
                    <a:pt x="443" y="181"/>
                  </a:lnTo>
                  <a:lnTo>
                    <a:pt x="488" y="61"/>
                  </a:lnTo>
                  <a:lnTo>
                    <a:pt x="583" y="0"/>
                  </a:lnTo>
                  <a:lnTo>
                    <a:pt x="701" y="196"/>
                  </a:lnTo>
                  <a:lnTo>
                    <a:pt x="522" y="223"/>
                  </a:lnTo>
                  <a:lnTo>
                    <a:pt x="522" y="744"/>
                  </a:lnTo>
                  <a:lnTo>
                    <a:pt x="382" y="730"/>
                  </a:lnTo>
                  <a:lnTo>
                    <a:pt x="293" y="744"/>
                  </a:lnTo>
                  <a:lnTo>
                    <a:pt x="293" y="744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19" name="Freeform 47"/>
            <p:cNvSpPr>
              <a:spLocks/>
            </p:cNvSpPr>
            <p:nvPr/>
          </p:nvSpPr>
          <p:spPr bwMode="auto">
            <a:xfrm>
              <a:off x="2575" y="2024"/>
              <a:ext cx="183" cy="245"/>
            </a:xfrm>
            <a:custGeom>
              <a:avLst/>
              <a:gdLst/>
              <a:ahLst/>
              <a:cxnLst>
                <a:cxn ang="0">
                  <a:pos x="59" y="404"/>
                </a:cxn>
                <a:cxn ang="0">
                  <a:pos x="0" y="174"/>
                </a:cxn>
                <a:cxn ang="0">
                  <a:pos x="0" y="55"/>
                </a:cxn>
                <a:cxn ang="0">
                  <a:pos x="13" y="0"/>
                </a:cxn>
                <a:cxn ang="0">
                  <a:pos x="81" y="195"/>
                </a:cxn>
                <a:cxn ang="0">
                  <a:pos x="140" y="298"/>
                </a:cxn>
                <a:cxn ang="0">
                  <a:pos x="119" y="81"/>
                </a:cxn>
                <a:cxn ang="0">
                  <a:pos x="220" y="290"/>
                </a:cxn>
                <a:cxn ang="0">
                  <a:pos x="294" y="397"/>
                </a:cxn>
                <a:cxn ang="0">
                  <a:pos x="59" y="404"/>
                </a:cxn>
                <a:cxn ang="0">
                  <a:pos x="59" y="404"/>
                </a:cxn>
              </a:cxnLst>
              <a:rect l="0" t="0" r="r" b="b"/>
              <a:pathLst>
                <a:path w="294" h="404">
                  <a:moveTo>
                    <a:pt x="59" y="404"/>
                  </a:moveTo>
                  <a:lnTo>
                    <a:pt x="0" y="174"/>
                  </a:lnTo>
                  <a:lnTo>
                    <a:pt x="0" y="55"/>
                  </a:lnTo>
                  <a:lnTo>
                    <a:pt x="13" y="0"/>
                  </a:lnTo>
                  <a:lnTo>
                    <a:pt x="81" y="195"/>
                  </a:lnTo>
                  <a:lnTo>
                    <a:pt x="140" y="298"/>
                  </a:lnTo>
                  <a:lnTo>
                    <a:pt x="119" y="81"/>
                  </a:lnTo>
                  <a:lnTo>
                    <a:pt x="220" y="290"/>
                  </a:lnTo>
                  <a:lnTo>
                    <a:pt x="294" y="397"/>
                  </a:lnTo>
                  <a:lnTo>
                    <a:pt x="59" y="404"/>
                  </a:lnTo>
                  <a:lnTo>
                    <a:pt x="59" y="404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0" name="Freeform 48"/>
            <p:cNvSpPr>
              <a:spLocks/>
            </p:cNvSpPr>
            <p:nvPr/>
          </p:nvSpPr>
          <p:spPr bwMode="auto">
            <a:xfrm>
              <a:off x="3015" y="2024"/>
              <a:ext cx="173" cy="238"/>
            </a:xfrm>
            <a:custGeom>
              <a:avLst/>
              <a:gdLst/>
              <a:ahLst/>
              <a:cxnLst>
                <a:cxn ang="0">
                  <a:pos x="55" y="391"/>
                </a:cxn>
                <a:cxn ang="0">
                  <a:pos x="34" y="302"/>
                </a:cxn>
                <a:cxn ang="0">
                  <a:pos x="34" y="188"/>
                </a:cxn>
                <a:cxn ang="0">
                  <a:pos x="0" y="0"/>
                </a:cxn>
                <a:cxn ang="0">
                  <a:pos x="102" y="110"/>
                </a:cxn>
                <a:cxn ang="0">
                  <a:pos x="157" y="230"/>
                </a:cxn>
                <a:cxn ang="0">
                  <a:pos x="277" y="384"/>
                </a:cxn>
                <a:cxn ang="0">
                  <a:pos x="195" y="384"/>
                </a:cxn>
                <a:cxn ang="0">
                  <a:pos x="114" y="281"/>
                </a:cxn>
                <a:cxn ang="0">
                  <a:pos x="148" y="391"/>
                </a:cxn>
                <a:cxn ang="0">
                  <a:pos x="55" y="391"/>
                </a:cxn>
                <a:cxn ang="0">
                  <a:pos x="55" y="391"/>
                </a:cxn>
              </a:cxnLst>
              <a:rect l="0" t="0" r="r" b="b"/>
              <a:pathLst>
                <a:path w="277" h="391">
                  <a:moveTo>
                    <a:pt x="55" y="391"/>
                  </a:moveTo>
                  <a:lnTo>
                    <a:pt x="34" y="302"/>
                  </a:lnTo>
                  <a:lnTo>
                    <a:pt x="34" y="188"/>
                  </a:lnTo>
                  <a:lnTo>
                    <a:pt x="0" y="0"/>
                  </a:lnTo>
                  <a:lnTo>
                    <a:pt x="102" y="110"/>
                  </a:lnTo>
                  <a:lnTo>
                    <a:pt x="157" y="230"/>
                  </a:lnTo>
                  <a:lnTo>
                    <a:pt x="277" y="384"/>
                  </a:lnTo>
                  <a:lnTo>
                    <a:pt x="195" y="384"/>
                  </a:lnTo>
                  <a:lnTo>
                    <a:pt x="114" y="281"/>
                  </a:lnTo>
                  <a:lnTo>
                    <a:pt x="148" y="391"/>
                  </a:lnTo>
                  <a:lnTo>
                    <a:pt x="55" y="391"/>
                  </a:lnTo>
                  <a:lnTo>
                    <a:pt x="55" y="391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1" name="Freeform 49"/>
            <p:cNvSpPr>
              <a:spLocks/>
            </p:cNvSpPr>
            <p:nvPr/>
          </p:nvSpPr>
          <p:spPr bwMode="auto">
            <a:xfrm>
              <a:off x="2123" y="2526"/>
              <a:ext cx="103" cy="2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168"/>
                </a:cxn>
                <a:cxn ang="0">
                  <a:pos x="79" y="295"/>
                </a:cxn>
                <a:cxn ang="0">
                  <a:pos x="165" y="394"/>
                </a:cxn>
                <a:cxn ang="0">
                  <a:pos x="153" y="322"/>
                </a:cxn>
                <a:cxn ang="0">
                  <a:pos x="127" y="2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5" h="394">
                  <a:moveTo>
                    <a:pt x="0" y="0"/>
                  </a:moveTo>
                  <a:lnTo>
                    <a:pt x="24" y="168"/>
                  </a:lnTo>
                  <a:lnTo>
                    <a:pt x="79" y="295"/>
                  </a:lnTo>
                  <a:lnTo>
                    <a:pt x="165" y="394"/>
                  </a:lnTo>
                  <a:lnTo>
                    <a:pt x="153" y="322"/>
                  </a:lnTo>
                  <a:lnTo>
                    <a:pt x="127" y="2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2" name="Freeform 50"/>
            <p:cNvSpPr>
              <a:spLocks/>
            </p:cNvSpPr>
            <p:nvPr/>
          </p:nvSpPr>
          <p:spPr bwMode="auto">
            <a:xfrm>
              <a:off x="3128" y="2027"/>
              <a:ext cx="294" cy="499"/>
            </a:xfrm>
            <a:custGeom>
              <a:avLst/>
              <a:gdLst/>
              <a:ahLst/>
              <a:cxnLst>
                <a:cxn ang="0">
                  <a:pos x="230" y="821"/>
                </a:cxn>
                <a:cxn ang="0">
                  <a:pos x="188" y="599"/>
                </a:cxn>
                <a:cxn ang="0">
                  <a:pos x="304" y="639"/>
                </a:cxn>
                <a:cxn ang="0">
                  <a:pos x="272" y="512"/>
                </a:cxn>
                <a:cxn ang="0">
                  <a:pos x="200" y="398"/>
                </a:cxn>
                <a:cxn ang="0">
                  <a:pos x="276" y="460"/>
                </a:cxn>
                <a:cxn ang="0">
                  <a:pos x="230" y="344"/>
                </a:cxn>
                <a:cxn ang="0">
                  <a:pos x="97" y="143"/>
                </a:cxn>
                <a:cxn ang="0">
                  <a:pos x="0" y="0"/>
                </a:cxn>
                <a:cxn ang="0">
                  <a:pos x="129" y="29"/>
                </a:cxn>
                <a:cxn ang="0">
                  <a:pos x="236" y="84"/>
                </a:cxn>
                <a:cxn ang="0">
                  <a:pos x="319" y="168"/>
                </a:cxn>
                <a:cxn ang="0">
                  <a:pos x="380" y="293"/>
                </a:cxn>
                <a:cxn ang="0">
                  <a:pos x="401" y="536"/>
                </a:cxn>
                <a:cxn ang="0">
                  <a:pos x="473" y="816"/>
                </a:cxn>
                <a:cxn ang="0">
                  <a:pos x="319" y="801"/>
                </a:cxn>
                <a:cxn ang="0">
                  <a:pos x="230" y="821"/>
                </a:cxn>
                <a:cxn ang="0">
                  <a:pos x="230" y="821"/>
                </a:cxn>
              </a:cxnLst>
              <a:rect l="0" t="0" r="r" b="b"/>
              <a:pathLst>
                <a:path w="473" h="821">
                  <a:moveTo>
                    <a:pt x="230" y="821"/>
                  </a:moveTo>
                  <a:lnTo>
                    <a:pt x="188" y="599"/>
                  </a:lnTo>
                  <a:lnTo>
                    <a:pt x="304" y="639"/>
                  </a:lnTo>
                  <a:lnTo>
                    <a:pt x="272" y="512"/>
                  </a:lnTo>
                  <a:lnTo>
                    <a:pt x="200" y="398"/>
                  </a:lnTo>
                  <a:lnTo>
                    <a:pt x="276" y="460"/>
                  </a:lnTo>
                  <a:lnTo>
                    <a:pt x="230" y="344"/>
                  </a:lnTo>
                  <a:lnTo>
                    <a:pt x="97" y="143"/>
                  </a:lnTo>
                  <a:lnTo>
                    <a:pt x="0" y="0"/>
                  </a:lnTo>
                  <a:lnTo>
                    <a:pt x="129" y="29"/>
                  </a:lnTo>
                  <a:lnTo>
                    <a:pt x="236" y="84"/>
                  </a:lnTo>
                  <a:lnTo>
                    <a:pt x="319" y="168"/>
                  </a:lnTo>
                  <a:lnTo>
                    <a:pt x="380" y="293"/>
                  </a:lnTo>
                  <a:lnTo>
                    <a:pt x="401" y="536"/>
                  </a:lnTo>
                  <a:lnTo>
                    <a:pt x="473" y="816"/>
                  </a:lnTo>
                  <a:lnTo>
                    <a:pt x="319" y="801"/>
                  </a:lnTo>
                  <a:lnTo>
                    <a:pt x="230" y="821"/>
                  </a:lnTo>
                  <a:lnTo>
                    <a:pt x="230" y="821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3" name="Freeform 51"/>
            <p:cNvSpPr>
              <a:spLocks/>
            </p:cNvSpPr>
            <p:nvPr/>
          </p:nvSpPr>
          <p:spPr bwMode="auto">
            <a:xfrm>
              <a:off x="3391" y="2180"/>
              <a:ext cx="108" cy="375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82" y="84"/>
                </a:cxn>
                <a:cxn ang="0">
                  <a:pos x="108" y="95"/>
                </a:cxn>
                <a:cxn ang="0">
                  <a:pos x="97" y="171"/>
                </a:cxn>
                <a:cxn ang="0">
                  <a:pos x="116" y="200"/>
                </a:cxn>
                <a:cxn ang="0">
                  <a:pos x="84" y="302"/>
                </a:cxn>
                <a:cxn ang="0">
                  <a:pos x="144" y="285"/>
                </a:cxn>
                <a:cxn ang="0">
                  <a:pos x="112" y="456"/>
                </a:cxn>
                <a:cxn ang="0">
                  <a:pos x="171" y="485"/>
                </a:cxn>
                <a:cxn ang="0">
                  <a:pos x="171" y="616"/>
                </a:cxn>
                <a:cxn ang="0">
                  <a:pos x="101" y="568"/>
                </a:cxn>
                <a:cxn ang="0">
                  <a:pos x="6" y="270"/>
                </a:cxn>
                <a:cxn ang="0">
                  <a:pos x="0" y="175"/>
                </a:cxn>
                <a:cxn ang="0">
                  <a:pos x="66" y="0"/>
                </a:cxn>
                <a:cxn ang="0">
                  <a:pos x="66" y="0"/>
                </a:cxn>
              </a:cxnLst>
              <a:rect l="0" t="0" r="r" b="b"/>
              <a:pathLst>
                <a:path w="171" h="616">
                  <a:moveTo>
                    <a:pt x="66" y="0"/>
                  </a:moveTo>
                  <a:lnTo>
                    <a:pt x="82" y="84"/>
                  </a:lnTo>
                  <a:lnTo>
                    <a:pt x="108" y="95"/>
                  </a:lnTo>
                  <a:lnTo>
                    <a:pt x="97" y="171"/>
                  </a:lnTo>
                  <a:lnTo>
                    <a:pt x="116" y="200"/>
                  </a:lnTo>
                  <a:lnTo>
                    <a:pt x="84" y="302"/>
                  </a:lnTo>
                  <a:lnTo>
                    <a:pt x="144" y="285"/>
                  </a:lnTo>
                  <a:lnTo>
                    <a:pt x="112" y="456"/>
                  </a:lnTo>
                  <a:lnTo>
                    <a:pt x="171" y="485"/>
                  </a:lnTo>
                  <a:lnTo>
                    <a:pt x="171" y="616"/>
                  </a:lnTo>
                  <a:lnTo>
                    <a:pt x="101" y="568"/>
                  </a:lnTo>
                  <a:lnTo>
                    <a:pt x="6" y="270"/>
                  </a:lnTo>
                  <a:lnTo>
                    <a:pt x="0" y="175"/>
                  </a:lnTo>
                  <a:lnTo>
                    <a:pt x="66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4" name="Freeform 52"/>
            <p:cNvSpPr>
              <a:spLocks/>
            </p:cNvSpPr>
            <p:nvPr/>
          </p:nvSpPr>
          <p:spPr bwMode="auto">
            <a:xfrm>
              <a:off x="3486" y="2594"/>
              <a:ext cx="168" cy="173"/>
            </a:xfrm>
            <a:custGeom>
              <a:avLst/>
              <a:gdLst/>
              <a:ahLst/>
              <a:cxnLst>
                <a:cxn ang="0">
                  <a:pos x="15" y="43"/>
                </a:cxn>
                <a:cxn ang="0">
                  <a:pos x="86" y="0"/>
                </a:cxn>
                <a:cxn ang="0">
                  <a:pos x="110" y="98"/>
                </a:cxn>
                <a:cxn ang="0">
                  <a:pos x="183" y="43"/>
                </a:cxn>
                <a:cxn ang="0">
                  <a:pos x="183" y="127"/>
                </a:cxn>
                <a:cxn ang="0">
                  <a:pos x="221" y="121"/>
                </a:cxn>
                <a:cxn ang="0">
                  <a:pos x="272" y="230"/>
                </a:cxn>
                <a:cxn ang="0">
                  <a:pos x="243" y="285"/>
                </a:cxn>
                <a:cxn ang="0">
                  <a:pos x="196" y="237"/>
                </a:cxn>
                <a:cxn ang="0">
                  <a:pos x="105" y="176"/>
                </a:cxn>
                <a:cxn ang="0">
                  <a:pos x="42" y="209"/>
                </a:cxn>
                <a:cxn ang="0">
                  <a:pos x="63" y="47"/>
                </a:cxn>
                <a:cxn ang="0">
                  <a:pos x="0" y="106"/>
                </a:cxn>
                <a:cxn ang="0">
                  <a:pos x="15" y="43"/>
                </a:cxn>
                <a:cxn ang="0">
                  <a:pos x="15" y="43"/>
                </a:cxn>
              </a:cxnLst>
              <a:rect l="0" t="0" r="r" b="b"/>
              <a:pathLst>
                <a:path w="272" h="285">
                  <a:moveTo>
                    <a:pt x="15" y="43"/>
                  </a:moveTo>
                  <a:lnTo>
                    <a:pt x="86" y="0"/>
                  </a:lnTo>
                  <a:lnTo>
                    <a:pt x="110" y="98"/>
                  </a:lnTo>
                  <a:lnTo>
                    <a:pt x="183" y="43"/>
                  </a:lnTo>
                  <a:lnTo>
                    <a:pt x="183" y="127"/>
                  </a:lnTo>
                  <a:lnTo>
                    <a:pt x="221" y="121"/>
                  </a:lnTo>
                  <a:lnTo>
                    <a:pt x="272" y="230"/>
                  </a:lnTo>
                  <a:lnTo>
                    <a:pt x="243" y="285"/>
                  </a:lnTo>
                  <a:lnTo>
                    <a:pt x="196" y="237"/>
                  </a:lnTo>
                  <a:lnTo>
                    <a:pt x="105" y="176"/>
                  </a:lnTo>
                  <a:lnTo>
                    <a:pt x="42" y="209"/>
                  </a:lnTo>
                  <a:lnTo>
                    <a:pt x="63" y="47"/>
                  </a:lnTo>
                  <a:lnTo>
                    <a:pt x="0" y="106"/>
                  </a:lnTo>
                  <a:lnTo>
                    <a:pt x="15" y="43"/>
                  </a:lnTo>
                  <a:lnTo>
                    <a:pt x="15" y="43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5" name="Freeform 53"/>
            <p:cNvSpPr>
              <a:spLocks/>
            </p:cNvSpPr>
            <p:nvPr/>
          </p:nvSpPr>
          <p:spPr bwMode="auto">
            <a:xfrm>
              <a:off x="3427" y="2748"/>
              <a:ext cx="196" cy="137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25" y="80"/>
                </a:cxn>
                <a:cxn ang="0">
                  <a:pos x="0" y="202"/>
                </a:cxn>
                <a:cxn ang="0">
                  <a:pos x="65" y="124"/>
                </a:cxn>
                <a:cxn ang="0">
                  <a:pos x="101" y="227"/>
                </a:cxn>
                <a:cxn ang="0">
                  <a:pos x="143" y="132"/>
                </a:cxn>
                <a:cxn ang="0">
                  <a:pos x="163" y="208"/>
                </a:cxn>
                <a:cxn ang="0">
                  <a:pos x="203" y="124"/>
                </a:cxn>
                <a:cxn ang="0">
                  <a:pos x="253" y="145"/>
                </a:cxn>
                <a:cxn ang="0">
                  <a:pos x="266" y="84"/>
                </a:cxn>
                <a:cxn ang="0">
                  <a:pos x="314" y="76"/>
                </a:cxn>
                <a:cxn ang="0">
                  <a:pos x="289" y="14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314" h="227">
                  <a:moveTo>
                    <a:pt x="87" y="0"/>
                  </a:moveTo>
                  <a:lnTo>
                    <a:pt x="25" y="80"/>
                  </a:lnTo>
                  <a:lnTo>
                    <a:pt x="0" y="202"/>
                  </a:lnTo>
                  <a:lnTo>
                    <a:pt x="65" y="124"/>
                  </a:lnTo>
                  <a:lnTo>
                    <a:pt x="101" y="227"/>
                  </a:lnTo>
                  <a:lnTo>
                    <a:pt x="143" y="132"/>
                  </a:lnTo>
                  <a:lnTo>
                    <a:pt x="163" y="208"/>
                  </a:lnTo>
                  <a:lnTo>
                    <a:pt x="203" y="124"/>
                  </a:lnTo>
                  <a:lnTo>
                    <a:pt x="253" y="145"/>
                  </a:lnTo>
                  <a:lnTo>
                    <a:pt x="266" y="84"/>
                  </a:lnTo>
                  <a:lnTo>
                    <a:pt x="314" y="76"/>
                  </a:lnTo>
                  <a:lnTo>
                    <a:pt x="289" y="14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6" name="Freeform 54"/>
            <p:cNvSpPr>
              <a:spLocks/>
            </p:cNvSpPr>
            <p:nvPr/>
          </p:nvSpPr>
          <p:spPr bwMode="auto">
            <a:xfrm>
              <a:off x="2159" y="2794"/>
              <a:ext cx="110" cy="87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54" y="84"/>
                </a:cxn>
                <a:cxn ang="0">
                  <a:pos x="0" y="109"/>
                </a:cxn>
                <a:cxn ang="0">
                  <a:pos x="84" y="143"/>
                </a:cxn>
                <a:cxn ang="0">
                  <a:pos x="175" y="101"/>
                </a:cxn>
                <a:cxn ang="0">
                  <a:pos x="168" y="33"/>
                </a:cxn>
                <a:cxn ang="0">
                  <a:pos x="124" y="0"/>
                </a:cxn>
                <a:cxn ang="0">
                  <a:pos x="124" y="0"/>
                </a:cxn>
              </a:cxnLst>
              <a:rect l="0" t="0" r="r" b="b"/>
              <a:pathLst>
                <a:path w="175" h="143">
                  <a:moveTo>
                    <a:pt x="124" y="0"/>
                  </a:moveTo>
                  <a:lnTo>
                    <a:pt x="54" y="84"/>
                  </a:lnTo>
                  <a:lnTo>
                    <a:pt x="0" y="109"/>
                  </a:lnTo>
                  <a:lnTo>
                    <a:pt x="84" y="143"/>
                  </a:lnTo>
                  <a:lnTo>
                    <a:pt x="175" y="101"/>
                  </a:lnTo>
                  <a:lnTo>
                    <a:pt x="168" y="33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7" name="Freeform 55"/>
            <p:cNvSpPr>
              <a:spLocks/>
            </p:cNvSpPr>
            <p:nvPr/>
          </p:nvSpPr>
          <p:spPr bwMode="auto">
            <a:xfrm>
              <a:off x="2100" y="2916"/>
              <a:ext cx="132" cy="46"/>
            </a:xfrm>
            <a:custGeom>
              <a:avLst/>
              <a:gdLst/>
              <a:ahLst/>
              <a:cxnLst>
                <a:cxn ang="0">
                  <a:pos x="131" y="78"/>
                </a:cxn>
                <a:cxn ang="0">
                  <a:pos x="0" y="78"/>
                </a:cxn>
                <a:cxn ang="0">
                  <a:pos x="123" y="6"/>
                </a:cxn>
                <a:cxn ang="0">
                  <a:pos x="212" y="0"/>
                </a:cxn>
                <a:cxn ang="0">
                  <a:pos x="209" y="32"/>
                </a:cxn>
                <a:cxn ang="0">
                  <a:pos x="102" y="49"/>
                </a:cxn>
                <a:cxn ang="0">
                  <a:pos x="131" y="78"/>
                </a:cxn>
                <a:cxn ang="0">
                  <a:pos x="131" y="78"/>
                </a:cxn>
              </a:cxnLst>
              <a:rect l="0" t="0" r="r" b="b"/>
              <a:pathLst>
                <a:path w="212" h="78">
                  <a:moveTo>
                    <a:pt x="131" y="78"/>
                  </a:moveTo>
                  <a:lnTo>
                    <a:pt x="0" y="78"/>
                  </a:lnTo>
                  <a:lnTo>
                    <a:pt x="123" y="6"/>
                  </a:lnTo>
                  <a:lnTo>
                    <a:pt x="212" y="0"/>
                  </a:lnTo>
                  <a:lnTo>
                    <a:pt x="209" y="32"/>
                  </a:lnTo>
                  <a:lnTo>
                    <a:pt x="102" y="49"/>
                  </a:lnTo>
                  <a:lnTo>
                    <a:pt x="131" y="78"/>
                  </a:lnTo>
                  <a:lnTo>
                    <a:pt x="131" y="78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8" name="Freeform 56"/>
            <p:cNvSpPr>
              <a:spLocks/>
            </p:cNvSpPr>
            <p:nvPr/>
          </p:nvSpPr>
          <p:spPr bwMode="auto">
            <a:xfrm>
              <a:off x="2130" y="2932"/>
              <a:ext cx="177" cy="295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68" y="117"/>
                </a:cxn>
                <a:cxn ang="0">
                  <a:pos x="0" y="237"/>
                </a:cxn>
                <a:cxn ang="0">
                  <a:pos x="110" y="154"/>
                </a:cxn>
                <a:cxn ang="0">
                  <a:pos x="131" y="277"/>
                </a:cxn>
                <a:cxn ang="0">
                  <a:pos x="236" y="486"/>
                </a:cxn>
                <a:cxn ang="0">
                  <a:pos x="234" y="249"/>
                </a:cxn>
                <a:cxn ang="0">
                  <a:pos x="262" y="117"/>
                </a:cxn>
                <a:cxn ang="0">
                  <a:pos x="285" y="0"/>
                </a:cxn>
                <a:cxn ang="0">
                  <a:pos x="285" y="0"/>
                </a:cxn>
              </a:cxnLst>
              <a:rect l="0" t="0" r="r" b="b"/>
              <a:pathLst>
                <a:path w="285" h="486">
                  <a:moveTo>
                    <a:pt x="285" y="0"/>
                  </a:moveTo>
                  <a:lnTo>
                    <a:pt x="68" y="117"/>
                  </a:lnTo>
                  <a:lnTo>
                    <a:pt x="0" y="237"/>
                  </a:lnTo>
                  <a:lnTo>
                    <a:pt x="110" y="154"/>
                  </a:lnTo>
                  <a:lnTo>
                    <a:pt x="131" y="277"/>
                  </a:lnTo>
                  <a:lnTo>
                    <a:pt x="236" y="486"/>
                  </a:lnTo>
                  <a:lnTo>
                    <a:pt x="234" y="249"/>
                  </a:lnTo>
                  <a:lnTo>
                    <a:pt x="262" y="117"/>
                  </a:lnTo>
                  <a:lnTo>
                    <a:pt x="285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29" name="Freeform 57"/>
            <p:cNvSpPr>
              <a:spLocks/>
            </p:cNvSpPr>
            <p:nvPr/>
          </p:nvSpPr>
          <p:spPr bwMode="auto">
            <a:xfrm>
              <a:off x="2116" y="3100"/>
              <a:ext cx="147" cy="222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0" y="55"/>
                </a:cxn>
                <a:cxn ang="0">
                  <a:pos x="29" y="217"/>
                </a:cxn>
                <a:cxn ang="0">
                  <a:pos x="99" y="348"/>
                </a:cxn>
                <a:cxn ang="0">
                  <a:pos x="84" y="202"/>
                </a:cxn>
                <a:cxn ang="0">
                  <a:pos x="236" y="365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236" h="365">
                  <a:moveTo>
                    <a:pt x="42" y="0"/>
                  </a:moveTo>
                  <a:lnTo>
                    <a:pt x="0" y="55"/>
                  </a:lnTo>
                  <a:lnTo>
                    <a:pt x="29" y="217"/>
                  </a:lnTo>
                  <a:lnTo>
                    <a:pt x="99" y="348"/>
                  </a:lnTo>
                  <a:lnTo>
                    <a:pt x="84" y="202"/>
                  </a:lnTo>
                  <a:lnTo>
                    <a:pt x="236" y="365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0" name="Freeform 58"/>
            <p:cNvSpPr>
              <a:spLocks/>
            </p:cNvSpPr>
            <p:nvPr/>
          </p:nvSpPr>
          <p:spPr bwMode="auto">
            <a:xfrm>
              <a:off x="2526" y="3218"/>
              <a:ext cx="384" cy="395"/>
            </a:xfrm>
            <a:custGeom>
              <a:avLst/>
              <a:gdLst/>
              <a:ahLst/>
              <a:cxnLst>
                <a:cxn ang="0">
                  <a:pos x="216" y="13"/>
                </a:cxn>
                <a:cxn ang="0">
                  <a:pos x="0" y="211"/>
                </a:cxn>
                <a:cxn ang="0">
                  <a:pos x="5" y="452"/>
                </a:cxn>
                <a:cxn ang="0">
                  <a:pos x="80" y="430"/>
                </a:cxn>
                <a:cxn ang="0">
                  <a:pos x="239" y="564"/>
                </a:cxn>
                <a:cxn ang="0">
                  <a:pos x="239" y="201"/>
                </a:cxn>
                <a:cxn ang="0">
                  <a:pos x="281" y="123"/>
                </a:cxn>
                <a:cxn ang="0">
                  <a:pos x="351" y="601"/>
                </a:cxn>
                <a:cxn ang="0">
                  <a:pos x="498" y="587"/>
                </a:cxn>
                <a:cxn ang="0">
                  <a:pos x="615" y="648"/>
                </a:cxn>
                <a:cxn ang="0">
                  <a:pos x="479" y="0"/>
                </a:cxn>
                <a:cxn ang="0">
                  <a:pos x="216" y="13"/>
                </a:cxn>
                <a:cxn ang="0">
                  <a:pos x="216" y="13"/>
                </a:cxn>
              </a:cxnLst>
              <a:rect l="0" t="0" r="r" b="b"/>
              <a:pathLst>
                <a:path w="615" h="648">
                  <a:moveTo>
                    <a:pt x="216" y="13"/>
                  </a:moveTo>
                  <a:lnTo>
                    <a:pt x="0" y="211"/>
                  </a:lnTo>
                  <a:lnTo>
                    <a:pt x="5" y="452"/>
                  </a:lnTo>
                  <a:lnTo>
                    <a:pt x="80" y="430"/>
                  </a:lnTo>
                  <a:lnTo>
                    <a:pt x="239" y="564"/>
                  </a:lnTo>
                  <a:lnTo>
                    <a:pt x="239" y="201"/>
                  </a:lnTo>
                  <a:lnTo>
                    <a:pt x="281" y="123"/>
                  </a:lnTo>
                  <a:lnTo>
                    <a:pt x="351" y="601"/>
                  </a:lnTo>
                  <a:lnTo>
                    <a:pt x="498" y="587"/>
                  </a:lnTo>
                  <a:lnTo>
                    <a:pt x="615" y="648"/>
                  </a:lnTo>
                  <a:lnTo>
                    <a:pt x="479" y="0"/>
                  </a:lnTo>
                  <a:lnTo>
                    <a:pt x="216" y="13"/>
                  </a:lnTo>
                  <a:lnTo>
                    <a:pt x="216" y="13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1" name="Freeform 59"/>
            <p:cNvSpPr>
              <a:spLocks/>
            </p:cNvSpPr>
            <p:nvPr/>
          </p:nvSpPr>
          <p:spPr bwMode="auto">
            <a:xfrm>
              <a:off x="2914" y="3189"/>
              <a:ext cx="284" cy="47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12" y="709"/>
                </a:cxn>
                <a:cxn ang="0">
                  <a:pos x="245" y="686"/>
                </a:cxn>
                <a:cxn ang="0">
                  <a:pos x="456" y="786"/>
                </a:cxn>
                <a:cxn ang="0">
                  <a:pos x="285" y="429"/>
                </a:cxn>
                <a:cxn ang="0">
                  <a:pos x="224" y="528"/>
                </a:cxn>
                <a:cxn ang="0">
                  <a:pos x="175" y="581"/>
                </a:cxn>
                <a:cxn ang="0">
                  <a:pos x="78" y="81"/>
                </a:cxn>
                <a:cxn ang="0">
                  <a:pos x="34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456" h="786">
                  <a:moveTo>
                    <a:pt x="0" y="15"/>
                  </a:moveTo>
                  <a:lnTo>
                    <a:pt x="112" y="709"/>
                  </a:lnTo>
                  <a:lnTo>
                    <a:pt x="245" y="686"/>
                  </a:lnTo>
                  <a:lnTo>
                    <a:pt x="456" y="786"/>
                  </a:lnTo>
                  <a:lnTo>
                    <a:pt x="285" y="429"/>
                  </a:lnTo>
                  <a:lnTo>
                    <a:pt x="224" y="528"/>
                  </a:lnTo>
                  <a:lnTo>
                    <a:pt x="175" y="581"/>
                  </a:lnTo>
                  <a:lnTo>
                    <a:pt x="78" y="81"/>
                  </a:lnTo>
                  <a:lnTo>
                    <a:pt x="34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2" name="Freeform 60"/>
            <p:cNvSpPr>
              <a:spLocks/>
            </p:cNvSpPr>
            <p:nvPr/>
          </p:nvSpPr>
          <p:spPr bwMode="auto">
            <a:xfrm>
              <a:off x="2972" y="1941"/>
              <a:ext cx="397" cy="4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79"/>
                </a:cxn>
                <a:cxn ang="0">
                  <a:pos x="97" y="129"/>
                </a:cxn>
                <a:cxn ang="0">
                  <a:pos x="150" y="175"/>
                </a:cxn>
                <a:cxn ang="0">
                  <a:pos x="285" y="382"/>
                </a:cxn>
                <a:cxn ang="0">
                  <a:pos x="363" y="488"/>
                </a:cxn>
                <a:cxn ang="0">
                  <a:pos x="481" y="667"/>
                </a:cxn>
                <a:cxn ang="0">
                  <a:pos x="451" y="673"/>
                </a:cxn>
                <a:cxn ang="0">
                  <a:pos x="397" y="644"/>
                </a:cxn>
                <a:cxn ang="0">
                  <a:pos x="397" y="692"/>
                </a:cxn>
                <a:cxn ang="0">
                  <a:pos x="504" y="722"/>
                </a:cxn>
                <a:cxn ang="0">
                  <a:pos x="511" y="686"/>
                </a:cxn>
                <a:cxn ang="0">
                  <a:pos x="395" y="486"/>
                </a:cxn>
                <a:cxn ang="0">
                  <a:pos x="481" y="553"/>
                </a:cxn>
                <a:cxn ang="0">
                  <a:pos x="392" y="443"/>
                </a:cxn>
                <a:cxn ang="0">
                  <a:pos x="300" y="355"/>
                </a:cxn>
                <a:cxn ang="0">
                  <a:pos x="194" y="199"/>
                </a:cxn>
                <a:cxn ang="0">
                  <a:pos x="93" y="97"/>
                </a:cxn>
                <a:cxn ang="0">
                  <a:pos x="51" y="47"/>
                </a:cxn>
                <a:cxn ang="0">
                  <a:pos x="171" y="81"/>
                </a:cxn>
                <a:cxn ang="0">
                  <a:pos x="373" y="114"/>
                </a:cxn>
                <a:cxn ang="0">
                  <a:pos x="555" y="190"/>
                </a:cxn>
                <a:cxn ang="0">
                  <a:pos x="637" y="289"/>
                </a:cxn>
                <a:cxn ang="0">
                  <a:pos x="567" y="165"/>
                </a:cxn>
                <a:cxn ang="0">
                  <a:pos x="329" y="81"/>
                </a:cxn>
                <a:cxn ang="0">
                  <a:pos x="141" y="4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37" h="722">
                  <a:moveTo>
                    <a:pt x="0" y="0"/>
                  </a:moveTo>
                  <a:lnTo>
                    <a:pt x="38" y="79"/>
                  </a:lnTo>
                  <a:lnTo>
                    <a:pt x="97" y="129"/>
                  </a:lnTo>
                  <a:lnTo>
                    <a:pt x="150" y="175"/>
                  </a:lnTo>
                  <a:lnTo>
                    <a:pt x="285" y="382"/>
                  </a:lnTo>
                  <a:lnTo>
                    <a:pt x="363" y="488"/>
                  </a:lnTo>
                  <a:lnTo>
                    <a:pt x="481" y="667"/>
                  </a:lnTo>
                  <a:lnTo>
                    <a:pt x="451" y="673"/>
                  </a:lnTo>
                  <a:lnTo>
                    <a:pt x="397" y="644"/>
                  </a:lnTo>
                  <a:lnTo>
                    <a:pt x="397" y="692"/>
                  </a:lnTo>
                  <a:lnTo>
                    <a:pt x="504" y="722"/>
                  </a:lnTo>
                  <a:lnTo>
                    <a:pt x="511" y="686"/>
                  </a:lnTo>
                  <a:lnTo>
                    <a:pt x="395" y="486"/>
                  </a:lnTo>
                  <a:lnTo>
                    <a:pt x="481" y="553"/>
                  </a:lnTo>
                  <a:lnTo>
                    <a:pt x="392" y="443"/>
                  </a:lnTo>
                  <a:lnTo>
                    <a:pt x="300" y="355"/>
                  </a:lnTo>
                  <a:lnTo>
                    <a:pt x="194" y="199"/>
                  </a:lnTo>
                  <a:lnTo>
                    <a:pt x="93" y="97"/>
                  </a:lnTo>
                  <a:lnTo>
                    <a:pt x="51" y="47"/>
                  </a:lnTo>
                  <a:lnTo>
                    <a:pt x="171" y="81"/>
                  </a:lnTo>
                  <a:lnTo>
                    <a:pt x="373" y="114"/>
                  </a:lnTo>
                  <a:lnTo>
                    <a:pt x="555" y="190"/>
                  </a:lnTo>
                  <a:lnTo>
                    <a:pt x="637" y="289"/>
                  </a:lnTo>
                  <a:lnTo>
                    <a:pt x="567" y="165"/>
                  </a:lnTo>
                  <a:lnTo>
                    <a:pt x="329" y="81"/>
                  </a:lnTo>
                  <a:lnTo>
                    <a:pt x="141" y="4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3" name="Freeform 61"/>
            <p:cNvSpPr>
              <a:spLocks/>
            </p:cNvSpPr>
            <p:nvPr/>
          </p:nvSpPr>
          <p:spPr bwMode="auto">
            <a:xfrm>
              <a:off x="2050" y="2019"/>
              <a:ext cx="493" cy="783"/>
            </a:xfrm>
            <a:custGeom>
              <a:avLst/>
              <a:gdLst/>
              <a:ahLst/>
              <a:cxnLst>
                <a:cxn ang="0">
                  <a:pos x="764" y="70"/>
                </a:cxn>
                <a:cxn ang="0">
                  <a:pos x="695" y="72"/>
                </a:cxn>
                <a:cxn ang="0">
                  <a:pos x="612" y="144"/>
                </a:cxn>
                <a:cxn ang="0">
                  <a:pos x="378" y="255"/>
                </a:cxn>
                <a:cxn ang="0">
                  <a:pos x="249" y="365"/>
                </a:cxn>
                <a:cxn ang="0">
                  <a:pos x="159" y="411"/>
                </a:cxn>
                <a:cxn ang="0">
                  <a:pos x="340" y="798"/>
                </a:cxn>
                <a:cxn ang="0">
                  <a:pos x="119" y="517"/>
                </a:cxn>
                <a:cxn ang="0">
                  <a:pos x="81" y="492"/>
                </a:cxn>
                <a:cxn ang="0">
                  <a:pos x="57" y="549"/>
                </a:cxn>
                <a:cxn ang="0">
                  <a:pos x="78" y="644"/>
                </a:cxn>
                <a:cxn ang="0">
                  <a:pos x="80" y="718"/>
                </a:cxn>
                <a:cxn ang="0">
                  <a:pos x="104" y="1013"/>
                </a:cxn>
                <a:cxn ang="0">
                  <a:pos x="127" y="1289"/>
                </a:cxn>
                <a:cxn ang="0">
                  <a:pos x="74" y="1045"/>
                </a:cxn>
                <a:cxn ang="0">
                  <a:pos x="23" y="823"/>
                </a:cxn>
                <a:cxn ang="0">
                  <a:pos x="0" y="603"/>
                </a:cxn>
                <a:cxn ang="0">
                  <a:pos x="17" y="483"/>
                </a:cxn>
                <a:cxn ang="0">
                  <a:pos x="95" y="414"/>
                </a:cxn>
                <a:cxn ang="0">
                  <a:pos x="144" y="393"/>
                </a:cxn>
                <a:cxn ang="0">
                  <a:pos x="395" y="215"/>
                </a:cxn>
                <a:cxn ang="0">
                  <a:pos x="617" y="91"/>
                </a:cxn>
                <a:cxn ang="0">
                  <a:pos x="792" y="0"/>
                </a:cxn>
                <a:cxn ang="0">
                  <a:pos x="764" y="70"/>
                </a:cxn>
                <a:cxn ang="0">
                  <a:pos x="764" y="70"/>
                </a:cxn>
              </a:cxnLst>
              <a:rect l="0" t="0" r="r" b="b"/>
              <a:pathLst>
                <a:path w="792" h="1289">
                  <a:moveTo>
                    <a:pt x="764" y="70"/>
                  </a:moveTo>
                  <a:lnTo>
                    <a:pt x="695" y="72"/>
                  </a:lnTo>
                  <a:lnTo>
                    <a:pt x="612" y="144"/>
                  </a:lnTo>
                  <a:lnTo>
                    <a:pt x="378" y="255"/>
                  </a:lnTo>
                  <a:lnTo>
                    <a:pt x="249" y="365"/>
                  </a:lnTo>
                  <a:lnTo>
                    <a:pt x="159" y="411"/>
                  </a:lnTo>
                  <a:lnTo>
                    <a:pt x="340" y="798"/>
                  </a:lnTo>
                  <a:lnTo>
                    <a:pt x="119" y="517"/>
                  </a:lnTo>
                  <a:lnTo>
                    <a:pt x="81" y="492"/>
                  </a:lnTo>
                  <a:lnTo>
                    <a:pt x="57" y="549"/>
                  </a:lnTo>
                  <a:lnTo>
                    <a:pt x="78" y="644"/>
                  </a:lnTo>
                  <a:lnTo>
                    <a:pt x="80" y="718"/>
                  </a:lnTo>
                  <a:lnTo>
                    <a:pt x="104" y="1013"/>
                  </a:lnTo>
                  <a:lnTo>
                    <a:pt x="127" y="1289"/>
                  </a:lnTo>
                  <a:lnTo>
                    <a:pt x="74" y="1045"/>
                  </a:lnTo>
                  <a:lnTo>
                    <a:pt x="23" y="823"/>
                  </a:lnTo>
                  <a:lnTo>
                    <a:pt x="0" y="603"/>
                  </a:lnTo>
                  <a:lnTo>
                    <a:pt x="17" y="483"/>
                  </a:lnTo>
                  <a:lnTo>
                    <a:pt x="95" y="414"/>
                  </a:lnTo>
                  <a:lnTo>
                    <a:pt x="144" y="393"/>
                  </a:lnTo>
                  <a:lnTo>
                    <a:pt x="395" y="215"/>
                  </a:lnTo>
                  <a:lnTo>
                    <a:pt x="617" y="91"/>
                  </a:lnTo>
                  <a:lnTo>
                    <a:pt x="792" y="0"/>
                  </a:lnTo>
                  <a:lnTo>
                    <a:pt x="764" y="70"/>
                  </a:lnTo>
                  <a:lnTo>
                    <a:pt x="764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4" name="Freeform 62"/>
            <p:cNvSpPr>
              <a:spLocks/>
            </p:cNvSpPr>
            <p:nvPr/>
          </p:nvSpPr>
          <p:spPr bwMode="auto">
            <a:xfrm>
              <a:off x="2209" y="2582"/>
              <a:ext cx="194" cy="364"/>
            </a:xfrm>
            <a:custGeom>
              <a:avLst/>
              <a:gdLst/>
              <a:ahLst/>
              <a:cxnLst>
                <a:cxn ang="0">
                  <a:pos x="15" y="171"/>
                </a:cxn>
                <a:cxn ang="0">
                  <a:pos x="27" y="213"/>
                </a:cxn>
                <a:cxn ang="0">
                  <a:pos x="27" y="256"/>
                </a:cxn>
                <a:cxn ang="0">
                  <a:pos x="55" y="304"/>
                </a:cxn>
                <a:cxn ang="0">
                  <a:pos x="61" y="351"/>
                </a:cxn>
                <a:cxn ang="0">
                  <a:pos x="93" y="380"/>
                </a:cxn>
                <a:cxn ang="0">
                  <a:pos x="105" y="439"/>
                </a:cxn>
                <a:cxn ang="0">
                  <a:pos x="137" y="463"/>
                </a:cxn>
                <a:cxn ang="0">
                  <a:pos x="168" y="448"/>
                </a:cxn>
                <a:cxn ang="0">
                  <a:pos x="202" y="433"/>
                </a:cxn>
                <a:cxn ang="0">
                  <a:pos x="196" y="467"/>
                </a:cxn>
                <a:cxn ang="0">
                  <a:pos x="183" y="496"/>
                </a:cxn>
                <a:cxn ang="0">
                  <a:pos x="215" y="513"/>
                </a:cxn>
                <a:cxn ang="0">
                  <a:pos x="255" y="522"/>
                </a:cxn>
                <a:cxn ang="0">
                  <a:pos x="282" y="585"/>
                </a:cxn>
                <a:cxn ang="0">
                  <a:pos x="234" y="600"/>
                </a:cxn>
                <a:cxn ang="0">
                  <a:pos x="202" y="579"/>
                </a:cxn>
                <a:cxn ang="0">
                  <a:pos x="169" y="553"/>
                </a:cxn>
                <a:cxn ang="0">
                  <a:pos x="164" y="498"/>
                </a:cxn>
                <a:cxn ang="0">
                  <a:pos x="120" y="475"/>
                </a:cxn>
                <a:cxn ang="0">
                  <a:pos x="90" y="435"/>
                </a:cxn>
                <a:cxn ang="0">
                  <a:pos x="84" y="391"/>
                </a:cxn>
                <a:cxn ang="0">
                  <a:pos x="52" y="359"/>
                </a:cxn>
                <a:cxn ang="0">
                  <a:pos x="36" y="313"/>
                </a:cxn>
                <a:cxn ang="0">
                  <a:pos x="0" y="260"/>
                </a:cxn>
                <a:cxn ang="0">
                  <a:pos x="6" y="216"/>
                </a:cxn>
                <a:cxn ang="0">
                  <a:pos x="0" y="178"/>
                </a:cxn>
                <a:cxn ang="0">
                  <a:pos x="17" y="137"/>
                </a:cxn>
                <a:cxn ang="0">
                  <a:pos x="137" y="36"/>
                </a:cxn>
                <a:cxn ang="0">
                  <a:pos x="179" y="5"/>
                </a:cxn>
                <a:cxn ang="0">
                  <a:pos x="310" y="0"/>
                </a:cxn>
                <a:cxn ang="0">
                  <a:pos x="251" y="15"/>
                </a:cxn>
                <a:cxn ang="0">
                  <a:pos x="158" y="47"/>
                </a:cxn>
                <a:cxn ang="0">
                  <a:pos x="57" y="121"/>
                </a:cxn>
                <a:cxn ang="0">
                  <a:pos x="15" y="171"/>
                </a:cxn>
                <a:cxn ang="0">
                  <a:pos x="15" y="171"/>
                </a:cxn>
              </a:cxnLst>
              <a:rect l="0" t="0" r="r" b="b"/>
              <a:pathLst>
                <a:path w="310" h="600">
                  <a:moveTo>
                    <a:pt x="15" y="171"/>
                  </a:moveTo>
                  <a:lnTo>
                    <a:pt x="27" y="213"/>
                  </a:lnTo>
                  <a:lnTo>
                    <a:pt x="27" y="256"/>
                  </a:lnTo>
                  <a:lnTo>
                    <a:pt x="55" y="304"/>
                  </a:lnTo>
                  <a:lnTo>
                    <a:pt x="61" y="351"/>
                  </a:lnTo>
                  <a:lnTo>
                    <a:pt x="93" y="380"/>
                  </a:lnTo>
                  <a:lnTo>
                    <a:pt x="105" y="439"/>
                  </a:lnTo>
                  <a:lnTo>
                    <a:pt x="137" y="463"/>
                  </a:lnTo>
                  <a:lnTo>
                    <a:pt x="168" y="448"/>
                  </a:lnTo>
                  <a:lnTo>
                    <a:pt x="202" y="433"/>
                  </a:lnTo>
                  <a:lnTo>
                    <a:pt x="196" y="467"/>
                  </a:lnTo>
                  <a:lnTo>
                    <a:pt x="183" y="496"/>
                  </a:lnTo>
                  <a:lnTo>
                    <a:pt x="215" y="513"/>
                  </a:lnTo>
                  <a:lnTo>
                    <a:pt x="255" y="522"/>
                  </a:lnTo>
                  <a:lnTo>
                    <a:pt x="282" y="585"/>
                  </a:lnTo>
                  <a:lnTo>
                    <a:pt x="234" y="600"/>
                  </a:lnTo>
                  <a:lnTo>
                    <a:pt x="202" y="579"/>
                  </a:lnTo>
                  <a:lnTo>
                    <a:pt x="169" y="553"/>
                  </a:lnTo>
                  <a:lnTo>
                    <a:pt x="164" y="498"/>
                  </a:lnTo>
                  <a:lnTo>
                    <a:pt x="120" y="475"/>
                  </a:lnTo>
                  <a:lnTo>
                    <a:pt x="90" y="435"/>
                  </a:lnTo>
                  <a:lnTo>
                    <a:pt x="84" y="391"/>
                  </a:lnTo>
                  <a:lnTo>
                    <a:pt x="52" y="359"/>
                  </a:lnTo>
                  <a:lnTo>
                    <a:pt x="36" y="313"/>
                  </a:lnTo>
                  <a:lnTo>
                    <a:pt x="0" y="260"/>
                  </a:lnTo>
                  <a:lnTo>
                    <a:pt x="6" y="216"/>
                  </a:lnTo>
                  <a:lnTo>
                    <a:pt x="0" y="178"/>
                  </a:lnTo>
                  <a:lnTo>
                    <a:pt x="17" y="137"/>
                  </a:lnTo>
                  <a:lnTo>
                    <a:pt x="137" y="36"/>
                  </a:lnTo>
                  <a:lnTo>
                    <a:pt x="179" y="5"/>
                  </a:lnTo>
                  <a:lnTo>
                    <a:pt x="310" y="0"/>
                  </a:lnTo>
                  <a:lnTo>
                    <a:pt x="251" y="15"/>
                  </a:lnTo>
                  <a:lnTo>
                    <a:pt x="158" y="47"/>
                  </a:lnTo>
                  <a:lnTo>
                    <a:pt x="57" y="121"/>
                  </a:lnTo>
                  <a:lnTo>
                    <a:pt x="15" y="171"/>
                  </a:lnTo>
                  <a:lnTo>
                    <a:pt x="15" y="1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5" name="Freeform 63"/>
            <p:cNvSpPr>
              <a:spLocks/>
            </p:cNvSpPr>
            <p:nvPr/>
          </p:nvSpPr>
          <p:spPr bwMode="auto">
            <a:xfrm>
              <a:off x="2359" y="2755"/>
              <a:ext cx="100" cy="99"/>
            </a:xfrm>
            <a:custGeom>
              <a:avLst/>
              <a:gdLst/>
              <a:ahLst/>
              <a:cxnLst>
                <a:cxn ang="0">
                  <a:pos x="0" y="159"/>
                </a:cxn>
                <a:cxn ang="0">
                  <a:pos x="53" y="161"/>
                </a:cxn>
                <a:cxn ang="0">
                  <a:pos x="93" y="146"/>
                </a:cxn>
                <a:cxn ang="0">
                  <a:pos x="123" y="146"/>
                </a:cxn>
                <a:cxn ang="0">
                  <a:pos x="156" y="133"/>
                </a:cxn>
                <a:cxn ang="0">
                  <a:pos x="159" y="47"/>
                </a:cxn>
                <a:cxn ang="0">
                  <a:pos x="112" y="0"/>
                </a:cxn>
                <a:cxn ang="0">
                  <a:pos x="129" y="30"/>
                </a:cxn>
                <a:cxn ang="0">
                  <a:pos x="146" y="76"/>
                </a:cxn>
                <a:cxn ang="0">
                  <a:pos x="135" y="116"/>
                </a:cxn>
                <a:cxn ang="0">
                  <a:pos x="108" y="123"/>
                </a:cxn>
                <a:cxn ang="0">
                  <a:pos x="76" y="97"/>
                </a:cxn>
                <a:cxn ang="0">
                  <a:pos x="59" y="144"/>
                </a:cxn>
                <a:cxn ang="0">
                  <a:pos x="0" y="159"/>
                </a:cxn>
                <a:cxn ang="0">
                  <a:pos x="0" y="159"/>
                </a:cxn>
              </a:cxnLst>
              <a:rect l="0" t="0" r="r" b="b"/>
              <a:pathLst>
                <a:path w="159" h="161">
                  <a:moveTo>
                    <a:pt x="0" y="159"/>
                  </a:moveTo>
                  <a:lnTo>
                    <a:pt x="53" y="161"/>
                  </a:lnTo>
                  <a:lnTo>
                    <a:pt x="93" y="146"/>
                  </a:lnTo>
                  <a:lnTo>
                    <a:pt x="123" y="146"/>
                  </a:lnTo>
                  <a:lnTo>
                    <a:pt x="156" y="133"/>
                  </a:lnTo>
                  <a:lnTo>
                    <a:pt x="159" y="47"/>
                  </a:lnTo>
                  <a:lnTo>
                    <a:pt x="112" y="0"/>
                  </a:lnTo>
                  <a:lnTo>
                    <a:pt x="129" y="30"/>
                  </a:lnTo>
                  <a:lnTo>
                    <a:pt x="146" y="76"/>
                  </a:lnTo>
                  <a:lnTo>
                    <a:pt x="135" y="116"/>
                  </a:lnTo>
                  <a:lnTo>
                    <a:pt x="108" y="123"/>
                  </a:lnTo>
                  <a:lnTo>
                    <a:pt x="76" y="97"/>
                  </a:lnTo>
                  <a:lnTo>
                    <a:pt x="59" y="144"/>
                  </a:lnTo>
                  <a:lnTo>
                    <a:pt x="0" y="159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6" name="Freeform 64"/>
            <p:cNvSpPr>
              <a:spLocks/>
            </p:cNvSpPr>
            <p:nvPr/>
          </p:nvSpPr>
          <p:spPr bwMode="auto">
            <a:xfrm>
              <a:off x="2317" y="2743"/>
              <a:ext cx="114" cy="44"/>
            </a:xfrm>
            <a:custGeom>
              <a:avLst/>
              <a:gdLst/>
              <a:ahLst/>
              <a:cxnLst>
                <a:cxn ang="0">
                  <a:pos x="185" y="32"/>
                </a:cxn>
                <a:cxn ang="0">
                  <a:pos x="131" y="32"/>
                </a:cxn>
                <a:cxn ang="0">
                  <a:pos x="69" y="53"/>
                </a:cxn>
                <a:cxn ang="0">
                  <a:pos x="0" y="72"/>
                </a:cxn>
                <a:cxn ang="0">
                  <a:pos x="69" y="38"/>
                </a:cxn>
                <a:cxn ang="0">
                  <a:pos x="118" y="17"/>
                </a:cxn>
                <a:cxn ang="0">
                  <a:pos x="143" y="0"/>
                </a:cxn>
                <a:cxn ang="0">
                  <a:pos x="185" y="32"/>
                </a:cxn>
                <a:cxn ang="0">
                  <a:pos x="185" y="32"/>
                </a:cxn>
              </a:cxnLst>
              <a:rect l="0" t="0" r="r" b="b"/>
              <a:pathLst>
                <a:path w="185" h="72">
                  <a:moveTo>
                    <a:pt x="185" y="32"/>
                  </a:moveTo>
                  <a:lnTo>
                    <a:pt x="131" y="32"/>
                  </a:lnTo>
                  <a:lnTo>
                    <a:pt x="69" y="53"/>
                  </a:lnTo>
                  <a:lnTo>
                    <a:pt x="0" y="72"/>
                  </a:lnTo>
                  <a:lnTo>
                    <a:pt x="69" y="38"/>
                  </a:lnTo>
                  <a:lnTo>
                    <a:pt x="118" y="17"/>
                  </a:lnTo>
                  <a:lnTo>
                    <a:pt x="143" y="0"/>
                  </a:lnTo>
                  <a:lnTo>
                    <a:pt x="185" y="32"/>
                  </a:lnTo>
                  <a:lnTo>
                    <a:pt x="185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7" name="Freeform 65"/>
            <p:cNvSpPr>
              <a:spLocks/>
            </p:cNvSpPr>
            <p:nvPr/>
          </p:nvSpPr>
          <p:spPr bwMode="auto">
            <a:xfrm>
              <a:off x="2263" y="2625"/>
              <a:ext cx="194" cy="164"/>
            </a:xfrm>
            <a:custGeom>
              <a:avLst/>
              <a:gdLst/>
              <a:ahLst/>
              <a:cxnLst>
                <a:cxn ang="0">
                  <a:pos x="287" y="238"/>
                </a:cxn>
                <a:cxn ang="0">
                  <a:pos x="300" y="192"/>
                </a:cxn>
                <a:cxn ang="0">
                  <a:pos x="253" y="144"/>
                </a:cxn>
                <a:cxn ang="0">
                  <a:pos x="230" y="104"/>
                </a:cxn>
                <a:cxn ang="0">
                  <a:pos x="165" y="120"/>
                </a:cxn>
                <a:cxn ang="0">
                  <a:pos x="102" y="165"/>
                </a:cxn>
                <a:cxn ang="0">
                  <a:pos x="32" y="175"/>
                </a:cxn>
                <a:cxn ang="0">
                  <a:pos x="68" y="146"/>
                </a:cxn>
                <a:cxn ang="0">
                  <a:pos x="123" y="135"/>
                </a:cxn>
                <a:cxn ang="0">
                  <a:pos x="178" y="97"/>
                </a:cxn>
                <a:cxn ang="0">
                  <a:pos x="234" y="97"/>
                </a:cxn>
                <a:cxn ang="0">
                  <a:pos x="277" y="120"/>
                </a:cxn>
                <a:cxn ang="0">
                  <a:pos x="302" y="80"/>
                </a:cxn>
                <a:cxn ang="0">
                  <a:pos x="272" y="46"/>
                </a:cxn>
                <a:cxn ang="0">
                  <a:pos x="188" y="25"/>
                </a:cxn>
                <a:cxn ang="0">
                  <a:pos x="161" y="13"/>
                </a:cxn>
                <a:cxn ang="0">
                  <a:pos x="129" y="30"/>
                </a:cxn>
                <a:cxn ang="0">
                  <a:pos x="125" y="57"/>
                </a:cxn>
                <a:cxn ang="0">
                  <a:pos x="102" y="51"/>
                </a:cxn>
                <a:cxn ang="0">
                  <a:pos x="51" y="63"/>
                </a:cxn>
                <a:cxn ang="0">
                  <a:pos x="30" y="97"/>
                </a:cxn>
                <a:cxn ang="0">
                  <a:pos x="0" y="63"/>
                </a:cxn>
                <a:cxn ang="0">
                  <a:pos x="63" y="28"/>
                </a:cxn>
                <a:cxn ang="0">
                  <a:pos x="118" y="0"/>
                </a:cxn>
                <a:cxn ang="0">
                  <a:pos x="182" y="6"/>
                </a:cxn>
                <a:cxn ang="0">
                  <a:pos x="228" y="23"/>
                </a:cxn>
                <a:cxn ang="0">
                  <a:pos x="275" y="23"/>
                </a:cxn>
                <a:cxn ang="0">
                  <a:pos x="298" y="25"/>
                </a:cxn>
                <a:cxn ang="0">
                  <a:pos x="308" y="76"/>
                </a:cxn>
                <a:cxn ang="0">
                  <a:pos x="311" y="270"/>
                </a:cxn>
                <a:cxn ang="0">
                  <a:pos x="298" y="266"/>
                </a:cxn>
                <a:cxn ang="0">
                  <a:pos x="287" y="238"/>
                </a:cxn>
                <a:cxn ang="0">
                  <a:pos x="287" y="238"/>
                </a:cxn>
              </a:cxnLst>
              <a:rect l="0" t="0" r="r" b="b"/>
              <a:pathLst>
                <a:path w="311" h="270">
                  <a:moveTo>
                    <a:pt x="287" y="238"/>
                  </a:moveTo>
                  <a:lnTo>
                    <a:pt x="300" y="192"/>
                  </a:lnTo>
                  <a:lnTo>
                    <a:pt x="253" y="144"/>
                  </a:lnTo>
                  <a:lnTo>
                    <a:pt x="230" y="104"/>
                  </a:lnTo>
                  <a:lnTo>
                    <a:pt x="165" y="120"/>
                  </a:lnTo>
                  <a:lnTo>
                    <a:pt x="102" y="165"/>
                  </a:lnTo>
                  <a:lnTo>
                    <a:pt x="32" y="175"/>
                  </a:lnTo>
                  <a:lnTo>
                    <a:pt x="68" y="146"/>
                  </a:lnTo>
                  <a:lnTo>
                    <a:pt x="123" y="135"/>
                  </a:lnTo>
                  <a:lnTo>
                    <a:pt x="178" y="97"/>
                  </a:lnTo>
                  <a:lnTo>
                    <a:pt x="234" y="97"/>
                  </a:lnTo>
                  <a:lnTo>
                    <a:pt x="277" y="120"/>
                  </a:lnTo>
                  <a:lnTo>
                    <a:pt x="302" y="80"/>
                  </a:lnTo>
                  <a:lnTo>
                    <a:pt x="272" y="46"/>
                  </a:lnTo>
                  <a:lnTo>
                    <a:pt x="188" y="25"/>
                  </a:lnTo>
                  <a:lnTo>
                    <a:pt x="161" y="13"/>
                  </a:lnTo>
                  <a:lnTo>
                    <a:pt x="129" y="30"/>
                  </a:lnTo>
                  <a:lnTo>
                    <a:pt x="125" y="57"/>
                  </a:lnTo>
                  <a:lnTo>
                    <a:pt x="102" y="51"/>
                  </a:lnTo>
                  <a:lnTo>
                    <a:pt x="51" y="63"/>
                  </a:lnTo>
                  <a:lnTo>
                    <a:pt x="30" y="97"/>
                  </a:lnTo>
                  <a:lnTo>
                    <a:pt x="0" y="63"/>
                  </a:lnTo>
                  <a:lnTo>
                    <a:pt x="63" y="28"/>
                  </a:lnTo>
                  <a:lnTo>
                    <a:pt x="118" y="0"/>
                  </a:lnTo>
                  <a:lnTo>
                    <a:pt x="182" y="6"/>
                  </a:lnTo>
                  <a:lnTo>
                    <a:pt x="228" y="23"/>
                  </a:lnTo>
                  <a:lnTo>
                    <a:pt x="275" y="23"/>
                  </a:lnTo>
                  <a:lnTo>
                    <a:pt x="298" y="25"/>
                  </a:lnTo>
                  <a:lnTo>
                    <a:pt x="308" y="76"/>
                  </a:lnTo>
                  <a:lnTo>
                    <a:pt x="311" y="270"/>
                  </a:lnTo>
                  <a:lnTo>
                    <a:pt x="298" y="266"/>
                  </a:lnTo>
                  <a:lnTo>
                    <a:pt x="287" y="238"/>
                  </a:lnTo>
                  <a:lnTo>
                    <a:pt x="287" y="2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8" name="Freeform 66"/>
            <p:cNvSpPr>
              <a:spLocks/>
            </p:cNvSpPr>
            <p:nvPr/>
          </p:nvSpPr>
          <p:spPr bwMode="auto">
            <a:xfrm>
              <a:off x="2297" y="2579"/>
              <a:ext cx="174" cy="71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120" y="9"/>
                </a:cxn>
                <a:cxn ang="0">
                  <a:pos x="184" y="0"/>
                </a:cxn>
                <a:cxn ang="0">
                  <a:pos x="207" y="11"/>
                </a:cxn>
                <a:cxn ang="0">
                  <a:pos x="264" y="11"/>
                </a:cxn>
                <a:cxn ang="0">
                  <a:pos x="281" y="42"/>
                </a:cxn>
                <a:cxn ang="0">
                  <a:pos x="281" y="76"/>
                </a:cxn>
                <a:cxn ang="0">
                  <a:pos x="236" y="116"/>
                </a:cxn>
                <a:cxn ang="0">
                  <a:pos x="201" y="110"/>
                </a:cxn>
                <a:cxn ang="0">
                  <a:pos x="255" y="82"/>
                </a:cxn>
                <a:cxn ang="0">
                  <a:pos x="260" y="57"/>
                </a:cxn>
                <a:cxn ang="0">
                  <a:pos x="258" y="30"/>
                </a:cxn>
                <a:cxn ang="0">
                  <a:pos x="200" y="17"/>
                </a:cxn>
                <a:cxn ang="0">
                  <a:pos x="192" y="46"/>
                </a:cxn>
                <a:cxn ang="0">
                  <a:pos x="230" y="59"/>
                </a:cxn>
                <a:cxn ang="0">
                  <a:pos x="165" y="70"/>
                </a:cxn>
                <a:cxn ang="0">
                  <a:pos x="171" y="34"/>
                </a:cxn>
                <a:cxn ang="0">
                  <a:pos x="167" y="19"/>
                </a:cxn>
                <a:cxn ang="0">
                  <a:pos x="80" y="25"/>
                </a:cxn>
                <a:cxn ang="0">
                  <a:pos x="38" y="57"/>
                </a:cxn>
                <a:cxn ang="0">
                  <a:pos x="0" y="65"/>
                </a:cxn>
                <a:cxn ang="0">
                  <a:pos x="10" y="38"/>
                </a:cxn>
                <a:cxn ang="0">
                  <a:pos x="10" y="38"/>
                </a:cxn>
              </a:cxnLst>
              <a:rect l="0" t="0" r="r" b="b"/>
              <a:pathLst>
                <a:path w="281" h="116">
                  <a:moveTo>
                    <a:pt x="10" y="38"/>
                  </a:moveTo>
                  <a:lnTo>
                    <a:pt x="120" y="9"/>
                  </a:lnTo>
                  <a:lnTo>
                    <a:pt x="184" y="0"/>
                  </a:lnTo>
                  <a:lnTo>
                    <a:pt x="207" y="11"/>
                  </a:lnTo>
                  <a:lnTo>
                    <a:pt x="264" y="11"/>
                  </a:lnTo>
                  <a:lnTo>
                    <a:pt x="281" y="42"/>
                  </a:lnTo>
                  <a:lnTo>
                    <a:pt x="281" y="76"/>
                  </a:lnTo>
                  <a:lnTo>
                    <a:pt x="236" y="116"/>
                  </a:lnTo>
                  <a:lnTo>
                    <a:pt x="201" y="110"/>
                  </a:lnTo>
                  <a:lnTo>
                    <a:pt x="255" y="82"/>
                  </a:lnTo>
                  <a:lnTo>
                    <a:pt x="260" y="57"/>
                  </a:lnTo>
                  <a:lnTo>
                    <a:pt x="258" y="30"/>
                  </a:lnTo>
                  <a:lnTo>
                    <a:pt x="200" y="17"/>
                  </a:lnTo>
                  <a:lnTo>
                    <a:pt x="192" y="46"/>
                  </a:lnTo>
                  <a:lnTo>
                    <a:pt x="230" y="59"/>
                  </a:lnTo>
                  <a:lnTo>
                    <a:pt x="165" y="70"/>
                  </a:lnTo>
                  <a:lnTo>
                    <a:pt x="171" y="34"/>
                  </a:lnTo>
                  <a:lnTo>
                    <a:pt x="167" y="19"/>
                  </a:lnTo>
                  <a:lnTo>
                    <a:pt x="80" y="25"/>
                  </a:lnTo>
                  <a:lnTo>
                    <a:pt x="38" y="57"/>
                  </a:lnTo>
                  <a:lnTo>
                    <a:pt x="0" y="65"/>
                  </a:lnTo>
                  <a:lnTo>
                    <a:pt x="10" y="38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39" name="Freeform 67"/>
            <p:cNvSpPr>
              <a:spLocks/>
            </p:cNvSpPr>
            <p:nvPr/>
          </p:nvSpPr>
          <p:spPr bwMode="auto">
            <a:xfrm>
              <a:off x="2341" y="2823"/>
              <a:ext cx="121" cy="275"/>
            </a:xfrm>
            <a:custGeom>
              <a:avLst/>
              <a:gdLst/>
              <a:ahLst/>
              <a:cxnLst>
                <a:cxn ang="0">
                  <a:pos x="139" y="30"/>
                </a:cxn>
                <a:cxn ang="0">
                  <a:pos x="171" y="66"/>
                </a:cxn>
                <a:cxn ang="0">
                  <a:pos x="177" y="120"/>
                </a:cxn>
                <a:cxn ang="0">
                  <a:pos x="173" y="196"/>
                </a:cxn>
                <a:cxn ang="0">
                  <a:pos x="147" y="218"/>
                </a:cxn>
                <a:cxn ang="0">
                  <a:pos x="99" y="205"/>
                </a:cxn>
                <a:cxn ang="0">
                  <a:pos x="156" y="256"/>
                </a:cxn>
                <a:cxn ang="0">
                  <a:pos x="147" y="313"/>
                </a:cxn>
                <a:cxn ang="0">
                  <a:pos x="53" y="348"/>
                </a:cxn>
                <a:cxn ang="0">
                  <a:pos x="95" y="255"/>
                </a:cxn>
                <a:cxn ang="0">
                  <a:pos x="91" y="224"/>
                </a:cxn>
                <a:cxn ang="0">
                  <a:pos x="0" y="142"/>
                </a:cxn>
                <a:cxn ang="0">
                  <a:pos x="27" y="256"/>
                </a:cxn>
                <a:cxn ang="0">
                  <a:pos x="44" y="348"/>
                </a:cxn>
                <a:cxn ang="0">
                  <a:pos x="88" y="418"/>
                </a:cxn>
                <a:cxn ang="0">
                  <a:pos x="126" y="450"/>
                </a:cxn>
                <a:cxn ang="0">
                  <a:pos x="164" y="390"/>
                </a:cxn>
                <a:cxn ang="0">
                  <a:pos x="196" y="348"/>
                </a:cxn>
                <a:cxn ang="0">
                  <a:pos x="188" y="0"/>
                </a:cxn>
                <a:cxn ang="0">
                  <a:pos x="139" y="30"/>
                </a:cxn>
                <a:cxn ang="0">
                  <a:pos x="139" y="30"/>
                </a:cxn>
              </a:cxnLst>
              <a:rect l="0" t="0" r="r" b="b"/>
              <a:pathLst>
                <a:path w="196" h="450">
                  <a:moveTo>
                    <a:pt x="139" y="30"/>
                  </a:moveTo>
                  <a:lnTo>
                    <a:pt x="171" y="66"/>
                  </a:lnTo>
                  <a:lnTo>
                    <a:pt x="177" y="120"/>
                  </a:lnTo>
                  <a:lnTo>
                    <a:pt x="173" y="196"/>
                  </a:lnTo>
                  <a:lnTo>
                    <a:pt x="147" y="218"/>
                  </a:lnTo>
                  <a:lnTo>
                    <a:pt x="99" y="205"/>
                  </a:lnTo>
                  <a:lnTo>
                    <a:pt x="156" y="256"/>
                  </a:lnTo>
                  <a:lnTo>
                    <a:pt x="147" y="313"/>
                  </a:lnTo>
                  <a:lnTo>
                    <a:pt x="53" y="348"/>
                  </a:lnTo>
                  <a:lnTo>
                    <a:pt x="95" y="255"/>
                  </a:lnTo>
                  <a:lnTo>
                    <a:pt x="91" y="224"/>
                  </a:lnTo>
                  <a:lnTo>
                    <a:pt x="0" y="142"/>
                  </a:lnTo>
                  <a:lnTo>
                    <a:pt x="27" y="256"/>
                  </a:lnTo>
                  <a:lnTo>
                    <a:pt x="44" y="348"/>
                  </a:lnTo>
                  <a:lnTo>
                    <a:pt x="88" y="418"/>
                  </a:lnTo>
                  <a:lnTo>
                    <a:pt x="126" y="450"/>
                  </a:lnTo>
                  <a:lnTo>
                    <a:pt x="164" y="390"/>
                  </a:lnTo>
                  <a:lnTo>
                    <a:pt x="196" y="348"/>
                  </a:lnTo>
                  <a:lnTo>
                    <a:pt x="188" y="0"/>
                  </a:lnTo>
                  <a:lnTo>
                    <a:pt x="139" y="30"/>
                  </a:lnTo>
                  <a:lnTo>
                    <a:pt x="139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40" name="Freeform 68"/>
            <p:cNvSpPr>
              <a:spLocks/>
            </p:cNvSpPr>
            <p:nvPr/>
          </p:nvSpPr>
          <p:spPr bwMode="auto">
            <a:xfrm>
              <a:off x="3234" y="2582"/>
              <a:ext cx="184" cy="209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46" y="42"/>
                </a:cxn>
                <a:cxn ang="0">
                  <a:pos x="31" y="70"/>
                </a:cxn>
                <a:cxn ang="0">
                  <a:pos x="25" y="91"/>
                </a:cxn>
                <a:cxn ang="0">
                  <a:pos x="33" y="129"/>
                </a:cxn>
                <a:cxn ang="0">
                  <a:pos x="72" y="127"/>
                </a:cxn>
                <a:cxn ang="0">
                  <a:pos x="67" y="97"/>
                </a:cxn>
                <a:cxn ang="0">
                  <a:pos x="141" y="74"/>
                </a:cxn>
                <a:cxn ang="0">
                  <a:pos x="179" y="61"/>
                </a:cxn>
                <a:cxn ang="0">
                  <a:pos x="281" y="64"/>
                </a:cxn>
                <a:cxn ang="0">
                  <a:pos x="293" y="76"/>
                </a:cxn>
                <a:cxn ang="0">
                  <a:pos x="232" y="78"/>
                </a:cxn>
                <a:cxn ang="0">
                  <a:pos x="135" y="85"/>
                </a:cxn>
                <a:cxn ang="0">
                  <a:pos x="114" y="112"/>
                </a:cxn>
                <a:cxn ang="0">
                  <a:pos x="97" y="129"/>
                </a:cxn>
                <a:cxn ang="0">
                  <a:pos x="76" y="142"/>
                </a:cxn>
                <a:cxn ang="0">
                  <a:pos x="72" y="182"/>
                </a:cxn>
                <a:cxn ang="0">
                  <a:pos x="90" y="203"/>
                </a:cxn>
                <a:cxn ang="0">
                  <a:pos x="91" y="222"/>
                </a:cxn>
                <a:cxn ang="0">
                  <a:pos x="143" y="194"/>
                </a:cxn>
                <a:cxn ang="0">
                  <a:pos x="131" y="226"/>
                </a:cxn>
                <a:cxn ang="0">
                  <a:pos x="133" y="260"/>
                </a:cxn>
                <a:cxn ang="0">
                  <a:pos x="156" y="281"/>
                </a:cxn>
                <a:cxn ang="0">
                  <a:pos x="188" y="283"/>
                </a:cxn>
                <a:cxn ang="0">
                  <a:pos x="226" y="289"/>
                </a:cxn>
                <a:cxn ang="0">
                  <a:pos x="295" y="289"/>
                </a:cxn>
                <a:cxn ang="0">
                  <a:pos x="257" y="310"/>
                </a:cxn>
                <a:cxn ang="0">
                  <a:pos x="261" y="332"/>
                </a:cxn>
                <a:cxn ang="0">
                  <a:pos x="234" y="315"/>
                </a:cxn>
                <a:cxn ang="0">
                  <a:pos x="205" y="344"/>
                </a:cxn>
                <a:cxn ang="0">
                  <a:pos x="107" y="319"/>
                </a:cxn>
                <a:cxn ang="0">
                  <a:pos x="78" y="283"/>
                </a:cxn>
                <a:cxn ang="0">
                  <a:pos x="55" y="277"/>
                </a:cxn>
                <a:cxn ang="0">
                  <a:pos x="13" y="222"/>
                </a:cxn>
                <a:cxn ang="0">
                  <a:pos x="2" y="161"/>
                </a:cxn>
                <a:cxn ang="0">
                  <a:pos x="0" y="118"/>
                </a:cxn>
                <a:cxn ang="0">
                  <a:pos x="4" y="36"/>
                </a:cxn>
                <a:cxn ang="0">
                  <a:pos x="80" y="0"/>
                </a:cxn>
                <a:cxn ang="0">
                  <a:pos x="80" y="0"/>
                </a:cxn>
              </a:cxnLst>
              <a:rect l="0" t="0" r="r" b="b"/>
              <a:pathLst>
                <a:path w="295" h="344">
                  <a:moveTo>
                    <a:pt x="80" y="0"/>
                  </a:moveTo>
                  <a:lnTo>
                    <a:pt x="46" y="42"/>
                  </a:lnTo>
                  <a:lnTo>
                    <a:pt x="31" y="70"/>
                  </a:lnTo>
                  <a:lnTo>
                    <a:pt x="25" y="91"/>
                  </a:lnTo>
                  <a:lnTo>
                    <a:pt x="33" y="129"/>
                  </a:lnTo>
                  <a:lnTo>
                    <a:pt x="72" y="127"/>
                  </a:lnTo>
                  <a:lnTo>
                    <a:pt x="67" y="97"/>
                  </a:lnTo>
                  <a:lnTo>
                    <a:pt x="141" y="74"/>
                  </a:lnTo>
                  <a:lnTo>
                    <a:pt x="179" y="61"/>
                  </a:lnTo>
                  <a:lnTo>
                    <a:pt x="281" y="64"/>
                  </a:lnTo>
                  <a:lnTo>
                    <a:pt x="293" y="76"/>
                  </a:lnTo>
                  <a:lnTo>
                    <a:pt x="232" y="78"/>
                  </a:lnTo>
                  <a:lnTo>
                    <a:pt x="135" y="85"/>
                  </a:lnTo>
                  <a:lnTo>
                    <a:pt x="114" y="112"/>
                  </a:lnTo>
                  <a:lnTo>
                    <a:pt x="97" y="129"/>
                  </a:lnTo>
                  <a:lnTo>
                    <a:pt x="76" y="142"/>
                  </a:lnTo>
                  <a:lnTo>
                    <a:pt x="72" y="182"/>
                  </a:lnTo>
                  <a:lnTo>
                    <a:pt x="90" y="203"/>
                  </a:lnTo>
                  <a:lnTo>
                    <a:pt x="91" y="222"/>
                  </a:lnTo>
                  <a:lnTo>
                    <a:pt x="143" y="194"/>
                  </a:lnTo>
                  <a:lnTo>
                    <a:pt x="131" y="226"/>
                  </a:lnTo>
                  <a:lnTo>
                    <a:pt x="133" y="260"/>
                  </a:lnTo>
                  <a:lnTo>
                    <a:pt x="156" y="281"/>
                  </a:lnTo>
                  <a:lnTo>
                    <a:pt x="188" y="283"/>
                  </a:lnTo>
                  <a:lnTo>
                    <a:pt x="226" y="289"/>
                  </a:lnTo>
                  <a:lnTo>
                    <a:pt x="295" y="289"/>
                  </a:lnTo>
                  <a:lnTo>
                    <a:pt x="257" y="310"/>
                  </a:lnTo>
                  <a:lnTo>
                    <a:pt x="261" y="332"/>
                  </a:lnTo>
                  <a:lnTo>
                    <a:pt x="234" y="315"/>
                  </a:lnTo>
                  <a:lnTo>
                    <a:pt x="205" y="344"/>
                  </a:lnTo>
                  <a:lnTo>
                    <a:pt x="107" y="319"/>
                  </a:lnTo>
                  <a:lnTo>
                    <a:pt x="78" y="283"/>
                  </a:lnTo>
                  <a:lnTo>
                    <a:pt x="55" y="277"/>
                  </a:lnTo>
                  <a:lnTo>
                    <a:pt x="13" y="222"/>
                  </a:lnTo>
                  <a:lnTo>
                    <a:pt x="2" y="161"/>
                  </a:lnTo>
                  <a:lnTo>
                    <a:pt x="0" y="118"/>
                  </a:lnTo>
                  <a:lnTo>
                    <a:pt x="4" y="36"/>
                  </a:lnTo>
                  <a:lnTo>
                    <a:pt x="80" y="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41" name="Freeform 69"/>
            <p:cNvSpPr>
              <a:spLocks/>
            </p:cNvSpPr>
            <p:nvPr/>
          </p:nvSpPr>
          <p:spPr bwMode="auto">
            <a:xfrm>
              <a:off x="3309" y="2685"/>
              <a:ext cx="111" cy="44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42" y="11"/>
                </a:cxn>
                <a:cxn ang="0">
                  <a:pos x="80" y="5"/>
                </a:cxn>
                <a:cxn ang="0">
                  <a:pos x="167" y="0"/>
                </a:cxn>
                <a:cxn ang="0">
                  <a:pos x="179" y="19"/>
                </a:cxn>
                <a:cxn ang="0">
                  <a:pos x="123" y="13"/>
                </a:cxn>
                <a:cxn ang="0">
                  <a:pos x="65" y="13"/>
                </a:cxn>
                <a:cxn ang="0">
                  <a:pos x="25" y="32"/>
                </a:cxn>
                <a:cxn ang="0">
                  <a:pos x="0" y="72"/>
                </a:cxn>
                <a:cxn ang="0">
                  <a:pos x="4" y="38"/>
                </a:cxn>
                <a:cxn ang="0">
                  <a:pos x="4" y="38"/>
                </a:cxn>
              </a:cxnLst>
              <a:rect l="0" t="0" r="r" b="b"/>
              <a:pathLst>
                <a:path w="179" h="72">
                  <a:moveTo>
                    <a:pt x="4" y="38"/>
                  </a:moveTo>
                  <a:lnTo>
                    <a:pt x="42" y="11"/>
                  </a:lnTo>
                  <a:lnTo>
                    <a:pt x="80" y="5"/>
                  </a:lnTo>
                  <a:lnTo>
                    <a:pt x="167" y="0"/>
                  </a:lnTo>
                  <a:lnTo>
                    <a:pt x="179" y="19"/>
                  </a:lnTo>
                  <a:lnTo>
                    <a:pt x="123" y="13"/>
                  </a:lnTo>
                  <a:lnTo>
                    <a:pt x="65" y="13"/>
                  </a:lnTo>
                  <a:lnTo>
                    <a:pt x="25" y="32"/>
                  </a:lnTo>
                  <a:lnTo>
                    <a:pt x="0" y="72"/>
                  </a:lnTo>
                  <a:lnTo>
                    <a:pt x="4" y="38"/>
                  </a:lnTo>
                  <a:lnTo>
                    <a:pt x="4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42" name="Freeform 70"/>
            <p:cNvSpPr>
              <a:spLocks/>
            </p:cNvSpPr>
            <p:nvPr/>
          </p:nvSpPr>
          <p:spPr bwMode="auto">
            <a:xfrm>
              <a:off x="3242" y="2522"/>
              <a:ext cx="242" cy="349"/>
            </a:xfrm>
            <a:custGeom>
              <a:avLst/>
              <a:gdLst/>
              <a:ahLst/>
              <a:cxnLst>
                <a:cxn ang="0">
                  <a:pos x="3" y="317"/>
                </a:cxn>
                <a:cxn ang="0">
                  <a:pos x="43" y="399"/>
                </a:cxn>
                <a:cxn ang="0">
                  <a:pos x="43" y="435"/>
                </a:cxn>
                <a:cxn ang="0">
                  <a:pos x="43" y="503"/>
                </a:cxn>
                <a:cxn ang="0">
                  <a:pos x="78" y="551"/>
                </a:cxn>
                <a:cxn ang="0">
                  <a:pos x="127" y="551"/>
                </a:cxn>
                <a:cxn ang="0">
                  <a:pos x="133" y="505"/>
                </a:cxn>
                <a:cxn ang="0">
                  <a:pos x="173" y="526"/>
                </a:cxn>
                <a:cxn ang="0">
                  <a:pos x="195" y="502"/>
                </a:cxn>
                <a:cxn ang="0">
                  <a:pos x="199" y="486"/>
                </a:cxn>
                <a:cxn ang="0">
                  <a:pos x="224" y="500"/>
                </a:cxn>
                <a:cxn ang="0">
                  <a:pos x="220" y="471"/>
                </a:cxn>
                <a:cxn ang="0">
                  <a:pos x="252" y="488"/>
                </a:cxn>
                <a:cxn ang="0">
                  <a:pos x="262" y="443"/>
                </a:cxn>
                <a:cxn ang="0">
                  <a:pos x="304" y="416"/>
                </a:cxn>
                <a:cxn ang="0">
                  <a:pos x="317" y="391"/>
                </a:cxn>
                <a:cxn ang="0">
                  <a:pos x="347" y="359"/>
                </a:cxn>
                <a:cxn ang="0">
                  <a:pos x="355" y="317"/>
                </a:cxn>
                <a:cxn ang="0">
                  <a:pos x="349" y="289"/>
                </a:cxn>
                <a:cxn ang="0">
                  <a:pos x="368" y="251"/>
                </a:cxn>
                <a:cxn ang="0">
                  <a:pos x="363" y="228"/>
                </a:cxn>
                <a:cxn ang="0">
                  <a:pos x="361" y="194"/>
                </a:cxn>
                <a:cxn ang="0">
                  <a:pos x="372" y="171"/>
                </a:cxn>
                <a:cxn ang="0">
                  <a:pos x="374" y="139"/>
                </a:cxn>
                <a:cxn ang="0">
                  <a:pos x="363" y="108"/>
                </a:cxn>
                <a:cxn ang="0">
                  <a:pos x="342" y="70"/>
                </a:cxn>
                <a:cxn ang="0">
                  <a:pos x="349" y="42"/>
                </a:cxn>
                <a:cxn ang="0">
                  <a:pos x="349" y="23"/>
                </a:cxn>
                <a:cxn ang="0">
                  <a:pos x="325" y="0"/>
                </a:cxn>
                <a:cxn ang="0">
                  <a:pos x="361" y="15"/>
                </a:cxn>
                <a:cxn ang="0">
                  <a:pos x="363" y="53"/>
                </a:cxn>
                <a:cxn ang="0">
                  <a:pos x="363" y="76"/>
                </a:cxn>
                <a:cxn ang="0">
                  <a:pos x="387" y="150"/>
                </a:cxn>
                <a:cxn ang="0">
                  <a:pos x="376" y="201"/>
                </a:cxn>
                <a:cxn ang="0">
                  <a:pos x="380" y="264"/>
                </a:cxn>
                <a:cxn ang="0">
                  <a:pos x="366" y="306"/>
                </a:cxn>
                <a:cxn ang="0">
                  <a:pos x="359" y="388"/>
                </a:cxn>
                <a:cxn ang="0">
                  <a:pos x="325" y="416"/>
                </a:cxn>
                <a:cxn ang="0">
                  <a:pos x="315" y="439"/>
                </a:cxn>
                <a:cxn ang="0">
                  <a:pos x="237" y="521"/>
                </a:cxn>
                <a:cxn ang="0">
                  <a:pos x="231" y="557"/>
                </a:cxn>
                <a:cxn ang="0">
                  <a:pos x="174" y="570"/>
                </a:cxn>
                <a:cxn ang="0">
                  <a:pos x="106" y="574"/>
                </a:cxn>
                <a:cxn ang="0">
                  <a:pos x="59" y="549"/>
                </a:cxn>
                <a:cxn ang="0">
                  <a:pos x="22" y="507"/>
                </a:cxn>
                <a:cxn ang="0">
                  <a:pos x="26" y="412"/>
                </a:cxn>
                <a:cxn ang="0">
                  <a:pos x="9" y="372"/>
                </a:cxn>
                <a:cxn ang="0">
                  <a:pos x="0" y="283"/>
                </a:cxn>
                <a:cxn ang="0">
                  <a:pos x="3" y="317"/>
                </a:cxn>
                <a:cxn ang="0">
                  <a:pos x="3" y="317"/>
                </a:cxn>
              </a:cxnLst>
              <a:rect l="0" t="0" r="r" b="b"/>
              <a:pathLst>
                <a:path w="387" h="574">
                  <a:moveTo>
                    <a:pt x="3" y="317"/>
                  </a:moveTo>
                  <a:lnTo>
                    <a:pt x="43" y="399"/>
                  </a:lnTo>
                  <a:lnTo>
                    <a:pt x="43" y="435"/>
                  </a:lnTo>
                  <a:lnTo>
                    <a:pt x="43" y="503"/>
                  </a:lnTo>
                  <a:lnTo>
                    <a:pt x="78" y="551"/>
                  </a:lnTo>
                  <a:lnTo>
                    <a:pt x="127" y="551"/>
                  </a:lnTo>
                  <a:lnTo>
                    <a:pt x="133" y="505"/>
                  </a:lnTo>
                  <a:lnTo>
                    <a:pt x="173" y="526"/>
                  </a:lnTo>
                  <a:lnTo>
                    <a:pt x="195" y="502"/>
                  </a:lnTo>
                  <a:lnTo>
                    <a:pt x="199" y="486"/>
                  </a:lnTo>
                  <a:lnTo>
                    <a:pt x="224" y="500"/>
                  </a:lnTo>
                  <a:lnTo>
                    <a:pt x="220" y="471"/>
                  </a:lnTo>
                  <a:lnTo>
                    <a:pt x="252" y="488"/>
                  </a:lnTo>
                  <a:lnTo>
                    <a:pt x="262" y="443"/>
                  </a:lnTo>
                  <a:lnTo>
                    <a:pt x="304" y="416"/>
                  </a:lnTo>
                  <a:lnTo>
                    <a:pt x="317" y="391"/>
                  </a:lnTo>
                  <a:lnTo>
                    <a:pt x="347" y="359"/>
                  </a:lnTo>
                  <a:lnTo>
                    <a:pt x="355" y="317"/>
                  </a:lnTo>
                  <a:lnTo>
                    <a:pt x="349" y="289"/>
                  </a:lnTo>
                  <a:lnTo>
                    <a:pt x="368" y="251"/>
                  </a:lnTo>
                  <a:lnTo>
                    <a:pt x="363" y="228"/>
                  </a:lnTo>
                  <a:lnTo>
                    <a:pt x="361" y="194"/>
                  </a:lnTo>
                  <a:lnTo>
                    <a:pt x="372" y="171"/>
                  </a:lnTo>
                  <a:lnTo>
                    <a:pt x="374" y="139"/>
                  </a:lnTo>
                  <a:lnTo>
                    <a:pt x="363" y="108"/>
                  </a:lnTo>
                  <a:lnTo>
                    <a:pt x="342" y="70"/>
                  </a:lnTo>
                  <a:lnTo>
                    <a:pt x="349" y="42"/>
                  </a:lnTo>
                  <a:lnTo>
                    <a:pt x="349" y="23"/>
                  </a:lnTo>
                  <a:lnTo>
                    <a:pt x="325" y="0"/>
                  </a:lnTo>
                  <a:lnTo>
                    <a:pt x="361" y="15"/>
                  </a:lnTo>
                  <a:lnTo>
                    <a:pt x="363" y="53"/>
                  </a:lnTo>
                  <a:lnTo>
                    <a:pt x="363" y="76"/>
                  </a:lnTo>
                  <a:lnTo>
                    <a:pt x="387" y="150"/>
                  </a:lnTo>
                  <a:lnTo>
                    <a:pt x="376" y="201"/>
                  </a:lnTo>
                  <a:lnTo>
                    <a:pt x="380" y="264"/>
                  </a:lnTo>
                  <a:lnTo>
                    <a:pt x="366" y="306"/>
                  </a:lnTo>
                  <a:lnTo>
                    <a:pt x="359" y="388"/>
                  </a:lnTo>
                  <a:lnTo>
                    <a:pt x="325" y="416"/>
                  </a:lnTo>
                  <a:lnTo>
                    <a:pt x="315" y="439"/>
                  </a:lnTo>
                  <a:lnTo>
                    <a:pt x="237" y="521"/>
                  </a:lnTo>
                  <a:lnTo>
                    <a:pt x="231" y="557"/>
                  </a:lnTo>
                  <a:lnTo>
                    <a:pt x="174" y="570"/>
                  </a:lnTo>
                  <a:lnTo>
                    <a:pt x="106" y="574"/>
                  </a:lnTo>
                  <a:lnTo>
                    <a:pt x="59" y="549"/>
                  </a:lnTo>
                  <a:lnTo>
                    <a:pt x="22" y="507"/>
                  </a:lnTo>
                  <a:lnTo>
                    <a:pt x="26" y="412"/>
                  </a:lnTo>
                  <a:lnTo>
                    <a:pt x="9" y="372"/>
                  </a:lnTo>
                  <a:lnTo>
                    <a:pt x="0" y="283"/>
                  </a:lnTo>
                  <a:lnTo>
                    <a:pt x="3" y="317"/>
                  </a:lnTo>
                  <a:lnTo>
                    <a:pt x="3" y="3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43" name="Freeform 71"/>
            <p:cNvSpPr>
              <a:spLocks/>
            </p:cNvSpPr>
            <p:nvPr/>
          </p:nvSpPr>
          <p:spPr bwMode="auto">
            <a:xfrm>
              <a:off x="3214" y="2511"/>
              <a:ext cx="251" cy="58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57" y="49"/>
                </a:cxn>
                <a:cxn ang="0">
                  <a:pos x="63" y="97"/>
                </a:cxn>
                <a:cxn ang="0">
                  <a:pos x="80" y="49"/>
                </a:cxn>
                <a:cxn ang="0">
                  <a:pos x="122" y="47"/>
                </a:cxn>
                <a:cxn ang="0">
                  <a:pos x="125" y="17"/>
                </a:cxn>
                <a:cxn ang="0">
                  <a:pos x="156" y="13"/>
                </a:cxn>
                <a:cxn ang="0">
                  <a:pos x="211" y="13"/>
                </a:cxn>
                <a:cxn ang="0">
                  <a:pos x="255" y="13"/>
                </a:cxn>
                <a:cxn ang="0">
                  <a:pos x="321" y="21"/>
                </a:cxn>
                <a:cxn ang="0">
                  <a:pos x="367" y="26"/>
                </a:cxn>
                <a:cxn ang="0">
                  <a:pos x="403" y="42"/>
                </a:cxn>
                <a:cxn ang="0">
                  <a:pos x="376" y="19"/>
                </a:cxn>
                <a:cxn ang="0">
                  <a:pos x="346" y="13"/>
                </a:cxn>
                <a:cxn ang="0">
                  <a:pos x="308" y="13"/>
                </a:cxn>
                <a:cxn ang="0">
                  <a:pos x="205" y="0"/>
                </a:cxn>
                <a:cxn ang="0">
                  <a:pos x="123" y="4"/>
                </a:cxn>
                <a:cxn ang="0">
                  <a:pos x="45" y="34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403" h="97">
                  <a:moveTo>
                    <a:pt x="0" y="68"/>
                  </a:moveTo>
                  <a:lnTo>
                    <a:pt x="57" y="49"/>
                  </a:lnTo>
                  <a:lnTo>
                    <a:pt x="63" y="97"/>
                  </a:lnTo>
                  <a:lnTo>
                    <a:pt x="80" y="49"/>
                  </a:lnTo>
                  <a:lnTo>
                    <a:pt x="122" y="47"/>
                  </a:lnTo>
                  <a:lnTo>
                    <a:pt x="125" y="17"/>
                  </a:lnTo>
                  <a:lnTo>
                    <a:pt x="156" y="13"/>
                  </a:lnTo>
                  <a:lnTo>
                    <a:pt x="211" y="13"/>
                  </a:lnTo>
                  <a:lnTo>
                    <a:pt x="255" y="13"/>
                  </a:lnTo>
                  <a:lnTo>
                    <a:pt x="321" y="21"/>
                  </a:lnTo>
                  <a:lnTo>
                    <a:pt x="367" y="26"/>
                  </a:lnTo>
                  <a:lnTo>
                    <a:pt x="403" y="42"/>
                  </a:lnTo>
                  <a:lnTo>
                    <a:pt x="376" y="19"/>
                  </a:lnTo>
                  <a:lnTo>
                    <a:pt x="346" y="13"/>
                  </a:lnTo>
                  <a:lnTo>
                    <a:pt x="308" y="13"/>
                  </a:lnTo>
                  <a:lnTo>
                    <a:pt x="205" y="0"/>
                  </a:lnTo>
                  <a:lnTo>
                    <a:pt x="123" y="4"/>
                  </a:lnTo>
                  <a:lnTo>
                    <a:pt x="45" y="34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44" name="Freeform 72"/>
            <p:cNvSpPr>
              <a:spLocks/>
            </p:cNvSpPr>
            <p:nvPr/>
          </p:nvSpPr>
          <p:spPr bwMode="auto">
            <a:xfrm>
              <a:off x="3201" y="2526"/>
              <a:ext cx="207" cy="80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23" y="35"/>
                </a:cxn>
                <a:cxn ang="0">
                  <a:pos x="17" y="59"/>
                </a:cxn>
                <a:cxn ang="0">
                  <a:pos x="34" y="65"/>
                </a:cxn>
                <a:cxn ang="0">
                  <a:pos x="80" y="71"/>
                </a:cxn>
                <a:cxn ang="0">
                  <a:pos x="19" y="78"/>
                </a:cxn>
                <a:cxn ang="0">
                  <a:pos x="27" y="88"/>
                </a:cxn>
                <a:cxn ang="0">
                  <a:pos x="68" y="97"/>
                </a:cxn>
                <a:cxn ang="0">
                  <a:pos x="97" y="90"/>
                </a:cxn>
                <a:cxn ang="0">
                  <a:pos x="105" y="73"/>
                </a:cxn>
                <a:cxn ang="0">
                  <a:pos x="145" y="61"/>
                </a:cxn>
                <a:cxn ang="0">
                  <a:pos x="184" y="56"/>
                </a:cxn>
                <a:cxn ang="0">
                  <a:pos x="253" y="57"/>
                </a:cxn>
                <a:cxn ang="0">
                  <a:pos x="333" y="65"/>
                </a:cxn>
                <a:cxn ang="0">
                  <a:pos x="219" y="65"/>
                </a:cxn>
                <a:cxn ang="0">
                  <a:pos x="183" y="73"/>
                </a:cxn>
                <a:cxn ang="0">
                  <a:pos x="145" y="99"/>
                </a:cxn>
                <a:cxn ang="0">
                  <a:pos x="103" y="118"/>
                </a:cxn>
                <a:cxn ang="0">
                  <a:pos x="59" y="132"/>
                </a:cxn>
                <a:cxn ang="0">
                  <a:pos x="0" y="82"/>
                </a:cxn>
                <a:cxn ang="0">
                  <a:pos x="6" y="52"/>
                </a:cxn>
                <a:cxn ang="0">
                  <a:pos x="15" y="31"/>
                </a:cxn>
                <a:cxn ang="0">
                  <a:pos x="107" y="0"/>
                </a:cxn>
                <a:cxn ang="0">
                  <a:pos x="107" y="0"/>
                </a:cxn>
              </a:cxnLst>
              <a:rect l="0" t="0" r="r" b="b"/>
              <a:pathLst>
                <a:path w="333" h="132">
                  <a:moveTo>
                    <a:pt x="107" y="0"/>
                  </a:moveTo>
                  <a:lnTo>
                    <a:pt x="23" y="35"/>
                  </a:lnTo>
                  <a:lnTo>
                    <a:pt x="17" y="59"/>
                  </a:lnTo>
                  <a:lnTo>
                    <a:pt x="34" y="65"/>
                  </a:lnTo>
                  <a:lnTo>
                    <a:pt x="80" y="71"/>
                  </a:lnTo>
                  <a:lnTo>
                    <a:pt x="19" y="78"/>
                  </a:lnTo>
                  <a:lnTo>
                    <a:pt x="27" y="88"/>
                  </a:lnTo>
                  <a:lnTo>
                    <a:pt x="68" y="97"/>
                  </a:lnTo>
                  <a:lnTo>
                    <a:pt x="97" y="90"/>
                  </a:lnTo>
                  <a:lnTo>
                    <a:pt x="105" y="73"/>
                  </a:lnTo>
                  <a:lnTo>
                    <a:pt x="145" y="61"/>
                  </a:lnTo>
                  <a:lnTo>
                    <a:pt x="184" y="56"/>
                  </a:lnTo>
                  <a:lnTo>
                    <a:pt x="253" y="57"/>
                  </a:lnTo>
                  <a:lnTo>
                    <a:pt x="333" y="65"/>
                  </a:lnTo>
                  <a:lnTo>
                    <a:pt x="219" y="65"/>
                  </a:lnTo>
                  <a:lnTo>
                    <a:pt x="183" y="73"/>
                  </a:lnTo>
                  <a:lnTo>
                    <a:pt x="145" y="99"/>
                  </a:lnTo>
                  <a:lnTo>
                    <a:pt x="103" y="118"/>
                  </a:lnTo>
                  <a:lnTo>
                    <a:pt x="59" y="132"/>
                  </a:lnTo>
                  <a:lnTo>
                    <a:pt x="0" y="82"/>
                  </a:lnTo>
                  <a:lnTo>
                    <a:pt x="6" y="52"/>
                  </a:lnTo>
                  <a:lnTo>
                    <a:pt x="15" y="31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45" name="Freeform 73"/>
            <p:cNvSpPr>
              <a:spLocks/>
            </p:cNvSpPr>
            <p:nvPr/>
          </p:nvSpPr>
          <p:spPr bwMode="auto">
            <a:xfrm>
              <a:off x="3263" y="2792"/>
              <a:ext cx="177" cy="260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7" y="262"/>
                </a:cxn>
                <a:cxn ang="0">
                  <a:pos x="42" y="418"/>
                </a:cxn>
                <a:cxn ang="0">
                  <a:pos x="99" y="427"/>
                </a:cxn>
                <a:cxn ang="0">
                  <a:pos x="180" y="395"/>
                </a:cxn>
                <a:cxn ang="0">
                  <a:pos x="205" y="353"/>
                </a:cxn>
                <a:cxn ang="0">
                  <a:pos x="226" y="317"/>
                </a:cxn>
                <a:cxn ang="0">
                  <a:pos x="245" y="233"/>
                </a:cxn>
                <a:cxn ang="0">
                  <a:pos x="264" y="142"/>
                </a:cxn>
                <a:cxn ang="0">
                  <a:pos x="285" y="0"/>
                </a:cxn>
                <a:cxn ang="0">
                  <a:pos x="213" y="97"/>
                </a:cxn>
                <a:cxn ang="0">
                  <a:pos x="184" y="129"/>
                </a:cxn>
                <a:cxn ang="0">
                  <a:pos x="72" y="131"/>
                </a:cxn>
                <a:cxn ang="0">
                  <a:pos x="0" y="66"/>
                </a:cxn>
                <a:cxn ang="0">
                  <a:pos x="0" y="66"/>
                </a:cxn>
              </a:cxnLst>
              <a:rect l="0" t="0" r="r" b="b"/>
              <a:pathLst>
                <a:path w="285" h="427">
                  <a:moveTo>
                    <a:pt x="0" y="66"/>
                  </a:moveTo>
                  <a:lnTo>
                    <a:pt x="7" y="262"/>
                  </a:lnTo>
                  <a:lnTo>
                    <a:pt x="42" y="418"/>
                  </a:lnTo>
                  <a:lnTo>
                    <a:pt x="99" y="427"/>
                  </a:lnTo>
                  <a:lnTo>
                    <a:pt x="180" y="395"/>
                  </a:lnTo>
                  <a:lnTo>
                    <a:pt x="205" y="353"/>
                  </a:lnTo>
                  <a:lnTo>
                    <a:pt x="226" y="317"/>
                  </a:lnTo>
                  <a:lnTo>
                    <a:pt x="245" y="233"/>
                  </a:lnTo>
                  <a:lnTo>
                    <a:pt x="264" y="142"/>
                  </a:lnTo>
                  <a:lnTo>
                    <a:pt x="285" y="0"/>
                  </a:lnTo>
                  <a:lnTo>
                    <a:pt x="213" y="97"/>
                  </a:lnTo>
                  <a:lnTo>
                    <a:pt x="184" y="129"/>
                  </a:lnTo>
                  <a:lnTo>
                    <a:pt x="72" y="131"/>
                  </a:lnTo>
                  <a:lnTo>
                    <a:pt x="0" y="66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46" name="Freeform 74"/>
            <p:cNvSpPr>
              <a:spLocks/>
            </p:cNvSpPr>
            <p:nvPr/>
          </p:nvSpPr>
          <p:spPr bwMode="auto">
            <a:xfrm>
              <a:off x="3229" y="2780"/>
              <a:ext cx="450" cy="313"/>
            </a:xfrm>
            <a:custGeom>
              <a:avLst/>
              <a:gdLst/>
              <a:ahLst/>
              <a:cxnLst>
                <a:cxn ang="0">
                  <a:pos x="36" y="72"/>
                </a:cxn>
                <a:cxn ang="0">
                  <a:pos x="24" y="361"/>
                </a:cxn>
                <a:cxn ang="0">
                  <a:pos x="70" y="469"/>
                </a:cxn>
                <a:cxn ang="0">
                  <a:pos x="70" y="479"/>
                </a:cxn>
                <a:cxn ang="0">
                  <a:pos x="254" y="463"/>
                </a:cxn>
                <a:cxn ang="0">
                  <a:pos x="283" y="414"/>
                </a:cxn>
                <a:cxn ang="0">
                  <a:pos x="313" y="359"/>
                </a:cxn>
                <a:cxn ang="0">
                  <a:pos x="359" y="114"/>
                </a:cxn>
                <a:cxn ang="0">
                  <a:pos x="378" y="268"/>
                </a:cxn>
                <a:cxn ang="0">
                  <a:pos x="427" y="190"/>
                </a:cxn>
                <a:cxn ang="0">
                  <a:pos x="454" y="163"/>
                </a:cxn>
                <a:cxn ang="0">
                  <a:pos x="454" y="308"/>
                </a:cxn>
                <a:cxn ang="0">
                  <a:pos x="543" y="98"/>
                </a:cxn>
                <a:cxn ang="0">
                  <a:pos x="579" y="154"/>
                </a:cxn>
                <a:cxn ang="0">
                  <a:pos x="589" y="62"/>
                </a:cxn>
                <a:cxn ang="0">
                  <a:pos x="653" y="68"/>
                </a:cxn>
                <a:cxn ang="0">
                  <a:pos x="670" y="0"/>
                </a:cxn>
                <a:cxn ang="0">
                  <a:pos x="722" y="140"/>
                </a:cxn>
                <a:cxn ang="0">
                  <a:pos x="676" y="287"/>
                </a:cxn>
                <a:cxn ang="0">
                  <a:pos x="562" y="391"/>
                </a:cxn>
                <a:cxn ang="0">
                  <a:pos x="256" y="505"/>
                </a:cxn>
                <a:cxn ang="0">
                  <a:pos x="114" y="515"/>
                </a:cxn>
                <a:cxn ang="0">
                  <a:pos x="0" y="492"/>
                </a:cxn>
                <a:cxn ang="0">
                  <a:pos x="0" y="241"/>
                </a:cxn>
                <a:cxn ang="0">
                  <a:pos x="19" y="150"/>
                </a:cxn>
                <a:cxn ang="0">
                  <a:pos x="36" y="72"/>
                </a:cxn>
                <a:cxn ang="0">
                  <a:pos x="36" y="72"/>
                </a:cxn>
              </a:cxnLst>
              <a:rect l="0" t="0" r="r" b="b"/>
              <a:pathLst>
                <a:path w="722" h="515">
                  <a:moveTo>
                    <a:pt x="36" y="72"/>
                  </a:moveTo>
                  <a:lnTo>
                    <a:pt x="24" y="361"/>
                  </a:lnTo>
                  <a:lnTo>
                    <a:pt x="70" y="469"/>
                  </a:lnTo>
                  <a:lnTo>
                    <a:pt x="70" y="479"/>
                  </a:lnTo>
                  <a:lnTo>
                    <a:pt x="254" y="463"/>
                  </a:lnTo>
                  <a:lnTo>
                    <a:pt x="283" y="414"/>
                  </a:lnTo>
                  <a:lnTo>
                    <a:pt x="313" y="359"/>
                  </a:lnTo>
                  <a:lnTo>
                    <a:pt x="359" y="114"/>
                  </a:lnTo>
                  <a:lnTo>
                    <a:pt x="378" y="268"/>
                  </a:lnTo>
                  <a:lnTo>
                    <a:pt x="427" y="190"/>
                  </a:lnTo>
                  <a:lnTo>
                    <a:pt x="454" y="163"/>
                  </a:lnTo>
                  <a:lnTo>
                    <a:pt x="454" y="308"/>
                  </a:lnTo>
                  <a:lnTo>
                    <a:pt x="543" y="98"/>
                  </a:lnTo>
                  <a:lnTo>
                    <a:pt x="579" y="154"/>
                  </a:lnTo>
                  <a:lnTo>
                    <a:pt x="589" y="62"/>
                  </a:lnTo>
                  <a:lnTo>
                    <a:pt x="653" y="68"/>
                  </a:lnTo>
                  <a:lnTo>
                    <a:pt x="670" y="0"/>
                  </a:lnTo>
                  <a:lnTo>
                    <a:pt x="722" y="140"/>
                  </a:lnTo>
                  <a:lnTo>
                    <a:pt x="676" y="287"/>
                  </a:lnTo>
                  <a:lnTo>
                    <a:pt x="562" y="391"/>
                  </a:lnTo>
                  <a:lnTo>
                    <a:pt x="256" y="505"/>
                  </a:lnTo>
                  <a:lnTo>
                    <a:pt x="114" y="515"/>
                  </a:lnTo>
                  <a:lnTo>
                    <a:pt x="0" y="492"/>
                  </a:lnTo>
                  <a:lnTo>
                    <a:pt x="0" y="241"/>
                  </a:lnTo>
                  <a:lnTo>
                    <a:pt x="19" y="150"/>
                  </a:lnTo>
                  <a:lnTo>
                    <a:pt x="36" y="72"/>
                  </a:lnTo>
                  <a:lnTo>
                    <a:pt x="36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47" name="Freeform 75"/>
            <p:cNvSpPr>
              <a:spLocks/>
            </p:cNvSpPr>
            <p:nvPr/>
          </p:nvSpPr>
          <p:spPr bwMode="auto">
            <a:xfrm>
              <a:off x="3390" y="2125"/>
              <a:ext cx="227" cy="641"/>
            </a:xfrm>
            <a:custGeom>
              <a:avLst/>
              <a:gdLst/>
              <a:ahLst/>
              <a:cxnLst>
                <a:cxn ang="0">
                  <a:pos x="127" y="1023"/>
                </a:cxn>
                <a:cxn ang="0">
                  <a:pos x="274" y="1055"/>
                </a:cxn>
                <a:cxn ang="0">
                  <a:pos x="365" y="1045"/>
                </a:cxn>
                <a:cxn ang="0">
                  <a:pos x="242" y="986"/>
                </a:cxn>
                <a:cxn ang="0">
                  <a:pos x="186" y="1003"/>
                </a:cxn>
                <a:cxn ang="0">
                  <a:pos x="200" y="857"/>
                </a:cxn>
                <a:cxn ang="0">
                  <a:pos x="150" y="945"/>
                </a:cxn>
                <a:cxn ang="0">
                  <a:pos x="183" y="753"/>
                </a:cxn>
                <a:cxn ang="0">
                  <a:pos x="274" y="785"/>
                </a:cxn>
                <a:cxn ang="0">
                  <a:pos x="223" y="703"/>
                </a:cxn>
                <a:cxn ang="0">
                  <a:pos x="164" y="697"/>
                </a:cxn>
                <a:cxn ang="0">
                  <a:pos x="95" y="616"/>
                </a:cxn>
                <a:cxn ang="0">
                  <a:pos x="82" y="492"/>
                </a:cxn>
                <a:cxn ang="0">
                  <a:pos x="127" y="388"/>
                </a:cxn>
                <a:cxn ang="0">
                  <a:pos x="55" y="456"/>
                </a:cxn>
                <a:cxn ang="0">
                  <a:pos x="36" y="397"/>
                </a:cxn>
                <a:cxn ang="0">
                  <a:pos x="118" y="310"/>
                </a:cxn>
                <a:cxn ang="0">
                  <a:pos x="23" y="355"/>
                </a:cxn>
                <a:cxn ang="0">
                  <a:pos x="91" y="255"/>
                </a:cxn>
                <a:cxn ang="0">
                  <a:pos x="91" y="196"/>
                </a:cxn>
                <a:cxn ang="0">
                  <a:pos x="23" y="291"/>
                </a:cxn>
                <a:cxn ang="0">
                  <a:pos x="78" y="122"/>
                </a:cxn>
                <a:cxn ang="0">
                  <a:pos x="40" y="0"/>
                </a:cxn>
                <a:cxn ang="0">
                  <a:pos x="40" y="160"/>
                </a:cxn>
                <a:cxn ang="0">
                  <a:pos x="0" y="255"/>
                </a:cxn>
                <a:cxn ang="0">
                  <a:pos x="17" y="428"/>
                </a:cxn>
                <a:cxn ang="0">
                  <a:pos x="69" y="612"/>
                </a:cxn>
                <a:cxn ang="0">
                  <a:pos x="74" y="654"/>
                </a:cxn>
                <a:cxn ang="0">
                  <a:pos x="118" y="671"/>
                </a:cxn>
                <a:cxn ang="0">
                  <a:pos x="108" y="720"/>
                </a:cxn>
                <a:cxn ang="0">
                  <a:pos x="139" y="796"/>
                </a:cxn>
                <a:cxn ang="0">
                  <a:pos x="129" y="834"/>
                </a:cxn>
                <a:cxn ang="0">
                  <a:pos x="139" y="905"/>
                </a:cxn>
                <a:cxn ang="0">
                  <a:pos x="118" y="948"/>
                </a:cxn>
                <a:cxn ang="0">
                  <a:pos x="118" y="1003"/>
                </a:cxn>
                <a:cxn ang="0">
                  <a:pos x="127" y="1023"/>
                </a:cxn>
                <a:cxn ang="0">
                  <a:pos x="127" y="1023"/>
                </a:cxn>
              </a:cxnLst>
              <a:rect l="0" t="0" r="r" b="b"/>
              <a:pathLst>
                <a:path w="365" h="1055">
                  <a:moveTo>
                    <a:pt x="127" y="1023"/>
                  </a:moveTo>
                  <a:lnTo>
                    <a:pt x="274" y="1055"/>
                  </a:lnTo>
                  <a:lnTo>
                    <a:pt x="365" y="1045"/>
                  </a:lnTo>
                  <a:lnTo>
                    <a:pt x="242" y="986"/>
                  </a:lnTo>
                  <a:lnTo>
                    <a:pt x="186" y="1003"/>
                  </a:lnTo>
                  <a:lnTo>
                    <a:pt x="200" y="857"/>
                  </a:lnTo>
                  <a:lnTo>
                    <a:pt x="150" y="945"/>
                  </a:lnTo>
                  <a:lnTo>
                    <a:pt x="183" y="753"/>
                  </a:lnTo>
                  <a:lnTo>
                    <a:pt x="274" y="785"/>
                  </a:lnTo>
                  <a:lnTo>
                    <a:pt x="223" y="703"/>
                  </a:lnTo>
                  <a:lnTo>
                    <a:pt x="164" y="697"/>
                  </a:lnTo>
                  <a:lnTo>
                    <a:pt x="95" y="616"/>
                  </a:lnTo>
                  <a:lnTo>
                    <a:pt x="82" y="492"/>
                  </a:lnTo>
                  <a:lnTo>
                    <a:pt x="127" y="388"/>
                  </a:lnTo>
                  <a:lnTo>
                    <a:pt x="55" y="456"/>
                  </a:lnTo>
                  <a:lnTo>
                    <a:pt x="36" y="397"/>
                  </a:lnTo>
                  <a:lnTo>
                    <a:pt x="118" y="310"/>
                  </a:lnTo>
                  <a:lnTo>
                    <a:pt x="23" y="355"/>
                  </a:lnTo>
                  <a:lnTo>
                    <a:pt x="91" y="255"/>
                  </a:lnTo>
                  <a:lnTo>
                    <a:pt x="91" y="196"/>
                  </a:lnTo>
                  <a:lnTo>
                    <a:pt x="23" y="291"/>
                  </a:lnTo>
                  <a:lnTo>
                    <a:pt x="78" y="122"/>
                  </a:lnTo>
                  <a:lnTo>
                    <a:pt x="40" y="0"/>
                  </a:lnTo>
                  <a:lnTo>
                    <a:pt x="40" y="160"/>
                  </a:lnTo>
                  <a:lnTo>
                    <a:pt x="0" y="255"/>
                  </a:lnTo>
                  <a:lnTo>
                    <a:pt x="17" y="428"/>
                  </a:lnTo>
                  <a:lnTo>
                    <a:pt x="69" y="612"/>
                  </a:lnTo>
                  <a:lnTo>
                    <a:pt x="74" y="654"/>
                  </a:lnTo>
                  <a:lnTo>
                    <a:pt x="118" y="671"/>
                  </a:lnTo>
                  <a:lnTo>
                    <a:pt x="108" y="720"/>
                  </a:lnTo>
                  <a:lnTo>
                    <a:pt x="139" y="796"/>
                  </a:lnTo>
                  <a:lnTo>
                    <a:pt x="129" y="834"/>
                  </a:lnTo>
                  <a:lnTo>
                    <a:pt x="139" y="905"/>
                  </a:lnTo>
                  <a:lnTo>
                    <a:pt x="118" y="948"/>
                  </a:lnTo>
                  <a:lnTo>
                    <a:pt x="118" y="1003"/>
                  </a:lnTo>
                  <a:lnTo>
                    <a:pt x="127" y="1023"/>
                  </a:lnTo>
                  <a:lnTo>
                    <a:pt x="127" y="10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48" name="Freeform 76"/>
            <p:cNvSpPr>
              <a:spLocks/>
            </p:cNvSpPr>
            <p:nvPr/>
          </p:nvSpPr>
          <p:spPr bwMode="auto">
            <a:xfrm>
              <a:off x="3270" y="2026"/>
              <a:ext cx="443" cy="955"/>
            </a:xfrm>
            <a:custGeom>
              <a:avLst/>
              <a:gdLst/>
              <a:ahLst/>
              <a:cxnLst>
                <a:cxn ang="0">
                  <a:pos x="179" y="67"/>
                </a:cxn>
                <a:cxn ang="0">
                  <a:pos x="207" y="111"/>
                </a:cxn>
                <a:cxn ang="0">
                  <a:pos x="264" y="189"/>
                </a:cxn>
                <a:cxn ang="0">
                  <a:pos x="318" y="280"/>
                </a:cxn>
                <a:cxn ang="0">
                  <a:pos x="329" y="344"/>
                </a:cxn>
                <a:cxn ang="0">
                  <a:pos x="356" y="392"/>
                </a:cxn>
                <a:cxn ang="0">
                  <a:pos x="331" y="462"/>
                </a:cxn>
                <a:cxn ang="0">
                  <a:pos x="354" y="489"/>
                </a:cxn>
                <a:cxn ang="0">
                  <a:pos x="369" y="554"/>
                </a:cxn>
                <a:cxn ang="0">
                  <a:pos x="338" y="688"/>
                </a:cxn>
                <a:cxn ang="0">
                  <a:pos x="396" y="658"/>
                </a:cxn>
                <a:cxn ang="0">
                  <a:pos x="392" y="820"/>
                </a:cxn>
                <a:cxn ang="0">
                  <a:pos x="401" y="846"/>
                </a:cxn>
                <a:cxn ang="0">
                  <a:pos x="454" y="842"/>
                </a:cxn>
                <a:cxn ang="0">
                  <a:pos x="403" y="797"/>
                </a:cxn>
                <a:cxn ang="0">
                  <a:pos x="409" y="761"/>
                </a:cxn>
                <a:cxn ang="0">
                  <a:pos x="494" y="846"/>
                </a:cxn>
                <a:cxn ang="0">
                  <a:pos x="494" y="922"/>
                </a:cxn>
                <a:cxn ang="0">
                  <a:pos x="559" y="953"/>
                </a:cxn>
                <a:cxn ang="0">
                  <a:pos x="567" y="1017"/>
                </a:cxn>
                <a:cxn ang="0">
                  <a:pos x="627" y="1078"/>
                </a:cxn>
                <a:cxn ang="0">
                  <a:pos x="625" y="1126"/>
                </a:cxn>
                <a:cxn ang="0">
                  <a:pos x="673" y="1221"/>
                </a:cxn>
                <a:cxn ang="0">
                  <a:pos x="576" y="1572"/>
                </a:cxn>
                <a:cxn ang="0">
                  <a:pos x="644" y="1481"/>
                </a:cxn>
                <a:cxn ang="0">
                  <a:pos x="711" y="1369"/>
                </a:cxn>
                <a:cxn ang="0">
                  <a:pos x="711" y="1217"/>
                </a:cxn>
                <a:cxn ang="0">
                  <a:pos x="665" y="1124"/>
                </a:cxn>
                <a:cxn ang="0">
                  <a:pos x="652" y="1057"/>
                </a:cxn>
                <a:cxn ang="0">
                  <a:pos x="572" y="996"/>
                </a:cxn>
                <a:cxn ang="0">
                  <a:pos x="572" y="922"/>
                </a:cxn>
                <a:cxn ang="0">
                  <a:pos x="513" y="909"/>
                </a:cxn>
                <a:cxn ang="0">
                  <a:pos x="500" y="835"/>
                </a:cxn>
                <a:cxn ang="0">
                  <a:pos x="413" y="698"/>
                </a:cxn>
                <a:cxn ang="0">
                  <a:pos x="399" y="618"/>
                </a:cxn>
                <a:cxn ang="0">
                  <a:pos x="373" y="472"/>
                </a:cxn>
                <a:cxn ang="0">
                  <a:pos x="373" y="352"/>
                </a:cxn>
                <a:cxn ang="0">
                  <a:pos x="352" y="297"/>
                </a:cxn>
                <a:cxn ang="0">
                  <a:pos x="297" y="185"/>
                </a:cxn>
                <a:cxn ang="0">
                  <a:pos x="240" y="124"/>
                </a:cxn>
                <a:cxn ang="0">
                  <a:pos x="198" y="57"/>
                </a:cxn>
                <a:cxn ang="0">
                  <a:pos x="0" y="0"/>
                </a:cxn>
                <a:cxn ang="0">
                  <a:pos x="179" y="67"/>
                </a:cxn>
                <a:cxn ang="0">
                  <a:pos x="179" y="67"/>
                </a:cxn>
              </a:cxnLst>
              <a:rect l="0" t="0" r="r" b="b"/>
              <a:pathLst>
                <a:path w="711" h="1572">
                  <a:moveTo>
                    <a:pt x="179" y="67"/>
                  </a:moveTo>
                  <a:lnTo>
                    <a:pt x="207" y="111"/>
                  </a:lnTo>
                  <a:lnTo>
                    <a:pt x="264" y="189"/>
                  </a:lnTo>
                  <a:lnTo>
                    <a:pt x="318" y="280"/>
                  </a:lnTo>
                  <a:lnTo>
                    <a:pt x="329" y="344"/>
                  </a:lnTo>
                  <a:lnTo>
                    <a:pt x="356" y="392"/>
                  </a:lnTo>
                  <a:lnTo>
                    <a:pt x="331" y="462"/>
                  </a:lnTo>
                  <a:lnTo>
                    <a:pt x="354" y="489"/>
                  </a:lnTo>
                  <a:lnTo>
                    <a:pt x="369" y="554"/>
                  </a:lnTo>
                  <a:lnTo>
                    <a:pt x="338" y="688"/>
                  </a:lnTo>
                  <a:lnTo>
                    <a:pt x="396" y="658"/>
                  </a:lnTo>
                  <a:lnTo>
                    <a:pt x="392" y="820"/>
                  </a:lnTo>
                  <a:lnTo>
                    <a:pt x="401" y="846"/>
                  </a:lnTo>
                  <a:lnTo>
                    <a:pt x="454" y="842"/>
                  </a:lnTo>
                  <a:lnTo>
                    <a:pt x="403" y="797"/>
                  </a:lnTo>
                  <a:lnTo>
                    <a:pt x="409" y="761"/>
                  </a:lnTo>
                  <a:lnTo>
                    <a:pt x="494" y="846"/>
                  </a:lnTo>
                  <a:lnTo>
                    <a:pt x="494" y="922"/>
                  </a:lnTo>
                  <a:lnTo>
                    <a:pt x="559" y="953"/>
                  </a:lnTo>
                  <a:lnTo>
                    <a:pt x="567" y="1017"/>
                  </a:lnTo>
                  <a:lnTo>
                    <a:pt x="627" y="1078"/>
                  </a:lnTo>
                  <a:lnTo>
                    <a:pt x="625" y="1126"/>
                  </a:lnTo>
                  <a:lnTo>
                    <a:pt x="673" y="1221"/>
                  </a:lnTo>
                  <a:lnTo>
                    <a:pt x="576" y="1572"/>
                  </a:lnTo>
                  <a:lnTo>
                    <a:pt x="644" y="1481"/>
                  </a:lnTo>
                  <a:lnTo>
                    <a:pt x="711" y="1369"/>
                  </a:lnTo>
                  <a:lnTo>
                    <a:pt x="711" y="1217"/>
                  </a:lnTo>
                  <a:lnTo>
                    <a:pt x="665" y="1124"/>
                  </a:lnTo>
                  <a:lnTo>
                    <a:pt x="652" y="1057"/>
                  </a:lnTo>
                  <a:lnTo>
                    <a:pt x="572" y="996"/>
                  </a:lnTo>
                  <a:lnTo>
                    <a:pt x="572" y="922"/>
                  </a:lnTo>
                  <a:lnTo>
                    <a:pt x="513" y="909"/>
                  </a:lnTo>
                  <a:lnTo>
                    <a:pt x="500" y="835"/>
                  </a:lnTo>
                  <a:lnTo>
                    <a:pt x="413" y="698"/>
                  </a:lnTo>
                  <a:lnTo>
                    <a:pt x="399" y="618"/>
                  </a:lnTo>
                  <a:lnTo>
                    <a:pt x="373" y="472"/>
                  </a:lnTo>
                  <a:lnTo>
                    <a:pt x="373" y="352"/>
                  </a:lnTo>
                  <a:lnTo>
                    <a:pt x="352" y="297"/>
                  </a:lnTo>
                  <a:lnTo>
                    <a:pt x="297" y="185"/>
                  </a:lnTo>
                  <a:lnTo>
                    <a:pt x="240" y="124"/>
                  </a:lnTo>
                  <a:lnTo>
                    <a:pt x="198" y="57"/>
                  </a:lnTo>
                  <a:lnTo>
                    <a:pt x="0" y="0"/>
                  </a:lnTo>
                  <a:lnTo>
                    <a:pt x="179" y="67"/>
                  </a:lnTo>
                  <a:lnTo>
                    <a:pt x="179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49" name="Freeform 77"/>
            <p:cNvSpPr>
              <a:spLocks/>
            </p:cNvSpPr>
            <p:nvPr/>
          </p:nvSpPr>
          <p:spPr bwMode="auto">
            <a:xfrm>
              <a:off x="2451" y="2262"/>
              <a:ext cx="783" cy="324"/>
            </a:xfrm>
            <a:custGeom>
              <a:avLst/>
              <a:gdLst/>
              <a:ahLst/>
              <a:cxnLst>
                <a:cxn ang="0">
                  <a:pos x="1249" y="23"/>
                </a:cxn>
                <a:cxn ang="0">
                  <a:pos x="1256" y="447"/>
                </a:cxn>
                <a:cxn ang="0">
                  <a:pos x="1241" y="456"/>
                </a:cxn>
                <a:cxn ang="0">
                  <a:pos x="1235" y="12"/>
                </a:cxn>
                <a:cxn ang="0">
                  <a:pos x="675" y="15"/>
                </a:cxn>
                <a:cxn ang="0">
                  <a:pos x="17" y="23"/>
                </a:cxn>
                <a:cxn ang="0">
                  <a:pos x="17" y="534"/>
                </a:cxn>
                <a:cxn ang="0">
                  <a:pos x="0" y="532"/>
                </a:cxn>
                <a:cxn ang="0">
                  <a:pos x="2" y="0"/>
                </a:cxn>
                <a:cxn ang="0">
                  <a:pos x="1250" y="6"/>
                </a:cxn>
                <a:cxn ang="0">
                  <a:pos x="1249" y="23"/>
                </a:cxn>
                <a:cxn ang="0">
                  <a:pos x="1249" y="23"/>
                </a:cxn>
              </a:cxnLst>
              <a:rect l="0" t="0" r="r" b="b"/>
              <a:pathLst>
                <a:path w="1256" h="534">
                  <a:moveTo>
                    <a:pt x="1249" y="23"/>
                  </a:moveTo>
                  <a:lnTo>
                    <a:pt x="1256" y="447"/>
                  </a:lnTo>
                  <a:lnTo>
                    <a:pt x="1241" y="456"/>
                  </a:lnTo>
                  <a:lnTo>
                    <a:pt x="1235" y="12"/>
                  </a:lnTo>
                  <a:lnTo>
                    <a:pt x="675" y="15"/>
                  </a:lnTo>
                  <a:lnTo>
                    <a:pt x="17" y="23"/>
                  </a:lnTo>
                  <a:lnTo>
                    <a:pt x="17" y="534"/>
                  </a:lnTo>
                  <a:lnTo>
                    <a:pt x="0" y="532"/>
                  </a:lnTo>
                  <a:lnTo>
                    <a:pt x="2" y="0"/>
                  </a:lnTo>
                  <a:lnTo>
                    <a:pt x="1250" y="6"/>
                  </a:lnTo>
                  <a:lnTo>
                    <a:pt x="1249" y="23"/>
                  </a:lnTo>
                  <a:lnTo>
                    <a:pt x="1249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50" name="Freeform 78"/>
            <p:cNvSpPr>
              <a:spLocks/>
            </p:cNvSpPr>
            <p:nvPr/>
          </p:nvSpPr>
          <p:spPr bwMode="auto">
            <a:xfrm>
              <a:off x="2420" y="2992"/>
              <a:ext cx="64" cy="156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100" y="255"/>
                </a:cxn>
                <a:cxn ang="0">
                  <a:pos x="74" y="0"/>
                </a:cxn>
                <a:cxn ang="0">
                  <a:pos x="0" y="162"/>
                </a:cxn>
                <a:cxn ang="0">
                  <a:pos x="0" y="162"/>
                </a:cxn>
              </a:cxnLst>
              <a:rect l="0" t="0" r="r" b="b"/>
              <a:pathLst>
                <a:path w="100" h="255">
                  <a:moveTo>
                    <a:pt x="0" y="162"/>
                  </a:moveTo>
                  <a:lnTo>
                    <a:pt x="100" y="255"/>
                  </a:lnTo>
                  <a:lnTo>
                    <a:pt x="74" y="0"/>
                  </a:lnTo>
                  <a:lnTo>
                    <a:pt x="0" y="162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51" name="Freeform 79"/>
            <p:cNvSpPr>
              <a:spLocks/>
            </p:cNvSpPr>
            <p:nvPr/>
          </p:nvSpPr>
          <p:spPr bwMode="auto">
            <a:xfrm>
              <a:off x="2050" y="3076"/>
              <a:ext cx="449" cy="343"/>
            </a:xfrm>
            <a:custGeom>
              <a:avLst/>
              <a:gdLst/>
              <a:ahLst/>
              <a:cxnLst>
                <a:cxn ang="0">
                  <a:pos x="720" y="238"/>
                </a:cxn>
                <a:cxn ang="0">
                  <a:pos x="615" y="453"/>
                </a:cxn>
                <a:cxn ang="0">
                  <a:pos x="450" y="540"/>
                </a:cxn>
                <a:cxn ang="0">
                  <a:pos x="338" y="565"/>
                </a:cxn>
                <a:cxn ang="0">
                  <a:pos x="148" y="525"/>
                </a:cxn>
                <a:cxn ang="0">
                  <a:pos x="43" y="413"/>
                </a:cxn>
                <a:cxn ang="0">
                  <a:pos x="0" y="251"/>
                </a:cxn>
                <a:cxn ang="0">
                  <a:pos x="17" y="154"/>
                </a:cxn>
                <a:cxn ang="0">
                  <a:pos x="28" y="274"/>
                </a:cxn>
                <a:cxn ang="0">
                  <a:pos x="59" y="361"/>
                </a:cxn>
                <a:cxn ang="0">
                  <a:pos x="85" y="417"/>
                </a:cxn>
                <a:cxn ang="0">
                  <a:pos x="64" y="162"/>
                </a:cxn>
                <a:cxn ang="0">
                  <a:pos x="140" y="388"/>
                </a:cxn>
                <a:cxn ang="0">
                  <a:pos x="190" y="439"/>
                </a:cxn>
                <a:cxn ang="0">
                  <a:pos x="241" y="371"/>
                </a:cxn>
                <a:cxn ang="0">
                  <a:pos x="281" y="453"/>
                </a:cxn>
                <a:cxn ang="0">
                  <a:pos x="378" y="513"/>
                </a:cxn>
                <a:cxn ang="0">
                  <a:pos x="572" y="445"/>
                </a:cxn>
                <a:cxn ang="0">
                  <a:pos x="619" y="356"/>
                </a:cxn>
                <a:cxn ang="0">
                  <a:pos x="359" y="295"/>
                </a:cxn>
                <a:cxn ang="0">
                  <a:pos x="564" y="291"/>
                </a:cxn>
                <a:cxn ang="0">
                  <a:pos x="454" y="226"/>
                </a:cxn>
                <a:cxn ang="0">
                  <a:pos x="511" y="187"/>
                </a:cxn>
                <a:cxn ang="0">
                  <a:pos x="587" y="202"/>
                </a:cxn>
                <a:cxn ang="0">
                  <a:pos x="648" y="238"/>
                </a:cxn>
                <a:cxn ang="0">
                  <a:pos x="663" y="183"/>
                </a:cxn>
                <a:cxn ang="0">
                  <a:pos x="547" y="110"/>
                </a:cxn>
                <a:cxn ang="0">
                  <a:pos x="511" y="0"/>
                </a:cxn>
                <a:cxn ang="0">
                  <a:pos x="644" y="114"/>
                </a:cxn>
                <a:cxn ang="0">
                  <a:pos x="587" y="29"/>
                </a:cxn>
                <a:cxn ang="0">
                  <a:pos x="684" y="114"/>
                </a:cxn>
                <a:cxn ang="0">
                  <a:pos x="720" y="238"/>
                </a:cxn>
                <a:cxn ang="0">
                  <a:pos x="720" y="238"/>
                </a:cxn>
              </a:cxnLst>
              <a:rect l="0" t="0" r="r" b="b"/>
              <a:pathLst>
                <a:path w="720" h="565">
                  <a:moveTo>
                    <a:pt x="720" y="238"/>
                  </a:moveTo>
                  <a:lnTo>
                    <a:pt x="615" y="453"/>
                  </a:lnTo>
                  <a:lnTo>
                    <a:pt x="450" y="540"/>
                  </a:lnTo>
                  <a:lnTo>
                    <a:pt x="338" y="565"/>
                  </a:lnTo>
                  <a:lnTo>
                    <a:pt x="148" y="525"/>
                  </a:lnTo>
                  <a:lnTo>
                    <a:pt x="43" y="413"/>
                  </a:lnTo>
                  <a:lnTo>
                    <a:pt x="0" y="251"/>
                  </a:lnTo>
                  <a:lnTo>
                    <a:pt x="17" y="154"/>
                  </a:lnTo>
                  <a:lnTo>
                    <a:pt x="28" y="274"/>
                  </a:lnTo>
                  <a:lnTo>
                    <a:pt x="59" y="361"/>
                  </a:lnTo>
                  <a:lnTo>
                    <a:pt x="85" y="417"/>
                  </a:lnTo>
                  <a:lnTo>
                    <a:pt x="64" y="162"/>
                  </a:lnTo>
                  <a:lnTo>
                    <a:pt x="140" y="388"/>
                  </a:lnTo>
                  <a:lnTo>
                    <a:pt x="190" y="439"/>
                  </a:lnTo>
                  <a:lnTo>
                    <a:pt x="241" y="371"/>
                  </a:lnTo>
                  <a:lnTo>
                    <a:pt x="281" y="453"/>
                  </a:lnTo>
                  <a:lnTo>
                    <a:pt x="378" y="513"/>
                  </a:lnTo>
                  <a:lnTo>
                    <a:pt x="572" y="445"/>
                  </a:lnTo>
                  <a:lnTo>
                    <a:pt x="619" y="356"/>
                  </a:lnTo>
                  <a:lnTo>
                    <a:pt x="359" y="295"/>
                  </a:lnTo>
                  <a:lnTo>
                    <a:pt x="564" y="291"/>
                  </a:lnTo>
                  <a:lnTo>
                    <a:pt x="454" y="226"/>
                  </a:lnTo>
                  <a:lnTo>
                    <a:pt x="511" y="187"/>
                  </a:lnTo>
                  <a:lnTo>
                    <a:pt x="587" y="202"/>
                  </a:lnTo>
                  <a:lnTo>
                    <a:pt x="648" y="238"/>
                  </a:lnTo>
                  <a:lnTo>
                    <a:pt x="663" y="183"/>
                  </a:lnTo>
                  <a:lnTo>
                    <a:pt x="547" y="110"/>
                  </a:lnTo>
                  <a:lnTo>
                    <a:pt x="511" y="0"/>
                  </a:lnTo>
                  <a:lnTo>
                    <a:pt x="644" y="114"/>
                  </a:lnTo>
                  <a:lnTo>
                    <a:pt x="587" y="29"/>
                  </a:lnTo>
                  <a:lnTo>
                    <a:pt x="684" y="114"/>
                  </a:lnTo>
                  <a:lnTo>
                    <a:pt x="720" y="238"/>
                  </a:lnTo>
                  <a:lnTo>
                    <a:pt x="720" y="2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52" name="Freeform 80"/>
            <p:cNvSpPr>
              <a:spLocks/>
            </p:cNvSpPr>
            <p:nvPr/>
          </p:nvSpPr>
          <p:spPr bwMode="auto">
            <a:xfrm>
              <a:off x="2077" y="2917"/>
              <a:ext cx="267" cy="429"/>
            </a:xfrm>
            <a:custGeom>
              <a:avLst/>
              <a:gdLst/>
              <a:ahLst/>
              <a:cxnLst>
                <a:cxn ang="0">
                  <a:pos x="367" y="296"/>
                </a:cxn>
                <a:cxn ang="0">
                  <a:pos x="367" y="44"/>
                </a:cxn>
                <a:cxn ang="0">
                  <a:pos x="263" y="95"/>
                </a:cxn>
                <a:cxn ang="0">
                  <a:pos x="97" y="152"/>
                </a:cxn>
                <a:cxn ang="0">
                  <a:pos x="25" y="313"/>
                </a:cxn>
                <a:cxn ang="0">
                  <a:pos x="141" y="220"/>
                </a:cxn>
                <a:cxn ang="0">
                  <a:pos x="316" y="705"/>
                </a:cxn>
                <a:cxn ang="0">
                  <a:pos x="101" y="329"/>
                </a:cxn>
                <a:cxn ang="0">
                  <a:pos x="18" y="426"/>
                </a:cxn>
                <a:cxn ang="0">
                  <a:pos x="0" y="370"/>
                </a:cxn>
                <a:cxn ang="0">
                  <a:pos x="0" y="270"/>
                </a:cxn>
                <a:cxn ang="0">
                  <a:pos x="25" y="101"/>
                </a:cxn>
                <a:cxn ang="0">
                  <a:pos x="147" y="95"/>
                </a:cxn>
                <a:cxn ang="0">
                  <a:pos x="219" y="76"/>
                </a:cxn>
                <a:cxn ang="0">
                  <a:pos x="133" y="44"/>
                </a:cxn>
                <a:cxn ang="0">
                  <a:pos x="270" y="28"/>
                </a:cxn>
                <a:cxn ang="0">
                  <a:pos x="350" y="0"/>
                </a:cxn>
                <a:cxn ang="0">
                  <a:pos x="428" y="28"/>
                </a:cxn>
                <a:cxn ang="0">
                  <a:pos x="367" y="296"/>
                </a:cxn>
                <a:cxn ang="0">
                  <a:pos x="367" y="296"/>
                </a:cxn>
              </a:cxnLst>
              <a:rect l="0" t="0" r="r" b="b"/>
              <a:pathLst>
                <a:path w="428" h="705">
                  <a:moveTo>
                    <a:pt x="367" y="296"/>
                  </a:moveTo>
                  <a:lnTo>
                    <a:pt x="367" y="44"/>
                  </a:lnTo>
                  <a:lnTo>
                    <a:pt x="263" y="95"/>
                  </a:lnTo>
                  <a:lnTo>
                    <a:pt x="97" y="152"/>
                  </a:lnTo>
                  <a:lnTo>
                    <a:pt x="25" y="313"/>
                  </a:lnTo>
                  <a:lnTo>
                    <a:pt x="141" y="220"/>
                  </a:lnTo>
                  <a:lnTo>
                    <a:pt x="316" y="705"/>
                  </a:lnTo>
                  <a:lnTo>
                    <a:pt x="101" y="329"/>
                  </a:lnTo>
                  <a:lnTo>
                    <a:pt x="18" y="426"/>
                  </a:lnTo>
                  <a:lnTo>
                    <a:pt x="0" y="370"/>
                  </a:lnTo>
                  <a:lnTo>
                    <a:pt x="0" y="270"/>
                  </a:lnTo>
                  <a:lnTo>
                    <a:pt x="25" y="101"/>
                  </a:lnTo>
                  <a:lnTo>
                    <a:pt x="147" y="95"/>
                  </a:lnTo>
                  <a:lnTo>
                    <a:pt x="219" y="76"/>
                  </a:lnTo>
                  <a:lnTo>
                    <a:pt x="133" y="44"/>
                  </a:lnTo>
                  <a:lnTo>
                    <a:pt x="270" y="28"/>
                  </a:lnTo>
                  <a:lnTo>
                    <a:pt x="350" y="0"/>
                  </a:lnTo>
                  <a:lnTo>
                    <a:pt x="428" y="28"/>
                  </a:lnTo>
                  <a:lnTo>
                    <a:pt x="367" y="296"/>
                  </a:lnTo>
                  <a:lnTo>
                    <a:pt x="367" y="2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53" name="Freeform 81"/>
            <p:cNvSpPr>
              <a:spLocks/>
            </p:cNvSpPr>
            <p:nvPr/>
          </p:nvSpPr>
          <p:spPr bwMode="auto">
            <a:xfrm>
              <a:off x="2107" y="2812"/>
              <a:ext cx="218" cy="151"/>
            </a:xfrm>
            <a:custGeom>
              <a:avLst/>
              <a:gdLst/>
              <a:ahLst/>
              <a:cxnLst>
                <a:cxn ang="0">
                  <a:pos x="350" y="211"/>
                </a:cxn>
                <a:cxn ang="0">
                  <a:pos x="215" y="249"/>
                </a:cxn>
                <a:cxn ang="0">
                  <a:pos x="108" y="156"/>
                </a:cxn>
                <a:cxn ang="0">
                  <a:pos x="0" y="209"/>
                </a:cxn>
                <a:cxn ang="0">
                  <a:pos x="91" y="87"/>
                </a:cxn>
                <a:cxn ang="0">
                  <a:pos x="205" y="87"/>
                </a:cxn>
                <a:cxn ang="0">
                  <a:pos x="245" y="0"/>
                </a:cxn>
                <a:cxn ang="0">
                  <a:pos x="268" y="80"/>
                </a:cxn>
                <a:cxn ang="0">
                  <a:pos x="329" y="97"/>
                </a:cxn>
                <a:cxn ang="0">
                  <a:pos x="350" y="211"/>
                </a:cxn>
                <a:cxn ang="0">
                  <a:pos x="350" y="211"/>
                </a:cxn>
              </a:cxnLst>
              <a:rect l="0" t="0" r="r" b="b"/>
              <a:pathLst>
                <a:path w="350" h="249">
                  <a:moveTo>
                    <a:pt x="350" y="211"/>
                  </a:moveTo>
                  <a:lnTo>
                    <a:pt x="215" y="249"/>
                  </a:lnTo>
                  <a:lnTo>
                    <a:pt x="108" y="156"/>
                  </a:lnTo>
                  <a:lnTo>
                    <a:pt x="0" y="209"/>
                  </a:lnTo>
                  <a:lnTo>
                    <a:pt x="91" y="87"/>
                  </a:lnTo>
                  <a:lnTo>
                    <a:pt x="205" y="87"/>
                  </a:lnTo>
                  <a:lnTo>
                    <a:pt x="245" y="0"/>
                  </a:lnTo>
                  <a:lnTo>
                    <a:pt x="268" y="80"/>
                  </a:lnTo>
                  <a:lnTo>
                    <a:pt x="329" y="97"/>
                  </a:lnTo>
                  <a:lnTo>
                    <a:pt x="350" y="211"/>
                  </a:lnTo>
                  <a:lnTo>
                    <a:pt x="350" y="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54" name="Freeform 82"/>
            <p:cNvSpPr>
              <a:spLocks/>
            </p:cNvSpPr>
            <p:nvPr/>
          </p:nvSpPr>
          <p:spPr bwMode="auto">
            <a:xfrm>
              <a:off x="2053" y="2530"/>
              <a:ext cx="168" cy="662"/>
            </a:xfrm>
            <a:custGeom>
              <a:avLst/>
              <a:gdLst/>
              <a:ahLst/>
              <a:cxnLst>
                <a:cxn ang="0">
                  <a:pos x="0" y="203"/>
                </a:cxn>
                <a:cxn ang="0">
                  <a:pos x="19" y="458"/>
                </a:cxn>
                <a:cxn ang="0">
                  <a:pos x="19" y="587"/>
                </a:cxn>
                <a:cxn ang="0">
                  <a:pos x="59" y="637"/>
                </a:cxn>
                <a:cxn ang="0">
                  <a:pos x="16" y="701"/>
                </a:cxn>
                <a:cxn ang="0">
                  <a:pos x="16" y="962"/>
                </a:cxn>
                <a:cxn ang="0">
                  <a:pos x="2" y="1087"/>
                </a:cxn>
                <a:cxn ang="0">
                  <a:pos x="48" y="990"/>
                </a:cxn>
                <a:cxn ang="0">
                  <a:pos x="35" y="705"/>
                </a:cxn>
                <a:cxn ang="0">
                  <a:pos x="189" y="490"/>
                </a:cxn>
                <a:cxn ang="0">
                  <a:pos x="268" y="428"/>
                </a:cxn>
                <a:cxn ang="0">
                  <a:pos x="196" y="363"/>
                </a:cxn>
                <a:cxn ang="0">
                  <a:pos x="139" y="249"/>
                </a:cxn>
                <a:cxn ang="0">
                  <a:pos x="19" y="0"/>
                </a:cxn>
                <a:cxn ang="0">
                  <a:pos x="14" y="87"/>
                </a:cxn>
                <a:cxn ang="0">
                  <a:pos x="0" y="203"/>
                </a:cxn>
                <a:cxn ang="0">
                  <a:pos x="0" y="203"/>
                </a:cxn>
              </a:cxnLst>
              <a:rect l="0" t="0" r="r" b="b"/>
              <a:pathLst>
                <a:path w="268" h="1087">
                  <a:moveTo>
                    <a:pt x="0" y="203"/>
                  </a:moveTo>
                  <a:lnTo>
                    <a:pt x="19" y="458"/>
                  </a:lnTo>
                  <a:lnTo>
                    <a:pt x="19" y="587"/>
                  </a:lnTo>
                  <a:lnTo>
                    <a:pt x="59" y="637"/>
                  </a:lnTo>
                  <a:lnTo>
                    <a:pt x="16" y="701"/>
                  </a:lnTo>
                  <a:lnTo>
                    <a:pt x="16" y="962"/>
                  </a:lnTo>
                  <a:lnTo>
                    <a:pt x="2" y="1087"/>
                  </a:lnTo>
                  <a:lnTo>
                    <a:pt x="48" y="990"/>
                  </a:lnTo>
                  <a:lnTo>
                    <a:pt x="35" y="705"/>
                  </a:lnTo>
                  <a:lnTo>
                    <a:pt x="189" y="490"/>
                  </a:lnTo>
                  <a:lnTo>
                    <a:pt x="268" y="428"/>
                  </a:lnTo>
                  <a:lnTo>
                    <a:pt x="196" y="363"/>
                  </a:lnTo>
                  <a:lnTo>
                    <a:pt x="139" y="249"/>
                  </a:lnTo>
                  <a:lnTo>
                    <a:pt x="19" y="0"/>
                  </a:lnTo>
                  <a:lnTo>
                    <a:pt x="14" y="87"/>
                  </a:lnTo>
                  <a:lnTo>
                    <a:pt x="0" y="203"/>
                  </a:lnTo>
                  <a:lnTo>
                    <a:pt x="0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55" name="Freeform 83"/>
            <p:cNvSpPr>
              <a:spLocks/>
            </p:cNvSpPr>
            <p:nvPr/>
          </p:nvSpPr>
          <p:spPr bwMode="auto">
            <a:xfrm>
              <a:off x="2103" y="2393"/>
              <a:ext cx="205" cy="312"/>
            </a:xfrm>
            <a:custGeom>
              <a:avLst/>
              <a:gdLst/>
              <a:ahLst/>
              <a:cxnLst>
                <a:cxn ang="0">
                  <a:pos x="185" y="513"/>
                </a:cxn>
                <a:cxn ang="0">
                  <a:pos x="124" y="431"/>
                </a:cxn>
                <a:cxn ang="0">
                  <a:pos x="44" y="270"/>
                </a:cxn>
                <a:cxn ang="0">
                  <a:pos x="12" y="161"/>
                </a:cxn>
                <a:cxn ang="0">
                  <a:pos x="0" y="0"/>
                </a:cxn>
                <a:cxn ang="0">
                  <a:pos x="55" y="198"/>
                </a:cxn>
                <a:cxn ang="0">
                  <a:pos x="217" y="287"/>
                </a:cxn>
                <a:cxn ang="0">
                  <a:pos x="329" y="342"/>
                </a:cxn>
                <a:cxn ang="0">
                  <a:pos x="116" y="329"/>
                </a:cxn>
                <a:cxn ang="0">
                  <a:pos x="196" y="447"/>
                </a:cxn>
                <a:cxn ang="0">
                  <a:pos x="185" y="513"/>
                </a:cxn>
                <a:cxn ang="0">
                  <a:pos x="185" y="513"/>
                </a:cxn>
              </a:cxnLst>
              <a:rect l="0" t="0" r="r" b="b"/>
              <a:pathLst>
                <a:path w="329" h="513">
                  <a:moveTo>
                    <a:pt x="185" y="513"/>
                  </a:moveTo>
                  <a:lnTo>
                    <a:pt x="124" y="431"/>
                  </a:lnTo>
                  <a:lnTo>
                    <a:pt x="44" y="270"/>
                  </a:lnTo>
                  <a:lnTo>
                    <a:pt x="12" y="161"/>
                  </a:lnTo>
                  <a:lnTo>
                    <a:pt x="0" y="0"/>
                  </a:lnTo>
                  <a:lnTo>
                    <a:pt x="55" y="198"/>
                  </a:lnTo>
                  <a:lnTo>
                    <a:pt x="217" y="287"/>
                  </a:lnTo>
                  <a:lnTo>
                    <a:pt x="329" y="342"/>
                  </a:lnTo>
                  <a:lnTo>
                    <a:pt x="116" y="329"/>
                  </a:lnTo>
                  <a:lnTo>
                    <a:pt x="196" y="447"/>
                  </a:lnTo>
                  <a:lnTo>
                    <a:pt x="185" y="513"/>
                  </a:lnTo>
                  <a:lnTo>
                    <a:pt x="185" y="5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56" name="Freeform 84"/>
            <p:cNvSpPr>
              <a:spLocks/>
            </p:cNvSpPr>
            <p:nvPr/>
          </p:nvSpPr>
          <p:spPr bwMode="auto">
            <a:xfrm>
              <a:off x="2335" y="3152"/>
              <a:ext cx="915" cy="472"/>
            </a:xfrm>
            <a:custGeom>
              <a:avLst/>
              <a:gdLst/>
              <a:ahLst/>
              <a:cxnLst>
                <a:cxn ang="0">
                  <a:pos x="5" y="387"/>
                </a:cxn>
                <a:cxn ang="0">
                  <a:pos x="0" y="777"/>
                </a:cxn>
                <a:cxn ang="0">
                  <a:pos x="182" y="463"/>
                </a:cxn>
                <a:cxn ang="0">
                  <a:pos x="528" y="148"/>
                </a:cxn>
                <a:cxn ang="0">
                  <a:pos x="836" y="140"/>
                </a:cxn>
                <a:cxn ang="0">
                  <a:pos x="946" y="713"/>
                </a:cxn>
                <a:cxn ang="0">
                  <a:pos x="885" y="97"/>
                </a:cxn>
                <a:cxn ang="0">
                  <a:pos x="1469" y="0"/>
                </a:cxn>
                <a:cxn ang="0">
                  <a:pos x="266" y="104"/>
                </a:cxn>
                <a:cxn ang="0">
                  <a:pos x="241" y="80"/>
                </a:cxn>
                <a:cxn ang="0">
                  <a:pos x="233" y="218"/>
                </a:cxn>
                <a:cxn ang="0">
                  <a:pos x="165" y="367"/>
                </a:cxn>
                <a:cxn ang="0">
                  <a:pos x="5" y="387"/>
                </a:cxn>
                <a:cxn ang="0">
                  <a:pos x="5" y="387"/>
                </a:cxn>
              </a:cxnLst>
              <a:rect l="0" t="0" r="r" b="b"/>
              <a:pathLst>
                <a:path w="1469" h="777">
                  <a:moveTo>
                    <a:pt x="5" y="387"/>
                  </a:moveTo>
                  <a:lnTo>
                    <a:pt x="0" y="777"/>
                  </a:lnTo>
                  <a:lnTo>
                    <a:pt x="182" y="463"/>
                  </a:lnTo>
                  <a:lnTo>
                    <a:pt x="528" y="148"/>
                  </a:lnTo>
                  <a:lnTo>
                    <a:pt x="836" y="140"/>
                  </a:lnTo>
                  <a:lnTo>
                    <a:pt x="946" y="713"/>
                  </a:lnTo>
                  <a:lnTo>
                    <a:pt x="885" y="97"/>
                  </a:lnTo>
                  <a:lnTo>
                    <a:pt x="1469" y="0"/>
                  </a:lnTo>
                  <a:lnTo>
                    <a:pt x="266" y="104"/>
                  </a:lnTo>
                  <a:lnTo>
                    <a:pt x="241" y="80"/>
                  </a:lnTo>
                  <a:lnTo>
                    <a:pt x="233" y="218"/>
                  </a:lnTo>
                  <a:lnTo>
                    <a:pt x="165" y="367"/>
                  </a:lnTo>
                  <a:lnTo>
                    <a:pt x="5" y="387"/>
                  </a:lnTo>
                  <a:lnTo>
                    <a:pt x="5" y="3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57" name="Freeform 85"/>
            <p:cNvSpPr>
              <a:spLocks/>
            </p:cNvSpPr>
            <p:nvPr/>
          </p:nvSpPr>
          <p:spPr bwMode="auto">
            <a:xfrm>
              <a:off x="2975" y="3079"/>
              <a:ext cx="477" cy="617"/>
            </a:xfrm>
            <a:custGeom>
              <a:avLst/>
              <a:gdLst/>
              <a:ahLst/>
              <a:cxnLst>
                <a:cxn ang="0">
                  <a:pos x="25" y="184"/>
                </a:cxn>
                <a:cxn ang="0">
                  <a:pos x="72" y="684"/>
                </a:cxn>
                <a:cxn ang="0">
                  <a:pos x="173" y="511"/>
                </a:cxn>
                <a:cxn ang="0">
                  <a:pos x="314" y="756"/>
                </a:cxn>
                <a:cxn ang="0">
                  <a:pos x="483" y="1015"/>
                </a:cxn>
                <a:cxn ang="0">
                  <a:pos x="545" y="403"/>
                </a:cxn>
                <a:cxn ang="0">
                  <a:pos x="591" y="688"/>
                </a:cxn>
                <a:cxn ang="0">
                  <a:pos x="620" y="758"/>
                </a:cxn>
                <a:cxn ang="0">
                  <a:pos x="680" y="903"/>
                </a:cxn>
                <a:cxn ang="0">
                  <a:pos x="741" y="1011"/>
                </a:cxn>
                <a:cxn ang="0">
                  <a:pos x="764" y="977"/>
                </a:cxn>
                <a:cxn ang="0">
                  <a:pos x="739" y="574"/>
                </a:cxn>
                <a:cxn ang="0">
                  <a:pos x="720" y="312"/>
                </a:cxn>
                <a:cxn ang="0">
                  <a:pos x="766" y="0"/>
                </a:cxn>
                <a:cxn ang="0">
                  <a:pos x="595" y="51"/>
                </a:cxn>
                <a:cxn ang="0">
                  <a:pos x="439" y="23"/>
                </a:cxn>
                <a:cxn ang="0">
                  <a:pos x="439" y="123"/>
                </a:cxn>
                <a:cxn ang="0">
                  <a:pos x="0" y="184"/>
                </a:cxn>
                <a:cxn ang="0">
                  <a:pos x="25" y="184"/>
                </a:cxn>
                <a:cxn ang="0">
                  <a:pos x="25" y="184"/>
                </a:cxn>
              </a:cxnLst>
              <a:rect l="0" t="0" r="r" b="b"/>
              <a:pathLst>
                <a:path w="766" h="1015">
                  <a:moveTo>
                    <a:pt x="25" y="184"/>
                  </a:moveTo>
                  <a:lnTo>
                    <a:pt x="72" y="684"/>
                  </a:lnTo>
                  <a:lnTo>
                    <a:pt x="173" y="511"/>
                  </a:lnTo>
                  <a:lnTo>
                    <a:pt x="314" y="756"/>
                  </a:lnTo>
                  <a:lnTo>
                    <a:pt x="483" y="1015"/>
                  </a:lnTo>
                  <a:lnTo>
                    <a:pt x="545" y="403"/>
                  </a:lnTo>
                  <a:lnTo>
                    <a:pt x="591" y="688"/>
                  </a:lnTo>
                  <a:lnTo>
                    <a:pt x="620" y="758"/>
                  </a:lnTo>
                  <a:lnTo>
                    <a:pt x="680" y="903"/>
                  </a:lnTo>
                  <a:lnTo>
                    <a:pt x="741" y="1011"/>
                  </a:lnTo>
                  <a:lnTo>
                    <a:pt x="764" y="977"/>
                  </a:lnTo>
                  <a:lnTo>
                    <a:pt x="739" y="574"/>
                  </a:lnTo>
                  <a:lnTo>
                    <a:pt x="720" y="312"/>
                  </a:lnTo>
                  <a:lnTo>
                    <a:pt x="766" y="0"/>
                  </a:lnTo>
                  <a:lnTo>
                    <a:pt x="595" y="51"/>
                  </a:lnTo>
                  <a:lnTo>
                    <a:pt x="439" y="23"/>
                  </a:lnTo>
                  <a:lnTo>
                    <a:pt x="439" y="123"/>
                  </a:lnTo>
                  <a:lnTo>
                    <a:pt x="0" y="184"/>
                  </a:lnTo>
                  <a:lnTo>
                    <a:pt x="25" y="184"/>
                  </a:lnTo>
                  <a:lnTo>
                    <a:pt x="25" y="1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58" name="Freeform 86"/>
            <p:cNvSpPr>
              <a:spLocks/>
            </p:cNvSpPr>
            <p:nvPr/>
          </p:nvSpPr>
          <p:spPr bwMode="auto">
            <a:xfrm>
              <a:off x="2956" y="1568"/>
              <a:ext cx="106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28" y="9"/>
                </a:cxn>
                <a:cxn ang="0">
                  <a:pos x="53" y="0"/>
                </a:cxn>
                <a:cxn ang="0">
                  <a:pos x="95" y="2"/>
                </a:cxn>
                <a:cxn ang="0">
                  <a:pos x="127" y="19"/>
                </a:cxn>
                <a:cxn ang="0">
                  <a:pos x="146" y="36"/>
                </a:cxn>
                <a:cxn ang="0">
                  <a:pos x="155" y="19"/>
                </a:cxn>
                <a:cxn ang="0">
                  <a:pos x="171" y="5"/>
                </a:cxn>
                <a:cxn ang="0">
                  <a:pos x="171" y="38"/>
                </a:cxn>
                <a:cxn ang="0">
                  <a:pos x="146" y="51"/>
                </a:cxn>
                <a:cxn ang="0">
                  <a:pos x="140" y="60"/>
                </a:cxn>
                <a:cxn ang="0">
                  <a:pos x="119" y="59"/>
                </a:cxn>
                <a:cxn ang="0">
                  <a:pos x="119" y="34"/>
                </a:cxn>
                <a:cxn ang="0">
                  <a:pos x="100" y="22"/>
                </a:cxn>
                <a:cxn ang="0">
                  <a:pos x="100" y="36"/>
                </a:cxn>
                <a:cxn ang="0">
                  <a:pos x="97" y="51"/>
                </a:cxn>
                <a:cxn ang="0">
                  <a:pos x="74" y="59"/>
                </a:cxn>
                <a:cxn ang="0">
                  <a:pos x="49" y="53"/>
                </a:cxn>
                <a:cxn ang="0">
                  <a:pos x="39" y="40"/>
                </a:cxn>
                <a:cxn ang="0">
                  <a:pos x="39" y="26"/>
                </a:cxn>
                <a:cxn ang="0">
                  <a:pos x="60" y="30"/>
                </a:cxn>
                <a:cxn ang="0">
                  <a:pos x="79" y="32"/>
                </a:cxn>
                <a:cxn ang="0">
                  <a:pos x="77" y="19"/>
                </a:cxn>
                <a:cxn ang="0">
                  <a:pos x="58" y="17"/>
                </a:cxn>
                <a:cxn ang="0">
                  <a:pos x="39" y="21"/>
                </a:cxn>
                <a:cxn ang="0">
                  <a:pos x="30" y="22"/>
                </a:cxn>
                <a:cxn ang="0">
                  <a:pos x="22" y="36"/>
                </a:cxn>
                <a:cxn ang="0">
                  <a:pos x="9" y="40"/>
                </a:cxn>
                <a:cxn ang="0">
                  <a:pos x="19" y="51"/>
                </a:cxn>
                <a:cxn ang="0">
                  <a:pos x="7" y="57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71" h="60">
                  <a:moveTo>
                    <a:pt x="0" y="38"/>
                  </a:moveTo>
                  <a:lnTo>
                    <a:pt x="28" y="9"/>
                  </a:lnTo>
                  <a:lnTo>
                    <a:pt x="53" y="0"/>
                  </a:lnTo>
                  <a:lnTo>
                    <a:pt x="95" y="2"/>
                  </a:lnTo>
                  <a:lnTo>
                    <a:pt x="127" y="19"/>
                  </a:lnTo>
                  <a:lnTo>
                    <a:pt x="146" y="36"/>
                  </a:lnTo>
                  <a:lnTo>
                    <a:pt x="155" y="19"/>
                  </a:lnTo>
                  <a:lnTo>
                    <a:pt x="171" y="5"/>
                  </a:lnTo>
                  <a:lnTo>
                    <a:pt x="171" y="38"/>
                  </a:lnTo>
                  <a:lnTo>
                    <a:pt x="146" y="51"/>
                  </a:lnTo>
                  <a:lnTo>
                    <a:pt x="140" y="60"/>
                  </a:lnTo>
                  <a:lnTo>
                    <a:pt x="119" y="59"/>
                  </a:lnTo>
                  <a:lnTo>
                    <a:pt x="119" y="34"/>
                  </a:lnTo>
                  <a:lnTo>
                    <a:pt x="100" y="22"/>
                  </a:lnTo>
                  <a:lnTo>
                    <a:pt x="100" y="36"/>
                  </a:lnTo>
                  <a:lnTo>
                    <a:pt x="97" y="51"/>
                  </a:lnTo>
                  <a:lnTo>
                    <a:pt x="74" y="59"/>
                  </a:lnTo>
                  <a:lnTo>
                    <a:pt x="49" y="53"/>
                  </a:lnTo>
                  <a:lnTo>
                    <a:pt x="39" y="40"/>
                  </a:lnTo>
                  <a:lnTo>
                    <a:pt x="39" y="26"/>
                  </a:lnTo>
                  <a:lnTo>
                    <a:pt x="60" y="30"/>
                  </a:lnTo>
                  <a:lnTo>
                    <a:pt x="79" y="32"/>
                  </a:lnTo>
                  <a:lnTo>
                    <a:pt x="77" y="19"/>
                  </a:lnTo>
                  <a:lnTo>
                    <a:pt x="58" y="17"/>
                  </a:lnTo>
                  <a:lnTo>
                    <a:pt x="39" y="21"/>
                  </a:lnTo>
                  <a:lnTo>
                    <a:pt x="30" y="22"/>
                  </a:lnTo>
                  <a:lnTo>
                    <a:pt x="22" y="36"/>
                  </a:lnTo>
                  <a:lnTo>
                    <a:pt x="9" y="40"/>
                  </a:lnTo>
                  <a:lnTo>
                    <a:pt x="19" y="51"/>
                  </a:lnTo>
                  <a:lnTo>
                    <a:pt x="7" y="57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59" name="Freeform 87"/>
            <p:cNvSpPr>
              <a:spLocks/>
            </p:cNvSpPr>
            <p:nvPr/>
          </p:nvSpPr>
          <p:spPr bwMode="auto">
            <a:xfrm>
              <a:off x="2981" y="1576"/>
              <a:ext cx="15" cy="19"/>
            </a:xfrm>
            <a:custGeom>
              <a:avLst/>
              <a:gdLst/>
              <a:ahLst/>
              <a:cxnLst>
                <a:cxn ang="0">
                  <a:pos x="25" y="23"/>
                </a:cxn>
                <a:cxn ang="0">
                  <a:pos x="23" y="0"/>
                </a:cxn>
                <a:cxn ang="0">
                  <a:pos x="2" y="0"/>
                </a:cxn>
                <a:cxn ang="0">
                  <a:pos x="0" y="19"/>
                </a:cxn>
                <a:cxn ang="0">
                  <a:pos x="19" y="30"/>
                </a:cxn>
                <a:cxn ang="0">
                  <a:pos x="25" y="23"/>
                </a:cxn>
                <a:cxn ang="0">
                  <a:pos x="25" y="23"/>
                </a:cxn>
              </a:cxnLst>
              <a:rect l="0" t="0" r="r" b="b"/>
              <a:pathLst>
                <a:path w="25" h="30">
                  <a:moveTo>
                    <a:pt x="25" y="23"/>
                  </a:moveTo>
                  <a:lnTo>
                    <a:pt x="23" y="0"/>
                  </a:lnTo>
                  <a:lnTo>
                    <a:pt x="2" y="0"/>
                  </a:lnTo>
                  <a:lnTo>
                    <a:pt x="0" y="19"/>
                  </a:lnTo>
                  <a:lnTo>
                    <a:pt x="19" y="30"/>
                  </a:lnTo>
                  <a:lnTo>
                    <a:pt x="25" y="23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60" name="Freeform 88"/>
            <p:cNvSpPr>
              <a:spLocks/>
            </p:cNvSpPr>
            <p:nvPr/>
          </p:nvSpPr>
          <p:spPr bwMode="auto">
            <a:xfrm>
              <a:off x="2812" y="1681"/>
              <a:ext cx="83" cy="52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4" y="28"/>
                </a:cxn>
                <a:cxn ang="0">
                  <a:pos x="26" y="57"/>
                </a:cxn>
                <a:cxn ang="0">
                  <a:pos x="47" y="66"/>
                </a:cxn>
                <a:cxn ang="0">
                  <a:pos x="108" y="63"/>
                </a:cxn>
                <a:cxn ang="0">
                  <a:pos x="135" y="70"/>
                </a:cxn>
                <a:cxn ang="0">
                  <a:pos x="127" y="85"/>
                </a:cxn>
                <a:cxn ang="0">
                  <a:pos x="91" y="80"/>
                </a:cxn>
                <a:cxn ang="0">
                  <a:pos x="59" y="80"/>
                </a:cxn>
                <a:cxn ang="0">
                  <a:pos x="24" y="80"/>
                </a:cxn>
                <a:cxn ang="0">
                  <a:pos x="5" y="72"/>
                </a:cxn>
                <a:cxn ang="0">
                  <a:pos x="0" y="44"/>
                </a:cxn>
                <a:cxn ang="0">
                  <a:pos x="5" y="25"/>
                </a:cxn>
                <a:cxn ang="0">
                  <a:pos x="36" y="0"/>
                </a:cxn>
                <a:cxn ang="0">
                  <a:pos x="36" y="0"/>
                </a:cxn>
              </a:cxnLst>
              <a:rect l="0" t="0" r="r" b="b"/>
              <a:pathLst>
                <a:path w="135" h="85">
                  <a:moveTo>
                    <a:pt x="36" y="0"/>
                  </a:moveTo>
                  <a:lnTo>
                    <a:pt x="24" y="28"/>
                  </a:lnTo>
                  <a:lnTo>
                    <a:pt x="26" y="57"/>
                  </a:lnTo>
                  <a:lnTo>
                    <a:pt x="47" y="66"/>
                  </a:lnTo>
                  <a:lnTo>
                    <a:pt x="108" y="63"/>
                  </a:lnTo>
                  <a:lnTo>
                    <a:pt x="135" y="70"/>
                  </a:lnTo>
                  <a:lnTo>
                    <a:pt x="127" y="85"/>
                  </a:lnTo>
                  <a:lnTo>
                    <a:pt x="91" y="80"/>
                  </a:lnTo>
                  <a:lnTo>
                    <a:pt x="59" y="80"/>
                  </a:lnTo>
                  <a:lnTo>
                    <a:pt x="24" y="80"/>
                  </a:lnTo>
                  <a:lnTo>
                    <a:pt x="5" y="72"/>
                  </a:lnTo>
                  <a:lnTo>
                    <a:pt x="0" y="44"/>
                  </a:lnTo>
                  <a:lnTo>
                    <a:pt x="5" y="25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61" name="Freeform 89"/>
            <p:cNvSpPr>
              <a:spLocks/>
            </p:cNvSpPr>
            <p:nvPr/>
          </p:nvSpPr>
          <p:spPr bwMode="auto">
            <a:xfrm>
              <a:off x="2923" y="1714"/>
              <a:ext cx="33" cy="17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17" y="4"/>
                </a:cxn>
                <a:cxn ang="0">
                  <a:pos x="44" y="0"/>
                </a:cxn>
                <a:cxn ang="0">
                  <a:pos x="54" y="10"/>
                </a:cxn>
                <a:cxn ang="0">
                  <a:pos x="27" y="13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54" h="29">
                  <a:moveTo>
                    <a:pt x="0" y="29"/>
                  </a:moveTo>
                  <a:lnTo>
                    <a:pt x="17" y="4"/>
                  </a:lnTo>
                  <a:lnTo>
                    <a:pt x="44" y="0"/>
                  </a:lnTo>
                  <a:lnTo>
                    <a:pt x="54" y="10"/>
                  </a:lnTo>
                  <a:lnTo>
                    <a:pt x="27" y="13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62" name="Freeform 90"/>
            <p:cNvSpPr>
              <a:spLocks/>
            </p:cNvSpPr>
            <p:nvPr/>
          </p:nvSpPr>
          <p:spPr bwMode="auto">
            <a:xfrm>
              <a:off x="2923" y="1681"/>
              <a:ext cx="47" cy="50"/>
            </a:xfrm>
            <a:custGeom>
              <a:avLst/>
              <a:gdLst/>
              <a:ahLst/>
              <a:cxnLst>
                <a:cxn ang="0">
                  <a:pos x="16" y="63"/>
                </a:cxn>
                <a:cxn ang="0">
                  <a:pos x="31" y="55"/>
                </a:cxn>
                <a:cxn ang="0">
                  <a:pos x="59" y="53"/>
                </a:cxn>
                <a:cxn ang="0">
                  <a:pos x="67" y="40"/>
                </a:cxn>
                <a:cxn ang="0">
                  <a:pos x="67" y="19"/>
                </a:cxn>
                <a:cxn ang="0">
                  <a:pos x="65" y="0"/>
                </a:cxn>
                <a:cxn ang="0">
                  <a:pos x="76" y="27"/>
                </a:cxn>
                <a:cxn ang="0">
                  <a:pos x="76" y="55"/>
                </a:cxn>
                <a:cxn ang="0">
                  <a:pos x="57" y="68"/>
                </a:cxn>
                <a:cxn ang="0">
                  <a:pos x="35" y="70"/>
                </a:cxn>
                <a:cxn ang="0">
                  <a:pos x="0" y="84"/>
                </a:cxn>
                <a:cxn ang="0">
                  <a:pos x="16" y="63"/>
                </a:cxn>
                <a:cxn ang="0">
                  <a:pos x="16" y="63"/>
                </a:cxn>
              </a:cxnLst>
              <a:rect l="0" t="0" r="r" b="b"/>
              <a:pathLst>
                <a:path w="76" h="84">
                  <a:moveTo>
                    <a:pt x="16" y="63"/>
                  </a:moveTo>
                  <a:lnTo>
                    <a:pt x="31" y="55"/>
                  </a:lnTo>
                  <a:lnTo>
                    <a:pt x="59" y="53"/>
                  </a:lnTo>
                  <a:lnTo>
                    <a:pt x="67" y="40"/>
                  </a:lnTo>
                  <a:lnTo>
                    <a:pt x="67" y="19"/>
                  </a:lnTo>
                  <a:lnTo>
                    <a:pt x="65" y="0"/>
                  </a:lnTo>
                  <a:lnTo>
                    <a:pt x="76" y="27"/>
                  </a:lnTo>
                  <a:lnTo>
                    <a:pt x="76" y="55"/>
                  </a:lnTo>
                  <a:lnTo>
                    <a:pt x="57" y="68"/>
                  </a:lnTo>
                  <a:lnTo>
                    <a:pt x="35" y="70"/>
                  </a:lnTo>
                  <a:lnTo>
                    <a:pt x="0" y="84"/>
                  </a:lnTo>
                  <a:lnTo>
                    <a:pt x="16" y="63"/>
                  </a:lnTo>
                  <a:lnTo>
                    <a:pt x="16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63" name="Freeform 91"/>
            <p:cNvSpPr>
              <a:spLocks/>
            </p:cNvSpPr>
            <p:nvPr/>
          </p:nvSpPr>
          <p:spPr bwMode="auto">
            <a:xfrm>
              <a:off x="2876" y="1721"/>
              <a:ext cx="58" cy="18"/>
            </a:xfrm>
            <a:custGeom>
              <a:avLst/>
              <a:gdLst/>
              <a:ahLst/>
              <a:cxnLst>
                <a:cxn ang="0">
                  <a:pos x="31" y="9"/>
                </a:cxn>
                <a:cxn ang="0">
                  <a:pos x="42" y="15"/>
                </a:cxn>
                <a:cxn ang="0">
                  <a:pos x="52" y="17"/>
                </a:cxn>
                <a:cxn ang="0">
                  <a:pos x="69" y="17"/>
                </a:cxn>
                <a:cxn ang="0">
                  <a:pos x="91" y="0"/>
                </a:cxn>
                <a:cxn ang="0">
                  <a:pos x="74" y="22"/>
                </a:cxn>
                <a:cxn ang="0">
                  <a:pos x="53" y="30"/>
                </a:cxn>
                <a:cxn ang="0">
                  <a:pos x="40" y="30"/>
                </a:cxn>
                <a:cxn ang="0">
                  <a:pos x="0" y="15"/>
                </a:cxn>
                <a:cxn ang="0">
                  <a:pos x="14" y="9"/>
                </a:cxn>
                <a:cxn ang="0">
                  <a:pos x="31" y="9"/>
                </a:cxn>
                <a:cxn ang="0">
                  <a:pos x="31" y="9"/>
                </a:cxn>
              </a:cxnLst>
              <a:rect l="0" t="0" r="r" b="b"/>
              <a:pathLst>
                <a:path w="91" h="30">
                  <a:moveTo>
                    <a:pt x="31" y="9"/>
                  </a:moveTo>
                  <a:lnTo>
                    <a:pt x="42" y="15"/>
                  </a:lnTo>
                  <a:lnTo>
                    <a:pt x="52" y="17"/>
                  </a:lnTo>
                  <a:lnTo>
                    <a:pt x="69" y="17"/>
                  </a:lnTo>
                  <a:lnTo>
                    <a:pt x="91" y="0"/>
                  </a:lnTo>
                  <a:lnTo>
                    <a:pt x="74" y="22"/>
                  </a:lnTo>
                  <a:lnTo>
                    <a:pt x="53" y="30"/>
                  </a:lnTo>
                  <a:lnTo>
                    <a:pt x="40" y="30"/>
                  </a:lnTo>
                  <a:lnTo>
                    <a:pt x="0" y="15"/>
                  </a:lnTo>
                  <a:lnTo>
                    <a:pt x="14" y="9"/>
                  </a:lnTo>
                  <a:lnTo>
                    <a:pt x="31" y="9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64" name="Freeform 92"/>
            <p:cNvSpPr>
              <a:spLocks/>
            </p:cNvSpPr>
            <p:nvPr/>
          </p:nvSpPr>
          <p:spPr bwMode="auto">
            <a:xfrm>
              <a:off x="2926" y="1779"/>
              <a:ext cx="60" cy="76"/>
            </a:xfrm>
            <a:custGeom>
              <a:avLst/>
              <a:gdLst/>
              <a:ahLst/>
              <a:cxnLst>
                <a:cxn ang="0">
                  <a:pos x="40" y="64"/>
                </a:cxn>
                <a:cxn ang="0">
                  <a:pos x="48" y="83"/>
                </a:cxn>
                <a:cxn ang="0">
                  <a:pos x="34" y="98"/>
                </a:cxn>
                <a:cxn ang="0">
                  <a:pos x="0" y="123"/>
                </a:cxn>
                <a:cxn ang="0">
                  <a:pos x="44" y="114"/>
                </a:cxn>
                <a:cxn ang="0">
                  <a:pos x="68" y="79"/>
                </a:cxn>
                <a:cxn ang="0">
                  <a:pos x="82" y="51"/>
                </a:cxn>
                <a:cxn ang="0">
                  <a:pos x="95" y="22"/>
                </a:cxn>
                <a:cxn ang="0">
                  <a:pos x="89" y="0"/>
                </a:cxn>
                <a:cxn ang="0">
                  <a:pos x="76" y="17"/>
                </a:cxn>
                <a:cxn ang="0">
                  <a:pos x="65" y="30"/>
                </a:cxn>
                <a:cxn ang="0">
                  <a:pos x="40" y="64"/>
                </a:cxn>
                <a:cxn ang="0">
                  <a:pos x="40" y="64"/>
                </a:cxn>
              </a:cxnLst>
              <a:rect l="0" t="0" r="r" b="b"/>
              <a:pathLst>
                <a:path w="95" h="123">
                  <a:moveTo>
                    <a:pt x="40" y="64"/>
                  </a:moveTo>
                  <a:lnTo>
                    <a:pt x="48" y="83"/>
                  </a:lnTo>
                  <a:lnTo>
                    <a:pt x="34" y="98"/>
                  </a:lnTo>
                  <a:lnTo>
                    <a:pt x="0" y="123"/>
                  </a:lnTo>
                  <a:lnTo>
                    <a:pt x="44" y="114"/>
                  </a:lnTo>
                  <a:lnTo>
                    <a:pt x="68" y="79"/>
                  </a:lnTo>
                  <a:lnTo>
                    <a:pt x="82" y="51"/>
                  </a:lnTo>
                  <a:lnTo>
                    <a:pt x="95" y="22"/>
                  </a:lnTo>
                  <a:lnTo>
                    <a:pt x="89" y="0"/>
                  </a:lnTo>
                  <a:lnTo>
                    <a:pt x="76" y="17"/>
                  </a:lnTo>
                  <a:lnTo>
                    <a:pt x="65" y="30"/>
                  </a:lnTo>
                  <a:lnTo>
                    <a:pt x="40" y="64"/>
                  </a:lnTo>
                  <a:lnTo>
                    <a:pt x="40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65" name="Freeform 93"/>
            <p:cNvSpPr>
              <a:spLocks/>
            </p:cNvSpPr>
            <p:nvPr/>
          </p:nvSpPr>
          <p:spPr bwMode="auto">
            <a:xfrm>
              <a:off x="2762" y="1766"/>
              <a:ext cx="141" cy="3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4" y="51"/>
                </a:cxn>
                <a:cxn ang="0">
                  <a:pos x="53" y="42"/>
                </a:cxn>
                <a:cxn ang="0">
                  <a:pos x="74" y="32"/>
                </a:cxn>
                <a:cxn ang="0">
                  <a:pos x="203" y="42"/>
                </a:cxn>
                <a:cxn ang="0">
                  <a:pos x="226" y="24"/>
                </a:cxn>
                <a:cxn ang="0">
                  <a:pos x="180" y="0"/>
                </a:cxn>
                <a:cxn ang="0">
                  <a:pos x="123" y="7"/>
                </a:cxn>
                <a:cxn ang="0">
                  <a:pos x="78" y="13"/>
                </a:cxn>
                <a:cxn ang="0">
                  <a:pos x="38" y="23"/>
                </a:cxn>
                <a:cxn ang="0">
                  <a:pos x="28" y="17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226" h="51">
                  <a:moveTo>
                    <a:pt x="0" y="7"/>
                  </a:moveTo>
                  <a:lnTo>
                    <a:pt x="34" y="51"/>
                  </a:lnTo>
                  <a:lnTo>
                    <a:pt x="53" y="42"/>
                  </a:lnTo>
                  <a:lnTo>
                    <a:pt x="74" y="32"/>
                  </a:lnTo>
                  <a:lnTo>
                    <a:pt x="203" y="42"/>
                  </a:lnTo>
                  <a:lnTo>
                    <a:pt x="226" y="24"/>
                  </a:lnTo>
                  <a:lnTo>
                    <a:pt x="180" y="0"/>
                  </a:lnTo>
                  <a:lnTo>
                    <a:pt x="123" y="7"/>
                  </a:lnTo>
                  <a:lnTo>
                    <a:pt x="78" y="13"/>
                  </a:lnTo>
                  <a:lnTo>
                    <a:pt x="38" y="23"/>
                  </a:lnTo>
                  <a:lnTo>
                    <a:pt x="28" y="17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66" name="Freeform 94"/>
            <p:cNvSpPr>
              <a:spLocks/>
            </p:cNvSpPr>
            <p:nvPr/>
          </p:nvSpPr>
          <p:spPr bwMode="auto">
            <a:xfrm>
              <a:off x="2863" y="1767"/>
              <a:ext cx="138" cy="3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9" y="21"/>
                </a:cxn>
                <a:cxn ang="0">
                  <a:pos x="92" y="9"/>
                </a:cxn>
                <a:cxn ang="0">
                  <a:pos x="111" y="28"/>
                </a:cxn>
                <a:cxn ang="0">
                  <a:pos x="147" y="32"/>
                </a:cxn>
                <a:cxn ang="0">
                  <a:pos x="166" y="26"/>
                </a:cxn>
                <a:cxn ang="0">
                  <a:pos x="99" y="5"/>
                </a:cxn>
                <a:cxn ang="0">
                  <a:pos x="139" y="2"/>
                </a:cxn>
                <a:cxn ang="0">
                  <a:pos x="190" y="13"/>
                </a:cxn>
                <a:cxn ang="0">
                  <a:pos x="204" y="21"/>
                </a:cxn>
                <a:cxn ang="0">
                  <a:pos x="223" y="0"/>
                </a:cxn>
                <a:cxn ang="0">
                  <a:pos x="204" y="41"/>
                </a:cxn>
                <a:cxn ang="0">
                  <a:pos x="189" y="55"/>
                </a:cxn>
                <a:cxn ang="0">
                  <a:pos x="166" y="59"/>
                </a:cxn>
                <a:cxn ang="0">
                  <a:pos x="156" y="36"/>
                </a:cxn>
                <a:cxn ang="0">
                  <a:pos x="92" y="36"/>
                </a:cxn>
                <a:cxn ang="0">
                  <a:pos x="56" y="6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23" h="60">
                  <a:moveTo>
                    <a:pt x="0" y="2"/>
                  </a:moveTo>
                  <a:lnTo>
                    <a:pt x="59" y="21"/>
                  </a:lnTo>
                  <a:lnTo>
                    <a:pt x="92" y="9"/>
                  </a:lnTo>
                  <a:lnTo>
                    <a:pt x="111" y="28"/>
                  </a:lnTo>
                  <a:lnTo>
                    <a:pt x="147" y="32"/>
                  </a:lnTo>
                  <a:lnTo>
                    <a:pt x="166" y="26"/>
                  </a:lnTo>
                  <a:lnTo>
                    <a:pt x="99" y="5"/>
                  </a:lnTo>
                  <a:lnTo>
                    <a:pt x="139" y="2"/>
                  </a:lnTo>
                  <a:lnTo>
                    <a:pt x="190" y="13"/>
                  </a:lnTo>
                  <a:lnTo>
                    <a:pt x="204" y="21"/>
                  </a:lnTo>
                  <a:lnTo>
                    <a:pt x="223" y="0"/>
                  </a:lnTo>
                  <a:lnTo>
                    <a:pt x="204" y="41"/>
                  </a:lnTo>
                  <a:lnTo>
                    <a:pt x="189" y="55"/>
                  </a:lnTo>
                  <a:lnTo>
                    <a:pt x="166" y="59"/>
                  </a:lnTo>
                  <a:lnTo>
                    <a:pt x="156" y="36"/>
                  </a:lnTo>
                  <a:lnTo>
                    <a:pt x="92" y="36"/>
                  </a:lnTo>
                  <a:lnTo>
                    <a:pt x="56" y="6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67" name="Freeform 95"/>
            <p:cNvSpPr>
              <a:spLocks/>
            </p:cNvSpPr>
            <p:nvPr/>
          </p:nvSpPr>
          <p:spPr bwMode="auto">
            <a:xfrm>
              <a:off x="2408" y="1092"/>
              <a:ext cx="704" cy="791"/>
            </a:xfrm>
            <a:custGeom>
              <a:avLst/>
              <a:gdLst/>
              <a:ahLst/>
              <a:cxnLst>
                <a:cxn ang="0">
                  <a:pos x="577" y="534"/>
                </a:cxn>
                <a:cxn ang="0">
                  <a:pos x="374" y="634"/>
                </a:cxn>
                <a:cxn ang="0">
                  <a:pos x="473" y="570"/>
                </a:cxn>
                <a:cxn ang="0">
                  <a:pos x="332" y="560"/>
                </a:cxn>
                <a:cxn ang="0">
                  <a:pos x="382" y="669"/>
                </a:cxn>
                <a:cxn ang="0">
                  <a:pos x="317" y="823"/>
                </a:cxn>
                <a:cxn ang="0">
                  <a:pos x="302" y="906"/>
                </a:cxn>
                <a:cxn ang="0">
                  <a:pos x="270" y="979"/>
                </a:cxn>
                <a:cxn ang="0">
                  <a:pos x="363" y="1047"/>
                </a:cxn>
                <a:cxn ang="0">
                  <a:pos x="389" y="1285"/>
                </a:cxn>
                <a:cxn ang="0">
                  <a:pos x="178" y="1241"/>
                </a:cxn>
                <a:cxn ang="0">
                  <a:pos x="233" y="1229"/>
                </a:cxn>
                <a:cxn ang="0">
                  <a:pos x="154" y="1152"/>
                </a:cxn>
                <a:cxn ang="0">
                  <a:pos x="167" y="1121"/>
                </a:cxn>
                <a:cxn ang="0">
                  <a:pos x="49" y="889"/>
                </a:cxn>
                <a:cxn ang="0">
                  <a:pos x="5" y="650"/>
                </a:cxn>
                <a:cxn ang="0">
                  <a:pos x="60" y="741"/>
                </a:cxn>
                <a:cxn ang="0">
                  <a:pos x="53" y="724"/>
                </a:cxn>
                <a:cxn ang="0">
                  <a:pos x="21" y="631"/>
                </a:cxn>
                <a:cxn ang="0">
                  <a:pos x="60" y="589"/>
                </a:cxn>
                <a:cxn ang="0">
                  <a:pos x="138" y="566"/>
                </a:cxn>
                <a:cxn ang="0">
                  <a:pos x="95" y="572"/>
                </a:cxn>
                <a:cxn ang="0">
                  <a:pos x="41" y="454"/>
                </a:cxn>
                <a:cxn ang="0">
                  <a:pos x="60" y="469"/>
                </a:cxn>
                <a:cxn ang="0">
                  <a:pos x="102" y="454"/>
                </a:cxn>
                <a:cxn ang="0">
                  <a:pos x="108" y="279"/>
                </a:cxn>
                <a:cxn ang="0">
                  <a:pos x="197" y="184"/>
                </a:cxn>
                <a:cxn ang="0">
                  <a:pos x="148" y="220"/>
                </a:cxn>
                <a:cxn ang="0">
                  <a:pos x="213" y="205"/>
                </a:cxn>
                <a:cxn ang="0">
                  <a:pos x="325" y="140"/>
                </a:cxn>
                <a:cxn ang="0">
                  <a:pos x="378" y="102"/>
                </a:cxn>
                <a:cxn ang="0">
                  <a:pos x="480" y="40"/>
                </a:cxn>
                <a:cxn ang="0">
                  <a:pos x="560" y="13"/>
                </a:cxn>
                <a:cxn ang="0">
                  <a:pos x="625" y="34"/>
                </a:cxn>
                <a:cxn ang="0">
                  <a:pos x="703" y="83"/>
                </a:cxn>
                <a:cxn ang="0">
                  <a:pos x="845" y="21"/>
                </a:cxn>
                <a:cxn ang="0">
                  <a:pos x="878" y="91"/>
                </a:cxn>
                <a:cxn ang="0">
                  <a:pos x="775" y="19"/>
                </a:cxn>
                <a:cxn ang="0">
                  <a:pos x="786" y="36"/>
                </a:cxn>
                <a:cxn ang="0">
                  <a:pos x="921" y="110"/>
                </a:cxn>
                <a:cxn ang="0">
                  <a:pos x="1077" y="133"/>
                </a:cxn>
                <a:cxn ang="0">
                  <a:pos x="1003" y="146"/>
                </a:cxn>
                <a:cxn ang="0">
                  <a:pos x="1130" y="194"/>
                </a:cxn>
                <a:cxn ang="0">
                  <a:pos x="1007" y="268"/>
                </a:cxn>
                <a:cxn ang="0">
                  <a:pos x="1098" y="268"/>
                </a:cxn>
                <a:cxn ang="0">
                  <a:pos x="975" y="313"/>
                </a:cxn>
                <a:cxn ang="0">
                  <a:pos x="940" y="401"/>
                </a:cxn>
                <a:cxn ang="0">
                  <a:pos x="897" y="486"/>
                </a:cxn>
                <a:cxn ang="0">
                  <a:pos x="756" y="382"/>
                </a:cxn>
                <a:cxn ang="0">
                  <a:pos x="701" y="503"/>
                </a:cxn>
                <a:cxn ang="0">
                  <a:pos x="672" y="465"/>
                </a:cxn>
              </a:cxnLst>
              <a:rect l="0" t="0" r="r" b="b"/>
              <a:pathLst>
                <a:path w="1130" h="1302">
                  <a:moveTo>
                    <a:pt x="672" y="465"/>
                  </a:moveTo>
                  <a:lnTo>
                    <a:pt x="650" y="513"/>
                  </a:lnTo>
                  <a:lnTo>
                    <a:pt x="577" y="534"/>
                  </a:lnTo>
                  <a:lnTo>
                    <a:pt x="511" y="526"/>
                  </a:lnTo>
                  <a:lnTo>
                    <a:pt x="477" y="621"/>
                  </a:lnTo>
                  <a:lnTo>
                    <a:pt x="374" y="634"/>
                  </a:lnTo>
                  <a:lnTo>
                    <a:pt x="347" y="614"/>
                  </a:lnTo>
                  <a:lnTo>
                    <a:pt x="425" y="614"/>
                  </a:lnTo>
                  <a:lnTo>
                    <a:pt x="473" y="570"/>
                  </a:lnTo>
                  <a:lnTo>
                    <a:pt x="404" y="595"/>
                  </a:lnTo>
                  <a:lnTo>
                    <a:pt x="347" y="591"/>
                  </a:lnTo>
                  <a:lnTo>
                    <a:pt x="332" y="560"/>
                  </a:lnTo>
                  <a:lnTo>
                    <a:pt x="325" y="610"/>
                  </a:lnTo>
                  <a:lnTo>
                    <a:pt x="359" y="652"/>
                  </a:lnTo>
                  <a:lnTo>
                    <a:pt x="382" y="669"/>
                  </a:lnTo>
                  <a:lnTo>
                    <a:pt x="334" y="747"/>
                  </a:lnTo>
                  <a:lnTo>
                    <a:pt x="323" y="769"/>
                  </a:lnTo>
                  <a:lnTo>
                    <a:pt x="317" y="823"/>
                  </a:lnTo>
                  <a:lnTo>
                    <a:pt x="351" y="903"/>
                  </a:lnTo>
                  <a:lnTo>
                    <a:pt x="321" y="904"/>
                  </a:lnTo>
                  <a:lnTo>
                    <a:pt x="302" y="906"/>
                  </a:lnTo>
                  <a:lnTo>
                    <a:pt x="270" y="880"/>
                  </a:lnTo>
                  <a:lnTo>
                    <a:pt x="262" y="923"/>
                  </a:lnTo>
                  <a:lnTo>
                    <a:pt x="270" y="979"/>
                  </a:lnTo>
                  <a:lnTo>
                    <a:pt x="294" y="1020"/>
                  </a:lnTo>
                  <a:lnTo>
                    <a:pt x="332" y="1039"/>
                  </a:lnTo>
                  <a:lnTo>
                    <a:pt x="363" y="1047"/>
                  </a:lnTo>
                  <a:lnTo>
                    <a:pt x="401" y="1039"/>
                  </a:lnTo>
                  <a:lnTo>
                    <a:pt x="391" y="1146"/>
                  </a:lnTo>
                  <a:lnTo>
                    <a:pt x="389" y="1285"/>
                  </a:lnTo>
                  <a:lnTo>
                    <a:pt x="325" y="1298"/>
                  </a:lnTo>
                  <a:lnTo>
                    <a:pt x="271" y="1302"/>
                  </a:lnTo>
                  <a:lnTo>
                    <a:pt x="178" y="1241"/>
                  </a:lnTo>
                  <a:lnTo>
                    <a:pt x="222" y="1252"/>
                  </a:lnTo>
                  <a:lnTo>
                    <a:pt x="306" y="1224"/>
                  </a:lnTo>
                  <a:lnTo>
                    <a:pt x="233" y="1229"/>
                  </a:lnTo>
                  <a:lnTo>
                    <a:pt x="159" y="1207"/>
                  </a:lnTo>
                  <a:lnTo>
                    <a:pt x="131" y="1104"/>
                  </a:lnTo>
                  <a:lnTo>
                    <a:pt x="154" y="1152"/>
                  </a:lnTo>
                  <a:lnTo>
                    <a:pt x="199" y="1180"/>
                  </a:lnTo>
                  <a:lnTo>
                    <a:pt x="256" y="1148"/>
                  </a:lnTo>
                  <a:lnTo>
                    <a:pt x="167" y="1121"/>
                  </a:lnTo>
                  <a:lnTo>
                    <a:pt x="106" y="1039"/>
                  </a:lnTo>
                  <a:lnTo>
                    <a:pt x="43" y="933"/>
                  </a:lnTo>
                  <a:lnTo>
                    <a:pt x="49" y="889"/>
                  </a:lnTo>
                  <a:lnTo>
                    <a:pt x="17" y="868"/>
                  </a:lnTo>
                  <a:lnTo>
                    <a:pt x="0" y="760"/>
                  </a:lnTo>
                  <a:lnTo>
                    <a:pt x="5" y="650"/>
                  </a:lnTo>
                  <a:lnTo>
                    <a:pt x="17" y="714"/>
                  </a:lnTo>
                  <a:lnTo>
                    <a:pt x="34" y="739"/>
                  </a:lnTo>
                  <a:lnTo>
                    <a:pt x="60" y="741"/>
                  </a:lnTo>
                  <a:lnTo>
                    <a:pt x="70" y="718"/>
                  </a:lnTo>
                  <a:lnTo>
                    <a:pt x="70" y="699"/>
                  </a:lnTo>
                  <a:lnTo>
                    <a:pt x="53" y="724"/>
                  </a:lnTo>
                  <a:lnTo>
                    <a:pt x="38" y="720"/>
                  </a:lnTo>
                  <a:lnTo>
                    <a:pt x="24" y="682"/>
                  </a:lnTo>
                  <a:lnTo>
                    <a:pt x="21" y="631"/>
                  </a:lnTo>
                  <a:lnTo>
                    <a:pt x="26" y="579"/>
                  </a:lnTo>
                  <a:lnTo>
                    <a:pt x="43" y="549"/>
                  </a:lnTo>
                  <a:lnTo>
                    <a:pt x="60" y="589"/>
                  </a:lnTo>
                  <a:lnTo>
                    <a:pt x="95" y="589"/>
                  </a:lnTo>
                  <a:lnTo>
                    <a:pt x="112" y="587"/>
                  </a:lnTo>
                  <a:lnTo>
                    <a:pt x="138" y="566"/>
                  </a:lnTo>
                  <a:lnTo>
                    <a:pt x="163" y="545"/>
                  </a:lnTo>
                  <a:lnTo>
                    <a:pt x="121" y="562"/>
                  </a:lnTo>
                  <a:lnTo>
                    <a:pt x="95" y="572"/>
                  </a:lnTo>
                  <a:lnTo>
                    <a:pt x="51" y="539"/>
                  </a:lnTo>
                  <a:lnTo>
                    <a:pt x="21" y="500"/>
                  </a:lnTo>
                  <a:lnTo>
                    <a:pt x="41" y="454"/>
                  </a:lnTo>
                  <a:lnTo>
                    <a:pt x="76" y="452"/>
                  </a:lnTo>
                  <a:lnTo>
                    <a:pt x="95" y="482"/>
                  </a:lnTo>
                  <a:lnTo>
                    <a:pt x="60" y="469"/>
                  </a:lnTo>
                  <a:lnTo>
                    <a:pt x="41" y="494"/>
                  </a:lnTo>
                  <a:lnTo>
                    <a:pt x="112" y="500"/>
                  </a:lnTo>
                  <a:lnTo>
                    <a:pt x="102" y="454"/>
                  </a:lnTo>
                  <a:lnTo>
                    <a:pt x="89" y="412"/>
                  </a:lnTo>
                  <a:lnTo>
                    <a:pt x="104" y="328"/>
                  </a:lnTo>
                  <a:lnTo>
                    <a:pt x="108" y="279"/>
                  </a:lnTo>
                  <a:lnTo>
                    <a:pt x="136" y="209"/>
                  </a:lnTo>
                  <a:lnTo>
                    <a:pt x="169" y="186"/>
                  </a:lnTo>
                  <a:lnTo>
                    <a:pt x="197" y="184"/>
                  </a:lnTo>
                  <a:lnTo>
                    <a:pt x="228" y="190"/>
                  </a:lnTo>
                  <a:lnTo>
                    <a:pt x="178" y="195"/>
                  </a:lnTo>
                  <a:lnTo>
                    <a:pt x="148" y="220"/>
                  </a:lnTo>
                  <a:lnTo>
                    <a:pt x="148" y="264"/>
                  </a:lnTo>
                  <a:lnTo>
                    <a:pt x="174" y="214"/>
                  </a:lnTo>
                  <a:lnTo>
                    <a:pt x="213" y="205"/>
                  </a:lnTo>
                  <a:lnTo>
                    <a:pt x="258" y="197"/>
                  </a:lnTo>
                  <a:lnTo>
                    <a:pt x="258" y="163"/>
                  </a:lnTo>
                  <a:lnTo>
                    <a:pt x="325" y="140"/>
                  </a:lnTo>
                  <a:lnTo>
                    <a:pt x="355" y="97"/>
                  </a:lnTo>
                  <a:lnTo>
                    <a:pt x="410" y="59"/>
                  </a:lnTo>
                  <a:lnTo>
                    <a:pt x="378" y="102"/>
                  </a:lnTo>
                  <a:lnTo>
                    <a:pt x="401" y="119"/>
                  </a:lnTo>
                  <a:lnTo>
                    <a:pt x="427" y="60"/>
                  </a:lnTo>
                  <a:lnTo>
                    <a:pt x="480" y="40"/>
                  </a:lnTo>
                  <a:lnTo>
                    <a:pt x="435" y="40"/>
                  </a:lnTo>
                  <a:lnTo>
                    <a:pt x="499" y="9"/>
                  </a:lnTo>
                  <a:lnTo>
                    <a:pt x="560" y="13"/>
                  </a:lnTo>
                  <a:lnTo>
                    <a:pt x="617" y="51"/>
                  </a:lnTo>
                  <a:lnTo>
                    <a:pt x="667" y="91"/>
                  </a:lnTo>
                  <a:lnTo>
                    <a:pt x="625" y="34"/>
                  </a:lnTo>
                  <a:lnTo>
                    <a:pt x="693" y="51"/>
                  </a:lnTo>
                  <a:lnTo>
                    <a:pt x="665" y="51"/>
                  </a:lnTo>
                  <a:lnTo>
                    <a:pt x="703" y="83"/>
                  </a:lnTo>
                  <a:lnTo>
                    <a:pt x="724" y="5"/>
                  </a:lnTo>
                  <a:lnTo>
                    <a:pt x="800" y="0"/>
                  </a:lnTo>
                  <a:lnTo>
                    <a:pt x="845" y="21"/>
                  </a:lnTo>
                  <a:lnTo>
                    <a:pt x="864" y="66"/>
                  </a:lnTo>
                  <a:lnTo>
                    <a:pt x="946" y="100"/>
                  </a:lnTo>
                  <a:lnTo>
                    <a:pt x="878" y="91"/>
                  </a:lnTo>
                  <a:lnTo>
                    <a:pt x="836" y="68"/>
                  </a:lnTo>
                  <a:lnTo>
                    <a:pt x="828" y="26"/>
                  </a:lnTo>
                  <a:lnTo>
                    <a:pt x="775" y="19"/>
                  </a:lnTo>
                  <a:lnTo>
                    <a:pt x="758" y="41"/>
                  </a:lnTo>
                  <a:lnTo>
                    <a:pt x="739" y="68"/>
                  </a:lnTo>
                  <a:lnTo>
                    <a:pt x="786" y="36"/>
                  </a:lnTo>
                  <a:lnTo>
                    <a:pt x="809" y="55"/>
                  </a:lnTo>
                  <a:lnTo>
                    <a:pt x="811" y="78"/>
                  </a:lnTo>
                  <a:lnTo>
                    <a:pt x="921" y="110"/>
                  </a:lnTo>
                  <a:lnTo>
                    <a:pt x="980" y="97"/>
                  </a:lnTo>
                  <a:lnTo>
                    <a:pt x="1018" y="112"/>
                  </a:lnTo>
                  <a:lnTo>
                    <a:pt x="1077" y="133"/>
                  </a:lnTo>
                  <a:lnTo>
                    <a:pt x="1089" y="163"/>
                  </a:lnTo>
                  <a:lnTo>
                    <a:pt x="1047" y="144"/>
                  </a:lnTo>
                  <a:lnTo>
                    <a:pt x="1003" y="146"/>
                  </a:lnTo>
                  <a:lnTo>
                    <a:pt x="980" y="186"/>
                  </a:lnTo>
                  <a:lnTo>
                    <a:pt x="1043" y="184"/>
                  </a:lnTo>
                  <a:lnTo>
                    <a:pt x="1130" y="194"/>
                  </a:lnTo>
                  <a:lnTo>
                    <a:pt x="1091" y="207"/>
                  </a:lnTo>
                  <a:lnTo>
                    <a:pt x="1039" y="207"/>
                  </a:lnTo>
                  <a:lnTo>
                    <a:pt x="1007" y="268"/>
                  </a:lnTo>
                  <a:lnTo>
                    <a:pt x="1054" y="230"/>
                  </a:lnTo>
                  <a:lnTo>
                    <a:pt x="1098" y="226"/>
                  </a:lnTo>
                  <a:lnTo>
                    <a:pt x="1098" y="268"/>
                  </a:lnTo>
                  <a:lnTo>
                    <a:pt x="1075" y="287"/>
                  </a:lnTo>
                  <a:lnTo>
                    <a:pt x="1034" y="313"/>
                  </a:lnTo>
                  <a:lnTo>
                    <a:pt x="975" y="313"/>
                  </a:lnTo>
                  <a:lnTo>
                    <a:pt x="1018" y="344"/>
                  </a:lnTo>
                  <a:lnTo>
                    <a:pt x="1018" y="380"/>
                  </a:lnTo>
                  <a:lnTo>
                    <a:pt x="940" y="401"/>
                  </a:lnTo>
                  <a:lnTo>
                    <a:pt x="897" y="376"/>
                  </a:lnTo>
                  <a:lnTo>
                    <a:pt x="904" y="467"/>
                  </a:lnTo>
                  <a:lnTo>
                    <a:pt x="897" y="486"/>
                  </a:lnTo>
                  <a:lnTo>
                    <a:pt x="845" y="488"/>
                  </a:lnTo>
                  <a:lnTo>
                    <a:pt x="792" y="452"/>
                  </a:lnTo>
                  <a:lnTo>
                    <a:pt x="756" y="382"/>
                  </a:lnTo>
                  <a:lnTo>
                    <a:pt x="769" y="450"/>
                  </a:lnTo>
                  <a:lnTo>
                    <a:pt x="758" y="492"/>
                  </a:lnTo>
                  <a:lnTo>
                    <a:pt x="701" y="503"/>
                  </a:lnTo>
                  <a:lnTo>
                    <a:pt x="720" y="416"/>
                  </a:lnTo>
                  <a:lnTo>
                    <a:pt x="672" y="465"/>
                  </a:lnTo>
                  <a:lnTo>
                    <a:pt x="672" y="4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68" name="Freeform 96"/>
            <p:cNvSpPr>
              <a:spLocks/>
            </p:cNvSpPr>
            <p:nvPr/>
          </p:nvSpPr>
          <p:spPr bwMode="auto">
            <a:xfrm>
              <a:off x="2986" y="1346"/>
              <a:ext cx="190" cy="4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40"/>
                </a:cxn>
                <a:cxn ang="0">
                  <a:pos x="70" y="95"/>
                </a:cxn>
                <a:cxn ang="0">
                  <a:pos x="139" y="95"/>
                </a:cxn>
                <a:cxn ang="0">
                  <a:pos x="146" y="178"/>
                </a:cxn>
                <a:cxn ang="0">
                  <a:pos x="146" y="239"/>
                </a:cxn>
                <a:cxn ang="0">
                  <a:pos x="165" y="342"/>
                </a:cxn>
                <a:cxn ang="0">
                  <a:pos x="165" y="407"/>
                </a:cxn>
                <a:cxn ang="0">
                  <a:pos x="162" y="574"/>
                </a:cxn>
                <a:cxn ang="0">
                  <a:pos x="148" y="654"/>
                </a:cxn>
                <a:cxn ang="0">
                  <a:pos x="126" y="724"/>
                </a:cxn>
                <a:cxn ang="0">
                  <a:pos x="107" y="766"/>
                </a:cxn>
                <a:cxn ang="0">
                  <a:pos x="181" y="756"/>
                </a:cxn>
                <a:cxn ang="0">
                  <a:pos x="221" y="724"/>
                </a:cxn>
                <a:cxn ang="0">
                  <a:pos x="228" y="631"/>
                </a:cxn>
                <a:cxn ang="0">
                  <a:pos x="251" y="665"/>
                </a:cxn>
                <a:cxn ang="0">
                  <a:pos x="249" y="713"/>
                </a:cxn>
                <a:cxn ang="0">
                  <a:pos x="270" y="686"/>
                </a:cxn>
                <a:cxn ang="0">
                  <a:pos x="266" y="610"/>
                </a:cxn>
                <a:cxn ang="0">
                  <a:pos x="236" y="576"/>
                </a:cxn>
                <a:cxn ang="0">
                  <a:pos x="211" y="561"/>
                </a:cxn>
                <a:cxn ang="0">
                  <a:pos x="203" y="524"/>
                </a:cxn>
                <a:cxn ang="0">
                  <a:pos x="234" y="454"/>
                </a:cxn>
                <a:cxn ang="0">
                  <a:pos x="289" y="462"/>
                </a:cxn>
                <a:cxn ang="0">
                  <a:pos x="245" y="477"/>
                </a:cxn>
                <a:cxn ang="0">
                  <a:pos x="228" y="519"/>
                </a:cxn>
                <a:cxn ang="0">
                  <a:pos x="251" y="557"/>
                </a:cxn>
                <a:cxn ang="0">
                  <a:pos x="260" y="515"/>
                </a:cxn>
                <a:cxn ang="0">
                  <a:pos x="272" y="498"/>
                </a:cxn>
                <a:cxn ang="0">
                  <a:pos x="304" y="475"/>
                </a:cxn>
                <a:cxn ang="0">
                  <a:pos x="304" y="446"/>
                </a:cxn>
                <a:cxn ang="0">
                  <a:pos x="236" y="418"/>
                </a:cxn>
                <a:cxn ang="0">
                  <a:pos x="240" y="376"/>
                </a:cxn>
                <a:cxn ang="0">
                  <a:pos x="253" y="340"/>
                </a:cxn>
                <a:cxn ang="0">
                  <a:pos x="245" y="293"/>
                </a:cxn>
                <a:cxn ang="0">
                  <a:pos x="205" y="266"/>
                </a:cxn>
                <a:cxn ang="0">
                  <a:pos x="194" y="220"/>
                </a:cxn>
                <a:cxn ang="0">
                  <a:pos x="200" y="146"/>
                </a:cxn>
                <a:cxn ang="0">
                  <a:pos x="221" y="144"/>
                </a:cxn>
                <a:cxn ang="0">
                  <a:pos x="234" y="196"/>
                </a:cxn>
                <a:cxn ang="0">
                  <a:pos x="232" y="232"/>
                </a:cxn>
                <a:cxn ang="0">
                  <a:pos x="249" y="182"/>
                </a:cxn>
                <a:cxn ang="0">
                  <a:pos x="240" y="146"/>
                </a:cxn>
                <a:cxn ang="0">
                  <a:pos x="196" y="110"/>
                </a:cxn>
                <a:cxn ang="0">
                  <a:pos x="171" y="101"/>
                </a:cxn>
                <a:cxn ang="0">
                  <a:pos x="137" y="76"/>
                </a:cxn>
                <a:cxn ang="0">
                  <a:pos x="143" y="34"/>
                </a:cxn>
                <a:cxn ang="0">
                  <a:pos x="186" y="49"/>
                </a:cxn>
                <a:cxn ang="0">
                  <a:pos x="207" y="74"/>
                </a:cxn>
                <a:cxn ang="0">
                  <a:pos x="198" y="40"/>
                </a:cxn>
                <a:cxn ang="0">
                  <a:pos x="141" y="21"/>
                </a:cxn>
                <a:cxn ang="0">
                  <a:pos x="91" y="47"/>
                </a:cxn>
                <a:cxn ang="0">
                  <a:pos x="63" y="4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4" h="766">
                  <a:moveTo>
                    <a:pt x="0" y="0"/>
                  </a:moveTo>
                  <a:lnTo>
                    <a:pt x="17" y="40"/>
                  </a:lnTo>
                  <a:lnTo>
                    <a:pt x="70" y="95"/>
                  </a:lnTo>
                  <a:lnTo>
                    <a:pt x="139" y="95"/>
                  </a:lnTo>
                  <a:lnTo>
                    <a:pt x="146" y="178"/>
                  </a:lnTo>
                  <a:lnTo>
                    <a:pt x="146" y="239"/>
                  </a:lnTo>
                  <a:lnTo>
                    <a:pt x="165" y="342"/>
                  </a:lnTo>
                  <a:lnTo>
                    <a:pt x="165" y="407"/>
                  </a:lnTo>
                  <a:lnTo>
                    <a:pt x="162" y="574"/>
                  </a:lnTo>
                  <a:lnTo>
                    <a:pt x="148" y="654"/>
                  </a:lnTo>
                  <a:lnTo>
                    <a:pt x="126" y="724"/>
                  </a:lnTo>
                  <a:lnTo>
                    <a:pt x="107" y="766"/>
                  </a:lnTo>
                  <a:lnTo>
                    <a:pt x="181" y="756"/>
                  </a:lnTo>
                  <a:lnTo>
                    <a:pt x="221" y="724"/>
                  </a:lnTo>
                  <a:lnTo>
                    <a:pt x="228" y="631"/>
                  </a:lnTo>
                  <a:lnTo>
                    <a:pt x="251" y="665"/>
                  </a:lnTo>
                  <a:lnTo>
                    <a:pt x="249" y="713"/>
                  </a:lnTo>
                  <a:lnTo>
                    <a:pt x="270" y="686"/>
                  </a:lnTo>
                  <a:lnTo>
                    <a:pt x="266" y="610"/>
                  </a:lnTo>
                  <a:lnTo>
                    <a:pt x="236" y="576"/>
                  </a:lnTo>
                  <a:lnTo>
                    <a:pt x="211" y="561"/>
                  </a:lnTo>
                  <a:lnTo>
                    <a:pt x="203" y="524"/>
                  </a:lnTo>
                  <a:lnTo>
                    <a:pt x="234" y="454"/>
                  </a:lnTo>
                  <a:lnTo>
                    <a:pt x="289" y="462"/>
                  </a:lnTo>
                  <a:lnTo>
                    <a:pt x="245" y="477"/>
                  </a:lnTo>
                  <a:lnTo>
                    <a:pt x="228" y="519"/>
                  </a:lnTo>
                  <a:lnTo>
                    <a:pt x="251" y="557"/>
                  </a:lnTo>
                  <a:lnTo>
                    <a:pt x="260" y="515"/>
                  </a:lnTo>
                  <a:lnTo>
                    <a:pt x="272" y="498"/>
                  </a:lnTo>
                  <a:lnTo>
                    <a:pt x="304" y="475"/>
                  </a:lnTo>
                  <a:lnTo>
                    <a:pt x="304" y="446"/>
                  </a:lnTo>
                  <a:lnTo>
                    <a:pt x="236" y="418"/>
                  </a:lnTo>
                  <a:lnTo>
                    <a:pt x="240" y="376"/>
                  </a:lnTo>
                  <a:lnTo>
                    <a:pt x="253" y="340"/>
                  </a:lnTo>
                  <a:lnTo>
                    <a:pt x="245" y="293"/>
                  </a:lnTo>
                  <a:lnTo>
                    <a:pt x="205" y="266"/>
                  </a:lnTo>
                  <a:lnTo>
                    <a:pt x="194" y="220"/>
                  </a:lnTo>
                  <a:lnTo>
                    <a:pt x="200" y="146"/>
                  </a:lnTo>
                  <a:lnTo>
                    <a:pt x="221" y="144"/>
                  </a:lnTo>
                  <a:lnTo>
                    <a:pt x="234" y="196"/>
                  </a:lnTo>
                  <a:lnTo>
                    <a:pt x="232" y="232"/>
                  </a:lnTo>
                  <a:lnTo>
                    <a:pt x="249" y="182"/>
                  </a:lnTo>
                  <a:lnTo>
                    <a:pt x="240" y="146"/>
                  </a:lnTo>
                  <a:lnTo>
                    <a:pt x="196" y="110"/>
                  </a:lnTo>
                  <a:lnTo>
                    <a:pt x="171" y="101"/>
                  </a:lnTo>
                  <a:lnTo>
                    <a:pt x="137" y="76"/>
                  </a:lnTo>
                  <a:lnTo>
                    <a:pt x="143" y="34"/>
                  </a:lnTo>
                  <a:lnTo>
                    <a:pt x="186" y="49"/>
                  </a:lnTo>
                  <a:lnTo>
                    <a:pt x="207" y="74"/>
                  </a:lnTo>
                  <a:lnTo>
                    <a:pt x="198" y="40"/>
                  </a:lnTo>
                  <a:lnTo>
                    <a:pt x="141" y="21"/>
                  </a:lnTo>
                  <a:lnTo>
                    <a:pt x="91" y="47"/>
                  </a:lnTo>
                  <a:lnTo>
                    <a:pt x="63" y="4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69" name="Freeform 97"/>
            <p:cNvSpPr>
              <a:spLocks/>
            </p:cNvSpPr>
            <p:nvPr/>
          </p:nvSpPr>
          <p:spPr bwMode="auto">
            <a:xfrm>
              <a:off x="3053" y="1181"/>
              <a:ext cx="76" cy="117"/>
            </a:xfrm>
            <a:custGeom>
              <a:avLst/>
              <a:gdLst/>
              <a:ahLst/>
              <a:cxnLst>
                <a:cxn ang="0">
                  <a:pos x="65" y="23"/>
                </a:cxn>
                <a:cxn ang="0">
                  <a:pos x="103" y="66"/>
                </a:cxn>
                <a:cxn ang="0">
                  <a:pos x="94" y="85"/>
                </a:cxn>
                <a:cxn ang="0">
                  <a:pos x="78" y="114"/>
                </a:cxn>
                <a:cxn ang="0">
                  <a:pos x="65" y="141"/>
                </a:cxn>
                <a:cxn ang="0">
                  <a:pos x="31" y="165"/>
                </a:cxn>
                <a:cxn ang="0">
                  <a:pos x="0" y="186"/>
                </a:cxn>
                <a:cxn ang="0">
                  <a:pos x="35" y="192"/>
                </a:cxn>
                <a:cxn ang="0">
                  <a:pos x="97" y="146"/>
                </a:cxn>
                <a:cxn ang="0">
                  <a:pos x="124" y="78"/>
                </a:cxn>
                <a:cxn ang="0">
                  <a:pos x="122" y="28"/>
                </a:cxn>
                <a:cxn ang="0">
                  <a:pos x="84" y="0"/>
                </a:cxn>
                <a:cxn ang="0">
                  <a:pos x="27" y="0"/>
                </a:cxn>
                <a:cxn ang="0">
                  <a:pos x="65" y="23"/>
                </a:cxn>
                <a:cxn ang="0">
                  <a:pos x="65" y="23"/>
                </a:cxn>
              </a:cxnLst>
              <a:rect l="0" t="0" r="r" b="b"/>
              <a:pathLst>
                <a:path w="124" h="192">
                  <a:moveTo>
                    <a:pt x="65" y="23"/>
                  </a:moveTo>
                  <a:lnTo>
                    <a:pt x="103" y="66"/>
                  </a:lnTo>
                  <a:lnTo>
                    <a:pt x="94" y="85"/>
                  </a:lnTo>
                  <a:lnTo>
                    <a:pt x="78" y="114"/>
                  </a:lnTo>
                  <a:lnTo>
                    <a:pt x="65" y="141"/>
                  </a:lnTo>
                  <a:lnTo>
                    <a:pt x="31" y="165"/>
                  </a:lnTo>
                  <a:lnTo>
                    <a:pt x="0" y="186"/>
                  </a:lnTo>
                  <a:lnTo>
                    <a:pt x="35" y="192"/>
                  </a:lnTo>
                  <a:lnTo>
                    <a:pt x="97" y="146"/>
                  </a:lnTo>
                  <a:lnTo>
                    <a:pt x="124" y="78"/>
                  </a:lnTo>
                  <a:lnTo>
                    <a:pt x="122" y="28"/>
                  </a:lnTo>
                  <a:lnTo>
                    <a:pt x="84" y="0"/>
                  </a:lnTo>
                  <a:lnTo>
                    <a:pt x="27" y="0"/>
                  </a:lnTo>
                  <a:lnTo>
                    <a:pt x="65" y="23"/>
                  </a:lnTo>
                  <a:lnTo>
                    <a:pt x="6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70" name="Freeform 98"/>
            <p:cNvSpPr>
              <a:spLocks/>
            </p:cNvSpPr>
            <p:nvPr/>
          </p:nvSpPr>
          <p:spPr bwMode="auto">
            <a:xfrm>
              <a:off x="3026" y="1276"/>
              <a:ext cx="86" cy="66"/>
            </a:xfrm>
            <a:custGeom>
              <a:avLst/>
              <a:gdLst/>
              <a:ahLst/>
              <a:cxnLst>
                <a:cxn ang="0">
                  <a:pos x="108" y="24"/>
                </a:cxn>
                <a:cxn ang="0">
                  <a:pos x="93" y="89"/>
                </a:cxn>
                <a:cxn ang="0">
                  <a:pos x="0" y="102"/>
                </a:cxn>
                <a:cxn ang="0">
                  <a:pos x="91" y="108"/>
                </a:cxn>
                <a:cxn ang="0">
                  <a:pos x="133" y="78"/>
                </a:cxn>
                <a:cxn ang="0">
                  <a:pos x="138" y="43"/>
                </a:cxn>
                <a:cxn ang="0">
                  <a:pos x="119" y="0"/>
                </a:cxn>
                <a:cxn ang="0">
                  <a:pos x="76" y="36"/>
                </a:cxn>
                <a:cxn ang="0">
                  <a:pos x="108" y="24"/>
                </a:cxn>
                <a:cxn ang="0">
                  <a:pos x="108" y="24"/>
                </a:cxn>
              </a:cxnLst>
              <a:rect l="0" t="0" r="r" b="b"/>
              <a:pathLst>
                <a:path w="138" h="108">
                  <a:moveTo>
                    <a:pt x="108" y="24"/>
                  </a:moveTo>
                  <a:lnTo>
                    <a:pt x="93" y="89"/>
                  </a:lnTo>
                  <a:lnTo>
                    <a:pt x="0" y="102"/>
                  </a:lnTo>
                  <a:lnTo>
                    <a:pt x="91" y="108"/>
                  </a:lnTo>
                  <a:lnTo>
                    <a:pt x="133" y="78"/>
                  </a:lnTo>
                  <a:lnTo>
                    <a:pt x="138" y="43"/>
                  </a:lnTo>
                  <a:lnTo>
                    <a:pt x="119" y="0"/>
                  </a:lnTo>
                  <a:lnTo>
                    <a:pt x="76" y="36"/>
                  </a:lnTo>
                  <a:lnTo>
                    <a:pt x="108" y="24"/>
                  </a:lnTo>
                  <a:lnTo>
                    <a:pt x="108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71" name="Freeform 99"/>
            <p:cNvSpPr>
              <a:spLocks/>
            </p:cNvSpPr>
            <p:nvPr/>
          </p:nvSpPr>
          <p:spPr bwMode="auto">
            <a:xfrm>
              <a:off x="3093" y="1274"/>
              <a:ext cx="56" cy="9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87" y="74"/>
                </a:cxn>
                <a:cxn ang="0">
                  <a:pos x="89" y="110"/>
                </a:cxn>
                <a:cxn ang="0">
                  <a:pos x="72" y="143"/>
                </a:cxn>
                <a:cxn ang="0">
                  <a:pos x="38" y="156"/>
                </a:cxn>
                <a:cxn ang="0">
                  <a:pos x="0" y="163"/>
                </a:cxn>
                <a:cxn ang="0">
                  <a:pos x="70" y="116"/>
                </a:cxn>
                <a:cxn ang="0">
                  <a:pos x="63" y="78"/>
                </a:cxn>
                <a:cxn ang="0">
                  <a:pos x="44" y="47"/>
                </a:cxn>
                <a:cxn ang="0">
                  <a:pos x="11" y="44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89" h="163">
                  <a:moveTo>
                    <a:pt x="32" y="0"/>
                  </a:moveTo>
                  <a:lnTo>
                    <a:pt x="87" y="74"/>
                  </a:lnTo>
                  <a:lnTo>
                    <a:pt x="89" y="110"/>
                  </a:lnTo>
                  <a:lnTo>
                    <a:pt x="72" y="143"/>
                  </a:lnTo>
                  <a:lnTo>
                    <a:pt x="38" y="156"/>
                  </a:lnTo>
                  <a:lnTo>
                    <a:pt x="0" y="163"/>
                  </a:lnTo>
                  <a:lnTo>
                    <a:pt x="70" y="116"/>
                  </a:lnTo>
                  <a:lnTo>
                    <a:pt x="63" y="78"/>
                  </a:lnTo>
                  <a:lnTo>
                    <a:pt x="44" y="47"/>
                  </a:lnTo>
                  <a:lnTo>
                    <a:pt x="11" y="44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72" name="Freeform 100"/>
            <p:cNvSpPr>
              <a:spLocks/>
            </p:cNvSpPr>
            <p:nvPr/>
          </p:nvSpPr>
          <p:spPr bwMode="auto">
            <a:xfrm>
              <a:off x="3063" y="1347"/>
              <a:ext cx="99" cy="81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144" y="28"/>
                </a:cxn>
                <a:cxn ang="0">
                  <a:pos x="155" y="68"/>
                </a:cxn>
                <a:cxn ang="0">
                  <a:pos x="157" y="108"/>
                </a:cxn>
                <a:cxn ang="0">
                  <a:pos x="134" y="129"/>
                </a:cxn>
                <a:cxn ang="0">
                  <a:pos x="85" y="135"/>
                </a:cxn>
                <a:cxn ang="0">
                  <a:pos x="133" y="97"/>
                </a:cxn>
                <a:cxn ang="0">
                  <a:pos x="127" y="62"/>
                </a:cxn>
                <a:cxn ang="0">
                  <a:pos x="100" y="47"/>
                </a:cxn>
                <a:cxn ang="0">
                  <a:pos x="85" y="83"/>
                </a:cxn>
                <a:cxn ang="0">
                  <a:pos x="43" y="104"/>
                </a:cxn>
                <a:cxn ang="0">
                  <a:pos x="0" y="80"/>
                </a:cxn>
                <a:cxn ang="0">
                  <a:pos x="60" y="80"/>
                </a:cxn>
                <a:cxn ang="0">
                  <a:pos x="70" y="51"/>
                </a:cxn>
                <a:cxn ang="0">
                  <a:pos x="62" y="13"/>
                </a:cxn>
                <a:cxn ang="0">
                  <a:pos x="70" y="0"/>
                </a:cxn>
                <a:cxn ang="0">
                  <a:pos x="70" y="0"/>
                </a:cxn>
              </a:cxnLst>
              <a:rect l="0" t="0" r="r" b="b"/>
              <a:pathLst>
                <a:path w="157" h="135">
                  <a:moveTo>
                    <a:pt x="70" y="0"/>
                  </a:moveTo>
                  <a:lnTo>
                    <a:pt x="144" y="28"/>
                  </a:lnTo>
                  <a:lnTo>
                    <a:pt x="155" y="68"/>
                  </a:lnTo>
                  <a:lnTo>
                    <a:pt x="157" y="108"/>
                  </a:lnTo>
                  <a:lnTo>
                    <a:pt x="134" y="129"/>
                  </a:lnTo>
                  <a:lnTo>
                    <a:pt x="85" y="135"/>
                  </a:lnTo>
                  <a:lnTo>
                    <a:pt x="133" y="97"/>
                  </a:lnTo>
                  <a:lnTo>
                    <a:pt x="127" y="62"/>
                  </a:lnTo>
                  <a:lnTo>
                    <a:pt x="100" y="47"/>
                  </a:lnTo>
                  <a:lnTo>
                    <a:pt x="85" y="83"/>
                  </a:lnTo>
                  <a:lnTo>
                    <a:pt x="43" y="104"/>
                  </a:lnTo>
                  <a:lnTo>
                    <a:pt x="0" y="80"/>
                  </a:lnTo>
                  <a:lnTo>
                    <a:pt x="60" y="80"/>
                  </a:lnTo>
                  <a:lnTo>
                    <a:pt x="70" y="51"/>
                  </a:lnTo>
                  <a:lnTo>
                    <a:pt x="62" y="13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73" name="Freeform 101"/>
            <p:cNvSpPr>
              <a:spLocks/>
            </p:cNvSpPr>
            <p:nvPr/>
          </p:nvSpPr>
          <p:spPr bwMode="auto">
            <a:xfrm>
              <a:off x="3123" y="1350"/>
              <a:ext cx="75" cy="257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12" y="75"/>
                </a:cxn>
                <a:cxn ang="0">
                  <a:pos x="104" y="154"/>
                </a:cxn>
                <a:cxn ang="0">
                  <a:pos x="85" y="190"/>
                </a:cxn>
                <a:cxn ang="0">
                  <a:pos x="119" y="257"/>
                </a:cxn>
                <a:cxn ang="0">
                  <a:pos x="112" y="305"/>
                </a:cxn>
                <a:cxn ang="0">
                  <a:pos x="87" y="335"/>
                </a:cxn>
                <a:cxn ang="0">
                  <a:pos x="87" y="405"/>
                </a:cxn>
                <a:cxn ang="0">
                  <a:pos x="13" y="422"/>
                </a:cxn>
                <a:cxn ang="0">
                  <a:pos x="62" y="390"/>
                </a:cxn>
                <a:cxn ang="0">
                  <a:pos x="68" y="306"/>
                </a:cxn>
                <a:cxn ang="0">
                  <a:pos x="93" y="270"/>
                </a:cxn>
                <a:cxn ang="0">
                  <a:pos x="70" y="225"/>
                </a:cxn>
                <a:cxn ang="0">
                  <a:pos x="64" y="272"/>
                </a:cxn>
                <a:cxn ang="0">
                  <a:pos x="9" y="274"/>
                </a:cxn>
                <a:cxn ang="0">
                  <a:pos x="39" y="242"/>
                </a:cxn>
                <a:cxn ang="0">
                  <a:pos x="51" y="200"/>
                </a:cxn>
                <a:cxn ang="0">
                  <a:pos x="43" y="171"/>
                </a:cxn>
                <a:cxn ang="0">
                  <a:pos x="76" y="170"/>
                </a:cxn>
                <a:cxn ang="0">
                  <a:pos x="93" y="139"/>
                </a:cxn>
                <a:cxn ang="0">
                  <a:pos x="93" y="103"/>
                </a:cxn>
                <a:cxn ang="0">
                  <a:pos x="76" y="69"/>
                </a:cxn>
                <a:cxn ang="0">
                  <a:pos x="0" y="27"/>
                </a:cxn>
                <a:cxn ang="0">
                  <a:pos x="43" y="0"/>
                </a:cxn>
                <a:cxn ang="0">
                  <a:pos x="43" y="0"/>
                </a:cxn>
              </a:cxnLst>
              <a:rect l="0" t="0" r="r" b="b"/>
              <a:pathLst>
                <a:path w="119" h="422">
                  <a:moveTo>
                    <a:pt x="43" y="0"/>
                  </a:moveTo>
                  <a:lnTo>
                    <a:pt x="112" y="75"/>
                  </a:lnTo>
                  <a:lnTo>
                    <a:pt x="104" y="154"/>
                  </a:lnTo>
                  <a:lnTo>
                    <a:pt x="85" y="190"/>
                  </a:lnTo>
                  <a:lnTo>
                    <a:pt x="119" y="257"/>
                  </a:lnTo>
                  <a:lnTo>
                    <a:pt x="112" y="305"/>
                  </a:lnTo>
                  <a:lnTo>
                    <a:pt x="87" y="335"/>
                  </a:lnTo>
                  <a:lnTo>
                    <a:pt x="87" y="405"/>
                  </a:lnTo>
                  <a:lnTo>
                    <a:pt x="13" y="422"/>
                  </a:lnTo>
                  <a:lnTo>
                    <a:pt x="62" y="390"/>
                  </a:lnTo>
                  <a:lnTo>
                    <a:pt x="68" y="306"/>
                  </a:lnTo>
                  <a:lnTo>
                    <a:pt x="93" y="270"/>
                  </a:lnTo>
                  <a:lnTo>
                    <a:pt x="70" y="225"/>
                  </a:lnTo>
                  <a:lnTo>
                    <a:pt x="64" y="272"/>
                  </a:lnTo>
                  <a:lnTo>
                    <a:pt x="9" y="274"/>
                  </a:lnTo>
                  <a:lnTo>
                    <a:pt x="39" y="242"/>
                  </a:lnTo>
                  <a:lnTo>
                    <a:pt x="51" y="200"/>
                  </a:lnTo>
                  <a:lnTo>
                    <a:pt x="43" y="171"/>
                  </a:lnTo>
                  <a:lnTo>
                    <a:pt x="76" y="170"/>
                  </a:lnTo>
                  <a:lnTo>
                    <a:pt x="93" y="139"/>
                  </a:lnTo>
                  <a:lnTo>
                    <a:pt x="93" y="103"/>
                  </a:lnTo>
                  <a:lnTo>
                    <a:pt x="76" y="69"/>
                  </a:lnTo>
                  <a:lnTo>
                    <a:pt x="0" y="27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74" name="Freeform 102"/>
            <p:cNvSpPr>
              <a:spLocks/>
            </p:cNvSpPr>
            <p:nvPr/>
          </p:nvSpPr>
          <p:spPr bwMode="auto">
            <a:xfrm>
              <a:off x="3025" y="1382"/>
              <a:ext cx="77" cy="77"/>
            </a:xfrm>
            <a:custGeom>
              <a:avLst/>
              <a:gdLst/>
              <a:ahLst/>
              <a:cxnLst>
                <a:cxn ang="0">
                  <a:pos x="30" y="21"/>
                </a:cxn>
                <a:cxn ang="0">
                  <a:pos x="4" y="34"/>
                </a:cxn>
                <a:cxn ang="0">
                  <a:pos x="0" y="60"/>
                </a:cxn>
                <a:cxn ang="0">
                  <a:pos x="13" y="91"/>
                </a:cxn>
                <a:cxn ang="0">
                  <a:pos x="42" y="110"/>
                </a:cxn>
                <a:cxn ang="0">
                  <a:pos x="80" y="125"/>
                </a:cxn>
                <a:cxn ang="0">
                  <a:pos x="123" y="110"/>
                </a:cxn>
                <a:cxn ang="0">
                  <a:pos x="74" y="110"/>
                </a:cxn>
                <a:cxn ang="0">
                  <a:pos x="47" y="97"/>
                </a:cxn>
                <a:cxn ang="0">
                  <a:pos x="30" y="83"/>
                </a:cxn>
                <a:cxn ang="0">
                  <a:pos x="30" y="53"/>
                </a:cxn>
                <a:cxn ang="0">
                  <a:pos x="40" y="40"/>
                </a:cxn>
                <a:cxn ang="0">
                  <a:pos x="78" y="22"/>
                </a:cxn>
                <a:cxn ang="0">
                  <a:pos x="26" y="0"/>
                </a:cxn>
                <a:cxn ang="0">
                  <a:pos x="30" y="21"/>
                </a:cxn>
                <a:cxn ang="0">
                  <a:pos x="30" y="21"/>
                </a:cxn>
              </a:cxnLst>
              <a:rect l="0" t="0" r="r" b="b"/>
              <a:pathLst>
                <a:path w="123" h="125">
                  <a:moveTo>
                    <a:pt x="30" y="21"/>
                  </a:moveTo>
                  <a:lnTo>
                    <a:pt x="4" y="34"/>
                  </a:lnTo>
                  <a:lnTo>
                    <a:pt x="0" y="60"/>
                  </a:lnTo>
                  <a:lnTo>
                    <a:pt x="13" y="91"/>
                  </a:lnTo>
                  <a:lnTo>
                    <a:pt x="42" y="110"/>
                  </a:lnTo>
                  <a:lnTo>
                    <a:pt x="80" y="125"/>
                  </a:lnTo>
                  <a:lnTo>
                    <a:pt x="123" y="110"/>
                  </a:lnTo>
                  <a:lnTo>
                    <a:pt x="74" y="110"/>
                  </a:lnTo>
                  <a:lnTo>
                    <a:pt x="47" y="97"/>
                  </a:lnTo>
                  <a:lnTo>
                    <a:pt x="30" y="83"/>
                  </a:lnTo>
                  <a:lnTo>
                    <a:pt x="30" y="53"/>
                  </a:lnTo>
                  <a:lnTo>
                    <a:pt x="40" y="40"/>
                  </a:lnTo>
                  <a:lnTo>
                    <a:pt x="78" y="22"/>
                  </a:lnTo>
                  <a:lnTo>
                    <a:pt x="26" y="0"/>
                  </a:lnTo>
                  <a:lnTo>
                    <a:pt x="30" y="21"/>
                  </a:lnTo>
                  <a:lnTo>
                    <a:pt x="30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75" name="Freeform 103"/>
            <p:cNvSpPr>
              <a:spLocks/>
            </p:cNvSpPr>
            <p:nvPr/>
          </p:nvSpPr>
          <p:spPr bwMode="auto">
            <a:xfrm>
              <a:off x="2950" y="1903"/>
              <a:ext cx="62" cy="366"/>
            </a:xfrm>
            <a:custGeom>
              <a:avLst/>
              <a:gdLst/>
              <a:ahLst/>
              <a:cxnLst>
                <a:cxn ang="0">
                  <a:pos x="17" y="59"/>
                </a:cxn>
                <a:cxn ang="0">
                  <a:pos x="0" y="175"/>
                </a:cxn>
                <a:cxn ang="0">
                  <a:pos x="23" y="215"/>
                </a:cxn>
                <a:cxn ang="0">
                  <a:pos x="46" y="355"/>
                </a:cxn>
                <a:cxn ang="0">
                  <a:pos x="53" y="447"/>
                </a:cxn>
                <a:cxn ang="0">
                  <a:pos x="23" y="597"/>
                </a:cxn>
                <a:cxn ang="0">
                  <a:pos x="95" y="602"/>
                </a:cxn>
                <a:cxn ang="0">
                  <a:pos x="101" y="418"/>
                </a:cxn>
                <a:cxn ang="0">
                  <a:pos x="55" y="179"/>
                </a:cxn>
                <a:cxn ang="0">
                  <a:pos x="40" y="101"/>
                </a:cxn>
                <a:cxn ang="0">
                  <a:pos x="63" y="0"/>
                </a:cxn>
                <a:cxn ang="0">
                  <a:pos x="17" y="59"/>
                </a:cxn>
                <a:cxn ang="0">
                  <a:pos x="17" y="59"/>
                </a:cxn>
              </a:cxnLst>
              <a:rect l="0" t="0" r="r" b="b"/>
              <a:pathLst>
                <a:path w="101" h="602">
                  <a:moveTo>
                    <a:pt x="17" y="59"/>
                  </a:moveTo>
                  <a:lnTo>
                    <a:pt x="0" y="175"/>
                  </a:lnTo>
                  <a:lnTo>
                    <a:pt x="23" y="215"/>
                  </a:lnTo>
                  <a:lnTo>
                    <a:pt x="46" y="355"/>
                  </a:lnTo>
                  <a:lnTo>
                    <a:pt x="53" y="447"/>
                  </a:lnTo>
                  <a:lnTo>
                    <a:pt x="23" y="597"/>
                  </a:lnTo>
                  <a:lnTo>
                    <a:pt x="95" y="602"/>
                  </a:lnTo>
                  <a:lnTo>
                    <a:pt x="101" y="418"/>
                  </a:lnTo>
                  <a:lnTo>
                    <a:pt x="55" y="179"/>
                  </a:lnTo>
                  <a:lnTo>
                    <a:pt x="40" y="101"/>
                  </a:lnTo>
                  <a:lnTo>
                    <a:pt x="63" y="0"/>
                  </a:lnTo>
                  <a:lnTo>
                    <a:pt x="17" y="59"/>
                  </a:lnTo>
                  <a:lnTo>
                    <a:pt x="17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76" name="Freeform 104"/>
            <p:cNvSpPr>
              <a:spLocks/>
            </p:cNvSpPr>
            <p:nvPr/>
          </p:nvSpPr>
          <p:spPr bwMode="auto">
            <a:xfrm>
              <a:off x="2658" y="2018"/>
              <a:ext cx="161" cy="25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08" y="264"/>
                </a:cxn>
                <a:cxn ang="0">
                  <a:pos x="182" y="405"/>
                </a:cxn>
                <a:cxn ang="0">
                  <a:pos x="256" y="413"/>
                </a:cxn>
                <a:cxn ang="0">
                  <a:pos x="171" y="335"/>
                </a:cxn>
                <a:cxn ang="0">
                  <a:pos x="119" y="224"/>
                </a:cxn>
                <a:cxn ang="0">
                  <a:pos x="9" y="0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256" h="413">
                  <a:moveTo>
                    <a:pt x="0" y="40"/>
                  </a:moveTo>
                  <a:lnTo>
                    <a:pt x="108" y="264"/>
                  </a:lnTo>
                  <a:lnTo>
                    <a:pt x="182" y="405"/>
                  </a:lnTo>
                  <a:lnTo>
                    <a:pt x="256" y="413"/>
                  </a:lnTo>
                  <a:lnTo>
                    <a:pt x="171" y="335"/>
                  </a:lnTo>
                  <a:lnTo>
                    <a:pt x="119" y="224"/>
                  </a:lnTo>
                  <a:lnTo>
                    <a:pt x="9" y="0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77" name="Freeform 105"/>
            <p:cNvSpPr>
              <a:spLocks/>
            </p:cNvSpPr>
            <p:nvPr/>
          </p:nvSpPr>
          <p:spPr bwMode="auto">
            <a:xfrm>
              <a:off x="2581" y="1877"/>
              <a:ext cx="62" cy="244"/>
            </a:xfrm>
            <a:custGeom>
              <a:avLst/>
              <a:gdLst/>
              <a:ahLst/>
              <a:cxnLst>
                <a:cxn ang="0">
                  <a:pos x="101" y="0"/>
                </a:cxn>
                <a:cxn ang="0">
                  <a:pos x="42" y="59"/>
                </a:cxn>
                <a:cxn ang="0">
                  <a:pos x="36" y="133"/>
                </a:cxn>
                <a:cxn ang="0">
                  <a:pos x="59" y="262"/>
                </a:cxn>
                <a:cxn ang="0">
                  <a:pos x="61" y="401"/>
                </a:cxn>
                <a:cxn ang="0">
                  <a:pos x="31" y="255"/>
                </a:cxn>
                <a:cxn ang="0">
                  <a:pos x="0" y="202"/>
                </a:cxn>
                <a:cxn ang="0">
                  <a:pos x="25" y="93"/>
                </a:cxn>
                <a:cxn ang="0">
                  <a:pos x="32" y="38"/>
                </a:cxn>
                <a:cxn ang="0">
                  <a:pos x="101" y="0"/>
                </a:cxn>
                <a:cxn ang="0">
                  <a:pos x="101" y="0"/>
                </a:cxn>
              </a:cxnLst>
              <a:rect l="0" t="0" r="r" b="b"/>
              <a:pathLst>
                <a:path w="101" h="401">
                  <a:moveTo>
                    <a:pt x="101" y="0"/>
                  </a:moveTo>
                  <a:lnTo>
                    <a:pt x="42" y="59"/>
                  </a:lnTo>
                  <a:lnTo>
                    <a:pt x="36" y="133"/>
                  </a:lnTo>
                  <a:lnTo>
                    <a:pt x="59" y="262"/>
                  </a:lnTo>
                  <a:lnTo>
                    <a:pt x="61" y="401"/>
                  </a:lnTo>
                  <a:lnTo>
                    <a:pt x="31" y="255"/>
                  </a:lnTo>
                  <a:lnTo>
                    <a:pt x="0" y="202"/>
                  </a:lnTo>
                  <a:lnTo>
                    <a:pt x="25" y="93"/>
                  </a:lnTo>
                  <a:lnTo>
                    <a:pt x="32" y="38"/>
                  </a:lnTo>
                  <a:lnTo>
                    <a:pt x="101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78" name="Freeform 106"/>
            <p:cNvSpPr>
              <a:spLocks/>
            </p:cNvSpPr>
            <p:nvPr/>
          </p:nvSpPr>
          <p:spPr bwMode="auto">
            <a:xfrm>
              <a:off x="2516" y="1939"/>
              <a:ext cx="80" cy="300"/>
            </a:xfrm>
            <a:custGeom>
              <a:avLst/>
              <a:gdLst/>
              <a:ahLst/>
              <a:cxnLst>
                <a:cxn ang="0">
                  <a:pos x="118" y="78"/>
                </a:cxn>
                <a:cxn ang="0">
                  <a:pos x="52" y="148"/>
                </a:cxn>
                <a:cxn ang="0">
                  <a:pos x="33" y="243"/>
                </a:cxn>
                <a:cxn ang="0">
                  <a:pos x="63" y="370"/>
                </a:cxn>
                <a:cxn ang="0">
                  <a:pos x="97" y="492"/>
                </a:cxn>
                <a:cxn ang="0">
                  <a:pos x="61" y="488"/>
                </a:cxn>
                <a:cxn ang="0">
                  <a:pos x="2" y="255"/>
                </a:cxn>
                <a:cxn ang="0">
                  <a:pos x="0" y="167"/>
                </a:cxn>
                <a:cxn ang="0">
                  <a:pos x="23" y="114"/>
                </a:cxn>
                <a:cxn ang="0">
                  <a:pos x="128" y="0"/>
                </a:cxn>
                <a:cxn ang="0">
                  <a:pos x="118" y="78"/>
                </a:cxn>
                <a:cxn ang="0">
                  <a:pos x="118" y="78"/>
                </a:cxn>
              </a:cxnLst>
              <a:rect l="0" t="0" r="r" b="b"/>
              <a:pathLst>
                <a:path w="128" h="492">
                  <a:moveTo>
                    <a:pt x="118" y="78"/>
                  </a:moveTo>
                  <a:lnTo>
                    <a:pt x="52" y="148"/>
                  </a:lnTo>
                  <a:lnTo>
                    <a:pt x="33" y="243"/>
                  </a:lnTo>
                  <a:lnTo>
                    <a:pt x="63" y="370"/>
                  </a:lnTo>
                  <a:lnTo>
                    <a:pt x="97" y="492"/>
                  </a:lnTo>
                  <a:lnTo>
                    <a:pt x="61" y="488"/>
                  </a:lnTo>
                  <a:lnTo>
                    <a:pt x="2" y="255"/>
                  </a:lnTo>
                  <a:lnTo>
                    <a:pt x="0" y="167"/>
                  </a:lnTo>
                  <a:lnTo>
                    <a:pt x="23" y="114"/>
                  </a:lnTo>
                  <a:lnTo>
                    <a:pt x="128" y="0"/>
                  </a:lnTo>
                  <a:lnTo>
                    <a:pt x="118" y="78"/>
                  </a:lnTo>
                  <a:lnTo>
                    <a:pt x="118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79" name="Freeform 107"/>
            <p:cNvSpPr>
              <a:spLocks/>
            </p:cNvSpPr>
            <p:nvPr/>
          </p:nvSpPr>
          <p:spPr bwMode="auto">
            <a:xfrm>
              <a:off x="2596" y="1404"/>
              <a:ext cx="183" cy="273"/>
            </a:xfrm>
            <a:custGeom>
              <a:avLst/>
              <a:gdLst/>
              <a:ahLst/>
              <a:cxnLst>
                <a:cxn ang="0">
                  <a:pos x="93" y="448"/>
                </a:cxn>
                <a:cxn ang="0">
                  <a:pos x="104" y="378"/>
                </a:cxn>
                <a:cxn ang="0">
                  <a:pos x="110" y="291"/>
                </a:cxn>
                <a:cxn ang="0">
                  <a:pos x="167" y="281"/>
                </a:cxn>
                <a:cxn ang="0">
                  <a:pos x="186" y="203"/>
                </a:cxn>
                <a:cxn ang="0">
                  <a:pos x="201" y="156"/>
                </a:cxn>
                <a:cxn ang="0">
                  <a:pos x="173" y="171"/>
                </a:cxn>
                <a:cxn ang="0">
                  <a:pos x="213" y="80"/>
                </a:cxn>
                <a:cxn ang="0">
                  <a:pos x="258" y="42"/>
                </a:cxn>
                <a:cxn ang="0">
                  <a:pos x="294" y="9"/>
                </a:cxn>
                <a:cxn ang="0">
                  <a:pos x="234" y="0"/>
                </a:cxn>
                <a:cxn ang="0">
                  <a:pos x="178" y="93"/>
                </a:cxn>
                <a:cxn ang="0">
                  <a:pos x="118" y="129"/>
                </a:cxn>
                <a:cxn ang="0">
                  <a:pos x="59" y="232"/>
                </a:cxn>
                <a:cxn ang="0">
                  <a:pos x="2" y="249"/>
                </a:cxn>
                <a:cxn ang="0">
                  <a:pos x="0" y="330"/>
                </a:cxn>
                <a:cxn ang="0">
                  <a:pos x="93" y="448"/>
                </a:cxn>
                <a:cxn ang="0">
                  <a:pos x="93" y="448"/>
                </a:cxn>
              </a:cxnLst>
              <a:rect l="0" t="0" r="r" b="b"/>
              <a:pathLst>
                <a:path w="294" h="448">
                  <a:moveTo>
                    <a:pt x="93" y="448"/>
                  </a:moveTo>
                  <a:lnTo>
                    <a:pt x="104" y="378"/>
                  </a:lnTo>
                  <a:lnTo>
                    <a:pt x="110" y="291"/>
                  </a:lnTo>
                  <a:lnTo>
                    <a:pt x="167" y="281"/>
                  </a:lnTo>
                  <a:lnTo>
                    <a:pt x="186" y="203"/>
                  </a:lnTo>
                  <a:lnTo>
                    <a:pt x="201" y="156"/>
                  </a:lnTo>
                  <a:lnTo>
                    <a:pt x="173" y="171"/>
                  </a:lnTo>
                  <a:lnTo>
                    <a:pt x="213" y="80"/>
                  </a:lnTo>
                  <a:lnTo>
                    <a:pt x="258" y="42"/>
                  </a:lnTo>
                  <a:lnTo>
                    <a:pt x="294" y="9"/>
                  </a:lnTo>
                  <a:lnTo>
                    <a:pt x="234" y="0"/>
                  </a:lnTo>
                  <a:lnTo>
                    <a:pt x="178" y="93"/>
                  </a:lnTo>
                  <a:lnTo>
                    <a:pt x="118" y="129"/>
                  </a:lnTo>
                  <a:lnTo>
                    <a:pt x="59" y="232"/>
                  </a:lnTo>
                  <a:lnTo>
                    <a:pt x="2" y="249"/>
                  </a:lnTo>
                  <a:lnTo>
                    <a:pt x="0" y="330"/>
                  </a:lnTo>
                  <a:lnTo>
                    <a:pt x="93" y="448"/>
                  </a:lnTo>
                  <a:lnTo>
                    <a:pt x="93" y="4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80" name="Freeform 108"/>
            <p:cNvSpPr>
              <a:spLocks/>
            </p:cNvSpPr>
            <p:nvPr/>
          </p:nvSpPr>
          <p:spPr bwMode="auto">
            <a:xfrm>
              <a:off x="2957" y="1552"/>
              <a:ext cx="95" cy="40"/>
            </a:xfrm>
            <a:custGeom>
              <a:avLst/>
              <a:gdLst/>
              <a:ahLst/>
              <a:cxnLst>
                <a:cxn ang="0">
                  <a:pos x="19" y="21"/>
                </a:cxn>
                <a:cxn ang="0">
                  <a:pos x="46" y="11"/>
                </a:cxn>
                <a:cxn ang="0">
                  <a:pos x="88" y="10"/>
                </a:cxn>
                <a:cxn ang="0">
                  <a:pos x="128" y="25"/>
                </a:cxn>
                <a:cxn ang="0">
                  <a:pos x="137" y="44"/>
                </a:cxn>
                <a:cxn ang="0">
                  <a:pos x="120" y="49"/>
                </a:cxn>
                <a:cxn ang="0">
                  <a:pos x="151" y="67"/>
                </a:cxn>
                <a:cxn ang="0">
                  <a:pos x="153" y="32"/>
                </a:cxn>
                <a:cxn ang="0">
                  <a:pos x="149" y="19"/>
                </a:cxn>
                <a:cxn ang="0">
                  <a:pos x="130" y="6"/>
                </a:cxn>
                <a:cxn ang="0">
                  <a:pos x="94" y="0"/>
                </a:cxn>
                <a:cxn ang="0">
                  <a:pos x="73" y="0"/>
                </a:cxn>
                <a:cxn ang="0">
                  <a:pos x="42" y="2"/>
                </a:cxn>
                <a:cxn ang="0">
                  <a:pos x="21" y="13"/>
                </a:cxn>
                <a:cxn ang="0">
                  <a:pos x="0" y="42"/>
                </a:cxn>
                <a:cxn ang="0">
                  <a:pos x="19" y="21"/>
                </a:cxn>
                <a:cxn ang="0">
                  <a:pos x="19" y="21"/>
                </a:cxn>
              </a:cxnLst>
              <a:rect l="0" t="0" r="r" b="b"/>
              <a:pathLst>
                <a:path w="153" h="67">
                  <a:moveTo>
                    <a:pt x="19" y="21"/>
                  </a:moveTo>
                  <a:lnTo>
                    <a:pt x="46" y="11"/>
                  </a:lnTo>
                  <a:lnTo>
                    <a:pt x="88" y="10"/>
                  </a:lnTo>
                  <a:lnTo>
                    <a:pt x="128" y="25"/>
                  </a:lnTo>
                  <a:lnTo>
                    <a:pt x="137" y="44"/>
                  </a:lnTo>
                  <a:lnTo>
                    <a:pt x="120" y="49"/>
                  </a:lnTo>
                  <a:lnTo>
                    <a:pt x="151" y="67"/>
                  </a:lnTo>
                  <a:lnTo>
                    <a:pt x="153" y="32"/>
                  </a:lnTo>
                  <a:lnTo>
                    <a:pt x="149" y="19"/>
                  </a:lnTo>
                  <a:lnTo>
                    <a:pt x="130" y="6"/>
                  </a:lnTo>
                  <a:lnTo>
                    <a:pt x="94" y="0"/>
                  </a:lnTo>
                  <a:lnTo>
                    <a:pt x="73" y="0"/>
                  </a:lnTo>
                  <a:lnTo>
                    <a:pt x="42" y="2"/>
                  </a:lnTo>
                  <a:lnTo>
                    <a:pt x="21" y="13"/>
                  </a:lnTo>
                  <a:lnTo>
                    <a:pt x="0" y="42"/>
                  </a:lnTo>
                  <a:lnTo>
                    <a:pt x="19" y="2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81" name="Freeform 109"/>
            <p:cNvSpPr>
              <a:spLocks/>
            </p:cNvSpPr>
            <p:nvPr/>
          </p:nvSpPr>
          <p:spPr bwMode="auto">
            <a:xfrm>
              <a:off x="2754" y="1568"/>
              <a:ext cx="48" cy="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22"/>
                </a:cxn>
                <a:cxn ang="0">
                  <a:pos x="8" y="40"/>
                </a:cxn>
                <a:cxn ang="0">
                  <a:pos x="25" y="45"/>
                </a:cxn>
                <a:cxn ang="0">
                  <a:pos x="46" y="47"/>
                </a:cxn>
                <a:cxn ang="0">
                  <a:pos x="58" y="43"/>
                </a:cxn>
                <a:cxn ang="0">
                  <a:pos x="67" y="30"/>
                </a:cxn>
                <a:cxn ang="0">
                  <a:pos x="77" y="5"/>
                </a:cxn>
                <a:cxn ang="0">
                  <a:pos x="48" y="7"/>
                </a:cxn>
                <a:cxn ang="0">
                  <a:pos x="48" y="22"/>
                </a:cxn>
                <a:cxn ang="0">
                  <a:pos x="40" y="24"/>
                </a:cxn>
                <a:cxn ang="0">
                  <a:pos x="31" y="24"/>
                </a:cxn>
                <a:cxn ang="0">
                  <a:pos x="31" y="9"/>
                </a:cxn>
                <a:cxn ang="0">
                  <a:pos x="37" y="3"/>
                </a:cxn>
                <a:cxn ang="0">
                  <a:pos x="25" y="3"/>
                </a:cxn>
                <a:cxn ang="0">
                  <a:pos x="14" y="0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77" h="47">
                  <a:moveTo>
                    <a:pt x="0" y="7"/>
                  </a:moveTo>
                  <a:lnTo>
                    <a:pt x="0" y="22"/>
                  </a:lnTo>
                  <a:lnTo>
                    <a:pt x="8" y="40"/>
                  </a:lnTo>
                  <a:lnTo>
                    <a:pt x="25" y="45"/>
                  </a:lnTo>
                  <a:lnTo>
                    <a:pt x="46" y="47"/>
                  </a:lnTo>
                  <a:lnTo>
                    <a:pt x="58" y="43"/>
                  </a:lnTo>
                  <a:lnTo>
                    <a:pt x="67" y="30"/>
                  </a:lnTo>
                  <a:lnTo>
                    <a:pt x="77" y="5"/>
                  </a:lnTo>
                  <a:lnTo>
                    <a:pt x="48" y="7"/>
                  </a:lnTo>
                  <a:lnTo>
                    <a:pt x="48" y="22"/>
                  </a:lnTo>
                  <a:lnTo>
                    <a:pt x="40" y="24"/>
                  </a:lnTo>
                  <a:lnTo>
                    <a:pt x="31" y="24"/>
                  </a:lnTo>
                  <a:lnTo>
                    <a:pt x="31" y="9"/>
                  </a:lnTo>
                  <a:lnTo>
                    <a:pt x="37" y="3"/>
                  </a:lnTo>
                  <a:lnTo>
                    <a:pt x="25" y="3"/>
                  </a:lnTo>
                  <a:lnTo>
                    <a:pt x="14" y="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82" name="Freeform 110"/>
            <p:cNvSpPr>
              <a:spLocks/>
            </p:cNvSpPr>
            <p:nvPr/>
          </p:nvSpPr>
          <p:spPr bwMode="auto">
            <a:xfrm>
              <a:off x="2762" y="1565"/>
              <a:ext cx="35" cy="1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3" y="0"/>
                </a:cxn>
                <a:cxn ang="0">
                  <a:pos x="28" y="0"/>
                </a:cxn>
                <a:cxn ang="0">
                  <a:pos x="44" y="4"/>
                </a:cxn>
                <a:cxn ang="0">
                  <a:pos x="55" y="11"/>
                </a:cxn>
                <a:cxn ang="0">
                  <a:pos x="44" y="25"/>
                </a:cxn>
                <a:cxn ang="0">
                  <a:pos x="34" y="13"/>
                </a:cxn>
                <a:cxn ang="0">
                  <a:pos x="25" y="11"/>
                </a:cxn>
                <a:cxn ang="0">
                  <a:pos x="15" y="19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55" h="25">
                  <a:moveTo>
                    <a:pt x="0" y="7"/>
                  </a:moveTo>
                  <a:lnTo>
                    <a:pt x="13" y="0"/>
                  </a:lnTo>
                  <a:lnTo>
                    <a:pt x="28" y="0"/>
                  </a:lnTo>
                  <a:lnTo>
                    <a:pt x="44" y="4"/>
                  </a:lnTo>
                  <a:lnTo>
                    <a:pt x="55" y="11"/>
                  </a:lnTo>
                  <a:lnTo>
                    <a:pt x="44" y="25"/>
                  </a:lnTo>
                  <a:lnTo>
                    <a:pt x="34" y="13"/>
                  </a:lnTo>
                  <a:lnTo>
                    <a:pt x="25" y="11"/>
                  </a:lnTo>
                  <a:lnTo>
                    <a:pt x="15" y="19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83" name="Freeform 111"/>
            <p:cNvSpPr>
              <a:spLocks/>
            </p:cNvSpPr>
            <p:nvPr/>
          </p:nvSpPr>
          <p:spPr bwMode="auto">
            <a:xfrm>
              <a:off x="2728" y="1539"/>
              <a:ext cx="103" cy="50"/>
            </a:xfrm>
            <a:custGeom>
              <a:avLst/>
              <a:gdLst/>
              <a:ahLst/>
              <a:cxnLst>
                <a:cxn ang="0">
                  <a:pos x="154" y="74"/>
                </a:cxn>
                <a:cxn ang="0">
                  <a:pos x="154" y="57"/>
                </a:cxn>
                <a:cxn ang="0">
                  <a:pos x="140" y="42"/>
                </a:cxn>
                <a:cxn ang="0">
                  <a:pos x="112" y="23"/>
                </a:cxn>
                <a:cxn ang="0">
                  <a:pos x="89" y="17"/>
                </a:cxn>
                <a:cxn ang="0">
                  <a:pos x="57" y="19"/>
                </a:cxn>
                <a:cxn ang="0">
                  <a:pos x="38" y="33"/>
                </a:cxn>
                <a:cxn ang="0">
                  <a:pos x="24" y="36"/>
                </a:cxn>
                <a:cxn ang="0">
                  <a:pos x="9" y="46"/>
                </a:cxn>
                <a:cxn ang="0">
                  <a:pos x="0" y="61"/>
                </a:cxn>
                <a:cxn ang="0">
                  <a:pos x="3" y="38"/>
                </a:cxn>
                <a:cxn ang="0">
                  <a:pos x="5" y="10"/>
                </a:cxn>
                <a:cxn ang="0">
                  <a:pos x="22" y="10"/>
                </a:cxn>
                <a:cxn ang="0">
                  <a:pos x="45" y="0"/>
                </a:cxn>
                <a:cxn ang="0">
                  <a:pos x="87" y="4"/>
                </a:cxn>
                <a:cxn ang="0">
                  <a:pos x="131" y="14"/>
                </a:cxn>
                <a:cxn ang="0">
                  <a:pos x="144" y="38"/>
                </a:cxn>
                <a:cxn ang="0">
                  <a:pos x="159" y="52"/>
                </a:cxn>
                <a:cxn ang="0">
                  <a:pos x="165" y="84"/>
                </a:cxn>
                <a:cxn ang="0">
                  <a:pos x="154" y="84"/>
                </a:cxn>
                <a:cxn ang="0">
                  <a:pos x="154" y="74"/>
                </a:cxn>
                <a:cxn ang="0">
                  <a:pos x="154" y="74"/>
                </a:cxn>
              </a:cxnLst>
              <a:rect l="0" t="0" r="r" b="b"/>
              <a:pathLst>
                <a:path w="165" h="84">
                  <a:moveTo>
                    <a:pt x="154" y="74"/>
                  </a:moveTo>
                  <a:lnTo>
                    <a:pt x="154" y="57"/>
                  </a:lnTo>
                  <a:lnTo>
                    <a:pt x="140" y="42"/>
                  </a:lnTo>
                  <a:lnTo>
                    <a:pt x="112" y="23"/>
                  </a:lnTo>
                  <a:lnTo>
                    <a:pt x="89" y="17"/>
                  </a:lnTo>
                  <a:lnTo>
                    <a:pt x="57" y="19"/>
                  </a:lnTo>
                  <a:lnTo>
                    <a:pt x="38" y="33"/>
                  </a:lnTo>
                  <a:lnTo>
                    <a:pt x="24" y="36"/>
                  </a:lnTo>
                  <a:lnTo>
                    <a:pt x="9" y="46"/>
                  </a:lnTo>
                  <a:lnTo>
                    <a:pt x="0" y="61"/>
                  </a:lnTo>
                  <a:lnTo>
                    <a:pt x="3" y="38"/>
                  </a:lnTo>
                  <a:lnTo>
                    <a:pt x="5" y="10"/>
                  </a:lnTo>
                  <a:lnTo>
                    <a:pt x="22" y="10"/>
                  </a:lnTo>
                  <a:lnTo>
                    <a:pt x="45" y="0"/>
                  </a:lnTo>
                  <a:lnTo>
                    <a:pt x="87" y="4"/>
                  </a:lnTo>
                  <a:lnTo>
                    <a:pt x="131" y="14"/>
                  </a:lnTo>
                  <a:lnTo>
                    <a:pt x="144" y="38"/>
                  </a:lnTo>
                  <a:lnTo>
                    <a:pt x="159" y="52"/>
                  </a:lnTo>
                  <a:lnTo>
                    <a:pt x="165" y="84"/>
                  </a:lnTo>
                  <a:lnTo>
                    <a:pt x="154" y="84"/>
                  </a:lnTo>
                  <a:lnTo>
                    <a:pt x="154" y="74"/>
                  </a:lnTo>
                  <a:lnTo>
                    <a:pt x="154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84" name="Freeform 112"/>
            <p:cNvSpPr>
              <a:spLocks/>
            </p:cNvSpPr>
            <p:nvPr/>
          </p:nvSpPr>
          <p:spPr bwMode="auto">
            <a:xfrm>
              <a:off x="2683" y="1540"/>
              <a:ext cx="86" cy="64"/>
            </a:xfrm>
            <a:custGeom>
              <a:avLst/>
              <a:gdLst/>
              <a:ahLst/>
              <a:cxnLst>
                <a:cxn ang="0">
                  <a:pos x="82" y="103"/>
                </a:cxn>
                <a:cxn ang="0">
                  <a:pos x="42" y="99"/>
                </a:cxn>
                <a:cxn ang="0">
                  <a:pos x="0" y="65"/>
                </a:cxn>
                <a:cxn ang="0">
                  <a:pos x="14" y="40"/>
                </a:cxn>
                <a:cxn ang="0">
                  <a:pos x="27" y="17"/>
                </a:cxn>
                <a:cxn ang="0">
                  <a:pos x="61" y="13"/>
                </a:cxn>
                <a:cxn ang="0">
                  <a:pos x="103" y="0"/>
                </a:cxn>
                <a:cxn ang="0">
                  <a:pos x="137" y="2"/>
                </a:cxn>
                <a:cxn ang="0">
                  <a:pos x="99" y="15"/>
                </a:cxn>
                <a:cxn ang="0">
                  <a:pos x="76" y="46"/>
                </a:cxn>
                <a:cxn ang="0">
                  <a:pos x="88" y="70"/>
                </a:cxn>
                <a:cxn ang="0">
                  <a:pos x="92" y="107"/>
                </a:cxn>
                <a:cxn ang="0">
                  <a:pos x="82" y="103"/>
                </a:cxn>
                <a:cxn ang="0">
                  <a:pos x="82" y="103"/>
                </a:cxn>
              </a:cxnLst>
              <a:rect l="0" t="0" r="r" b="b"/>
              <a:pathLst>
                <a:path w="137" h="107">
                  <a:moveTo>
                    <a:pt x="82" y="103"/>
                  </a:moveTo>
                  <a:lnTo>
                    <a:pt x="42" y="99"/>
                  </a:lnTo>
                  <a:lnTo>
                    <a:pt x="0" y="65"/>
                  </a:lnTo>
                  <a:lnTo>
                    <a:pt x="14" y="40"/>
                  </a:lnTo>
                  <a:lnTo>
                    <a:pt x="27" y="17"/>
                  </a:lnTo>
                  <a:lnTo>
                    <a:pt x="61" y="13"/>
                  </a:lnTo>
                  <a:lnTo>
                    <a:pt x="103" y="0"/>
                  </a:lnTo>
                  <a:lnTo>
                    <a:pt x="137" y="2"/>
                  </a:lnTo>
                  <a:lnTo>
                    <a:pt x="99" y="15"/>
                  </a:lnTo>
                  <a:lnTo>
                    <a:pt x="76" y="46"/>
                  </a:lnTo>
                  <a:lnTo>
                    <a:pt x="88" y="70"/>
                  </a:lnTo>
                  <a:lnTo>
                    <a:pt x="92" y="107"/>
                  </a:lnTo>
                  <a:lnTo>
                    <a:pt x="82" y="103"/>
                  </a:lnTo>
                  <a:lnTo>
                    <a:pt x="82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85" name="Freeform 113"/>
            <p:cNvSpPr>
              <a:spLocks/>
            </p:cNvSpPr>
            <p:nvPr/>
          </p:nvSpPr>
          <p:spPr bwMode="auto">
            <a:xfrm>
              <a:off x="2775" y="1516"/>
              <a:ext cx="93" cy="86"/>
            </a:xfrm>
            <a:custGeom>
              <a:avLst/>
              <a:gdLst/>
              <a:ahLst/>
              <a:cxnLst>
                <a:cxn ang="0">
                  <a:pos x="87" y="126"/>
                </a:cxn>
                <a:cxn ang="0">
                  <a:pos x="110" y="99"/>
                </a:cxn>
                <a:cxn ang="0">
                  <a:pos x="123" y="112"/>
                </a:cxn>
                <a:cxn ang="0">
                  <a:pos x="125" y="143"/>
                </a:cxn>
                <a:cxn ang="0">
                  <a:pos x="140" y="110"/>
                </a:cxn>
                <a:cxn ang="0">
                  <a:pos x="148" y="88"/>
                </a:cxn>
                <a:cxn ang="0">
                  <a:pos x="129" y="59"/>
                </a:cxn>
                <a:cxn ang="0">
                  <a:pos x="110" y="38"/>
                </a:cxn>
                <a:cxn ang="0">
                  <a:pos x="61" y="0"/>
                </a:cxn>
                <a:cxn ang="0">
                  <a:pos x="87" y="59"/>
                </a:cxn>
                <a:cxn ang="0">
                  <a:pos x="85" y="74"/>
                </a:cxn>
                <a:cxn ang="0">
                  <a:pos x="51" y="48"/>
                </a:cxn>
                <a:cxn ang="0">
                  <a:pos x="0" y="48"/>
                </a:cxn>
                <a:cxn ang="0">
                  <a:pos x="43" y="63"/>
                </a:cxn>
                <a:cxn ang="0">
                  <a:pos x="80" y="90"/>
                </a:cxn>
                <a:cxn ang="0">
                  <a:pos x="87" y="126"/>
                </a:cxn>
                <a:cxn ang="0">
                  <a:pos x="87" y="126"/>
                </a:cxn>
              </a:cxnLst>
              <a:rect l="0" t="0" r="r" b="b"/>
              <a:pathLst>
                <a:path w="148" h="143">
                  <a:moveTo>
                    <a:pt x="87" y="126"/>
                  </a:moveTo>
                  <a:lnTo>
                    <a:pt x="110" y="99"/>
                  </a:lnTo>
                  <a:lnTo>
                    <a:pt x="123" y="112"/>
                  </a:lnTo>
                  <a:lnTo>
                    <a:pt x="125" y="143"/>
                  </a:lnTo>
                  <a:lnTo>
                    <a:pt x="140" y="110"/>
                  </a:lnTo>
                  <a:lnTo>
                    <a:pt x="148" y="88"/>
                  </a:lnTo>
                  <a:lnTo>
                    <a:pt x="129" y="59"/>
                  </a:lnTo>
                  <a:lnTo>
                    <a:pt x="110" y="38"/>
                  </a:lnTo>
                  <a:lnTo>
                    <a:pt x="61" y="0"/>
                  </a:lnTo>
                  <a:lnTo>
                    <a:pt x="87" y="59"/>
                  </a:lnTo>
                  <a:lnTo>
                    <a:pt x="85" y="74"/>
                  </a:lnTo>
                  <a:lnTo>
                    <a:pt x="51" y="48"/>
                  </a:lnTo>
                  <a:lnTo>
                    <a:pt x="0" y="48"/>
                  </a:lnTo>
                  <a:lnTo>
                    <a:pt x="43" y="63"/>
                  </a:lnTo>
                  <a:lnTo>
                    <a:pt x="80" y="90"/>
                  </a:lnTo>
                  <a:lnTo>
                    <a:pt x="87" y="126"/>
                  </a:lnTo>
                  <a:lnTo>
                    <a:pt x="87" y="1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86" name="Freeform 114"/>
            <p:cNvSpPr>
              <a:spLocks/>
            </p:cNvSpPr>
            <p:nvPr/>
          </p:nvSpPr>
          <p:spPr bwMode="auto">
            <a:xfrm>
              <a:off x="2954" y="1666"/>
              <a:ext cx="67" cy="115"/>
            </a:xfrm>
            <a:custGeom>
              <a:avLst/>
              <a:gdLst/>
              <a:ahLst/>
              <a:cxnLst>
                <a:cxn ang="0">
                  <a:pos x="17" y="10"/>
                </a:cxn>
                <a:cxn ang="0">
                  <a:pos x="30" y="27"/>
                </a:cxn>
                <a:cxn ang="0">
                  <a:pos x="38" y="53"/>
                </a:cxn>
                <a:cxn ang="0">
                  <a:pos x="49" y="91"/>
                </a:cxn>
                <a:cxn ang="0">
                  <a:pos x="83" y="128"/>
                </a:cxn>
                <a:cxn ang="0">
                  <a:pos x="91" y="152"/>
                </a:cxn>
                <a:cxn ang="0">
                  <a:pos x="104" y="188"/>
                </a:cxn>
                <a:cxn ang="0">
                  <a:pos x="108" y="131"/>
                </a:cxn>
                <a:cxn ang="0">
                  <a:pos x="83" y="90"/>
                </a:cxn>
                <a:cxn ang="0">
                  <a:pos x="59" y="63"/>
                </a:cxn>
                <a:cxn ang="0">
                  <a:pos x="45" y="36"/>
                </a:cxn>
                <a:cxn ang="0">
                  <a:pos x="40" y="19"/>
                </a:cxn>
                <a:cxn ang="0">
                  <a:pos x="21" y="6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17" y="10"/>
                </a:cxn>
                <a:cxn ang="0">
                  <a:pos x="17" y="10"/>
                </a:cxn>
              </a:cxnLst>
              <a:rect l="0" t="0" r="r" b="b"/>
              <a:pathLst>
                <a:path w="108" h="188">
                  <a:moveTo>
                    <a:pt x="17" y="10"/>
                  </a:moveTo>
                  <a:lnTo>
                    <a:pt x="30" y="27"/>
                  </a:lnTo>
                  <a:lnTo>
                    <a:pt x="38" y="53"/>
                  </a:lnTo>
                  <a:lnTo>
                    <a:pt x="49" y="91"/>
                  </a:lnTo>
                  <a:lnTo>
                    <a:pt x="83" y="128"/>
                  </a:lnTo>
                  <a:lnTo>
                    <a:pt x="91" y="152"/>
                  </a:lnTo>
                  <a:lnTo>
                    <a:pt x="104" y="188"/>
                  </a:lnTo>
                  <a:lnTo>
                    <a:pt x="108" y="131"/>
                  </a:lnTo>
                  <a:lnTo>
                    <a:pt x="83" y="90"/>
                  </a:lnTo>
                  <a:lnTo>
                    <a:pt x="59" y="63"/>
                  </a:lnTo>
                  <a:lnTo>
                    <a:pt x="45" y="36"/>
                  </a:lnTo>
                  <a:lnTo>
                    <a:pt x="40" y="19"/>
                  </a:lnTo>
                  <a:lnTo>
                    <a:pt x="21" y="6"/>
                  </a:lnTo>
                  <a:lnTo>
                    <a:pt x="7" y="0"/>
                  </a:lnTo>
                  <a:lnTo>
                    <a:pt x="0" y="12"/>
                  </a:lnTo>
                  <a:lnTo>
                    <a:pt x="17" y="1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87" name="Freeform 115"/>
            <p:cNvSpPr>
              <a:spLocks/>
            </p:cNvSpPr>
            <p:nvPr/>
          </p:nvSpPr>
          <p:spPr bwMode="auto">
            <a:xfrm>
              <a:off x="2728" y="1565"/>
              <a:ext cx="99" cy="2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66" y="0"/>
                </a:cxn>
                <a:cxn ang="0">
                  <a:pos x="110" y="4"/>
                </a:cxn>
                <a:cxn ang="0">
                  <a:pos x="157" y="21"/>
                </a:cxn>
                <a:cxn ang="0">
                  <a:pos x="157" y="36"/>
                </a:cxn>
                <a:cxn ang="0">
                  <a:pos x="112" y="15"/>
                </a:cxn>
                <a:cxn ang="0">
                  <a:pos x="55" y="9"/>
                </a:cxn>
                <a:cxn ang="0">
                  <a:pos x="2" y="34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157" h="36">
                  <a:moveTo>
                    <a:pt x="0" y="13"/>
                  </a:moveTo>
                  <a:lnTo>
                    <a:pt x="66" y="0"/>
                  </a:lnTo>
                  <a:lnTo>
                    <a:pt x="110" y="4"/>
                  </a:lnTo>
                  <a:lnTo>
                    <a:pt x="157" y="21"/>
                  </a:lnTo>
                  <a:lnTo>
                    <a:pt x="157" y="36"/>
                  </a:lnTo>
                  <a:lnTo>
                    <a:pt x="112" y="15"/>
                  </a:lnTo>
                  <a:lnTo>
                    <a:pt x="55" y="9"/>
                  </a:lnTo>
                  <a:lnTo>
                    <a:pt x="2" y="34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88" name="Freeform 116"/>
            <p:cNvSpPr>
              <a:spLocks/>
            </p:cNvSpPr>
            <p:nvPr/>
          </p:nvSpPr>
          <p:spPr bwMode="auto">
            <a:xfrm>
              <a:off x="2714" y="1590"/>
              <a:ext cx="60" cy="2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1" y="19"/>
                </a:cxn>
                <a:cxn ang="0">
                  <a:pos x="97" y="28"/>
                </a:cxn>
                <a:cxn ang="0">
                  <a:pos x="78" y="36"/>
                </a:cxn>
                <a:cxn ang="0">
                  <a:pos x="28" y="26"/>
                </a:cxn>
                <a:cxn ang="0">
                  <a:pos x="0" y="4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97" h="36">
                  <a:moveTo>
                    <a:pt x="25" y="0"/>
                  </a:moveTo>
                  <a:lnTo>
                    <a:pt x="51" y="19"/>
                  </a:lnTo>
                  <a:lnTo>
                    <a:pt x="97" y="28"/>
                  </a:lnTo>
                  <a:lnTo>
                    <a:pt x="78" y="36"/>
                  </a:lnTo>
                  <a:lnTo>
                    <a:pt x="28" y="26"/>
                  </a:lnTo>
                  <a:lnTo>
                    <a:pt x="0" y="4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89" name="Freeform 117"/>
            <p:cNvSpPr>
              <a:spLocks/>
            </p:cNvSpPr>
            <p:nvPr/>
          </p:nvSpPr>
          <p:spPr bwMode="auto">
            <a:xfrm>
              <a:off x="2947" y="1592"/>
              <a:ext cx="54" cy="27"/>
            </a:xfrm>
            <a:custGeom>
              <a:avLst/>
              <a:gdLst/>
              <a:ahLst/>
              <a:cxnLst>
                <a:cxn ang="0">
                  <a:pos x="23" y="9"/>
                </a:cxn>
                <a:cxn ang="0">
                  <a:pos x="52" y="24"/>
                </a:cxn>
                <a:cxn ang="0">
                  <a:pos x="86" y="34"/>
                </a:cxn>
                <a:cxn ang="0">
                  <a:pos x="57" y="43"/>
                </a:cxn>
                <a:cxn ang="0">
                  <a:pos x="21" y="19"/>
                </a:cxn>
                <a:cxn ang="0">
                  <a:pos x="0" y="3"/>
                </a:cxn>
                <a:cxn ang="0">
                  <a:pos x="12" y="0"/>
                </a:cxn>
                <a:cxn ang="0">
                  <a:pos x="23" y="9"/>
                </a:cxn>
                <a:cxn ang="0">
                  <a:pos x="23" y="9"/>
                </a:cxn>
              </a:cxnLst>
              <a:rect l="0" t="0" r="r" b="b"/>
              <a:pathLst>
                <a:path w="86" h="43">
                  <a:moveTo>
                    <a:pt x="23" y="9"/>
                  </a:moveTo>
                  <a:lnTo>
                    <a:pt x="52" y="24"/>
                  </a:lnTo>
                  <a:lnTo>
                    <a:pt x="86" y="34"/>
                  </a:lnTo>
                  <a:lnTo>
                    <a:pt x="57" y="43"/>
                  </a:lnTo>
                  <a:lnTo>
                    <a:pt x="21" y="19"/>
                  </a:lnTo>
                  <a:lnTo>
                    <a:pt x="0" y="3"/>
                  </a:lnTo>
                  <a:lnTo>
                    <a:pt x="12" y="0"/>
                  </a:lnTo>
                  <a:lnTo>
                    <a:pt x="23" y="9"/>
                  </a:lnTo>
                  <a:lnTo>
                    <a:pt x="23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90" name="Freeform 118"/>
            <p:cNvSpPr>
              <a:spLocks/>
            </p:cNvSpPr>
            <p:nvPr/>
          </p:nvSpPr>
          <p:spPr bwMode="auto">
            <a:xfrm>
              <a:off x="2790" y="1771"/>
              <a:ext cx="211" cy="96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4" y="25"/>
                </a:cxn>
                <a:cxn ang="0">
                  <a:pos x="60" y="69"/>
                </a:cxn>
                <a:cxn ang="0">
                  <a:pos x="138" y="93"/>
                </a:cxn>
                <a:cxn ang="0">
                  <a:pos x="216" y="95"/>
                </a:cxn>
                <a:cxn ang="0">
                  <a:pos x="258" y="69"/>
                </a:cxn>
                <a:cxn ang="0">
                  <a:pos x="281" y="46"/>
                </a:cxn>
                <a:cxn ang="0">
                  <a:pos x="264" y="19"/>
                </a:cxn>
                <a:cxn ang="0">
                  <a:pos x="298" y="12"/>
                </a:cxn>
                <a:cxn ang="0">
                  <a:pos x="319" y="12"/>
                </a:cxn>
                <a:cxn ang="0">
                  <a:pos x="338" y="0"/>
                </a:cxn>
                <a:cxn ang="0">
                  <a:pos x="307" y="48"/>
                </a:cxn>
                <a:cxn ang="0">
                  <a:pos x="292" y="95"/>
                </a:cxn>
                <a:cxn ang="0">
                  <a:pos x="269" y="128"/>
                </a:cxn>
                <a:cxn ang="0">
                  <a:pos x="245" y="149"/>
                </a:cxn>
                <a:cxn ang="0">
                  <a:pos x="205" y="158"/>
                </a:cxn>
                <a:cxn ang="0">
                  <a:pos x="167" y="158"/>
                </a:cxn>
                <a:cxn ang="0">
                  <a:pos x="134" y="154"/>
                </a:cxn>
                <a:cxn ang="0">
                  <a:pos x="89" y="141"/>
                </a:cxn>
                <a:cxn ang="0">
                  <a:pos x="64" y="120"/>
                </a:cxn>
                <a:cxn ang="0">
                  <a:pos x="121" y="131"/>
                </a:cxn>
                <a:cxn ang="0">
                  <a:pos x="172" y="135"/>
                </a:cxn>
                <a:cxn ang="0">
                  <a:pos x="218" y="135"/>
                </a:cxn>
                <a:cxn ang="0">
                  <a:pos x="250" y="120"/>
                </a:cxn>
                <a:cxn ang="0">
                  <a:pos x="258" y="90"/>
                </a:cxn>
                <a:cxn ang="0">
                  <a:pos x="228" y="109"/>
                </a:cxn>
                <a:cxn ang="0">
                  <a:pos x="184" y="109"/>
                </a:cxn>
                <a:cxn ang="0">
                  <a:pos x="127" y="103"/>
                </a:cxn>
                <a:cxn ang="0">
                  <a:pos x="64" y="78"/>
                </a:cxn>
                <a:cxn ang="0">
                  <a:pos x="38" y="63"/>
                </a:cxn>
                <a:cxn ang="0">
                  <a:pos x="15" y="36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338" h="158">
                  <a:moveTo>
                    <a:pt x="0" y="27"/>
                  </a:moveTo>
                  <a:lnTo>
                    <a:pt x="24" y="25"/>
                  </a:lnTo>
                  <a:lnTo>
                    <a:pt x="60" y="69"/>
                  </a:lnTo>
                  <a:lnTo>
                    <a:pt x="138" y="93"/>
                  </a:lnTo>
                  <a:lnTo>
                    <a:pt x="216" y="95"/>
                  </a:lnTo>
                  <a:lnTo>
                    <a:pt x="258" y="69"/>
                  </a:lnTo>
                  <a:lnTo>
                    <a:pt x="281" y="46"/>
                  </a:lnTo>
                  <a:lnTo>
                    <a:pt x="264" y="19"/>
                  </a:lnTo>
                  <a:lnTo>
                    <a:pt x="298" y="12"/>
                  </a:lnTo>
                  <a:lnTo>
                    <a:pt x="319" y="12"/>
                  </a:lnTo>
                  <a:lnTo>
                    <a:pt x="338" y="0"/>
                  </a:lnTo>
                  <a:lnTo>
                    <a:pt x="307" y="48"/>
                  </a:lnTo>
                  <a:lnTo>
                    <a:pt x="292" y="95"/>
                  </a:lnTo>
                  <a:lnTo>
                    <a:pt x="269" y="128"/>
                  </a:lnTo>
                  <a:lnTo>
                    <a:pt x="245" y="149"/>
                  </a:lnTo>
                  <a:lnTo>
                    <a:pt x="205" y="158"/>
                  </a:lnTo>
                  <a:lnTo>
                    <a:pt x="167" y="158"/>
                  </a:lnTo>
                  <a:lnTo>
                    <a:pt x="134" y="154"/>
                  </a:lnTo>
                  <a:lnTo>
                    <a:pt x="89" y="141"/>
                  </a:lnTo>
                  <a:lnTo>
                    <a:pt x="64" y="120"/>
                  </a:lnTo>
                  <a:lnTo>
                    <a:pt x="121" y="131"/>
                  </a:lnTo>
                  <a:lnTo>
                    <a:pt x="172" y="135"/>
                  </a:lnTo>
                  <a:lnTo>
                    <a:pt x="218" y="135"/>
                  </a:lnTo>
                  <a:lnTo>
                    <a:pt x="250" y="120"/>
                  </a:lnTo>
                  <a:lnTo>
                    <a:pt x="258" y="90"/>
                  </a:lnTo>
                  <a:lnTo>
                    <a:pt x="228" y="109"/>
                  </a:lnTo>
                  <a:lnTo>
                    <a:pt x="184" y="109"/>
                  </a:lnTo>
                  <a:lnTo>
                    <a:pt x="127" y="103"/>
                  </a:lnTo>
                  <a:lnTo>
                    <a:pt x="64" y="78"/>
                  </a:lnTo>
                  <a:lnTo>
                    <a:pt x="38" y="63"/>
                  </a:lnTo>
                  <a:lnTo>
                    <a:pt x="15" y="36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91" name="Freeform 119"/>
            <p:cNvSpPr>
              <a:spLocks/>
            </p:cNvSpPr>
            <p:nvPr/>
          </p:nvSpPr>
          <p:spPr bwMode="auto">
            <a:xfrm>
              <a:off x="2603" y="1626"/>
              <a:ext cx="40" cy="4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0"/>
                </a:cxn>
                <a:cxn ang="0">
                  <a:pos x="27" y="72"/>
                </a:cxn>
                <a:cxn ang="0">
                  <a:pos x="65" y="70"/>
                </a:cxn>
                <a:cxn ang="0">
                  <a:pos x="50" y="55"/>
                </a:cxn>
                <a:cxn ang="0">
                  <a:pos x="23" y="40"/>
                </a:cxn>
                <a:cxn ang="0">
                  <a:pos x="21" y="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65" h="72">
                  <a:moveTo>
                    <a:pt x="4" y="0"/>
                  </a:moveTo>
                  <a:lnTo>
                    <a:pt x="0" y="40"/>
                  </a:lnTo>
                  <a:lnTo>
                    <a:pt x="27" y="72"/>
                  </a:lnTo>
                  <a:lnTo>
                    <a:pt x="65" y="70"/>
                  </a:lnTo>
                  <a:lnTo>
                    <a:pt x="50" y="55"/>
                  </a:lnTo>
                  <a:lnTo>
                    <a:pt x="23" y="40"/>
                  </a:lnTo>
                  <a:lnTo>
                    <a:pt x="21" y="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92" name="Freeform 120"/>
            <p:cNvSpPr>
              <a:spLocks/>
            </p:cNvSpPr>
            <p:nvPr/>
          </p:nvSpPr>
          <p:spPr bwMode="auto">
            <a:xfrm>
              <a:off x="2627" y="1733"/>
              <a:ext cx="446" cy="43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7" y="162"/>
                </a:cxn>
                <a:cxn ang="0">
                  <a:pos x="166" y="278"/>
                </a:cxn>
                <a:cxn ang="0">
                  <a:pos x="244" y="324"/>
                </a:cxn>
                <a:cxn ang="0">
                  <a:pos x="316" y="367"/>
                </a:cxn>
                <a:cxn ang="0">
                  <a:pos x="405" y="381"/>
                </a:cxn>
                <a:cxn ang="0">
                  <a:pos x="492" y="350"/>
                </a:cxn>
                <a:cxn ang="0">
                  <a:pos x="536" y="324"/>
                </a:cxn>
                <a:cxn ang="0">
                  <a:pos x="624" y="213"/>
                </a:cxn>
                <a:cxn ang="0">
                  <a:pos x="677" y="139"/>
                </a:cxn>
                <a:cxn ang="0">
                  <a:pos x="717" y="58"/>
                </a:cxn>
                <a:cxn ang="0">
                  <a:pos x="715" y="111"/>
                </a:cxn>
                <a:cxn ang="0">
                  <a:pos x="549" y="346"/>
                </a:cxn>
                <a:cxn ang="0">
                  <a:pos x="540" y="441"/>
                </a:cxn>
                <a:cxn ang="0">
                  <a:pos x="525" y="485"/>
                </a:cxn>
                <a:cxn ang="0">
                  <a:pos x="513" y="677"/>
                </a:cxn>
                <a:cxn ang="0">
                  <a:pos x="489" y="588"/>
                </a:cxn>
                <a:cxn ang="0">
                  <a:pos x="466" y="597"/>
                </a:cxn>
                <a:cxn ang="0">
                  <a:pos x="447" y="639"/>
                </a:cxn>
                <a:cxn ang="0">
                  <a:pos x="413" y="715"/>
                </a:cxn>
                <a:cxn ang="0">
                  <a:pos x="409" y="645"/>
                </a:cxn>
                <a:cxn ang="0">
                  <a:pos x="390" y="546"/>
                </a:cxn>
                <a:cxn ang="0">
                  <a:pos x="333" y="489"/>
                </a:cxn>
                <a:cxn ang="0">
                  <a:pos x="266" y="468"/>
                </a:cxn>
                <a:cxn ang="0">
                  <a:pos x="167" y="403"/>
                </a:cxn>
                <a:cxn ang="0">
                  <a:pos x="118" y="348"/>
                </a:cxn>
                <a:cxn ang="0">
                  <a:pos x="82" y="352"/>
                </a:cxn>
                <a:cxn ang="0">
                  <a:pos x="50" y="424"/>
                </a:cxn>
                <a:cxn ang="0">
                  <a:pos x="91" y="542"/>
                </a:cxn>
                <a:cxn ang="0">
                  <a:pos x="63" y="535"/>
                </a:cxn>
                <a:cxn ang="0">
                  <a:pos x="4" y="432"/>
                </a:cxn>
                <a:cxn ang="0">
                  <a:pos x="29" y="268"/>
                </a:cxn>
                <a:cxn ang="0">
                  <a:pos x="0" y="160"/>
                </a:cxn>
                <a:cxn ang="0">
                  <a:pos x="36" y="0"/>
                </a:cxn>
                <a:cxn ang="0">
                  <a:pos x="36" y="0"/>
                </a:cxn>
              </a:cxnLst>
              <a:rect l="0" t="0" r="r" b="b"/>
              <a:pathLst>
                <a:path w="717" h="715">
                  <a:moveTo>
                    <a:pt x="36" y="0"/>
                  </a:moveTo>
                  <a:lnTo>
                    <a:pt x="67" y="162"/>
                  </a:lnTo>
                  <a:lnTo>
                    <a:pt x="166" y="278"/>
                  </a:lnTo>
                  <a:lnTo>
                    <a:pt x="244" y="324"/>
                  </a:lnTo>
                  <a:lnTo>
                    <a:pt x="316" y="367"/>
                  </a:lnTo>
                  <a:lnTo>
                    <a:pt x="405" y="381"/>
                  </a:lnTo>
                  <a:lnTo>
                    <a:pt x="492" y="350"/>
                  </a:lnTo>
                  <a:lnTo>
                    <a:pt x="536" y="324"/>
                  </a:lnTo>
                  <a:lnTo>
                    <a:pt x="624" y="213"/>
                  </a:lnTo>
                  <a:lnTo>
                    <a:pt x="677" y="139"/>
                  </a:lnTo>
                  <a:lnTo>
                    <a:pt x="717" y="58"/>
                  </a:lnTo>
                  <a:lnTo>
                    <a:pt x="715" y="111"/>
                  </a:lnTo>
                  <a:lnTo>
                    <a:pt x="549" y="346"/>
                  </a:lnTo>
                  <a:lnTo>
                    <a:pt x="540" y="441"/>
                  </a:lnTo>
                  <a:lnTo>
                    <a:pt x="525" y="485"/>
                  </a:lnTo>
                  <a:lnTo>
                    <a:pt x="513" y="677"/>
                  </a:lnTo>
                  <a:lnTo>
                    <a:pt x="489" y="588"/>
                  </a:lnTo>
                  <a:lnTo>
                    <a:pt x="466" y="597"/>
                  </a:lnTo>
                  <a:lnTo>
                    <a:pt x="447" y="639"/>
                  </a:lnTo>
                  <a:lnTo>
                    <a:pt x="413" y="715"/>
                  </a:lnTo>
                  <a:lnTo>
                    <a:pt x="409" y="645"/>
                  </a:lnTo>
                  <a:lnTo>
                    <a:pt x="390" y="546"/>
                  </a:lnTo>
                  <a:lnTo>
                    <a:pt x="333" y="489"/>
                  </a:lnTo>
                  <a:lnTo>
                    <a:pt x="266" y="468"/>
                  </a:lnTo>
                  <a:lnTo>
                    <a:pt x="167" y="403"/>
                  </a:lnTo>
                  <a:lnTo>
                    <a:pt x="118" y="348"/>
                  </a:lnTo>
                  <a:lnTo>
                    <a:pt x="82" y="352"/>
                  </a:lnTo>
                  <a:lnTo>
                    <a:pt x="50" y="424"/>
                  </a:lnTo>
                  <a:lnTo>
                    <a:pt x="91" y="542"/>
                  </a:lnTo>
                  <a:lnTo>
                    <a:pt x="63" y="535"/>
                  </a:lnTo>
                  <a:lnTo>
                    <a:pt x="4" y="432"/>
                  </a:lnTo>
                  <a:lnTo>
                    <a:pt x="29" y="268"/>
                  </a:lnTo>
                  <a:lnTo>
                    <a:pt x="0" y="16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93" name="Freeform 121"/>
            <p:cNvSpPr>
              <a:spLocks/>
            </p:cNvSpPr>
            <p:nvPr/>
          </p:nvSpPr>
          <p:spPr bwMode="auto">
            <a:xfrm>
              <a:off x="2949" y="1511"/>
              <a:ext cx="75" cy="30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27" y="7"/>
                </a:cxn>
                <a:cxn ang="0">
                  <a:pos x="38" y="19"/>
                </a:cxn>
                <a:cxn ang="0">
                  <a:pos x="57" y="0"/>
                </a:cxn>
                <a:cxn ang="0">
                  <a:pos x="57" y="30"/>
                </a:cxn>
                <a:cxn ang="0">
                  <a:pos x="84" y="7"/>
                </a:cxn>
                <a:cxn ang="0">
                  <a:pos x="120" y="11"/>
                </a:cxn>
                <a:cxn ang="0">
                  <a:pos x="78" y="26"/>
                </a:cxn>
                <a:cxn ang="0">
                  <a:pos x="46" y="45"/>
                </a:cxn>
                <a:cxn ang="0">
                  <a:pos x="42" y="36"/>
                </a:cxn>
                <a:cxn ang="0">
                  <a:pos x="17" y="49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120" h="49">
                  <a:moveTo>
                    <a:pt x="0" y="38"/>
                  </a:moveTo>
                  <a:lnTo>
                    <a:pt x="27" y="7"/>
                  </a:lnTo>
                  <a:lnTo>
                    <a:pt x="38" y="19"/>
                  </a:lnTo>
                  <a:lnTo>
                    <a:pt x="57" y="0"/>
                  </a:lnTo>
                  <a:lnTo>
                    <a:pt x="57" y="30"/>
                  </a:lnTo>
                  <a:lnTo>
                    <a:pt x="84" y="7"/>
                  </a:lnTo>
                  <a:lnTo>
                    <a:pt x="120" y="11"/>
                  </a:lnTo>
                  <a:lnTo>
                    <a:pt x="78" y="26"/>
                  </a:lnTo>
                  <a:lnTo>
                    <a:pt x="46" y="45"/>
                  </a:lnTo>
                  <a:lnTo>
                    <a:pt x="42" y="36"/>
                  </a:lnTo>
                  <a:lnTo>
                    <a:pt x="17" y="49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94" name="Freeform 122"/>
            <p:cNvSpPr>
              <a:spLocks/>
            </p:cNvSpPr>
            <p:nvPr/>
          </p:nvSpPr>
          <p:spPr bwMode="auto">
            <a:xfrm>
              <a:off x="2764" y="1496"/>
              <a:ext cx="72" cy="31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5" y="0"/>
                </a:cxn>
                <a:cxn ang="0">
                  <a:pos x="64" y="25"/>
                </a:cxn>
                <a:cxn ang="0">
                  <a:pos x="76" y="7"/>
                </a:cxn>
                <a:cxn ang="0">
                  <a:pos x="116" y="49"/>
                </a:cxn>
                <a:cxn ang="0">
                  <a:pos x="72" y="42"/>
                </a:cxn>
                <a:cxn ang="0">
                  <a:pos x="34" y="26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116" h="49">
                  <a:moveTo>
                    <a:pt x="0" y="13"/>
                  </a:moveTo>
                  <a:lnTo>
                    <a:pt x="45" y="0"/>
                  </a:lnTo>
                  <a:lnTo>
                    <a:pt x="64" y="25"/>
                  </a:lnTo>
                  <a:lnTo>
                    <a:pt x="76" y="7"/>
                  </a:lnTo>
                  <a:lnTo>
                    <a:pt x="116" y="49"/>
                  </a:lnTo>
                  <a:lnTo>
                    <a:pt x="72" y="42"/>
                  </a:lnTo>
                  <a:lnTo>
                    <a:pt x="34" y="26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796" name="Text Box 124"/>
            <p:cNvSpPr txBox="1">
              <a:spLocks noChangeArrowheads="1"/>
            </p:cNvSpPr>
            <p:nvPr/>
          </p:nvSpPr>
          <p:spPr bwMode="auto">
            <a:xfrm>
              <a:off x="2448" y="2322"/>
              <a:ext cx="744" cy="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ABC Company Annual Report</a:t>
              </a:r>
            </a:p>
          </p:txBody>
        </p:sp>
      </p:grpSp>
      <p:sp>
        <p:nvSpPr>
          <p:cNvPr id="156799" name="Text Box 127"/>
          <p:cNvSpPr txBox="1">
            <a:spLocks noChangeArrowheads="1"/>
          </p:cNvSpPr>
          <p:nvPr/>
        </p:nvSpPr>
        <p:spPr bwMode="auto">
          <a:xfrm>
            <a:off x="5029200" y="2286000"/>
            <a:ext cx="3048000" cy="2284413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Financial accounting focuses on provided information for external users.</a:t>
            </a:r>
          </a:p>
        </p:txBody>
      </p:sp>
      <p:sp>
        <p:nvSpPr>
          <p:cNvPr id="156801" name="Text Box 129"/>
          <p:cNvSpPr txBox="1">
            <a:spLocks noChangeArrowheads="1"/>
          </p:cNvSpPr>
          <p:nvPr/>
        </p:nvSpPr>
        <p:spPr bwMode="auto">
          <a:xfrm>
            <a:off x="1676400" y="609600"/>
            <a:ext cx="5791200" cy="8366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/>
              <a:t>Targeted Users</a:t>
            </a:r>
          </a:p>
        </p:txBody>
      </p:sp>
    </p:spTree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609600" y="304800"/>
            <a:ext cx="3505200" cy="533400"/>
          </a:xfrm>
          <a:prstGeom prst="rect">
            <a:avLst/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Management Accounting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5105400" y="304800"/>
            <a:ext cx="32766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Financial Accounting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3581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1.	Internally focused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4876800" y="1004888"/>
            <a:ext cx="3581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1.	Externally focused</a:t>
            </a:r>
          </a:p>
        </p:txBody>
      </p:sp>
      <p:sp>
        <p:nvSpPr>
          <p:cNvPr id="159750" name="AutoShape 6"/>
          <p:cNvSpPr>
            <a:spLocks noChangeArrowheads="1"/>
          </p:cNvSpPr>
          <p:nvPr/>
        </p:nvSpPr>
        <p:spPr bwMode="auto">
          <a:xfrm>
            <a:off x="4343400" y="304800"/>
            <a:ext cx="609600" cy="6858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304800" y="1524000"/>
            <a:ext cx="3733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</a:rPr>
              <a:t>2.	No mandatory rules</a:t>
            </a: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4876800" y="1538288"/>
            <a:ext cx="42672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</a:rPr>
              <a:t>2.	Must follow externally  imposed rules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AutoShape 3"/>
          <p:cNvSpPr>
            <a:spLocks noChangeArrowheads="1"/>
          </p:cNvSpPr>
          <p:nvPr/>
        </p:nvSpPr>
        <p:spPr bwMode="auto">
          <a:xfrm>
            <a:off x="990600" y="609600"/>
            <a:ext cx="7162800" cy="762000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Restrictions on Inputs and Processes</a:t>
            </a: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685800" y="3124200"/>
            <a:ext cx="3200400" cy="3413125"/>
            <a:chOff x="845" y="1696"/>
            <a:chExt cx="2016" cy="2150"/>
          </a:xfrm>
        </p:grpSpPr>
        <p:sp>
          <p:nvSpPr>
            <p:cNvPr id="158725" name="Freeform 5"/>
            <p:cNvSpPr>
              <a:spLocks/>
            </p:cNvSpPr>
            <p:nvPr/>
          </p:nvSpPr>
          <p:spPr bwMode="auto">
            <a:xfrm>
              <a:off x="879" y="2158"/>
              <a:ext cx="1683" cy="1077"/>
            </a:xfrm>
            <a:custGeom>
              <a:avLst/>
              <a:gdLst/>
              <a:ahLst/>
              <a:cxnLst>
                <a:cxn ang="0">
                  <a:pos x="335" y="1950"/>
                </a:cxn>
                <a:cxn ang="0">
                  <a:pos x="364" y="1846"/>
                </a:cxn>
                <a:cxn ang="0">
                  <a:pos x="436" y="1703"/>
                </a:cxn>
                <a:cxn ang="0">
                  <a:pos x="546" y="1652"/>
                </a:cxn>
                <a:cxn ang="0">
                  <a:pos x="601" y="1608"/>
                </a:cxn>
                <a:cxn ang="0">
                  <a:pos x="670" y="1441"/>
                </a:cxn>
                <a:cxn ang="0">
                  <a:pos x="704" y="1416"/>
                </a:cxn>
                <a:cxn ang="0">
                  <a:pos x="765" y="1407"/>
                </a:cxn>
                <a:cxn ang="0">
                  <a:pos x="833" y="1371"/>
                </a:cxn>
                <a:cxn ang="0">
                  <a:pos x="854" y="1327"/>
                </a:cxn>
                <a:cxn ang="0">
                  <a:pos x="894" y="1222"/>
                </a:cxn>
                <a:cxn ang="0">
                  <a:pos x="949" y="1222"/>
                </a:cxn>
                <a:cxn ang="0">
                  <a:pos x="1044" y="1150"/>
                </a:cxn>
                <a:cxn ang="0">
                  <a:pos x="1059" y="1258"/>
                </a:cxn>
                <a:cxn ang="0">
                  <a:pos x="1128" y="1407"/>
                </a:cxn>
                <a:cxn ang="0">
                  <a:pos x="1128" y="1532"/>
                </a:cxn>
                <a:cxn ang="0">
                  <a:pos x="1000" y="1876"/>
                </a:cxn>
                <a:cxn ang="0">
                  <a:pos x="2820" y="1863"/>
                </a:cxn>
                <a:cxn ang="0">
                  <a:pos x="2892" y="2074"/>
                </a:cxn>
                <a:cxn ang="0">
                  <a:pos x="3029" y="2154"/>
                </a:cxn>
                <a:cxn ang="0">
                  <a:pos x="3179" y="2154"/>
                </a:cxn>
                <a:cxn ang="0">
                  <a:pos x="3295" y="2074"/>
                </a:cxn>
                <a:cxn ang="0">
                  <a:pos x="3344" y="1996"/>
                </a:cxn>
                <a:cxn ang="0">
                  <a:pos x="3365" y="1827"/>
                </a:cxn>
                <a:cxn ang="0">
                  <a:pos x="3352" y="1749"/>
                </a:cxn>
                <a:cxn ang="0">
                  <a:pos x="3188" y="1355"/>
                </a:cxn>
                <a:cxn ang="0">
                  <a:pos x="3167" y="1047"/>
                </a:cxn>
                <a:cxn ang="0">
                  <a:pos x="3095" y="863"/>
                </a:cxn>
                <a:cxn ang="0">
                  <a:pos x="3063" y="614"/>
                </a:cxn>
                <a:cxn ang="0">
                  <a:pos x="3008" y="466"/>
                </a:cxn>
                <a:cxn ang="0">
                  <a:pos x="2939" y="397"/>
                </a:cxn>
                <a:cxn ang="0">
                  <a:pos x="2449" y="72"/>
                </a:cxn>
                <a:cxn ang="0">
                  <a:pos x="1770" y="0"/>
                </a:cxn>
                <a:cxn ang="0">
                  <a:pos x="1597" y="31"/>
                </a:cxn>
                <a:cxn ang="0">
                  <a:pos x="1196" y="122"/>
                </a:cxn>
                <a:cxn ang="0">
                  <a:pos x="998" y="202"/>
                </a:cxn>
                <a:cxn ang="0">
                  <a:pos x="945" y="202"/>
                </a:cxn>
                <a:cxn ang="0">
                  <a:pos x="875" y="300"/>
                </a:cxn>
                <a:cxn ang="0">
                  <a:pos x="827" y="333"/>
                </a:cxn>
                <a:cxn ang="0">
                  <a:pos x="793" y="424"/>
                </a:cxn>
                <a:cxn ang="0">
                  <a:pos x="677" y="527"/>
                </a:cxn>
                <a:cxn ang="0">
                  <a:pos x="628" y="580"/>
                </a:cxn>
                <a:cxn ang="0">
                  <a:pos x="554" y="669"/>
                </a:cxn>
                <a:cxn ang="0">
                  <a:pos x="472" y="800"/>
                </a:cxn>
                <a:cxn ang="0">
                  <a:pos x="402" y="922"/>
                </a:cxn>
                <a:cxn ang="0">
                  <a:pos x="348" y="1036"/>
                </a:cxn>
                <a:cxn ang="0">
                  <a:pos x="69" y="1264"/>
                </a:cxn>
                <a:cxn ang="0">
                  <a:pos x="42" y="1378"/>
                </a:cxn>
                <a:cxn ang="0">
                  <a:pos x="6" y="1469"/>
                </a:cxn>
                <a:cxn ang="0">
                  <a:pos x="0" y="1635"/>
                </a:cxn>
                <a:cxn ang="0">
                  <a:pos x="0" y="1836"/>
                </a:cxn>
                <a:cxn ang="0">
                  <a:pos x="14" y="1967"/>
                </a:cxn>
                <a:cxn ang="0">
                  <a:pos x="335" y="1950"/>
                </a:cxn>
                <a:cxn ang="0">
                  <a:pos x="335" y="1950"/>
                </a:cxn>
              </a:cxnLst>
              <a:rect l="0" t="0" r="r" b="b"/>
              <a:pathLst>
                <a:path w="3365" h="2154">
                  <a:moveTo>
                    <a:pt x="335" y="1950"/>
                  </a:moveTo>
                  <a:lnTo>
                    <a:pt x="364" y="1846"/>
                  </a:lnTo>
                  <a:lnTo>
                    <a:pt x="436" y="1703"/>
                  </a:lnTo>
                  <a:lnTo>
                    <a:pt x="546" y="1652"/>
                  </a:lnTo>
                  <a:lnTo>
                    <a:pt x="601" y="1608"/>
                  </a:lnTo>
                  <a:lnTo>
                    <a:pt x="670" y="1441"/>
                  </a:lnTo>
                  <a:lnTo>
                    <a:pt x="704" y="1416"/>
                  </a:lnTo>
                  <a:lnTo>
                    <a:pt x="765" y="1407"/>
                  </a:lnTo>
                  <a:lnTo>
                    <a:pt x="833" y="1371"/>
                  </a:lnTo>
                  <a:lnTo>
                    <a:pt x="854" y="1327"/>
                  </a:lnTo>
                  <a:lnTo>
                    <a:pt x="894" y="1222"/>
                  </a:lnTo>
                  <a:lnTo>
                    <a:pt x="949" y="1222"/>
                  </a:lnTo>
                  <a:lnTo>
                    <a:pt x="1044" y="1150"/>
                  </a:lnTo>
                  <a:lnTo>
                    <a:pt x="1059" y="1258"/>
                  </a:lnTo>
                  <a:lnTo>
                    <a:pt x="1128" y="1407"/>
                  </a:lnTo>
                  <a:lnTo>
                    <a:pt x="1128" y="1532"/>
                  </a:lnTo>
                  <a:lnTo>
                    <a:pt x="1000" y="1876"/>
                  </a:lnTo>
                  <a:lnTo>
                    <a:pt x="2820" y="1863"/>
                  </a:lnTo>
                  <a:lnTo>
                    <a:pt x="2892" y="2074"/>
                  </a:lnTo>
                  <a:lnTo>
                    <a:pt x="3029" y="2154"/>
                  </a:lnTo>
                  <a:lnTo>
                    <a:pt x="3179" y="2154"/>
                  </a:lnTo>
                  <a:lnTo>
                    <a:pt x="3295" y="2074"/>
                  </a:lnTo>
                  <a:lnTo>
                    <a:pt x="3344" y="1996"/>
                  </a:lnTo>
                  <a:lnTo>
                    <a:pt x="3365" y="1827"/>
                  </a:lnTo>
                  <a:lnTo>
                    <a:pt x="3352" y="1749"/>
                  </a:lnTo>
                  <a:lnTo>
                    <a:pt x="3188" y="1355"/>
                  </a:lnTo>
                  <a:lnTo>
                    <a:pt x="3167" y="1047"/>
                  </a:lnTo>
                  <a:lnTo>
                    <a:pt x="3095" y="863"/>
                  </a:lnTo>
                  <a:lnTo>
                    <a:pt x="3063" y="614"/>
                  </a:lnTo>
                  <a:lnTo>
                    <a:pt x="3008" y="466"/>
                  </a:lnTo>
                  <a:lnTo>
                    <a:pt x="2939" y="397"/>
                  </a:lnTo>
                  <a:lnTo>
                    <a:pt x="2449" y="72"/>
                  </a:lnTo>
                  <a:lnTo>
                    <a:pt x="1770" y="0"/>
                  </a:lnTo>
                  <a:lnTo>
                    <a:pt x="1597" y="31"/>
                  </a:lnTo>
                  <a:lnTo>
                    <a:pt x="1196" y="122"/>
                  </a:lnTo>
                  <a:lnTo>
                    <a:pt x="998" y="202"/>
                  </a:lnTo>
                  <a:lnTo>
                    <a:pt x="945" y="202"/>
                  </a:lnTo>
                  <a:lnTo>
                    <a:pt x="875" y="300"/>
                  </a:lnTo>
                  <a:lnTo>
                    <a:pt x="827" y="333"/>
                  </a:lnTo>
                  <a:lnTo>
                    <a:pt x="793" y="424"/>
                  </a:lnTo>
                  <a:lnTo>
                    <a:pt x="677" y="527"/>
                  </a:lnTo>
                  <a:lnTo>
                    <a:pt x="628" y="580"/>
                  </a:lnTo>
                  <a:lnTo>
                    <a:pt x="554" y="669"/>
                  </a:lnTo>
                  <a:lnTo>
                    <a:pt x="472" y="800"/>
                  </a:lnTo>
                  <a:lnTo>
                    <a:pt x="402" y="922"/>
                  </a:lnTo>
                  <a:lnTo>
                    <a:pt x="348" y="1036"/>
                  </a:lnTo>
                  <a:lnTo>
                    <a:pt x="69" y="1264"/>
                  </a:lnTo>
                  <a:lnTo>
                    <a:pt x="42" y="1378"/>
                  </a:lnTo>
                  <a:lnTo>
                    <a:pt x="6" y="1469"/>
                  </a:lnTo>
                  <a:lnTo>
                    <a:pt x="0" y="1635"/>
                  </a:lnTo>
                  <a:lnTo>
                    <a:pt x="0" y="1836"/>
                  </a:lnTo>
                  <a:lnTo>
                    <a:pt x="14" y="1967"/>
                  </a:lnTo>
                  <a:lnTo>
                    <a:pt x="335" y="1950"/>
                  </a:lnTo>
                  <a:lnTo>
                    <a:pt x="335" y="1950"/>
                  </a:lnTo>
                  <a:close/>
                </a:path>
              </a:pathLst>
            </a:custGeom>
            <a:solidFill>
              <a:srgbClr val="BBF2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26" name="Freeform 6"/>
            <p:cNvSpPr>
              <a:spLocks/>
            </p:cNvSpPr>
            <p:nvPr/>
          </p:nvSpPr>
          <p:spPr bwMode="auto">
            <a:xfrm>
              <a:off x="1730" y="1924"/>
              <a:ext cx="494" cy="527"/>
            </a:xfrm>
            <a:custGeom>
              <a:avLst/>
              <a:gdLst/>
              <a:ahLst/>
              <a:cxnLst>
                <a:cxn ang="0">
                  <a:pos x="80" y="74"/>
                </a:cxn>
                <a:cxn ang="0">
                  <a:pos x="47" y="77"/>
                </a:cxn>
                <a:cxn ang="0">
                  <a:pos x="17" y="106"/>
                </a:cxn>
                <a:cxn ang="0">
                  <a:pos x="11" y="188"/>
                </a:cxn>
                <a:cxn ang="0">
                  <a:pos x="0" y="334"/>
                </a:cxn>
                <a:cxn ang="0">
                  <a:pos x="74" y="427"/>
                </a:cxn>
                <a:cxn ang="0">
                  <a:pos x="61" y="536"/>
                </a:cxn>
                <a:cxn ang="0">
                  <a:pos x="80" y="621"/>
                </a:cxn>
                <a:cxn ang="0">
                  <a:pos x="104" y="771"/>
                </a:cxn>
                <a:cxn ang="0">
                  <a:pos x="165" y="897"/>
                </a:cxn>
                <a:cxn ang="0">
                  <a:pos x="228" y="996"/>
                </a:cxn>
                <a:cxn ang="0">
                  <a:pos x="298" y="1039"/>
                </a:cxn>
                <a:cxn ang="0">
                  <a:pos x="386" y="1053"/>
                </a:cxn>
                <a:cxn ang="0">
                  <a:pos x="475" y="1016"/>
                </a:cxn>
                <a:cxn ang="0">
                  <a:pos x="545" y="963"/>
                </a:cxn>
                <a:cxn ang="0">
                  <a:pos x="623" y="910"/>
                </a:cxn>
                <a:cxn ang="0">
                  <a:pos x="675" y="826"/>
                </a:cxn>
                <a:cxn ang="0">
                  <a:pos x="741" y="729"/>
                </a:cxn>
                <a:cxn ang="0">
                  <a:pos x="781" y="680"/>
                </a:cxn>
                <a:cxn ang="0">
                  <a:pos x="817" y="583"/>
                </a:cxn>
                <a:cxn ang="0">
                  <a:pos x="914" y="522"/>
                </a:cxn>
                <a:cxn ang="0">
                  <a:pos x="988" y="355"/>
                </a:cxn>
                <a:cxn ang="0">
                  <a:pos x="983" y="285"/>
                </a:cxn>
                <a:cxn ang="0">
                  <a:pos x="941" y="254"/>
                </a:cxn>
                <a:cxn ang="0">
                  <a:pos x="872" y="55"/>
                </a:cxn>
                <a:cxn ang="0">
                  <a:pos x="726" y="0"/>
                </a:cxn>
                <a:cxn ang="0">
                  <a:pos x="80" y="74"/>
                </a:cxn>
                <a:cxn ang="0">
                  <a:pos x="80" y="74"/>
                </a:cxn>
              </a:cxnLst>
              <a:rect l="0" t="0" r="r" b="b"/>
              <a:pathLst>
                <a:path w="988" h="1053">
                  <a:moveTo>
                    <a:pt x="80" y="74"/>
                  </a:moveTo>
                  <a:lnTo>
                    <a:pt x="47" y="77"/>
                  </a:lnTo>
                  <a:lnTo>
                    <a:pt x="17" y="106"/>
                  </a:lnTo>
                  <a:lnTo>
                    <a:pt x="11" y="188"/>
                  </a:lnTo>
                  <a:lnTo>
                    <a:pt x="0" y="334"/>
                  </a:lnTo>
                  <a:lnTo>
                    <a:pt x="74" y="427"/>
                  </a:lnTo>
                  <a:lnTo>
                    <a:pt x="61" y="536"/>
                  </a:lnTo>
                  <a:lnTo>
                    <a:pt x="80" y="621"/>
                  </a:lnTo>
                  <a:lnTo>
                    <a:pt x="104" y="771"/>
                  </a:lnTo>
                  <a:lnTo>
                    <a:pt x="165" y="897"/>
                  </a:lnTo>
                  <a:lnTo>
                    <a:pt x="228" y="996"/>
                  </a:lnTo>
                  <a:lnTo>
                    <a:pt x="298" y="1039"/>
                  </a:lnTo>
                  <a:lnTo>
                    <a:pt x="386" y="1053"/>
                  </a:lnTo>
                  <a:lnTo>
                    <a:pt x="475" y="1016"/>
                  </a:lnTo>
                  <a:lnTo>
                    <a:pt x="545" y="963"/>
                  </a:lnTo>
                  <a:lnTo>
                    <a:pt x="623" y="910"/>
                  </a:lnTo>
                  <a:lnTo>
                    <a:pt x="675" y="826"/>
                  </a:lnTo>
                  <a:lnTo>
                    <a:pt x="741" y="729"/>
                  </a:lnTo>
                  <a:lnTo>
                    <a:pt x="781" y="680"/>
                  </a:lnTo>
                  <a:lnTo>
                    <a:pt x="817" y="583"/>
                  </a:lnTo>
                  <a:lnTo>
                    <a:pt x="914" y="522"/>
                  </a:lnTo>
                  <a:lnTo>
                    <a:pt x="988" y="355"/>
                  </a:lnTo>
                  <a:lnTo>
                    <a:pt x="983" y="285"/>
                  </a:lnTo>
                  <a:lnTo>
                    <a:pt x="941" y="254"/>
                  </a:lnTo>
                  <a:lnTo>
                    <a:pt x="872" y="55"/>
                  </a:lnTo>
                  <a:lnTo>
                    <a:pt x="726" y="0"/>
                  </a:lnTo>
                  <a:lnTo>
                    <a:pt x="80" y="74"/>
                  </a:lnTo>
                  <a:lnTo>
                    <a:pt x="80" y="74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27" name="Freeform 7"/>
            <p:cNvSpPr>
              <a:spLocks/>
            </p:cNvSpPr>
            <p:nvPr/>
          </p:nvSpPr>
          <p:spPr bwMode="auto">
            <a:xfrm>
              <a:off x="1974" y="2208"/>
              <a:ext cx="148" cy="85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0" y="17"/>
                </a:cxn>
                <a:cxn ang="0">
                  <a:pos x="0" y="95"/>
                </a:cxn>
                <a:cxn ang="0">
                  <a:pos x="27" y="53"/>
                </a:cxn>
                <a:cxn ang="0">
                  <a:pos x="61" y="38"/>
                </a:cxn>
                <a:cxn ang="0">
                  <a:pos x="242" y="70"/>
                </a:cxn>
                <a:cxn ang="0">
                  <a:pos x="267" y="110"/>
                </a:cxn>
                <a:cxn ang="0">
                  <a:pos x="255" y="169"/>
                </a:cxn>
                <a:cxn ang="0">
                  <a:pos x="295" y="127"/>
                </a:cxn>
                <a:cxn ang="0">
                  <a:pos x="291" y="59"/>
                </a:cxn>
                <a:cxn ang="0">
                  <a:pos x="65" y="0"/>
                </a:cxn>
                <a:cxn ang="0">
                  <a:pos x="65" y="0"/>
                </a:cxn>
              </a:cxnLst>
              <a:rect l="0" t="0" r="r" b="b"/>
              <a:pathLst>
                <a:path w="295" h="169">
                  <a:moveTo>
                    <a:pt x="65" y="0"/>
                  </a:moveTo>
                  <a:lnTo>
                    <a:pt x="0" y="17"/>
                  </a:lnTo>
                  <a:lnTo>
                    <a:pt x="0" y="95"/>
                  </a:lnTo>
                  <a:lnTo>
                    <a:pt x="27" y="53"/>
                  </a:lnTo>
                  <a:lnTo>
                    <a:pt x="61" y="38"/>
                  </a:lnTo>
                  <a:lnTo>
                    <a:pt x="242" y="70"/>
                  </a:lnTo>
                  <a:lnTo>
                    <a:pt x="267" y="110"/>
                  </a:lnTo>
                  <a:lnTo>
                    <a:pt x="255" y="169"/>
                  </a:lnTo>
                  <a:lnTo>
                    <a:pt x="295" y="127"/>
                  </a:lnTo>
                  <a:lnTo>
                    <a:pt x="291" y="59"/>
                  </a:lnTo>
                  <a:lnTo>
                    <a:pt x="65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D1F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28" name="Freeform 8"/>
            <p:cNvSpPr>
              <a:spLocks/>
            </p:cNvSpPr>
            <p:nvPr/>
          </p:nvSpPr>
          <p:spPr bwMode="auto">
            <a:xfrm>
              <a:off x="886" y="3180"/>
              <a:ext cx="1960" cy="656"/>
            </a:xfrm>
            <a:custGeom>
              <a:avLst/>
              <a:gdLst/>
              <a:ahLst/>
              <a:cxnLst>
                <a:cxn ang="0">
                  <a:pos x="1779" y="174"/>
                </a:cxn>
                <a:cxn ang="0">
                  <a:pos x="1694" y="153"/>
                </a:cxn>
                <a:cxn ang="0">
                  <a:pos x="1294" y="119"/>
                </a:cxn>
                <a:cxn ang="0">
                  <a:pos x="1013" y="87"/>
                </a:cxn>
                <a:cxn ang="0">
                  <a:pos x="817" y="53"/>
                </a:cxn>
                <a:cxn ang="0">
                  <a:pos x="756" y="43"/>
                </a:cxn>
                <a:cxn ang="0">
                  <a:pos x="663" y="0"/>
                </a:cxn>
                <a:cxn ang="0">
                  <a:pos x="614" y="87"/>
                </a:cxn>
                <a:cxn ang="0">
                  <a:pos x="519" y="140"/>
                </a:cxn>
                <a:cxn ang="0">
                  <a:pos x="372" y="184"/>
                </a:cxn>
                <a:cxn ang="0">
                  <a:pos x="218" y="214"/>
                </a:cxn>
                <a:cxn ang="0">
                  <a:pos x="312" y="326"/>
                </a:cxn>
                <a:cxn ang="0">
                  <a:pos x="460" y="404"/>
                </a:cxn>
                <a:cxn ang="0">
                  <a:pos x="332" y="556"/>
                </a:cxn>
                <a:cxn ang="0">
                  <a:pos x="220" y="634"/>
                </a:cxn>
                <a:cxn ang="0">
                  <a:pos x="68" y="712"/>
                </a:cxn>
                <a:cxn ang="0">
                  <a:pos x="0" y="767"/>
                </a:cxn>
                <a:cxn ang="0">
                  <a:pos x="203" y="885"/>
                </a:cxn>
                <a:cxn ang="0">
                  <a:pos x="475" y="1028"/>
                </a:cxn>
                <a:cxn ang="0">
                  <a:pos x="741" y="1150"/>
                </a:cxn>
                <a:cxn ang="0">
                  <a:pos x="962" y="1233"/>
                </a:cxn>
                <a:cxn ang="0">
                  <a:pos x="1216" y="1311"/>
                </a:cxn>
                <a:cxn ang="0">
                  <a:pos x="1336" y="1233"/>
                </a:cxn>
                <a:cxn ang="0">
                  <a:pos x="1446" y="1127"/>
                </a:cxn>
                <a:cxn ang="0">
                  <a:pos x="1532" y="1060"/>
                </a:cxn>
                <a:cxn ang="0">
                  <a:pos x="1688" y="1092"/>
                </a:cxn>
                <a:cxn ang="0">
                  <a:pos x="1874" y="1113"/>
                </a:cxn>
                <a:cxn ang="0">
                  <a:pos x="2190" y="1127"/>
                </a:cxn>
                <a:cxn ang="0">
                  <a:pos x="2403" y="1127"/>
                </a:cxn>
                <a:cxn ang="0">
                  <a:pos x="2650" y="1113"/>
                </a:cxn>
                <a:cxn ang="0">
                  <a:pos x="2726" y="1106"/>
                </a:cxn>
                <a:cxn ang="0">
                  <a:pos x="2931" y="1205"/>
                </a:cxn>
                <a:cxn ang="0">
                  <a:pos x="3920" y="800"/>
                </a:cxn>
                <a:cxn ang="0">
                  <a:pos x="2718" y="228"/>
                </a:cxn>
                <a:cxn ang="0">
                  <a:pos x="2403" y="326"/>
                </a:cxn>
                <a:cxn ang="0">
                  <a:pos x="1678" y="315"/>
                </a:cxn>
                <a:cxn ang="0">
                  <a:pos x="1633" y="456"/>
                </a:cxn>
                <a:cxn ang="0">
                  <a:pos x="1463" y="393"/>
                </a:cxn>
                <a:cxn ang="0">
                  <a:pos x="1627" y="241"/>
                </a:cxn>
                <a:cxn ang="0">
                  <a:pos x="1678" y="197"/>
                </a:cxn>
                <a:cxn ang="0">
                  <a:pos x="1728" y="174"/>
                </a:cxn>
                <a:cxn ang="0">
                  <a:pos x="1779" y="174"/>
                </a:cxn>
                <a:cxn ang="0">
                  <a:pos x="1779" y="174"/>
                </a:cxn>
              </a:cxnLst>
              <a:rect l="0" t="0" r="r" b="b"/>
              <a:pathLst>
                <a:path w="3920" h="1311">
                  <a:moveTo>
                    <a:pt x="1779" y="174"/>
                  </a:moveTo>
                  <a:lnTo>
                    <a:pt x="1694" y="153"/>
                  </a:lnTo>
                  <a:lnTo>
                    <a:pt x="1294" y="119"/>
                  </a:lnTo>
                  <a:lnTo>
                    <a:pt x="1013" y="87"/>
                  </a:lnTo>
                  <a:lnTo>
                    <a:pt x="817" y="53"/>
                  </a:lnTo>
                  <a:lnTo>
                    <a:pt x="756" y="43"/>
                  </a:lnTo>
                  <a:lnTo>
                    <a:pt x="663" y="0"/>
                  </a:lnTo>
                  <a:lnTo>
                    <a:pt x="614" y="87"/>
                  </a:lnTo>
                  <a:lnTo>
                    <a:pt x="519" y="140"/>
                  </a:lnTo>
                  <a:lnTo>
                    <a:pt x="372" y="184"/>
                  </a:lnTo>
                  <a:lnTo>
                    <a:pt x="218" y="214"/>
                  </a:lnTo>
                  <a:lnTo>
                    <a:pt x="312" y="326"/>
                  </a:lnTo>
                  <a:lnTo>
                    <a:pt x="460" y="404"/>
                  </a:lnTo>
                  <a:lnTo>
                    <a:pt x="332" y="556"/>
                  </a:lnTo>
                  <a:lnTo>
                    <a:pt x="220" y="634"/>
                  </a:lnTo>
                  <a:lnTo>
                    <a:pt x="68" y="712"/>
                  </a:lnTo>
                  <a:lnTo>
                    <a:pt x="0" y="767"/>
                  </a:lnTo>
                  <a:lnTo>
                    <a:pt x="203" y="885"/>
                  </a:lnTo>
                  <a:lnTo>
                    <a:pt x="475" y="1028"/>
                  </a:lnTo>
                  <a:lnTo>
                    <a:pt x="741" y="1150"/>
                  </a:lnTo>
                  <a:lnTo>
                    <a:pt x="962" y="1233"/>
                  </a:lnTo>
                  <a:lnTo>
                    <a:pt x="1216" y="1311"/>
                  </a:lnTo>
                  <a:lnTo>
                    <a:pt x="1336" y="1233"/>
                  </a:lnTo>
                  <a:lnTo>
                    <a:pt x="1446" y="1127"/>
                  </a:lnTo>
                  <a:lnTo>
                    <a:pt x="1532" y="1060"/>
                  </a:lnTo>
                  <a:lnTo>
                    <a:pt x="1688" y="1092"/>
                  </a:lnTo>
                  <a:lnTo>
                    <a:pt x="1874" y="1113"/>
                  </a:lnTo>
                  <a:lnTo>
                    <a:pt x="2190" y="1127"/>
                  </a:lnTo>
                  <a:lnTo>
                    <a:pt x="2403" y="1127"/>
                  </a:lnTo>
                  <a:lnTo>
                    <a:pt x="2650" y="1113"/>
                  </a:lnTo>
                  <a:lnTo>
                    <a:pt x="2726" y="1106"/>
                  </a:lnTo>
                  <a:lnTo>
                    <a:pt x="2931" y="1205"/>
                  </a:lnTo>
                  <a:lnTo>
                    <a:pt x="3920" y="800"/>
                  </a:lnTo>
                  <a:lnTo>
                    <a:pt x="2718" y="228"/>
                  </a:lnTo>
                  <a:lnTo>
                    <a:pt x="2403" y="326"/>
                  </a:lnTo>
                  <a:lnTo>
                    <a:pt x="1678" y="315"/>
                  </a:lnTo>
                  <a:lnTo>
                    <a:pt x="1633" y="456"/>
                  </a:lnTo>
                  <a:lnTo>
                    <a:pt x="1463" y="393"/>
                  </a:lnTo>
                  <a:lnTo>
                    <a:pt x="1627" y="241"/>
                  </a:lnTo>
                  <a:lnTo>
                    <a:pt x="1678" y="197"/>
                  </a:lnTo>
                  <a:lnTo>
                    <a:pt x="1728" y="174"/>
                  </a:lnTo>
                  <a:lnTo>
                    <a:pt x="1779" y="174"/>
                  </a:lnTo>
                  <a:lnTo>
                    <a:pt x="1779" y="174"/>
                  </a:lnTo>
                  <a:close/>
                </a:path>
              </a:pathLst>
            </a:custGeom>
            <a:solidFill>
              <a:srgbClr val="EFE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29" name="Freeform 9"/>
            <p:cNvSpPr>
              <a:spLocks/>
            </p:cNvSpPr>
            <p:nvPr/>
          </p:nvSpPr>
          <p:spPr bwMode="auto">
            <a:xfrm>
              <a:off x="1744" y="2436"/>
              <a:ext cx="153" cy="660"/>
            </a:xfrm>
            <a:custGeom>
              <a:avLst/>
              <a:gdLst/>
              <a:ahLst/>
              <a:cxnLst>
                <a:cxn ang="0">
                  <a:pos x="228" y="0"/>
                </a:cxn>
                <a:cxn ang="0">
                  <a:pos x="306" y="19"/>
                </a:cxn>
                <a:cxn ang="0">
                  <a:pos x="291" y="57"/>
                </a:cxn>
                <a:cxn ang="0">
                  <a:pos x="257" y="122"/>
                </a:cxn>
                <a:cxn ang="0">
                  <a:pos x="270" y="268"/>
                </a:cxn>
                <a:cxn ang="0">
                  <a:pos x="278" y="508"/>
                </a:cxn>
                <a:cxn ang="0">
                  <a:pos x="285" y="755"/>
                </a:cxn>
                <a:cxn ang="0">
                  <a:pos x="289" y="1000"/>
                </a:cxn>
                <a:cxn ang="0">
                  <a:pos x="291" y="1321"/>
                </a:cxn>
                <a:cxn ang="0">
                  <a:pos x="0" y="1321"/>
                </a:cxn>
                <a:cxn ang="0">
                  <a:pos x="46" y="920"/>
                </a:cxn>
                <a:cxn ang="0">
                  <a:pos x="88" y="538"/>
                </a:cxn>
                <a:cxn ang="0">
                  <a:pos x="141" y="262"/>
                </a:cxn>
                <a:cxn ang="0">
                  <a:pos x="170" y="164"/>
                </a:cxn>
                <a:cxn ang="0">
                  <a:pos x="190" y="122"/>
                </a:cxn>
                <a:cxn ang="0">
                  <a:pos x="166" y="57"/>
                </a:cxn>
                <a:cxn ang="0">
                  <a:pos x="217" y="17"/>
                </a:cxn>
                <a:cxn ang="0">
                  <a:pos x="228" y="0"/>
                </a:cxn>
                <a:cxn ang="0">
                  <a:pos x="228" y="0"/>
                </a:cxn>
              </a:cxnLst>
              <a:rect l="0" t="0" r="r" b="b"/>
              <a:pathLst>
                <a:path w="306" h="1321">
                  <a:moveTo>
                    <a:pt x="228" y="0"/>
                  </a:moveTo>
                  <a:lnTo>
                    <a:pt x="306" y="19"/>
                  </a:lnTo>
                  <a:lnTo>
                    <a:pt x="291" y="57"/>
                  </a:lnTo>
                  <a:lnTo>
                    <a:pt x="257" y="122"/>
                  </a:lnTo>
                  <a:lnTo>
                    <a:pt x="270" y="268"/>
                  </a:lnTo>
                  <a:lnTo>
                    <a:pt x="278" y="508"/>
                  </a:lnTo>
                  <a:lnTo>
                    <a:pt x="285" y="755"/>
                  </a:lnTo>
                  <a:lnTo>
                    <a:pt x="289" y="1000"/>
                  </a:lnTo>
                  <a:lnTo>
                    <a:pt x="291" y="1321"/>
                  </a:lnTo>
                  <a:lnTo>
                    <a:pt x="0" y="1321"/>
                  </a:lnTo>
                  <a:lnTo>
                    <a:pt x="46" y="920"/>
                  </a:lnTo>
                  <a:lnTo>
                    <a:pt x="88" y="538"/>
                  </a:lnTo>
                  <a:lnTo>
                    <a:pt x="141" y="262"/>
                  </a:lnTo>
                  <a:lnTo>
                    <a:pt x="170" y="164"/>
                  </a:lnTo>
                  <a:lnTo>
                    <a:pt x="190" y="122"/>
                  </a:lnTo>
                  <a:lnTo>
                    <a:pt x="166" y="57"/>
                  </a:lnTo>
                  <a:lnTo>
                    <a:pt x="217" y="17"/>
                  </a:lnTo>
                  <a:lnTo>
                    <a:pt x="228" y="0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30" name="Freeform 10"/>
            <p:cNvSpPr>
              <a:spLocks/>
            </p:cNvSpPr>
            <p:nvPr/>
          </p:nvSpPr>
          <p:spPr bwMode="auto">
            <a:xfrm>
              <a:off x="1829" y="2485"/>
              <a:ext cx="49" cy="75"/>
            </a:xfrm>
            <a:custGeom>
              <a:avLst/>
              <a:gdLst/>
              <a:ahLst/>
              <a:cxnLst>
                <a:cxn ang="0">
                  <a:pos x="0" y="68"/>
                </a:cxn>
                <a:cxn ang="0">
                  <a:pos x="30" y="80"/>
                </a:cxn>
                <a:cxn ang="0">
                  <a:pos x="64" y="105"/>
                </a:cxn>
                <a:cxn ang="0">
                  <a:pos x="98" y="150"/>
                </a:cxn>
                <a:cxn ang="0">
                  <a:pos x="87" y="53"/>
                </a:cxn>
                <a:cxn ang="0">
                  <a:pos x="83" y="15"/>
                </a:cxn>
                <a:cxn ang="0">
                  <a:pos x="53" y="0"/>
                </a:cxn>
                <a:cxn ang="0">
                  <a:pos x="13" y="30"/>
                </a:cxn>
                <a:cxn ang="0">
                  <a:pos x="0" y="68"/>
                </a:cxn>
                <a:cxn ang="0">
                  <a:pos x="0" y="68"/>
                </a:cxn>
              </a:cxnLst>
              <a:rect l="0" t="0" r="r" b="b"/>
              <a:pathLst>
                <a:path w="98" h="150">
                  <a:moveTo>
                    <a:pt x="0" y="68"/>
                  </a:moveTo>
                  <a:lnTo>
                    <a:pt x="30" y="80"/>
                  </a:lnTo>
                  <a:lnTo>
                    <a:pt x="64" y="105"/>
                  </a:lnTo>
                  <a:lnTo>
                    <a:pt x="98" y="150"/>
                  </a:lnTo>
                  <a:lnTo>
                    <a:pt x="87" y="53"/>
                  </a:lnTo>
                  <a:lnTo>
                    <a:pt x="83" y="15"/>
                  </a:lnTo>
                  <a:lnTo>
                    <a:pt x="53" y="0"/>
                  </a:lnTo>
                  <a:lnTo>
                    <a:pt x="13" y="30"/>
                  </a:lnTo>
                  <a:lnTo>
                    <a:pt x="0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00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31" name="Freeform 11"/>
            <p:cNvSpPr>
              <a:spLocks/>
            </p:cNvSpPr>
            <p:nvPr/>
          </p:nvSpPr>
          <p:spPr bwMode="auto">
            <a:xfrm>
              <a:off x="1804" y="2571"/>
              <a:ext cx="79" cy="12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76" y="29"/>
                </a:cxn>
                <a:cxn ang="0">
                  <a:pos x="122" y="76"/>
                </a:cxn>
                <a:cxn ang="0">
                  <a:pos x="154" y="129"/>
                </a:cxn>
                <a:cxn ang="0">
                  <a:pos x="158" y="257"/>
                </a:cxn>
                <a:cxn ang="0">
                  <a:pos x="120" y="188"/>
                </a:cxn>
                <a:cxn ang="0">
                  <a:pos x="74" y="135"/>
                </a:cxn>
                <a:cxn ang="0">
                  <a:pos x="27" y="107"/>
                </a:cxn>
                <a:cxn ang="0">
                  <a:pos x="0" y="97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158" h="257">
                  <a:moveTo>
                    <a:pt x="21" y="0"/>
                  </a:moveTo>
                  <a:lnTo>
                    <a:pt x="76" y="29"/>
                  </a:lnTo>
                  <a:lnTo>
                    <a:pt x="122" y="76"/>
                  </a:lnTo>
                  <a:lnTo>
                    <a:pt x="154" y="129"/>
                  </a:lnTo>
                  <a:lnTo>
                    <a:pt x="158" y="257"/>
                  </a:lnTo>
                  <a:lnTo>
                    <a:pt x="120" y="188"/>
                  </a:lnTo>
                  <a:lnTo>
                    <a:pt x="74" y="135"/>
                  </a:lnTo>
                  <a:lnTo>
                    <a:pt x="27" y="107"/>
                  </a:lnTo>
                  <a:lnTo>
                    <a:pt x="0" y="97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32" name="Freeform 12"/>
            <p:cNvSpPr>
              <a:spLocks/>
            </p:cNvSpPr>
            <p:nvPr/>
          </p:nvSpPr>
          <p:spPr bwMode="auto">
            <a:xfrm>
              <a:off x="1790" y="2669"/>
              <a:ext cx="97" cy="186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74" y="30"/>
                </a:cxn>
                <a:cxn ang="0">
                  <a:pos x="125" y="95"/>
                </a:cxn>
                <a:cxn ang="0">
                  <a:pos x="186" y="203"/>
                </a:cxn>
                <a:cxn ang="0">
                  <a:pos x="193" y="370"/>
                </a:cxn>
                <a:cxn ang="0">
                  <a:pos x="95" y="203"/>
                </a:cxn>
                <a:cxn ang="0">
                  <a:pos x="51" y="150"/>
                </a:cxn>
                <a:cxn ang="0">
                  <a:pos x="0" y="114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93" h="370">
                  <a:moveTo>
                    <a:pt x="19" y="0"/>
                  </a:moveTo>
                  <a:lnTo>
                    <a:pt x="74" y="30"/>
                  </a:lnTo>
                  <a:lnTo>
                    <a:pt x="125" y="95"/>
                  </a:lnTo>
                  <a:lnTo>
                    <a:pt x="186" y="203"/>
                  </a:lnTo>
                  <a:lnTo>
                    <a:pt x="193" y="370"/>
                  </a:lnTo>
                  <a:lnTo>
                    <a:pt x="95" y="203"/>
                  </a:lnTo>
                  <a:lnTo>
                    <a:pt x="51" y="150"/>
                  </a:lnTo>
                  <a:lnTo>
                    <a:pt x="0" y="114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33" name="Freeform 13"/>
            <p:cNvSpPr>
              <a:spLocks/>
            </p:cNvSpPr>
            <p:nvPr/>
          </p:nvSpPr>
          <p:spPr bwMode="auto">
            <a:xfrm>
              <a:off x="1774" y="2795"/>
              <a:ext cx="109" cy="22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63" y="36"/>
                </a:cxn>
                <a:cxn ang="0">
                  <a:pos x="124" y="114"/>
                </a:cxn>
                <a:cxn ang="0">
                  <a:pos x="219" y="292"/>
                </a:cxn>
                <a:cxn ang="0">
                  <a:pos x="219" y="446"/>
                </a:cxn>
                <a:cxn ang="0">
                  <a:pos x="131" y="287"/>
                </a:cxn>
                <a:cxn ang="0">
                  <a:pos x="84" y="195"/>
                </a:cxn>
                <a:cxn ang="0">
                  <a:pos x="50" y="138"/>
                </a:cxn>
                <a:cxn ang="0">
                  <a:pos x="23" y="119"/>
                </a:cxn>
                <a:cxn ang="0">
                  <a:pos x="0" y="114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219" h="446">
                  <a:moveTo>
                    <a:pt x="17" y="0"/>
                  </a:moveTo>
                  <a:lnTo>
                    <a:pt x="63" y="36"/>
                  </a:lnTo>
                  <a:lnTo>
                    <a:pt x="124" y="114"/>
                  </a:lnTo>
                  <a:lnTo>
                    <a:pt x="219" y="292"/>
                  </a:lnTo>
                  <a:lnTo>
                    <a:pt x="219" y="446"/>
                  </a:lnTo>
                  <a:lnTo>
                    <a:pt x="131" y="287"/>
                  </a:lnTo>
                  <a:lnTo>
                    <a:pt x="84" y="195"/>
                  </a:lnTo>
                  <a:lnTo>
                    <a:pt x="50" y="138"/>
                  </a:lnTo>
                  <a:lnTo>
                    <a:pt x="23" y="119"/>
                  </a:lnTo>
                  <a:lnTo>
                    <a:pt x="0" y="114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34" name="Freeform 14"/>
            <p:cNvSpPr>
              <a:spLocks/>
            </p:cNvSpPr>
            <p:nvPr/>
          </p:nvSpPr>
          <p:spPr bwMode="auto">
            <a:xfrm>
              <a:off x="1756" y="2928"/>
              <a:ext cx="119" cy="168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53" y="15"/>
                </a:cxn>
                <a:cxn ang="0">
                  <a:pos x="78" y="45"/>
                </a:cxn>
                <a:cxn ang="0">
                  <a:pos x="240" y="329"/>
                </a:cxn>
                <a:cxn ang="0">
                  <a:pos x="105" y="336"/>
                </a:cxn>
                <a:cxn ang="0">
                  <a:pos x="38" y="192"/>
                </a:cxn>
                <a:cxn ang="0">
                  <a:pos x="21" y="171"/>
                </a:cxn>
                <a:cxn ang="0">
                  <a:pos x="0" y="159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240" h="336">
                  <a:moveTo>
                    <a:pt x="21" y="0"/>
                  </a:moveTo>
                  <a:lnTo>
                    <a:pt x="53" y="15"/>
                  </a:lnTo>
                  <a:lnTo>
                    <a:pt x="78" y="45"/>
                  </a:lnTo>
                  <a:lnTo>
                    <a:pt x="240" y="329"/>
                  </a:lnTo>
                  <a:lnTo>
                    <a:pt x="105" y="336"/>
                  </a:lnTo>
                  <a:lnTo>
                    <a:pt x="38" y="192"/>
                  </a:lnTo>
                  <a:lnTo>
                    <a:pt x="21" y="171"/>
                  </a:lnTo>
                  <a:lnTo>
                    <a:pt x="0" y="159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35" name="Freeform 15"/>
            <p:cNvSpPr>
              <a:spLocks/>
            </p:cNvSpPr>
            <p:nvPr/>
          </p:nvSpPr>
          <p:spPr bwMode="auto">
            <a:xfrm>
              <a:off x="858" y="3035"/>
              <a:ext cx="257" cy="318"/>
            </a:xfrm>
            <a:custGeom>
              <a:avLst/>
              <a:gdLst/>
              <a:ahLst/>
              <a:cxnLst>
                <a:cxn ang="0">
                  <a:pos x="346" y="154"/>
                </a:cxn>
                <a:cxn ang="0">
                  <a:pos x="405" y="203"/>
                </a:cxn>
                <a:cxn ang="0">
                  <a:pos x="431" y="237"/>
                </a:cxn>
                <a:cxn ang="0">
                  <a:pos x="446" y="275"/>
                </a:cxn>
                <a:cxn ang="0">
                  <a:pos x="454" y="325"/>
                </a:cxn>
                <a:cxn ang="0">
                  <a:pos x="456" y="389"/>
                </a:cxn>
                <a:cxn ang="0">
                  <a:pos x="477" y="460"/>
                </a:cxn>
                <a:cxn ang="0">
                  <a:pos x="513" y="528"/>
                </a:cxn>
                <a:cxn ang="0">
                  <a:pos x="479" y="572"/>
                </a:cxn>
                <a:cxn ang="0">
                  <a:pos x="437" y="541"/>
                </a:cxn>
                <a:cxn ang="0">
                  <a:pos x="376" y="477"/>
                </a:cxn>
                <a:cxn ang="0">
                  <a:pos x="283" y="490"/>
                </a:cxn>
                <a:cxn ang="0">
                  <a:pos x="313" y="557"/>
                </a:cxn>
                <a:cxn ang="0">
                  <a:pos x="298" y="591"/>
                </a:cxn>
                <a:cxn ang="0">
                  <a:pos x="182" y="634"/>
                </a:cxn>
                <a:cxn ang="0">
                  <a:pos x="110" y="598"/>
                </a:cxn>
                <a:cxn ang="0">
                  <a:pos x="15" y="534"/>
                </a:cxn>
                <a:cxn ang="0">
                  <a:pos x="0" y="480"/>
                </a:cxn>
                <a:cxn ang="0">
                  <a:pos x="21" y="425"/>
                </a:cxn>
                <a:cxn ang="0">
                  <a:pos x="15" y="342"/>
                </a:cxn>
                <a:cxn ang="0">
                  <a:pos x="135" y="11"/>
                </a:cxn>
                <a:cxn ang="0">
                  <a:pos x="209" y="0"/>
                </a:cxn>
                <a:cxn ang="0">
                  <a:pos x="245" y="0"/>
                </a:cxn>
                <a:cxn ang="0">
                  <a:pos x="296" y="24"/>
                </a:cxn>
                <a:cxn ang="0">
                  <a:pos x="328" y="66"/>
                </a:cxn>
                <a:cxn ang="0">
                  <a:pos x="346" y="154"/>
                </a:cxn>
                <a:cxn ang="0">
                  <a:pos x="346" y="154"/>
                </a:cxn>
              </a:cxnLst>
              <a:rect l="0" t="0" r="r" b="b"/>
              <a:pathLst>
                <a:path w="513" h="634">
                  <a:moveTo>
                    <a:pt x="346" y="154"/>
                  </a:moveTo>
                  <a:lnTo>
                    <a:pt x="405" y="203"/>
                  </a:lnTo>
                  <a:lnTo>
                    <a:pt x="431" y="237"/>
                  </a:lnTo>
                  <a:lnTo>
                    <a:pt x="446" y="275"/>
                  </a:lnTo>
                  <a:lnTo>
                    <a:pt x="454" y="325"/>
                  </a:lnTo>
                  <a:lnTo>
                    <a:pt x="456" y="389"/>
                  </a:lnTo>
                  <a:lnTo>
                    <a:pt x="477" y="460"/>
                  </a:lnTo>
                  <a:lnTo>
                    <a:pt x="513" y="528"/>
                  </a:lnTo>
                  <a:lnTo>
                    <a:pt x="479" y="572"/>
                  </a:lnTo>
                  <a:lnTo>
                    <a:pt x="437" y="541"/>
                  </a:lnTo>
                  <a:lnTo>
                    <a:pt x="376" y="477"/>
                  </a:lnTo>
                  <a:lnTo>
                    <a:pt x="283" y="490"/>
                  </a:lnTo>
                  <a:lnTo>
                    <a:pt x="313" y="557"/>
                  </a:lnTo>
                  <a:lnTo>
                    <a:pt x="298" y="591"/>
                  </a:lnTo>
                  <a:lnTo>
                    <a:pt x="182" y="634"/>
                  </a:lnTo>
                  <a:lnTo>
                    <a:pt x="110" y="598"/>
                  </a:lnTo>
                  <a:lnTo>
                    <a:pt x="15" y="534"/>
                  </a:lnTo>
                  <a:lnTo>
                    <a:pt x="0" y="480"/>
                  </a:lnTo>
                  <a:lnTo>
                    <a:pt x="21" y="425"/>
                  </a:lnTo>
                  <a:lnTo>
                    <a:pt x="15" y="342"/>
                  </a:lnTo>
                  <a:lnTo>
                    <a:pt x="135" y="11"/>
                  </a:lnTo>
                  <a:lnTo>
                    <a:pt x="209" y="0"/>
                  </a:lnTo>
                  <a:lnTo>
                    <a:pt x="245" y="0"/>
                  </a:lnTo>
                  <a:lnTo>
                    <a:pt x="296" y="24"/>
                  </a:lnTo>
                  <a:lnTo>
                    <a:pt x="328" y="66"/>
                  </a:lnTo>
                  <a:lnTo>
                    <a:pt x="346" y="154"/>
                  </a:lnTo>
                  <a:lnTo>
                    <a:pt x="346" y="154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36" name="Freeform 16"/>
            <p:cNvSpPr>
              <a:spLocks/>
            </p:cNvSpPr>
            <p:nvPr/>
          </p:nvSpPr>
          <p:spPr bwMode="auto">
            <a:xfrm>
              <a:off x="2401" y="2945"/>
              <a:ext cx="62" cy="1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211"/>
                </a:cxn>
                <a:cxn ang="0">
                  <a:pos x="76" y="306"/>
                </a:cxn>
                <a:cxn ang="0">
                  <a:pos x="106" y="325"/>
                </a:cxn>
                <a:cxn ang="0">
                  <a:pos x="123" y="234"/>
                </a:cxn>
                <a:cxn ang="0">
                  <a:pos x="123" y="143"/>
                </a:cxn>
                <a:cxn ang="0">
                  <a:pos x="66" y="3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" h="325">
                  <a:moveTo>
                    <a:pt x="0" y="0"/>
                  </a:moveTo>
                  <a:lnTo>
                    <a:pt x="32" y="211"/>
                  </a:lnTo>
                  <a:lnTo>
                    <a:pt x="76" y="306"/>
                  </a:lnTo>
                  <a:lnTo>
                    <a:pt x="106" y="325"/>
                  </a:lnTo>
                  <a:lnTo>
                    <a:pt x="123" y="234"/>
                  </a:lnTo>
                  <a:lnTo>
                    <a:pt x="123" y="143"/>
                  </a:lnTo>
                  <a:lnTo>
                    <a:pt x="66" y="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37" name="Freeform 17"/>
            <p:cNvSpPr>
              <a:spLocks/>
            </p:cNvSpPr>
            <p:nvPr/>
          </p:nvSpPr>
          <p:spPr bwMode="auto">
            <a:xfrm>
              <a:off x="2122" y="2173"/>
              <a:ext cx="263" cy="584"/>
            </a:xfrm>
            <a:custGeom>
              <a:avLst/>
              <a:gdLst/>
              <a:ahLst/>
              <a:cxnLst>
                <a:cxn ang="0">
                  <a:pos x="466" y="1155"/>
                </a:cxn>
                <a:cxn ang="0">
                  <a:pos x="479" y="1113"/>
                </a:cxn>
                <a:cxn ang="0">
                  <a:pos x="506" y="1066"/>
                </a:cxn>
                <a:cxn ang="0">
                  <a:pos x="521" y="1022"/>
                </a:cxn>
                <a:cxn ang="0">
                  <a:pos x="527" y="982"/>
                </a:cxn>
                <a:cxn ang="0">
                  <a:pos x="527" y="946"/>
                </a:cxn>
                <a:cxn ang="0">
                  <a:pos x="422" y="674"/>
                </a:cxn>
                <a:cxn ang="0">
                  <a:pos x="422" y="610"/>
                </a:cxn>
                <a:cxn ang="0">
                  <a:pos x="449" y="499"/>
                </a:cxn>
                <a:cxn ang="0">
                  <a:pos x="470" y="357"/>
                </a:cxn>
                <a:cxn ang="0">
                  <a:pos x="475" y="287"/>
                </a:cxn>
                <a:cxn ang="0">
                  <a:pos x="470" y="226"/>
                </a:cxn>
                <a:cxn ang="0">
                  <a:pos x="449" y="193"/>
                </a:cxn>
                <a:cxn ang="0">
                  <a:pos x="264" y="58"/>
                </a:cxn>
                <a:cxn ang="0">
                  <a:pos x="249" y="15"/>
                </a:cxn>
                <a:cxn ang="0">
                  <a:pos x="217" y="0"/>
                </a:cxn>
                <a:cxn ang="0">
                  <a:pos x="169" y="0"/>
                </a:cxn>
                <a:cxn ang="0">
                  <a:pos x="8" y="108"/>
                </a:cxn>
                <a:cxn ang="0">
                  <a:pos x="0" y="197"/>
                </a:cxn>
                <a:cxn ang="0">
                  <a:pos x="23" y="281"/>
                </a:cxn>
                <a:cxn ang="0">
                  <a:pos x="23" y="406"/>
                </a:cxn>
                <a:cxn ang="0">
                  <a:pos x="120" y="621"/>
                </a:cxn>
                <a:cxn ang="0">
                  <a:pos x="183" y="714"/>
                </a:cxn>
                <a:cxn ang="0">
                  <a:pos x="236" y="868"/>
                </a:cxn>
                <a:cxn ang="0">
                  <a:pos x="278" y="1001"/>
                </a:cxn>
                <a:cxn ang="0">
                  <a:pos x="297" y="1123"/>
                </a:cxn>
                <a:cxn ang="0">
                  <a:pos x="361" y="1167"/>
                </a:cxn>
                <a:cxn ang="0">
                  <a:pos x="441" y="1161"/>
                </a:cxn>
                <a:cxn ang="0">
                  <a:pos x="466" y="1155"/>
                </a:cxn>
                <a:cxn ang="0">
                  <a:pos x="466" y="1155"/>
                </a:cxn>
              </a:cxnLst>
              <a:rect l="0" t="0" r="r" b="b"/>
              <a:pathLst>
                <a:path w="527" h="1167">
                  <a:moveTo>
                    <a:pt x="466" y="1155"/>
                  </a:moveTo>
                  <a:lnTo>
                    <a:pt x="479" y="1113"/>
                  </a:lnTo>
                  <a:lnTo>
                    <a:pt x="506" y="1066"/>
                  </a:lnTo>
                  <a:lnTo>
                    <a:pt x="521" y="1022"/>
                  </a:lnTo>
                  <a:lnTo>
                    <a:pt x="527" y="982"/>
                  </a:lnTo>
                  <a:lnTo>
                    <a:pt x="527" y="946"/>
                  </a:lnTo>
                  <a:lnTo>
                    <a:pt x="422" y="674"/>
                  </a:lnTo>
                  <a:lnTo>
                    <a:pt x="422" y="610"/>
                  </a:lnTo>
                  <a:lnTo>
                    <a:pt x="449" y="499"/>
                  </a:lnTo>
                  <a:lnTo>
                    <a:pt x="470" y="357"/>
                  </a:lnTo>
                  <a:lnTo>
                    <a:pt x="475" y="287"/>
                  </a:lnTo>
                  <a:lnTo>
                    <a:pt x="470" y="226"/>
                  </a:lnTo>
                  <a:lnTo>
                    <a:pt x="449" y="193"/>
                  </a:lnTo>
                  <a:lnTo>
                    <a:pt x="264" y="58"/>
                  </a:lnTo>
                  <a:lnTo>
                    <a:pt x="249" y="15"/>
                  </a:lnTo>
                  <a:lnTo>
                    <a:pt x="217" y="0"/>
                  </a:lnTo>
                  <a:lnTo>
                    <a:pt x="169" y="0"/>
                  </a:lnTo>
                  <a:lnTo>
                    <a:pt x="8" y="108"/>
                  </a:lnTo>
                  <a:lnTo>
                    <a:pt x="0" y="197"/>
                  </a:lnTo>
                  <a:lnTo>
                    <a:pt x="23" y="281"/>
                  </a:lnTo>
                  <a:lnTo>
                    <a:pt x="23" y="406"/>
                  </a:lnTo>
                  <a:lnTo>
                    <a:pt x="120" y="621"/>
                  </a:lnTo>
                  <a:lnTo>
                    <a:pt x="183" y="714"/>
                  </a:lnTo>
                  <a:lnTo>
                    <a:pt x="236" y="868"/>
                  </a:lnTo>
                  <a:lnTo>
                    <a:pt x="278" y="1001"/>
                  </a:lnTo>
                  <a:lnTo>
                    <a:pt x="297" y="1123"/>
                  </a:lnTo>
                  <a:lnTo>
                    <a:pt x="361" y="1167"/>
                  </a:lnTo>
                  <a:lnTo>
                    <a:pt x="441" y="1161"/>
                  </a:lnTo>
                  <a:lnTo>
                    <a:pt x="466" y="1155"/>
                  </a:lnTo>
                  <a:lnTo>
                    <a:pt x="466" y="1155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38" name="Freeform 18"/>
            <p:cNvSpPr>
              <a:spLocks/>
            </p:cNvSpPr>
            <p:nvPr/>
          </p:nvSpPr>
          <p:spPr bwMode="auto">
            <a:xfrm>
              <a:off x="1785" y="1702"/>
              <a:ext cx="467" cy="330"/>
            </a:xfrm>
            <a:custGeom>
              <a:avLst/>
              <a:gdLst/>
              <a:ahLst/>
              <a:cxnLst>
                <a:cxn ang="0">
                  <a:pos x="707" y="500"/>
                </a:cxn>
                <a:cxn ang="0">
                  <a:pos x="683" y="500"/>
                </a:cxn>
                <a:cxn ang="0">
                  <a:pos x="519" y="585"/>
                </a:cxn>
                <a:cxn ang="0">
                  <a:pos x="439" y="612"/>
                </a:cxn>
                <a:cxn ang="0">
                  <a:pos x="319" y="600"/>
                </a:cxn>
                <a:cxn ang="0">
                  <a:pos x="200" y="541"/>
                </a:cxn>
                <a:cxn ang="0">
                  <a:pos x="11" y="536"/>
                </a:cxn>
                <a:cxn ang="0">
                  <a:pos x="10" y="511"/>
                </a:cxn>
                <a:cxn ang="0">
                  <a:pos x="0" y="389"/>
                </a:cxn>
                <a:cxn ang="0">
                  <a:pos x="112" y="182"/>
                </a:cxn>
                <a:cxn ang="0">
                  <a:pos x="251" y="53"/>
                </a:cxn>
                <a:cxn ang="0">
                  <a:pos x="378" y="0"/>
                </a:cxn>
                <a:cxn ang="0">
                  <a:pos x="525" y="26"/>
                </a:cxn>
                <a:cxn ang="0">
                  <a:pos x="622" y="87"/>
                </a:cxn>
                <a:cxn ang="0">
                  <a:pos x="648" y="125"/>
                </a:cxn>
                <a:cxn ang="0">
                  <a:pos x="700" y="53"/>
                </a:cxn>
                <a:cxn ang="0">
                  <a:pos x="730" y="40"/>
                </a:cxn>
                <a:cxn ang="0">
                  <a:pos x="770" y="64"/>
                </a:cxn>
                <a:cxn ang="0">
                  <a:pos x="848" y="146"/>
                </a:cxn>
                <a:cxn ang="0">
                  <a:pos x="888" y="230"/>
                </a:cxn>
                <a:cxn ang="0">
                  <a:pos x="914" y="332"/>
                </a:cxn>
                <a:cxn ang="0">
                  <a:pos x="933" y="492"/>
                </a:cxn>
                <a:cxn ang="0">
                  <a:pos x="933" y="560"/>
                </a:cxn>
                <a:cxn ang="0">
                  <a:pos x="914" y="578"/>
                </a:cxn>
                <a:cxn ang="0">
                  <a:pos x="804" y="659"/>
                </a:cxn>
                <a:cxn ang="0">
                  <a:pos x="745" y="519"/>
                </a:cxn>
                <a:cxn ang="0">
                  <a:pos x="707" y="500"/>
                </a:cxn>
                <a:cxn ang="0">
                  <a:pos x="707" y="500"/>
                </a:cxn>
              </a:cxnLst>
              <a:rect l="0" t="0" r="r" b="b"/>
              <a:pathLst>
                <a:path w="933" h="659">
                  <a:moveTo>
                    <a:pt x="707" y="500"/>
                  </a:moveTo>
                  <a:lnTo>
                    <a:pt x="683" y="500"/>
                  </a:lnTo>
                  <a:lnTo>
                    <a:pt x="519" y="585"/>
                  </a:lnTo>
                  <a:lnTo>
                    <a:pt x="439" y="612"/>
                  </a:lnTo>
                  <a:lnTo>
                    <a:pt x="319" y="600"/>
                  </a:lnTo>
                  <a:lnTo>
                    <a:pt x="200" y="541"/>
                  </a:lnTo>
                  <a:lnTo>
                    <a:pt x="11" y="536"/>
                  </a:lnTo>
                  <a:lnTo>
                    <a:pt x="10" y="511"/>
                  </a:lnTo>
                  <a:lnTo>
                    <a:pt x="0" y="389"/>
                  </a:lnTo>
                  <a:lnTo>
                    <a:pt x="112" y="182"/>
                  </a:lnTo>
                  <a:lnTo>
                    <a:pt x="251" y="53"/>
                  </a:lnTo>
                  <a:lnTo>
                    <a:pt x="378" y="0"/>
                  </a:lnTo>
                  <a:lnTo>
                    <a:pt x="525" y="26"/>
                  </a:lnTo>
                  <a:lnTo>
                    <a:pt x="622" y="87"/>
                  </a:lnTo>
                  <a:lnTo>
                    <a:pt x="648" y="125"/>
                  </a:lnTo>
                  <a:lnTo>
                    <a:pt x="700" y="53"/>
                  </a:lnTo>
                  <a:lnTo>
                    <a:pt x="730" y="40"/>
                  </a:lnTo>
                  <a:lnTo>
                    <a:pt x="770" y="64"/>
                  </a:lnTo>
                  <a:lnTo>
                    <a:pt x="848" y="146"/>
                  </a:lnTo>
                  <a:lnTo>
                    <a:pt x="888" y="230"/>
                  </a:lnTo>
                  <a:lnTo>
                    <a:pt x="914" y="332"/>
                  </a:lnTo>
                  <a:lnTo>
                    <a:pt x="933" y="492"/>
                  </a:lnTo>
                  <a:lnTo>
                    <a:pt x="933" y="560"/>
                  </a:lnTo>
                  <a:lnTo>
                    <a:pt x="914" y="578"/>
                  </a:lnTo>
                  <a:lnTo>
                    <a:pt x="804" y="659"/>
                  </a:lnTo>
                  <a:lnTo>
                    <a:pt x="745" y="519"/>
                  </a:lnTo>
                  <a:lnTo>
                    <a:pt x="707" y="500"/>
                  </a:lnTo>
                  <a:lnTo>
                    <a:pt x="707" y="500"/>
                  </a:lnTo>
                  <a:close/>
                </a:path>
              </a:pathLst>
            </a:custGeom>
            <a:solidFill>
              <a:srgbClr val="913E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39" name="Freeform 19"/>
            <p:cNvSpPr>
              <a:spLocks/>
            </p:cNvSpPr>
            <p:nvPr/>
          </p:nvSpPr>
          <p:spPr bwMode="auto">
            <a:xfrm>
              <a:off x="1817" y="2058"/>
              <a:ext cx="97" cy="5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74" y="39"/>
                </a:cxn>
                <a:cxn ang="0">
                  <a:pos x="99" y="39"/>
                </a:cxn>
                <a:cxn ang="0">
                  <a:pos x="148" y="72"/>
                </a:cxn>
                <a:cxn ang="0">
                  <a:pos x="194" y="108"/>
                </a:cxn>
                <a:cxn ang="0">
                  <a:pos x="190" y="91"/>
                </a:cxn>
                <a:cxn ang="0">
                  <a:pos x="173" y="60"/>
                </a:cxn>
                <a:cxn ang="0">
                  <a:pos x="152" y="39"/>
                </a:cxn>
                <a:cxn ang="0">
                  <a:pos x="78" y="1"/>
                </a:cxn>
                <a:cxn ang="0">
                  <a:pos x="64" y="1"/>
                </a:cxn>
                <a:cxn ang="0">
                  <a:pos x="64" y="11"/>
                </a:cxn>
                <a:cxn ang="0">
                  <a:pos x="42" y="11"/>
                </a:cxn>
                <a:cxn ang="0">
                  <a:pos x="42" y="0"/>
                </a:cxn>
                <a:cxn ang="0">
                  <a:pos x="5" y="7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194" h="108">
                  <a:moveTo>
                    <a:pt x="0" y="19"/>
                  </a:moveTo>
                  <a:lnTo>
                    <a:pt x="74" y="39"/>
                  </a:lnTo>
                  <a:lnTo>
                    <a:pt x="99" y="39"/>
                  </a:lnTo>
                  <a:lnTo>
                    <a:pt x="148" y="72"/>
                  </a:lnTo>
                  <a:lnTo>
                    <a:pt x="194" y="108"/>
                  </a:lnTo>
                  <a:lnTo>
                    <a:pt x="190" y="91"/>
                  </a:lnTo>
                  <a:lnTo>
                    <a:pt x="173" y="60"/>
                  </a:lnTo>
                  <a:lnTo>
                    <a:pt x="152" y="39"/>
                  </a:lnTo>
                  <a:lnTo>
                    <a:pt x="78" y="1"/>
                  </a:lnTo>
                  <a:lnTo>
                    <a:pt x="64" y="1"/>
                  </a:lnTo>
                  <a:lnTo>
                    <a:pt x="64" y="11"/>
                  </a:lnTo>
                  <a:lnTo>
                    <a:pt x="42" y="11"/>
                  </a:lnTo>
                  <a:lnTo>
                    <a:pt x="42" y="0"/>
                  </a:lnTo>
                  <a:lnTo>
                    <a:pt x="5" y="7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40" name="Freeform 20"/>
            <p:cNvSpPr>
              <a:spLocks/>
            </p:cNvSpPr>
            <p:nvPr/>
          </p:nvSpPr>
          <p:spPr bwMode="auto">
            <a:xfrm>
              <a:off x="2013" y="2108"/>
              <a:ext cx="109" cy="2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61" y="38"/>
                </a:cxn>
                <a:cxn ang="0">
                  <a:pos x="99" y="38"/>
                </a:cxn>
                <a:cxn ang="0">
                  <a:pos x="130" y="54"/>
                </a:cxn>
                <a:cxn ang="0">
                  <a:pos x="160" y="42"/>
                </a:cxn>
                <a:cxn ang="0">
                  <a:pos x="189" y="42"/>
                </a:cxn>
                <a:cxn ang="0">
                  <a:pos x="217" y="57"/>
                </a:cxn>
                <a:cxn ang="0">
                  <a:pos x="189" y="10"/>
                </a:cxn>
                <a:cxn ang="0">
                  <a:pos x="160" y="0"/>
                </a:cxn>
                <a:cxn ang="0">
                  <a:pos x="116" y="17"/>
                </a:cxn>
                <a:cxn ang="0">
                  <a:pos x="61" y="17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217" h="57">
                  <a:moveTo>
                    <a:pt x="0" y="54"/>
                  </a:moveTo>
                  <a:lnTo>
                    <a:pt x="61" y="38"/>
                  </a:lnTo>
                  <a:lnTo>
                    <a:pt x="99" y="38"/>
                  </a:lnTo>
                  <a:lnTo>
                    <a:pt x="130" y="54"/>
                  </a:lnTo>
                  <a:lnTo>
                    <a:pt x="160" y="42"/>
                  </a:lnTo>
                  <a:lnTo>
                    <a:pt x="189" y="42"/>
                  </a:lnTo>
                  <a:lnTo>
                    <a:pt x="217" y="57"/>
                  </a:lnTo>
                  <a:lnTo>
                    <a:pt x="189" y="10"/>
                  </a:lnTo>
                  <a:lnTo>
                    <a:pt x="160" y="0"/>
                  </a:lnTo>
                  <a:lnTo>
                    <a:pt x="116" y="17"/>
                  </a:lnTo>
                  <a:lnTo>
                    <a:pt x="61" y="17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41" name="Freeform 21"/>
            <p:cNvSpPr>
              <a:spLocks/>
            </p:cNvSpPr>
            <p:nvPr/>
          </p:nvSpPr>
          <p:spPr bwMode="auto">
            <a:xfrm>
              <a:off x="1854" y="2322"/>
              <a:ext cx="142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" y="0"/>
                </a:cxn>
                <a:cxn ang="0">
                  <a:pos x="141" y="47"/>
                </a:cxn>
                <a:cxn ang="0">
                  <a:pos x="167" y="47"/>
                </a:cxn>
                <a:cxn ang="0">
                  <a:pos x="283" y="23"/>
                </a:cxn>
                <a:cxn ang="0">
                  <a:pos x="283" y="32"/>
                </a:cxn>
                <a:cxn ang="0">
                  <a:pos x="165" y="89"/>
                </a:cxn>
                <a:cxn ang="0">
                  <a:pos x="127" y="89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3" h="89">
                  <a:moveTo>
                    <a:pt x="0" y="0"/>
                  </a:moveTo>
                  <a:lnTo>
                    <a:pt x="21" y="0"/>
                  </a:lnTo>
                  <a:lnTo>
                    <a:pt x="141" y="47"/>
                  </a:lnTo>
                  <a:lnTo>
                    <a:pt x="167" y="47"/>
                  </a:lnTo>
                  <a:lnTo>
                    <a:pt x="283" y="23"/>
                  </a:lnTo>
                  <a:lnTo>
                    <a:pt x="283" y="32"/>
                  </a:lnTo>
                  <a:lnTo>
                    <a:pt x="165" y="89"/>
                  </a:lnTo>
                  <a:lnTo>
                    <a:pt x="127" y="89"/>
                  </a:lnTo>
                  <a:lnTo>
                    <a:pt x="0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42" name="Freeform 22"/>
            <p:cNvSpPr>
              <a:spLocks/>
            </p:cNvSpPr>
            <p:nvPr/>
          </p:nvSpPr>
          <p:spPr bwMode="auto">
            <a:xfrm>
              <a:off x="1877" y="2381"/>
              <a:ext cx="80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26"/>
                </a:cxn>
                <a:cxn ang="0">
                  <a:pos x="82" y="30"/>
                </a:cxn>
                <a:cxn ang="0">
                  <a:pos x="116" y="30"/>
                </a:cxn>
                <a:cxn ang="0">
                  <a:pos x="160" y="19"/>
                </a:cxn>
                <a:cxn ang="0">
                  <a:pos x="134" y="44"/>
                </a:cxn>
                <a:cxn ang="0">
                  <a:pos x="92" y="47"/>
                </a:cxn>
                <a:cxn ang="0">
                  <a:pos x="37" y="30"/>
                </a:cxn>
                <a:cxn ang="0">
                  <a:pos x="18" y="1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60" h="47">
                  <a:moveTo>
                    <a:pt x="0" y="0"/>
                  </a:moveTo>
                  <a:lnTo>
                    <a:pt x="40" y="26"/>
                  </a:lnTo>
                  <a:lnTo>
                    <a:pt x="82" y="30"/>
                  </a:lnTo>
                  <a:lnTo>
                    <a:pt x="116" y="30"/>
                  </a:lnTo>
                  <a:lnTo>
                    <a:pt x="160" y="19"/>
                  </a:lnTo>
                  <a:lnTo>
                    <a:pt x="134" y="44"/>
                  </a:lnTo>
                  <a:lnTo>
                    <a:pt x="92" y="47"/>
                  </a:lnTo>
                  <a:lnTo>
                    <a:pt x="37" y="30"/>
                  </a:lnTo>
                  <a:lnTo>
                    <a:pt x="18" y="1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43" name="Freeform 23"/>
            <p:cNvSpPr>
              <a:spLocks/>
            </p:cNvSpPr>
            <p:nvPr/>
          </p:nvSpPr>
          <p:spPr bwMode="auto">
            <a:xfrm>
              <a:off x="1927" y="2207"/>
              <a:ext cx="45" cy="16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9" y="10"/>
                </a:cxn>
                <a:cxn ang="0">
                  <a:pos x="61" y="15"/>
                </a:cxn>
                <a:cxn ang="0">
                  <a:pos x="86" y="32"/>
                </a:cxn>
                <a:cxn ang="0">
                  <a:pos x="92" y="15"/>
                </a:cxn>
                <a:cxn ang="0">
                  <a:pos x="52" y="4"/>
                </a:cxn>
                <a:cxn ang="0">
                  <a:pos x="2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92" h="32">
                  <a:moveTo>
                    <a:pt x="0" y="17"/>
                  </a:moveTo>
                  <a:lnTo>
                    <a:pt x="29" y="10"/>
                  </a:lnTo>
                  <a:lnTo>
                    <a:pt x="61" y="15"/>
                  </a:lnTo>
                  <a:lnTo>
                    <a:pt x="86" y="32"/>
                  </a:lnTo>
                  <a:lnTo>
                    <a:pt x="92" y="15"/>
                  </a:lnTo>
                  <a:lnTo>
                    <a:pt x="52" y="4"/>
                  </a:lnTo>
                  <a:lnTo>
                    <a:pt x="2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44" name="Freeform 24"/>
            <p:cNvSpPr>
              <a:spLocks/>
            </p:cNvSpPr>
            <p:nvPr/>
          </p:nvSpPr>
          <p:spPr bwMode="auto">
            <a:xfrm>
              <a:off x="1921" y="2221"/>
              <a:ext cx="49" cy="2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8" y="24"/>
                </a:cxn>
                <a:cxn ang="0">
                  <a:pos x="63" y="28"/>
                </a:cxn>
                <a:cxn ang="0">
                  <a:pos x="89" y="39"/>
                </a:cxn>
                <a:cxn ang="0">
                  <a:pos x="99" y="24"/>
                </a:cxn>
                <a:cxn ang="0">
                  <a:pos x="70" y="7"/>
                </a:cxn>
                <a:cxn ang="0">
                  <a:pos x="30" y="0"/>
                </a:cxn>
                <a:cxn ang="0">
                  <a:pos x="0" y="3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99" h="39">
                  <a:moveTo>
                    <a:pt x="0" y="24"/>
                  </a:moveTo>
                  <a:lnTo>
                    <a:pt x="28" y="24"/>
                  </a:lnTo>
                  <a:lnTo>
                    <a:pt x="63" y="28"/>
                  </a:lnTo>
                  <a:lnTo>
                    <a:pt x="89" y="39"/>
                  </a:lnTo>
                  <a:lnTo>
                    <a:pt x="99" y="24"/>
                  </a:lnTo>
                  <a:lnTo>
                    <a:pt x="70" y="7"/>
                  </a:lnTo>
                  <a:lnTo>
                    <a:pt x="30" y="0"/>
                  </a:lnTo>
                  <a:lnTo>
                    <a:pt x="0" y="3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45" name="Freeform 25"/>
            <p:cNvSpPr>
              <a:spLocks/>
            </p:cNvSpPr>
            <p:nvPr/>
          </p:nvSpPr>
          <p:spPr bwMode="auto">
            <a:xfrm>
              <a:off x="1757" y="1696"/>
              <a:ext cx="353" cy="377"/>
            </a:xfrm>
            <a:custGeom>
              <a:avLst/>
              <a:gdLst/>
              <a:ahLst/>
              <a:cxnLst>
                <a:cxn ang="0">
                  <a:pos x="27" y="612"/>
                </a:cxn>
                <a:cxn ang="0">
                  <a:pos x="36" y="358"/>
                </a:cxn>
                <a:cxn ang="0">
                  <a:pos x="238" y="103"/>
                </a:cxn>
                <a:cxn ang="0">
                  <a:pos x="432" y="0"/>
                </a:cxn>
                <a:cxn ang="0">
                  <a:pos x="605" y="44"/>
                </a:cxn>
                <a:cxn ang="0">
                  <a:pos x="707" y="164"/>
                </a:cxn>
                <a:cxn ang="0">
                  <a:pos x="551" y="59"/>
                </a:cxn>
                <a:cxn ang="0">
                  <a:pos x="392" y="48"/>
                </a:cxn>
                <a:cxn ang="0">
                  <a:pos x="534" y="103"/>
                </a:cxn>
                <a:cxn ang="0">
                  <a:pos x="386" y="80"/>
                </a:cxn>
                <a:cxn ang="0">
                  <a:pos x="416" y="103"/>
                </a:cxn>
                <a:cxn ang="0">
                  <a:pos x="407" y="124"/>
                </a:cxn>
                <a:cxn ang="0">
                  <a:pos x="274" y="143"/>
                </a:cxn>
                <a:cxn ang="0">
                  <a:pos x="449" y="164"/>
                </a:cxn>
                <a:cxn ang="0">
                  <a:pos x="278" y="177"/>
                </a:cxn>
                <a:cxn ang="0">
                  <a:pos x="475" y="215"/>
                </a:cxn>
                <a:cxn ang="0">
                  <a:pos x="445" y="257"/>
                </a:cxn>
                <a:cxn ang="0">
                  <a:pos x="245" y="215"/>
                </a:cxn>
                <a:cxn ang="0">
                  <a:pos x="262" y="240"/>
                </a:cxn>
                <a:cxn ang="0">
                  <a:pos x="306" y="268"/>
                </a:cxn>
                <a:cxn ang="0">
                  <a:pos x="137" y="293"/>
                </a:cxn>
                <a:cxn ang="0">
                  <a:pos x="298" y="295"/>
                </a:cxn>
                <a:cxn ang="0">
                  <a:pos x="295" y="335"/>
                </a:cxn>
                <a:cxn ang="0">
                  <a:pos x="145" y="367"/>
                </a:cxn>
                <a:cxn ang="0">
                  <a:pos x="200" y="377"/>
                </a:cxn>
                <a:cxn ang="0">
                  <a:pos x="221" y="399"/>
                </a:cxn>
                <a:cxn ang="0">
                  <a:pos x="238" y="417"/>
                </a:cxn>
                <a:cxn ang="0">
                  <a:pos x="89" y="438"/>
                </a:cxn>
                <a:cxn ang="0">
                  <a:pos x="137" y="464"/>
                </a:cxn>
                <a:cxn ang="0">
                  <a:pos x="67" y="521"/>
                </a:cxn>
                <a:cxn ang="0">
                  <a:pos x="186" y="489"/>
                </a:cxn>
                <a:cxn ang="0">
                  <a:pos x="74" y="569"/>
                </a:cxn>
                <a:cxn ang="0">
                  <a:pos x="36" y="753"/>
                </a:cxn>
              </a:cxnLst>
              <a:rect l="0" t="0" r="r" b="b"/>
              <a:pathLst>
                <a:path w="707" h="753">
                  <a:moveTo>
                    <a:pt x="36" y="753"/>
                  </a:moveTo>
                  <a:lnTo>
                    <a:pt x="27" y="612"/>
                  </a:lnTo>
                  <a:lnTo>
                    <a:pt x="0" y="504"/>
                  </a:lnTo>
                  <a:lnTo>
                    <a:pt x="36" y="358"/>
                  </a:lnTo>
                  <a:lnTo>
                    <a:pt x="122" y="211"/>
                  </a:lnTo>
                  <a:lnTo>
                    <a:pt x="238" y="103"/>
                  </a:lnTo>
                  <a:lnTo>
                    <a:pt x="346" y="27"/>
                  </a:lnTo>
                  <a:lnTo>
                    <a:pt x="432" y="0"/>
                  </a:lnTo>
                  <a:lnTo>
                    <a:pt x="496" y="6"/>
                  </a:lnTo>
                  <a:lnTo>
                    <a:pt x="605" y="44"/>
                  </a:lnTo>
                  <a:lnTo>
                    <a:pt x="663" y="84"/>
                  </a:lnTo>
                  <a:lnTo>
                    <a:pt x="707" y="164"/>
                  </a:lnTo>
                  <a:lnTo>
                    <a:pt x="639" y="95"/>
                  </a:lnTo>
                  <a:lnTo>
                    <a:pt x="551" y="59"/>
                  </a:lnTo>
                  <a:lnTo>
                    <a:pt x="475" y="48"/>
                  </a:lnTo>
                  <a:lnTo>
                    <a:pt x="392" y="48"/>
                  </a:lnTo>
                  <a:lnTo>
                    <a:pt x="473" y="65"/>
                  </a:lnTo>
                  <a:lnTo>
                    <a:pt x="534" y="103"/>
                  </a:lnTo>
                  <a:lnTo>
                    <a:pt x="451" y="80"/>
                  </a:lnTo>
                  <a:lnTo>
                    <a:pt x="386" y="80"/>
                  </a:lnTo>
                  <a:lnTo>
                    <a:pt x="329" y="92"/>
                  </a:lnTo>
                  <a:lnTo>
                    <a:pt x="416" y="103"/>
                  </a:lnTo>
                  <a:lnTo>
                    <a:pt x="475" y="135"/>
                  </a:lnTo>
                  <a:lnTo>
                    <a:pt x="407" y="124"/>
                  </a:lnTo>
                  <a:lnTo>
                    <a:pt x="333" y="124"/>
                  </a:lnTo>
                  <a:lnTo>
                    <a:pt x="274" y="143"/>
                  </a:lnTo>
                  <a:lnTo>
                    <a:pt x="378" y="149"/>
                  </a:lnTo>
                  <a:lnTo>
                    <a:pt x="449" y="164"/>
                  </a:lnTo>
                  <a:lnTo>
                    <a:pt x="323" y="162"/>
                  </a:lnTo>
                  <a:lnTo>
                    <a:pt x="278" y="177"/>
                  </a:lnTo>
                  <a:lnTo>
                    <a:pt x="363" y="187"/>
                  </a:lnTo>
                  <a:lnTo>
                    <a:pt x="475" y="215"/>
                  </a:lnTo>
                  <a:lnTo>
                    <a:pt x="357" y="208"/>
                  </a:lnTo>
                  <a:lnTo>
                    <a:pt x="445" y="257"/>
                  </a:lnTo>
                  <a:lnTo>
                    <a:pt x="333" y="215"/>
                  </a:lnTo>
                  <a:lnTo>
                    <a:pt x="245" y="215"/>
                  </a:lnTo>
                  <a:lnTo>
                    <a:pt x="177" y="240"/>
                  </a:lnTo>
                  <a:lnTo>
                    <a:pt x="262" y="240"/>
                  </a:lnTo>
                  <a:lnTo>
                    <a:pt x="392" y="287"/>
                  </a:lnTo>
                  <a:lnTo>
                    <a:pt x="306" y="268"/>
                  </a:lnTo>
                  <a:lnTo>
                    <a:pt x="226" y="259"/>
                  </a:lnTo>
                  <a:lnTo>
                    <a:pt x="137" y="293"/>
                  </a:lnTo>
                  <a:lnTo>
                    <a:pt x="238" y="284"/>
                  </a:lnTo>
                  <a:lnTo>
                    <a:pt x="298" y="295"/>
                  </a:lnTo>
                  <a:lnTo>
                    <a:pt x="375" y="346"/>
                  </a:lnTo>
                  <a:lnTo>
                    <a:pt x="295" y="335"/>
                  </a:lnTo>
                  <a:lnTo>
                    <a:pt x="203" y="346"/>
                  </a:lnTo>
                  <a:lnTo>
                    <a:pt x="145" y="367"/>
                  </a:lnTo>
                  <a:lnTo>
                    <a:pt x="266" y="367"/>
                  </a:lnTo>
                  <a:lnTo>
                    <a:pt x="200" y="377"/>
                  </a:lnTo>
                  <a:lnTo>
                    <a:pt x="137" y="399"/>
                  </a:lnTo>
                  <a:lnTo>
                    <a:pt x="221" y="399"/>
                  </a:lnTo>
                  <a:lnTo>
                    <a:pt x="342" y="438"/>
                  </a:lnTo>
                  <a:lnTo>
                    <a:pt x="238" y="417"/>
                  </a:lnTo>
                  <a:lnTo>
                    <a:pt x="171" y="417"/>
                  </a:lnTo>
                  <a:lnTo>
                    <a:pt x="89" y="438"/>
                  </a:lnTo>
                  <a:lnTo>
                    <a:pt x="213" y="458"/>
                  </a:lnTo>
                  <a:lnTo>
                    <a:pt x="137" y="464"/>
                  </a:lnTo>
                  <a:lnTo>
                    <a:pt x="97" y="483"/>
                  </a:lnTo>
                  <a:lnTo>
                    <a:pt x="67" y="521"/>
                  </a:lnTo>
                  <a:lnTo>
                    <a:pt x="137" y="493"/>
                  </a:lnTo>
                  <a:lnTo>
                    <a:pt x="186" y="489"/>
                  </a:lnTo>
                  <a:lnTo>
                    <a:pt x="122" y="515"/>
                  </a:lnTo>
                  <a:lnTo>
                    <a:pt x="74" y="569"/>
                  </a:lnTo>
                  <a:lnTo>
                    <a:pt x="57" y="675"/>
                  </a:lnTo>
                  <a:lnTo>
                    <a:pt x="36" y="753"/>
                  </a:lnTo>
                  <a:lnTo>
                    <a:pt x="36" y="7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46" name="Freeform 26"/>
            <p:cNvSpPr>
              <a:spLocks/>
            </p:cNvSpPr>
            <p:nvPr/>
          </p:nvSpPr>
          <p:spPr bwMode="auto">
            <a:xfrm>
              <a:off x="1809" y="1760"/>
              <a:ext cx="318" cy="258"/>
            </a:xfrm>
            <a:custGeom>
              <a:avLst/>
              <a:gdLst/>
              <a:ahLst/>
              <a:cxnLst>
                <a:cxn ang="0">
                  <a:pos x="98" y="424"/>
                </a:cxn>
                <a:cxn ang="0">
                  <a:pos x="243" y="488"/>
                </a:cxn>
                <a:cxn ang="0">
                  <a:pos x="380" y="517"/>
                </a:cxn>
                <a:cxn ang="0">
                  <a:pos x="500" y="484"/>
                </a:cxn>
                <a:cxn ang="0">
                  <a:pos x="604" y="448"/>
                </a:cxn>
                <a:cxn ang="0">
                  <a:pos x="555" y="346"/>
                </a:cxn>
                <a:cxn ang="0">
                  <a:pos x="604" y="310"/>
                </a:cxn>
                <a:cxn ang="0">
                  <a:pos x="604" y="245"/>
                </a:cxn>
                <a:cxn ang="0">
                  <a:pos x="614" y="218"/>
                </a:cxn>
                <a:cxn ang="0">
                  <a:pos x="621" y="180"/>
                </a:cxn>
                <a:cxn ang="0">
                  <a:pos x="568" y="83"/>
                </a:cxn>
                <a:cxn ang="0">
                  <a:pos x="602" y="36"/>
                </a:cxn>
                <a:cxn ang="0">
                  <a:pos x="568" y="34"/>
                </a:cxn>
                <a:cxn ang="0">
                  <a:pos x="555" y="76"/>
                </a:cxn>
                <a:cxn ang="0">
                  <a:pos x="564" y="129"/>
                </a:cxn>
                <a:cxn ang="0">
                  <a:pos x="564" y="180"/>
                </a:cxn>
                <a:cxn ang="0">
                  <a:pos x="558" y="201"/>
                </a:cxn>
                <a:cxn ang="0">
                  <a:pos x="541" y="266"/>
                </a:cxn>
                <a:cxn ang="0">
                  <a:pos x="549" y="311"/>
                </a:cxn>
                <a:cxn ang="0">
                  <a:pos x="319" y="213"/>
                </a:cxn>
                <a:cxn ang="0">
                  <a:pos x="484" y="310"/>
                </a:cxn>
                <a:cxn ang="0">
                  <a:pos x="486" y="340"/>
                </a:cxn>
                <a:cxn ang="0">
                  <a:pos x="484" y="387"/>
                </a:cxn>
                <a:cxn ang="0">
                  <a:pos x="471" y="399"/>
                </a:cxn>
                <a:cxn ang="0">
                  <a:pos x="492" y="424"/>
                </a:cxn>
                <a:cxn ang="0">
                  <a:pos x="355" y="405"/>
                </a:cxn>
                <a:cxn ang="0">
                  <a:pos x="498" y="462"/>
                </a:cxn>
                <a:cxn ang="0">
                  <a:pos x="292" y="412"/>
                </a:cxn>
                <a:cxn ang="0">
                  <a:pos x="363" y="484"/>
                </a:cxn>
                <a:cxn ang="0">
                  <a:pos x="252" y="456"/>
                </a:cxn>
                <a:cxn ang="0">
                  <a:pos x="95" y="405"/>
                </a:cxn>
                <a:cxn ang="0">
                  <a:pos x="0" y="412"/>
                </a:cxn>
              </a:cxnLst>
              <a:rect l="0" t="0" r="r" b="b"/>
              <a:pathLst>
                <a:path w="636" h="517">
                  <a:moveTo>
                    <a:pt x="0" y="412"/>
                  </a:moveTo>
                  <a:lnTo>
                    <a:pt x="98" y="424"/>
                  </a:lnTo>
                  <a:lnTo>
                    <a:pt x="184" y="456"/>
                  </a:lnTo>
                  <a:lnTo>
                    <a:pt x="243" y="488"/>
                  </a:lnTo>
                  <a:lnTo>
                    <a:pt x="306" y="509"/>
                  </a:lnTo>
                  <a:lnTo>
                    <a:pt x="380" y="517"/>
                  </a:lnTo>
                  <a:lnTo>
                    <a:pt x="450" y="503"/>
                  </a:lnTo>
                  <a:lnTo>
                    <a:pt x="500" y="484"/>
                  </a:lnTo>
                  <a:lnTo>
                    <a:pt x="558" y="477"/>
                  </a:lnTo>
                  <a:lnTo>
                    <a:pt x="604" y="448"/>
                  </a:lnTo>
                  <a:lnTo>
                    <a:pt x="633" y="405"/>
                  </a:lnTo>
                  <a:lnTo>
                    <a:pt x="555" y="346"/>
                  </a:lnTo>
                  <a:lnTo>
                    <a:pt x="591" y="346"/>
                  </a:lnTo>
                  <a:lnTo>
                    <a:pt x="604" y="310"/>
                  </a:lnTo>
                  <a:lnTo>
                    <a:pt x="534" y="207"/>
                  </a:lnTo>
                  <a:lnTo>
                    <a:pt x="604" y="245"/>
                  </a:lnTo>
                  <a:lnTo>
                    <a:pt x="572" y="192"/>
                  </a:lnTo>
                  <a:lnTo>
                    <a:pt x="614" y="218"/>
                  </a:lnTo>
                  <a:lnTo>
                    <a:pt x="574" y="156"/>
                  </a:lnTo>
                  <a:lnTo>
                    <a:pt x="621" y="180"/>
                  </a:lnTo>
                  <a:lnTo>
                    <a:pt x="604" y="131"/>
                  </a:lnTo>
                  <a:lnTo>
                    <a:pt x="568" y="83"/>
                  </a:lnTo>
                  <a:lnTo>
                    <a:pt x="636" y="116"/>
                  </a:lnTo>
                  <a:lnTo>
                    <a:pt x="602" y="36"/>
                  </a:lnTo>
                  <a:lnTo>
                    <a:pt x="604" y="76"/>
                  </a:lnTo>
                  <a:lnTo>
                    <a:pt x="568" y="34"/>
                  </a:lnTo>
                  <a:lnTo>
                    <a:pt x="503" y="0"/>
                  </a:lnTo>
                  <a:lnTo>
                    <a:pt x="555" y="76"/>
                  </a:lnTo>
                  <a:lnTo>
                    <a:pt x="503" y="59"/>
                  </a:lnTo>
                  <a:lnTo>
                    <a:pt x="564" y="129"/>
                  </a:lnTo>
                  <a:lnTo>
                    <a:pt x="534" y="123"/>
                  </a:lnTo>
                  <a:lnTo>
                    <a:pt x="564" y="180"/>
                  </a:lnTo>
                  <a:lnTo>
                    <a:pt x="498" y="131"/>
                  </a:lnTo>
                  <a:lnTo>
                    <a:pt x="558" y="201"/>
                  </a:lnTo>
                  <a:lnTo>
                    <a:pt x="484" y="180"/>
                  </a:lnTo>
                  <a:lnTo>
                    <a:pt x="541" y="266"/>
                  </a:lnTo>
                  <a:lnTo>
                    <a:pt x="515" y="260"/>
                  </a:lnTo>
                  <a:lnTo>
                    <a:pt x="549" y="311"/>
                  </a:lnTo>
                  <a:lnTo>
                    <a:pt x="446" y="256"/>
                  </a:lnTo>
                  <a:lnTo>
                    <a:pt x="319" y="213"/>
                  </a:lnTo>
                  <a:lnTo>
                    <a:pt x="450" y="281"/>
                  </a:lnTo>
                  <a:lnTo>
                    <a:pt x="484" y="310"/>
                  </a:lnTo>
                  <a:lnTo>
                    <a:pt x="359" y="281"/>
                  </a:lnTo>
                  <a:lnTo>
                    <a:pt x="486" y="340"/>
                  </a:lnTo>
                  <a:lnTo>
                    <a:pt x="545" y="393"/>
                  </a:lnTo>
                  <a:lnTo>
                    <a:pt x="484" y="387"/>
                  </a:lnTo>
                  <a:lnTo>
                    <a:pt x="418" y="365"/>
                  </a:lnTo>
                  <a:lnTo>
                    <a:pt x="471" y="399"/>
                  </a:lnTo>
                  <a:lnTo>
                    <a:pt x="555" y="412"/>
                  </a:lnTo>
                  <a:lnTo>
                    <a:pt x="492" y="424"/>
                  </a:lnTo>
                  <a:lnTo>
                    <a:pt x="441" y="424"/>
                  </a:lnTo>
                  <a:lnTo>
                    <a:pt x="355" y="405"/>
                  </a:lnTo>
                  <a:lnTo>
                    <a:pt x="433" y="441"/>
                  </a:lnTo>
                  <a:lnTo>
                    <a:pt x="498" y="462"/>
                  </a:lnTo>
                  <a:lnTo>
                    <a:pt x="433" y="462"/>
                  </a:lnTo>
                  <a:lnTo>
                    <a:pt x="292" y="412"/>
                  </a:lnTo>
                  <a:lnTo>
                    <a:pt x="408" y="484"/>
                  </a:lnTo>
                  <a:lnTo>
                    <a:pt x="363" y="484"/>
                  </a:lnTo>
                  <a:lnTo>
                    <a:pt x="203" y="405"/>
                  </a:lnTo>
                  <a:lnTo>
                    <a:pt x="252" y="456"/>
                  </a:lnTo>
                  <a:lnTo>
                    <a:pt x="165" y="412"/>
                  </a:lnTo>
                  <a:lnTo>
                    <a:pt x="95" y="405"/>
                  </a:lnTo>
                  <a:lnTo>
                    <a:pt x="49" y="405"/>
                  </a:lnTo>
                  <a:lnTo>
                    <a:pt x="0" y="412"/>
                  </a:lnTo>
                  <a:lnTo>
                    <a:pt x="0" y="4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47" name="Freeform 27"/>
            <p:cNvSpPr>
              <a:spLocks/>
            </p:cNvSpPr>
            <p:nvPr/>
          </p:nvSpPr>
          <p:spPr bwMode="auto">
            <a:xfrm>
              <a:off x="2120" y="1781"/>
              <a:ext cx="131" cy="450"/>
            </a:xfrm>
            <a:custGeom>
              <a:avLst/>
              <a:gdLst/>
              <a:ahLst/>
              <a:cxnLst>
                <a:cxn ang="0">
                  <a:pos x="12" y="35"/>
                </a:cxn>
                <a:cxn ang="0">
                  <a:pos x="25" y="88"/>
                </a:cxn>
                <a:cxn ang="0">
                  <a:pos x="27" y="134"/>
                </a:cxn>
                <a:cxn ang="0">
                  <a:pos x="15" y="151"/>
                </a:cxn>
                <a:cxn ang="0">
                  <a:pos x="44" y="181"/>
                </a:cxn>
                <a:cxn ang="0">
                  <a:pos x="19" y="198"/>
                </a:cxn>
                <a:cxn ang="0">
                  <a:pos x="38" y="219"/>
                </a:cxn>
                <a:cxn ang="0">
                  <a:pos x="12" y="248"/>
                </a:cxn>
                <a:cxn ang="0">
                  <a:pos x="27" y="299"/>
                </a:cxn>
                <a:cxn ang="0">
                  <a:pos x="19" y="314"/>
                </a:cxn>
                <a:cxn ang="0">
                  <a:pos x="34" y="346"/>
                </a:cxn>
                <a:cxn ang="0">
                  <a:pos x="27" y="358"/>
                </a:cxn>
                <a:cxn ang="0">
                  <a:pos x="69" y="388"/>
                </a:cxn>
                <a:cxn ang="0">
                  <a:pos x="93" y="479"/>
                </a:cxn>
                <a:cxn ang="0">
                  <a:pos x="93" y="595"/>
                </a:cxn>
                <a:cxn ang="0">
                  <a:pos x="84" y="675"/>
                </a:cxn>
                <a:cxn ang="0">
                  <a:pos x="55" y="812"/>
                </a:cxn>
                <a:cxn ang="0">
                  <a:pos x="0" y="901"/>
                </a:cxn>
                <a:cxn ang="0">
                  <a:pos x="44" y="873"/>
                </a:cxn>
                <a:cxn ang="0">
                  <a:pos x="91" y="787"/>
                </a:cxn>
                <a:cxn ang="0">
                  <a:pos x="97" y="730"/>
                </a:cxn>
                <a:cxn ang="0">
                  <a:pos x="154" y="567"/>
                </a:cxn>
                <a:cxn ang="0">
                  <a:pos x="213" y="497"/>
                </a:cxn>
                <a:cxn ang="0">
                  <a:pos x="253" y="436"/>
                </a:cxn>
                <a:cxn ang="0">
                  <a:pos x="263" y="388"/>
                </a:cxn>
                <a:cxn ang="0">
                  <a:pos x="247" y="426"/>
                </a:cxn>
                <a:cxn ang="0">
                  <a:pos x="168" y="421"/>
                </a:cxn>
                <a:cxn ang="0">
                  <a:pos x="97" y="396"/>
                </a:cxn>
                <a:cxn ang="0">
                  <a:pos x="141" y="383"/>
                </a:cxn>
                <a:cxn ang="0">
                  <a:pos x="44" y="329"/>
                </a:cxn>
                <a:cxn ang="0">
                  <a:pos x="97" y="329"/>
                </a:cxn>
                <a:cxn ang="0">
                  <a:pos x="38" y="295"/>
                </a:cxn>
                <a:cxn ang="0">
                  <a:pos x="74" y="295"/>
                </a:cxn>
                <a:cxn ang="0">
                  <a:pos x="33" y="255"/>
                </a:cxn>
                <a:cxn ang="0">
                  <a:pos x="93" y="255"/>
                </a:cxn>
                <a:cxn ang="0">
                  <a:pos x="50" y="234"/>
                </a:cxn>
                <a:cxn ang="0">
                  <a:pos x="129" y="230"/>
                </a:cxn>
                <a:cxn ang="0">
                  <a:pos x="57" y="204"/>
                </a:cxn>
                <a:cxn ang="0">
                  <a:pos x="93" y="172"/>
                </a:cxn>
                <a:cxn ang="0">
                  <a:pos x="57" y="160"/>
                </a:cxn>
                <a:cxn ang="0">
                  <a:pos x="124" y="151"/>
                </a:cxn>
                <a:cxn ang="0">
                  <a:pos x="38" y="124"/>
                </a:cxn>
                <a:cxn ang="0">
                  <a:pos x="97" y="82"/>
                </a:cxn>
                <a:cxn ang="0">
                  <a:pos x="50" y="82"/>
                </a:cxn>
                <a:cxn ang="0">
                  <a:pos x="97" y="42"/>
                </a:cxn>
                <a:cxn ang="0">
                  <a:pos x="38" y="42"/>
                </a:cxn>
                <a:cxn ang="0">
                  <a:pos x="97" y="0"/>
                </a:cxn>
                <a:cxn ang="0">
                  <a:pos x="33" y="18"/>
                </a:cxn>
                <a:cxn ang="0">
                  <a:pos x="12" y="35"/>
                </a:cxn>
                <a:cxn ang="0">
                  <a:pos x="12" y="35"/>
                </a:cxn>
              </a:cxnLst>
              <a:rect l="0" t="0" r="r" b="b"/>
              <a:pathLst>
                <a:path w="263" h="901">
                  <a:moveTo>
                    <a:pt x="12" y="35"/>
                  </a:moveTo>
                  <a:lnTo>
                    <a:pt x="25" y="88"/>
                  </a:lnTo>
                  <a:lnTo>
                    <a:pt x="27" y="134"/>
                  </a:lnTo>
                  <a:lnTo>
                    <a:pt x="15" y="151"/>
                  </a:lnTo>
                  <a:lnTo>
                    <a:pt x="44" y="181"/>
                  </a:lnTo>
                  <a:lnTo>
                    <a:pt x="19" y="198"/>
                  </a:lnTo>
                  <a:lnTo>
                    <a:pt x="38" y="219"/>
                  </a:lnTo>
                  <a:lnTo>
                    <a:pt x="12" y="248"/>
                  </a:lnTo>
                  <a:lnTo>
                    <a:pt x="27" y="299"/>
                  </a:lnTo>
                  <a:lnTo>
                    <a:pt x="19" y="314"/>
                  </a:lnTo>
                  <a:lnTo>
                    <a:pt x="34" y="346"/>
                  </a:lnTo>
                  <a:lnTo>
                    <a:pt x="27" y="358"/>
                  </a:lnTo>
                  <a:lnTo>
                    <a:pt x="69" y="388"/>
                  </a:lnTo>
                  <a:lnTo>
                    <a:pt x="93" y="479"/>
                  </a:lnTo>
                  <a:lnTo>
                    <a:pt x="93" y="595"/>
                  </a:lnTo>
                  <a:lnTo>
                    <a:pt x="84" y="675"/>
                  </a:lnTo>
                  <a:lnTo>
                    <a:pt x="55" y="812"/>
                  </a:lnTo>
                  <a:lnTo>
                    <a:pt x="0" y="901"/>
                  </a:lnTo>
                  <a:lnTo>
                    <a:pt x="44" y="873"/>
                  </a:lnTo>
                  <a:lnTo>
                    <a:pt x="91" y="787"/>
                  </a:lnTo>
                  <a:lnTo>
                    <a:pt x="97" y="730"/>
                  </a:lnTo>
                  <a:lnTo>
                    <a:pt x="154" y="567"/>
                  </a:lnTo>
                  <a:lnTo>
                    <a:pt x="213" y="497"/>
                  </a:lnTo>
                  <a:lnTo>
                    <a:pt x="253" y="436"/>
                  </a:lnTo>
                  <a:lnTo>
                    <a:pt x="263" y="388"/>
                  </a:lnTo>
                  <a:lnTo>
                    <a:pt x="247" y="426"/>
                  </a:lnTo>
                  <a:lnTo>
                    <a:pt x="168" y="421"/>
                  </a:lnTo>
                  <a:lnTo>
                    <a:pt x="97" y="396"/>
                  </a:lnTo>
                  <a:lnTo>
                    <a:pt x="141" y="383"/>
                  </a:lnTo>
                  <a:lnTo>
                    <a:pt x="44" y="329"/>
                  </a:lnTo>
                  <a:lnTo>
                    <a:pt x="97" y="329"/>
                  </a:lnTo>
                  <a:lnTo>
                    <a:pt x="38" y="295"/>
                  </a:lnTo>
                  <a:lnTo>
                    <a:pt x="74" y="295"/>
                  </a:lnTo>
                  <a:lnTo>
                    <a:pt x="33" y="255"/>
                  </a:lnTo>
                  <a:lnTo>
                    <a:pt x="93" y="255"/>
                  </a:lnTo>
                  <a:lnTo>
                    <a:pt x="50" y="234"/>
                  </a:lnTo>
                  <a:lnTo>
                    <a:pt x="129" y="230"/>
                  </a:lnTo>
                  <a:lnTo>
                    <a:pt x="57" y="204"/>
                  </a:lnTo>
                  <a:lnTo>
                    <a:pt x="93" y="172"/>
                  </a:lnTo>
                  <a:lnTo>
                    <a:pt x="57" y="160"/>
                  </a:lnTo>
                  <a:lnTo>
                    <a:pt x="124" y="151"/>
                  </a:lnTo>
                  <a:lnTo>
                    <a:pt x="38" y="124"/>
                  </a:lnTo>
                  <a:lnTo>
                    <a:pt x="97" y="82"/>
                  </a:lnTo>
                  <a:lnTo>
                    <a:pt x="50" y="82"/>
                  </a:lnTo>
                  <a:lnTo>
                    <a:pt x="97" y="42"/>
                  </a:lnTo>
                  <a:lnTo>
                    <a:pt x="38" y="42"/>
                  </a:lnTo>
                  <a:lnTo>
                    <a:pt x="97" y="0"/>
                  </a:lnTo>
                  <a:lnTo>
                    <a:pt x="33" y="18"/>
                  </a:lnTo>
                  <a:lnTo>
                    <a:pt x="12" y="35"/>
                  </a:lnTo>
                  <a:lnTo>
                    <a:pt x="12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48" name="Freeform 28"/>
            <p:cNvSpPr>
              <a:spLocks/>
            </p:cNvSpPr>
            <p:nvPr/>
          </p:nvSpPr>
          <p:spPr bwMode="auto">
            <a:xfrm>
              <a:off x="2109" y="1728"/>
              <a:ext cx="52" cy="39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33" y="15"/>
                </a:cxn>
                <a:cxn ang="0">
                  <a:pos x="74" y="0"/>
                </a:cxn>
                <a:cxn ang="0">
                  <a:pos x="105" y="15"/>
                </a:cxn>
                <a:cxn ang="0">
                  <a:pos x="78" y="6"/>
                </a:cxn>
                <a:cxn ang="0">
                  <a:pos x="40" y="30"/>
                </a:cxn>
                <a:cxn ang="0">
                  <a:pos x="0" y="78"/>
                </a:cxn>
                <a:cxn ang="0">
                  <a:pos x="0" y="78"/>
                </a:cxn>
              </a:cxnLst>
              <a:rect l="0" t="0" r="r" b="b"/>
              <a:pathLst>
                <a:path w="105" h="78">
                  <a:moveTo>
                    <a:pt x="0" y="78"/>
                  </a:moveTo>
                  <a:lnTo>
                    <a:pt x="33" y="15"/>
                  </a:lnTo>
                  <a:lnTo>
                    <a:pt x="74" y="0"/>
                  </a:lnTo>
                  <a:lnTo>
                    <a:pt x="105" y="15"/>
                  </a:lnTo>
                  <a:lnTo>
                    <a:pt x="78" y="6"/>
                  </a:lnTo>
                  <a:lnTo>
                    <a:pt x="40" y="30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49" name="Freeform 29"/>
            <p:cNvSpPr>
              <a:spLocks/>
            </p:cNvSpPr>
            <p:nvPr/>
          </p:nvSpPr>
          <p:spPr bwMode="auto">
            <a:xfrm>
              <a:off x="2150" y="1738"/>
              <a:ext cx="101" cy="24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19"/>
                </a:cxn>
                <a:cxn ang="0">
                  <a:pos x="42" y="19"/>
                </a:cxn>
                <a:cxn ang="0">
                  <a:pos x="0" y="59"/>
                </a:cxn>
                <a:cxn ang="0">
                  <a:pos x="49" y="59"/>
                </a:cxn>
                <a:cxn ang="0">
                  <a:pos x="103" y="85"/>
                </a:cxn>
                <a:cxn ang="0">
                  <a:pos x="116" y="112"/>
                </a:cxn>
                <a:cxn ang="0">
                  <a:pos x="74" y="97"/>
                </a:cxn>
                <a:cxn ang="0">
                  <a:pos x="129" y="139"/>
                </a:cxn>
                <a:cxn ang="0">
                  <a:pos x="120" y="156"/>
                </a:cxn>
                <a:cxn ang="0">
                  <a:pos x="74" y="131"/>
                </a:cxn>
                <a:cxn ang="0">
                  <a:pos x="141" y="184"/>
                </a:cxn>
                <a:cxn ang="0">
                  <a:pos x="133" y="200"/>
                </a:cxn>
                <a:cxn ang="0">
                  <a:pos x="74" y="184"/>
                </a:cxn>
                <a:cxn ang="0">
                  <a:pos x="152" y="228"/>
                </a:cxn>
                <a:cxn ang="0">
                  <a:pos x="143" y="239"/>
                </a:cxn>
                <a:cxn ang="0">
                  <a:pos x="74" y="224"/>
                </a:cxn>
                <a:cxn ang="0">
                  <a:pos x="152" y="266"/>
                </a:cxn>
                <a:cxn ang="0">
                  <a:pos x="152" y="289"/>
                </a:cxn>
                <a:cxn ang="0">
                  <a:pos x="89" y="266"/>
                </a:cxn>
                <a:cxn ang="0">
                  <a:pos x="156" y="333"/>
                </a:cxn>
                <a:cxn ang="0">
                  <a:pos x="89" y="310"/>
                </a:cxn>
                <a:cxn ang="0">
                  <a:pos x="148" y="354"/>
                </a:cxn>
                <a:cxn ang="0">
                  <a:pos x="87" y="340"/>
                </a:cxn>
                <a:cxn ang="0">
                  <a:pos x="173" y="390"/>
                </a:cxn>
                <a:cxn ang="0">
                  <a:pos x="93" y="390"/>
                </a:cxn>
                <a:cxn ang="0">
                  <a:pos x="169" y="431"/>
                </a:cxn>
                <a:cxn ang="0">
                  <a:pos x="103" y="428"/>
                </a:cxn>
                <a:cxn ang="0">
                  <a:pos x="192" y="492"/>
                </a:cxn>
                <a:cxn ang="0">
                  <a:pos x="202" y="468"/>
                </a:cxn>
                <a:cxn ang="0">
                  <a:pos x="202" y="395"/>
                </a:cxn>
                <a:cxn ang="0">
                  <a:pos x="175" y="245"/>
                </a:cxn>
                <a:cxn ang="0">
                  <a:pos x="135" y="124"/>
                </a:cxn>
                <a:cxn ang="0">
                  <a:pos x="93" y="57"/>
                </a:cxn>
                <a:cxn ang="0">
                  <a:pos x="49" y="8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202" h="492">
                  <a:moveTo>
                    <a:pt x="23" y="0"/>
                  </a:moveTo>
                  <a:lnTo>
                    <a:pt x="0" y="19"/>
                  </a:lnTo>
                  <a:lnTo>
                    <a:pt x="42" y="19"/>
                  </a:lnTo>
                  <a:lnTo>
                    <a:pt x="0" y="59"/>
                  </a:lnTo>
                  <a:lnTo>
                    <a:pt x="49" y="59"/>
                  </a:lnTo>
                  <a:lnTo>
                    <a:pt x="103" y="85"/>
                  </a:lnTo>
                  <a:lnTo>
                    <a:pt x="116" y="112"/>
                  </a:lnTo>
                  <a:lnTo>
                    <a:pt x="74" y="97"/>
                  </a:lnTo>
                  <a:lnTo>
                    <a:pt x="129" y="139"/>
                  </a:lnTo>
                  <a:lnTo>
                    <a:pt x="120" y="156"/>
                  </a:lnTo>
                  <a:lnTo>
                    <a:pt x="74" y="131"/>
                  </a:lnTo>
                  <a:lnTo>
                    <a:pt x="141" y="184"/>
                  </a:lnTo>
                  <a:lnTo>
                    <a:pt x="133" y="200"/>
                  </a:lnTo>
                  <a:lnTo>
                    <a:pt x="74" y="184"/>
                  </a:lnTo>
                  <a:lnTo>
                    <a:pt x="152" y="228"/>
                  </a:lnTo>
                  <a:lnTo>
                    <a:pt x="143" y="239"/>
                  </a:lnTo>
                  <a:lnTo>
                    <a:pt x="74" y="224"/>
                  </a:lnTo>
                  <a:lnTo>
                    <a:pt x="152" y="266"/>
                  </a:lnTo>
                  <a:lnTo>
                    <a:pt x="152" y="289"/>
                  </a:lnTo>
                  <a:lnTo>
                    <a:pt x="89" y="266"/>
                  </a:lnTo>
                  <a:lnTo>
                    <a:pt x="156" y="333"/>
                  </a:lnTo>
                  <a:lnTo>
                    <a:pt x="89" y="310"/>
                  </a:lnTo>
                  <a:lnTo>
                    <a:pt x="148" y="354"/>
                  </a:lnTo>
                  <a:lnTo>
                    <a:pt x="87" y="340"/>
                  </a:lnTo>
                  <a:lnTo>
                    <a:pt x="173" y="390"/>
                  </a:lnTo>
                  <a:lnTo>
                    <a:pt x="93" y="390"/>
                  </a:lnTo>
                  <a:lnTo>
                    <a:pt x="169" y="431"/>
                  </a:lnTo>
                  <a:lnTo>
                    <a:pt x="103" y="428"/>
                  </a:lnTo>
                  <a:lnTo>
                    <a:pt x="192" y="492"/>
                  </a:lnTo>
                  <a:lnTo>
                    <a:pt x="202" y="468"/>
                  </a:lnTo>
                  <a:lnTo>
                    <a:pt x="202" y="395"/>
                  </a:lnTo>
                  <a:lnTo>
                    <a:pt x="175" y="245"/>
                  </a:lnTo>
                  <a:lnTo>
                    <a:pt x="135" y="124"/>
                  </a:lnTo>
                  <a:lnTo>
                    <a:pt x="93" y="57"/>
                  </a:lnTo>
                  <a:lnTo>
                    <a:pt x="49" y="8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50" name="Freeform 30"/>
            <p:cNvSpPr>
              <a:spLocks/>
            </p:cNvSpPr>
            <p:nvPr/>
          </p:nvSpPr>
          <p:spPr bwMode="auto">
            <a:xfrm>
              <a:off x="2181" y="2055"/>
              <a:ext cx="39" cy="139"/>
            </a:xfrm>
            <a:custGeom>
              <a:avLst/>
              <a:gdLst/>
              <a:ahLst/>
              <a:cxnLst>
                <a:cxn ang="0">
                  <a:pos x="38" y="17"/>
                </a:cxn>
                <a:cxn ang="0">
                  <a:pos x="70" y="42"/>
                </a:cxn>
                <a:cxn ang="0">
                  <a:pos x="66" y="110"/>
                </a:cxn>
                <a:cxn ang="0">
                  <a:pos x="0" y="277"/>
                </a:cxn>
                <a:cxn ang="0">
                  <a:pos x="17" y="268"/>
                </a:cxn>
                <a:cxn ang="0">
                  <a:pos x="78" y="110"/>
                </a:cxn>
                <a:cxn ang="0">
                  <a:pos x="78" y="30"/>
                </a:cxn>
                <a:cxn ang="0">
                  <a:pos x="40" y="0"/>
                </a:cxn>
                <a:cxn ang="0">
                  <a:pos x="38" y="17"/>
                </a:cxn>
                <a:cxn ang="0">
                  <a:pos x="38" y="17"/>
                </a:cxn>
              </a:cxnLst>
              <a:rect l="0" t="0" r="r" b="b"/>
              <a:pathLst>
                <a:path w="78" h="277">
                  <a:moveTo>
                    <a:pt x="38" y="17"/>
                  </a:moveTo>
                  <a:lnTo>
                    <a:pt x="70" y="42"/>
                  </a:lnTo>
                  <a:lnTo>
                    <a:pt x="66" y="110"/>
                  </a:lnTo>
                  <a:lnTo>
                    <a:pt x="0" y="277"/>
                  </a:lnTo>
                  <a:lnTo>
                    <a:pt x="17" y="268"/>
                  </a:lnTo>
                  <a:lnTo>
                    <a:pt x="78" y="110"/>
                  </a:lnTo>
                  <a:lnTo>
                    <a:pt x="78" y="30"/>
                  </a:lnTo>
                  <a:lnTo>
                    <a:pt x="40" y="0"/>
                  </a:lnTo>
                  <a:lnTo>
                    <a:pt x="38" y="17"/>
                  </a:lnTo>
                  <a:lnTo>
                    <a:pt x="3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51" name="Freeform 31"/>
            <p:cNvSpPr>
              <a:spLocks/>
            </p:cNvSpPr>
            <p:nvPr/>
          </p:nvSpPr>
          <p:spPr bwMode="auto">
            <a:xfrm>
              <a:off x="2174" y="2094"/>
              <a:ext cx="38" cy="59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3" y="0"/>
                </a:cxn>
                <a:cxn ang="0">
                  <a:pos x="68" y="0"/>
                </a:cxn>
                <a:cxn ang="0">
                  <a:pos x="76" y="53"/>
                </a:cxn>
                <a:cxn ang="0">
                  <a:pos x="45" y="118"/>
                </a:cxn>
                <a:cxn ang="0">
                  <a:pos x="39" y="59"/>
                </a:cxn>
                <a:cxn ang="0">
                  <a:pos x="20" y="59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76" h="118">
                  <a:moveTo>
                    <a:pt x="0" y="72"/>
                  </a:moveTo>
                  <a:lnTo>
                    <a:pt x="53" y="0"/>
                  </a:lnTo>
                  <a:lnTo>
                    <a:pt x="68" y="0"/>
                  </a:lnTo>
                  <a:lnTo>
                    <a:pt x="76" y="53"/>
                  </a:lnTo>
                  <a:lnTo>
                    <a:pt x="45" y="118"/>
                  </a:lnTo>
                  <a:lnTo>
                    <a:pt x="39" y="59"/>
                  </a:lnTo>
                  <a:lnTo>
                    <a:pt x="20" y="59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52" name="Freeform 32"/>
            <p:cNvSpPr>
              <a:spLocks/>
            </p:cNvSpPr>
            <p:nvPr/>
          </p:nvSpPr>
          <p:spPr bwMode="auto">
            <a:xfrm>
              <a:off x="2157" y="2156"/>
              <a:ext cx="22" cy="3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44" y="42"/>
                </a:cxn>
                <a:cxn ang="0">
                  <a:pos x="36" y="61"/>
                </a:cxn>
                <a:cxn ang="0">
                  <a:pos x="0" y="61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44" h="61">
                  <a:moveTo>
                    <a:pt x="23" y="0"/>
                  </a:moveTo>
                  <a:lnTo>
                    <a:pt x="44" y="42"/>
                  </a:lnTo>
                  <a:lnTo>
                    <a:pt x="36" y="61"/>
                  </a:lnTo>
                  <a:lnTo>
                    <a:pt x="0" y="61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53" name="Freeform 33"/>
            <p:cNvSpPr>
              <a:spLocks/>
            </p:cNvSpPr>
            <p:nvPr/>
          </p:nvSpPr>
          <p:spPr bwMode="auto">
            <a:xfrm>
              <a:off x="1740" y="1964"/>
              <a:ext cx="35" cy="16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21" y="0"/>
                </a:cxn>
                <a:cxn ang="0">
                  <a:pos x="0" y="21"/>
                </a:cxn>
                <a:cxn ang="0">
                  <a:pos x="19" y="12"/>
                </a:cxn>
                <a:cxn ang="0">
                  <a:pos x="32" y="12"/>
                </a:cxn>
                <a:cxn ang="0">
                  <a:pos x="68" y="33"/>
                </a:cxn>
                <a:cxn ang="0">
                  <a:pos x="43" y="0"/>
                </a:cxn>
                <a:cxn ang="0">
                  <a:pos x="43" y="0"/>
                </a:cxn>
              </a:cxnLst>
              <a:rect l="0" t="0" r="r" b="b"/>
              <a:pathLst>
                <a:path w="68" h="33">
                  <a:moveTo>
                    <a:pt x="43" y="0"/>
                  </a:moveTo>
                  <a:lnTo>
                    <a:pt x="21" y="0"/>
                  </a:lnTo>
                  <a:lnTo>
                    <a:pt x="0" y="21"/>
                  </a:lnTo>
                  <a:lnTo>
                    <a:pt x="19" y="12"/>
                  </a:lnTo>
                  <a:lnTo>
                    <a:pt x="32" y="12"/>
                  </a:lnTo>
                  <a:lnTo>
                    <a:pt x="68" y="33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54" name="Freeform 34"/>
            <p:cNvSpPr>
              <a:spLocks/>
            </p:cNvSpPr>
            <p:nvPr/>
          </p:nvSpPr>
          <p:spPr bwMode="auto">
            <a:xfrm>
              <a:off x="1730" y="1980"/>
              <a:ext cx="36" cy="169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76"/>
                </a:cxn>
                <a:cxn ang="0">
                  <a:pos x="0" y="222"/>
                </a:cxn>
                <a:cxn ang="0">
                  <a:pos x="25" y="292"/>
                </a:cxn>
                <a:cxn ang="0">
                  <a:pos x="72" y="336"/>
                </a:cxn>
                <a:cxn ang="0">
                  <a:pos x="34" y="281"/>
                </a:cxn>
                <a:cxn ang="0">
                  <a:pos x="9" y="233"/>
                </a:cxn>
                <a:cxn ang="0">
                  <a:pos x="9" y="79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72" h="336">
                  <a:moveTo>
                    <a:pt x="15" y="0"/>
                  </a:moveTo>
                  <a:lnTo>
                    <a:pt x="0" y="76"/>
                  </a:lnTo>
                  <a:lnTo>
                    <a:pt x="0" y="222"/>
                  </a:lnTo>
                  <a:lnTo>
                    <a:pt x="25" y="292"/>
                  </a:lnTo>
                  <a:lnTo>
                    <a:pt x="72" y="336"/>
                  </a:lnTo>
                  <a:lnTo>
                    <a:pt x="34" y="281"/>
                  </a:lnTo>
                  <a:lnTo>
                    <a:pt x="9" y="233"/>
                  </a:lnTo>
                  <a:lnTo>
                    <a:pt x="9" y="79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55" name="Freeform 35"/>
            <p:cNvSpPr>
              <a:spLocks/>
            </p:cNvSpPr>
            <p:nvPr/>
          </p:nvSpPr>
          <p:spPr bwMode="auto">
            <a:xfrm>
              <a:off x="1756" y="2042"/>
              <a:ext cx="22" cy="15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0" y="40"/>
                </a:cxn>
                <a:cxn ang="0">
                  <a:pos x="0" y="78"/>
                </a:cxn>
                <a:cxn ang="0">
                  <a:pos x="21" y="110"/>
                </a:cxn>
                <a:cxn ang="0">
                  <a:pos x="15" y="145"/>
                </a:cxn>
                <a:cxn ang="0">
                  <a:pos x="10" y="301"/>
                </a:cxn>
                <a:cxn ang="0">
                  <a:pos x="21" y="264"/>
                </a:cxn>
                <a:cxn ang="0">
                  <a:pos x="34" y="245"/>
                </a:cxn>
                <a:cxn ang="0">
                  <a:pos x="29" y="133"/>
                </a:cxn>
                <a:cxn ang="0">
                  <a:pos x="46" y="10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46" h="301">
                  <a:moveTo>
                    <a:pt x="38" y="0"/>
                  </a:moveTo>
                  <a:lnTo>
                    <a:pt x="0" y="40"/>
                  </a:lnTo>
                  <a:lnTo>
                    <a:pt x="0" y="78"/>
                  </a:lnTo>
                  <a:lnTo>
                    <a:pt x="21" y="110"/>
                  </a:lnTo>
                  <a:lnTo>
                    <a:pt x="15" y="145"/>
                  </a:lnTo>
                  <a:lnTo>
                    <a:pt x="10" y="301"/>
                  </a:lnTo>
                  <a:lnTo>
                    <a:pt x="21" y="264"/>
                  </a:lnTo>
                  <a:lnTo>
                    <a:pt x="34" y="245"/>
                  </a:lnTo>
                  <a:lnTo>
                    <a:pt x="29" y="133"/>
                  </a:lnTo>
                  <a:lnTo>
                    <a:pt x="46" y="1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56" name="Freeform 36"/>
            <p:cNvSpPr>
              <a:spLocks/>
            </p:cNvSpPr>
            <p:nvPr/>
          </p:nvSpPr>
          <p:spPr bwMode="auto">
            <a:xfrm>
              <a:off x="1745" y="1988"/>
              <a:ext cx="22" cy="92"/>
            </a:xfrm>
            <a:custGeom>
              <a:avLst/>
              <a:gdLst/>
              <a:ahLst/>
              <a:cxnLst>
                <a:cxn ang="0">
                  <a:pos x="44" y="21"/>
                </a:cxn>
                <a:cxn ang="0">
                  <a:pos x="21" y="61"/>
                </a:cxn>
                <a:cxn ang="0">
                  <a:pos x="0" y="184"/>
                </a:cxn>
                <a:cxn ang="0">
                  <a:pos x="0" y="76"/>
                </a:cxn>
                <a:cxn ang="0">
                  <a:pos x="10" y="11"/>
                </a:cxn>
                <a:cxn ang="0">
                  <a:pos x="23" y="0"/>
                </a:cxn>
                <a:cxn ang="0">
                  <a:pos x="44" y="4"/>
                </a:cxn>
                <a:cxn ang="0">
                  <a:pos x="44" y="21"/>
                </a:cxn>
                <a:cxn ang="0">
                  <a:pos x="44" y="21"/>
                </a:cxn>
              </a:cxnLst>
              <a:rect l="0" t="0" r="r" b="b"/>
              <a:pathLst>
                <a:path w="44" h="184">
                  <a:moveTo>
                    <a:pt x="44" y="21"/>
                  </a:moveTo>
                  <a:lnTo>
                    <a:pt x="21" y="61"/>
                  </a:lnTo>
                  <a:lnTo>
                    <a:pt x="0" y="184"/>
                  </a:lnTo>
                  <a:lnTo>
                    <a:pt x="0" y="76"/>
                  </a:lnTo>
                  <a:lnTo>
                    <a:pt x="10" y="11"/>
                  </a:lnTo>
                  <a:lnTo>
                    <a:pt x="23" y="0"/>
                  </a:lnTo>
                  <a:lnTo>
                    <a:pt x="44" y="4"/>
                  </a:lnTo>
                  <a:lnTo>
                    <a:pt x="44" y="21"/>
                  </a:lnTo>
                  <a:lnTo>
                    <a:pt x="44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57" name="Freeform 37"/>
            <p:cNvSpPr>
              <a:spLocks/>
            </p:cNvSpPr>
            <p:nvPr/>
          </p:nvSpPr>
          <p:spPr bwMode="auto">
            <a:xfrm>
              <a:off x="2200" y="2187"/>
              <a:ext cx="183" cy="555"/>
            </a:xfrm>
            <a:custGeom>
              <a:avLst/>
              <a:gdLst/>
              <a:ahLst/>
              <a:cxnLst>
                <a:cxn ang="0">
                  <a:pos x="6" y="31"/>
                </a:cxn>
                <a:cxn ang="0">
                  <a:pos x="32" y="15"/>
                </a:cxn>
                <a:cxn ang="0">
                  <a:pos x="57" y="15"/>
                </a:cxn>
                <a:cxn ang="0">
                  <a:pos x="91" y="31"/>
                </a:cxn>
                <a:cxn ang="0">
                  <a:pos x="82" y="0"/>
                </a:cxn>
                <a:cxn ang="0">
                  <a:pos x="104" y="15"/>
                </a:cxn>
                <a:cxn ang="0">
                  <a:pos x="121" y="55"/>
                </a:cxn>
                <a:cxn ang="0">
                  <a:pos x="232" y="135"/>
                </a:cxn>
                <a:cxn ang="0">
                  <a:pos x="266" y="162"/>
                </a:cxn>
                <a:cxn ang="0">
                  <a:pos x="304" y="192"/>
                </a:cxn>
                <a:cxn ang="0">
                  <a:pos x="317" y="238"/>
                </a:cxn>
                <a:cxn ang="0">
                  <a:pos x="317" y="323"/>
                </a:cxn>
                <a:cxn ang="0">
                  <a:pos x="281" y="525"/>
                </a:cxn>
                <a:cxn ang="0">
                  <a:pos x="266" y="589"/>
                </a:cxn>
                <a:cxn ang="0">
                  <a:pos x="262" y="620"/>
                </a:cxn>
                <a:cxn ang="0">
                  <a:pos x="262" y="662"/>
                </a:cxn>
                <a:cxn ang="0">
                  <a:pos x="365" y="928"/>
                </a:cxn>
                <a:cxn ang="0">
                  <a:pos x="365" y="989"/>
                </a:cxn>
                <a:cxn ang="0">
                  <a:pos x="351" y="1051"/>
                </a:cxn>
                <a:cxn ang="0">
                  <a:pos x="312" y="1110"/>
                </a:cxn>
                <a:cxn ang="0">
                  <a:pos x="344" y="1055"/>
                </a:cxn>
                <a:cxn ang="0">
                  <a:pos x="359" y="989"/>
                </a:cxn>
                <a:cxn ang="0">
                  <a:pos x="359" y="937"/>
                </a:cxn>
                <a:cxn ang="0">
                  <a:pos x="253" y="675"/>
                </a:cxn>
                <a:cxn ang="0">
                  <a:pos x="198" y="631"/>
                </a:cxn>
                <a:cxn ang="0">
                  <a:pos x="222" y="616"/>
                </a:cxn>
                <a:cxn ang="0">
                  <a:pos x="249" y="580"/>
                </a:cxn>
                <a:cxn ang="0">
                  <a:pos x="279" y="481"/>
                </a:cxn>
                <a:cxn ang="0">
                  <a:pos x="304" y="285"/>
                </a:cxn>
                <a:cxn ang="0">
                  <a:pos x="302" y="213"/>
                </a:cxn>
                <a:cxn ang="0">
                  <a:pos x="279" y="185"/>
                </a:cxn>
                <a:cxn ang="0">
                  <a:pos x="217" y="160"/>
                </a:cxn>
                <a:cxn ang="0">
                  <a:pos x="38" y="124"/>
                </a:cxn>
                <a:cxn ang="0">
                  <a:pos x="78" y="124"/>
                </a:cxn>
                <a:cxn ang="0">
                  <a:pos x="243" y="154"/>
                </a:cxn>
                <a:cxn ang="0">
                  <a:pos x="78" y="36"/>
                </a:cxn>
                <a:cxn ang="0">
                  <a:pos x="51" y="31"/>
                </a:cxn>
                <a:cxn ang="0">
                  <a:pos x="23" y="31"/>
                </a:cxn>
                <a:cxn ang="0">
                  <a:pos x="0" y="44"/>
                </a:cxn>
                <a:cxn ang="0">
                  <a:pos x="6" y="31"/>
                </a:cxn>
                <a:cxn ang="0">
                  <a:pos x="6" y="31"/>
                </a:cxn>
              </a:cxnLst>
              <a:rect l="0" t="0" r="r" b="b"/>
              <a:pathLst>
                <a:path w="365" h="1110">
                  <a:moveTo>
                    <a:pt x="6" y="31"/>
                  </a:moveTo>
                  <a:lnTo>
                    <a:pt x="32" y="15"/>
                  </a:lnTo>
                  <a:lnTo>
                    <a:pt x="57" y="15"/>
                  </a:lnTo>
                  <a:lnTo>
                    <a:pt x="91" y="31"/>
                  </a:lnTo>
                  <a:lnTo>
                    <a:pt x="82" y="0"/>
                  </a:lnTo>
                  <a:lnTo>
                    <a:pt x="104" y="15"/>
                  </a:lnTo>
                  <a:lnTo>
                    <a:pt x="121" y="55"/>
                  </a:lnTo>
                  <a:lnTo>
                    <a:pt x="232" y="135"/>
                  </a:lnTo>
                  <a:lnTo>
                    <a:pt x="266" y="162"/>
                  </a:lnTo>
                  <a:lnTo>
                    <a:pt x="304" y="192"/>
                  </a:lnTo>
                  <a:lnTo>
                    <a:pt x="317" y="238"/>
                  </a:lnTo>
                  <a:lnTo>
                    <a:pt x="317" y="323"/>
                  </a:lnTo>
                  <a:lnTo>
                    <a:pt x="281" y="525"/>
                  </a:lnTo>
                  <a:lnTo>
                    <a:pt x="266" y="589"/>
                  </a:lnTo>
                  <a:lnTo>
                    <a:pt x="262" y="620"/>
                  </a:lnTo>
                  <a:lnTo>
                    <a:pt x="262" y="662"/>
                  </a:lnTo>
                  <a:lnTo>
                    <a:pt x="365" y="928"/>
                  </a:lnTo>
                  <a:lnTo>
                    <a:pt x="365" y="989"/>
                  </a:lnTo>
                  <a:lnTo>
                    <a:pt x="351" y="1051"/>
                  </a:lnTo>
                  <a:lnTo>
                    <a:pt x="312" y="1110"/>
                  </a:lnTo>
                  <a:lnTo>
                    <a:pt x="344" y="1055"/>
                  </a:lnTo>
                  <a:lnTo>
                    <a:pt x="359" y="989"/>
                  </a:lnTo>
                  <a:lnTo>
                    <a:pt x="359" y="937"/>
                  </a:lnTo>
                  <a:lnTo>
                    <a:pt x="253" y="675"/>
                  </a:lnTo>
                  <a:lnTo>
                    <a:pt x="198" y="631"/>
                  </a:lnTo>
                  <a:lnTo>
                    <a:pt x="222" y="616"/>
                  </a:lnTo>
                  <a:lnTo>
                    <a:pt x="249" y="580"/>
                  </a:lnTo>
                  <a:lnTo>
                    <a:pt x="279" y="481"/>
                  </a:lnTo>
                  <a:lnTo>
                    <a:pt x="304" y="285"/>
                  </a:lnTo>
                  <a:lnTo>
                    <a:pt x="302" y="213"/>
                  </a:lnTo>
                  <a:lnTo>
                    <a:pt x="279" y="185"/>
                  </a:lnTo>
                  <a:lnTo>
                    <a:pt x="217" y="160"/>
                  </a:lnTo>
                  <a:lnTo>
                    <a:pt x="38" y="124"/>
                  </a:lnTo>
                  <a:lnTo>
                    <a:pt x="78" y="124"/>
                  </a:lnTo>
                  <a:lnTo>
                    <a:pt x="243" y="154"/>
                  </a:lnTo>
                  <a:lnTo>
                    <a:pt x="78" y="36"/>
                  </a:lnTo>
                  <a:lnTo>
                    <a:pt x="51" y="31"/>
                  </a:lnTo>
                  <a:lnTo>
                    <a:pt x="23" y="31"/>
                  </a:lnTo>
                  <a:lnTo>
                    <a:pt x="0" y="44"/>
                  </a:lnTo>
                  <a:lnTo>
                    <a:pt x="6" y="31"/>
                  </a:lnTo>
                  <a:lnTo>
                    <a:pt x="6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58" name="Freeform 38"/>
            <p:cNvSpPr>
              <a:spLocks/>
            </p:cNvSpPr>
            <p:nvPr/>
          </p:nvSpPr>
          <p:spPr bwMode="auto">
            <a:xfrm>
              <a:off x="2174" y="2266"/>
              <a:ext cx="71" cy="164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19" y="167"/>
                </a:cxn>
                <a:cxn ang="0">
                  <a:pos x="19" y="188"/>
                </a:cxn>
                <a:cxn ang="0">
                  <a:pos x="53" y="239"/>
                </a:cxn>
                <a:cxn ang="0">
                  <a:pos x="87" y="53"/>
                </a:cxn>
                <a:cxn ang="0">
                  <a:pos x="66" y="247"/>
                </a:cxn>
                <a:cxn ang="0">
                  <a:pos x="81" y="277"/>
                </a:cxn>
                <a:cxn ang="0">
                  <a:pos x="142" y="304"/>
                </a:cxn>
                <a:cxn ang="0">
                  <a:pos x="135" y="327"/>
                </a:cxn>
                <a:cxn ang="0">
                  <a:pos x="70" y="289"/>
                </a:cxn>
                <a:cxn ang="0">
                  <a:pos x="53" y="253"/>
                </a:cxn>
                <a:cxn ang="0">
                  <a:pos x="9" y="207"/>
                </a:cxn>
                <a:cxn ang="0">
                  <a:pos x="0" y="184"/>
                </a:cxn>
                <a:cxn ang="0">
                  <a:pos x="1" y="159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142" h="327">
                  <a:moveTo>
                    <a:pt x="57" y="0"/>
                  </a:moveTo>
                  <a:lnTo>
                    <a:pt x="19" y="167"/>
                  </a:lnTo>
                  <a:lnTo>
                    <a:pt x="19" y="188"/>
                  </a:lnTo>
                  <a:lnTo>
                    <a:pt x="53" y="239"/>
                  </a:lnTo>
                  <a:lnTo>
                    <a:pt x="87" y="53"/>
                  </a:lnTo>
                  <a:lnTo>
                    <a:pt x="66" y="247"/>
                  </a:lnTo>
                  <a:lnTo>
                    <a:pt x="81" y="277"/>
                  </a:lnTo>
                  <a:lnTo>
                    <a:pt x="142" y="304"/>
                  </a:lnTo>
                  <a:lnTo>
                    <a:pt x="135" y="327"/>
                  </a:lnTo>
                  <a:lnTo>
                    <a:pt x="70" y="289"/>
                  </a:lnTo>
                  <a:lnTo>
                    <a:pt x="53" y="253"/>
                  </a:lnTo>
                  <a:lnTo>
                    <a:pt x="9" y="207"/>
                  </a:lnTo>
                  <a:lnTo>
                    <a:pt x="0" y="184"/>
                  </a:lnTo>
                  <a:lnTo>
                    <a:pt x="1" y="159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59" name="Freeform 39"/>
            <p:cNvSpPr>
              <a:spLocks/>
            </p:cNvSpPr>
            <p:nvPr/>
          </p:nvSpPr>
          <p:spPr bwMode="auto">
            <a:xfrm>
              <a:off x="2229" y="2323"/>
              <a:ext cx="78" cy="88"/>
            </a:xfrm>
            <a:custGeom>
              <a:avLst/>
              <a:gdLst/>
              <a:ahLst/>
              <a:cxnLst>
                <a:cxn ang="0">
                  <a:pos x="38" y="175"/>
                </a:cxn>
                <a:cxn ang="0">
                  <a:pos x="61" y="139"/>
                </a:cxn>
                <a:cxn ang="0">
                  <a:pos x="89" y="108"/>
                </a:cxn>
                <a:cxn ang="0">
                  <a:pos x="110" y="99"/>
                </a:cxn>
                <a:cxn ang="0">
                  <a:pos x="156" y="99"/>
                </a:cxn>
                <a:cxn ang="0">
                  <a:pos x="101" y="87"/>
                </a:cxn>
                <a:cxn ang="0">
                  <a:pos x="82" y="82"/>
                </a:cxn>
                <a:cxn ang="0">
                  <a:pos x="120" y="21"/>
                </a:cxn>
                <a:cxn ang="0">
                  <a:pos x="78" y="61"/>
                </a:cxn>
                <a:cxn ang="0">
                  <a:pos x="55" y="53"/>
                </a:cxn>
                <a:cxn ang="0">
                  <a:pos x="25" y="0"/>
                </a:cxn>
                <a:cxn ang="0">
                  <a:pos x="38" y="45"/>
                </a:cxn>
                <a:cxn ang="0">
                  <a:pos x="38" y="83"/>
                </a:cxn>
                <a:cxn ang="0">
                  <a:pos x="0" y="83"/>
                </a:cxn>
                <a:cxn ang="0">
                  <a:pos x="38" y="93"/>
                </a:cxn>
                <a:cxn ang="0">
                  <a:pos x="53" y="125"/>
                </a:cxn>
                <a:cxn ang="0">
                  <a:pos x="38" y="175"/>
                </a:cxn>
                <a:cxn ang="0">
                  <a:pos x="38" y="175"/>
                </a:cxn>
              </a:cxnLst>
              <a:rect l="0" t="0" r="r" b="b"/>
              <a:pathLst>
                <a:path w="156" h="175">
                  <a:moveTo>
                    <a:pt x="38" y="175"/>
                  </a:moveTo>
                  <a:lnTo>
                    <a:pt x="61" y="139"/>
                  </a:lnTo>
                  <a:lnTo>
                    <a:pt x="89" y="108"/>
                  </a:lnTo>
                  <a:lnTo>
                    <a:pt x="110" y="99"/>
                  </a:lnTo>
                  <a:lnTo>
                    <a:pt x="156" y="99"/>
                  </a:lnTo>
                  <a:lnTo>
                    <a:pt x="101" y="87"/>
                  </a:lnTo>
                  <a:lnTo>
                    <a:pt x="82" y="82"/>
                  </a:lnTo>
                  <a:lnTo>
                    <a:pt x="120" y="21"/>
                  </a:lnTo>
                  <a:lnTo>
                    <a:pt x="78" y="61"/>
                  </a:lnTo>
                  <a:lnTo>
                    <a:pt x="55" y="53"/>
                  </a:lnTo>
                  <a:lnTo>
                    <a:pt x="25" y="0"/>
                  </a:lnTo>
                  <a:lnTo>
                    <a:pt x="38" y="45"/>
                  </a:lnTo>
                  <a:lnTo>
                    <a:pt x="38" y="83"/>
                  </a:lnTo>
                  <a:lnTo>
                    <a:pt x="0" y="83"/>
                  </a:lnTo>
                  <a:lnTo>
                    <a:pt x="38" y="93"/>
                  </a:lnTo>
                  <a:lnTo>
                    <a:pt x="53" y="125"/>
                  </a:lnTo>
                  <a:lnTo>
                    <a:pt x="38" y="175"/>
                  </a:lnTo>
                  <a:lnTo>
                    <a:pt x="38" y="1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60" name="Freeform 40"/>
            <p:cNvSpPr>
              <a:spLocks/>
            </p:cNvSpPr>
            <p:nvPr/>
          </p:nvSpPr>
          <p:spPr bwMode="auto">
            <a:xfrm>
              <a:off x="2203" y="2519"/>
              <a:ext cx="169" cy="90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51" y="88"/>
                </a:cxn>
                <a:cxn ang="0">
                  <a:pos x="115" y="88"/>
                </a:cxn>
                <a:cxn ang="0">
                  <a:pos x="188" y="78"/>
                </a:cxn>
                <a:cxn ang="0">
                  <a:pos x="230" y="65"/>
                </a:cxn>
                <a:cxn ang="0">
                  <a:pos x="268" y="44"/>
                </a:cxn>
                <a:cxn ang="0">
                  <a:pos x="256" y="10"/>
                </a:cxn>
                <a:cxn ang="0">
                  <a:pos x="287" y="0"/>
                </a:cxn>
                <a:cxn ang="0">
                  <a:pos x="338" y="133"/>
                </a:cxn>
                <a:cxn ang="0">
                  <a:pos x="313" y="145"/>
                </a:cxn>
                <a:cxn ang="0">
                  <a:pos x="304" y="128"/>
                </a:cxn>
                <a:cxn ang="0">
                  <a:pos x="256" y="152"/>
                </a:cxn>
                <a:cxn ang="0">
                  <a:pos x="211" y="168"/>
                </a:cxn>
                <a:cxn ang="0">
                  <a:pos x="161" y="179"/>
                </a:cxn>
                <a:cxn ang="0">
                  <a:pos x="104" y="179"/>
                </a:cxn>
                <a:cxn ang="0">
                  <a:pos x="36" y="168"/>
                </a:cxn>
                <a:cxn ang="0">
                  <a:pos x="0" y="84"/>
                </a:cxn>
                <a:cxn ang="0">
                  <a:pos x="0" y="84"/>
                </a:cxn>
              </a:cxnLst>
              <a:rect l="0" t="0" r="r" b="b"/>
              <a:pathLst>
                <a:path w="338" h="179">
                  <a:moveTo>
                    <a:pt x="0" y="84"/>
                  </a:moveTo>
                  <a:lnTo>
                    <a:pt x="51" y="88"/>
                  </a:lnTo>
                  <a:lnTo>
                    <a:pt x="115" y="88"/>
                  </a:lnTo>
                  <a:lnTo>
                    <a:pt x="188" y="78"/>
                  </a:lnTo>
                  <a:lnTo>
                    <a:pt x="230" y="65"/>
                  </a:lnTo>
                  <a:lnTo>
                    <a:pt x="268" y="44"/>
                  </a:lnTo>
                  <a:lnTo>
                    <a:pt x="256" y="10"/>
                  </a:lnTo>
                  <a:lnTo>
                    <a:pt x="287" y="0"/>
                  </a:lnTo>
                  <a:lnTo>
                    <a:pt x="338" y="133"/>
                  </a:lnTo>
                  <a:lnTo>
                    <a:pt x="313" y="145"/>
                  </a:lnTo>
                  <a:lnTo>
                    <a:pt x="304" y="128"/>
                  </a:lnTo>
                  <a:lnTo>
                    <a:pt x="256" y="152"/>
                  </a:lnTo>
                  <a:lnTo>
                    <a:pt x="211" y="168"/>
                  </a:lnTo>
                  <a:lnTo>
                    <a:pt x="161" y="179"/>
                  </a:lnTo>
                  <a:lnTo>
                    <a:pt x="104" y="179"/>
                  </a:lnTo>
                  <a:lnTo>
                    <a:pt x="36" y="168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61" name="Freeform 41"/>
            <p:cNvSpPr>
              <a:spLocks/>
            </p:cNvSpPr>
            <p:nvPr/>
          </p:nvSpPr>
          <p:spPr bwMode="auto">
            <a:xfrm>
              <a:off x="1970" y="2346"/>
              <a:ext cx="137" cy="207"/>
            </a:xfrm>
            <a:custGeom>
              <a:avLst/>
              <a:gdLst/>
              <a:ahLst/>
              <a:cxnLst>
                <a:cxn ang="0">
                  <a:pos x="163" y="42"/>
                </a:cxn>
                <a:cxn ang="0">
                  <a:pos x="144" y="132"/>
                </a:cxn>
                <a:cxn ang="0">
                  <a:pos x="112" y="211"/>
                </a:cxn>
                <a:cxn ang="0">
                  <a:pos x="76" y="297"/>
                </a:cxn>
                <a:cxn ang="0">
                  <a:pos x="0" y="415"/>
                </a:cxn>
                <a:cxn ang="0">
                  <a:pos x="62" y="335"/>
                </a:cxn>
                <a:cxn ang="0">
                  <a:pos x="146" y="236"/>
                </a:cxn>
                <a:cxn ang="0">
                  <a:pos x="215" y="147"/>
                </a:cxn>
                <a:cxn ang="0">
                  <a:pos x="274" y="63"/>
                </a:cxn>
                <a:cxn ang="0">
                  <a:pos x="197" y="153"/>
                </a:cxn>
                <a:cxn ang="0">
                  <a:pos x="116" y="223"/>
                </a:cxn>
                <a:cxn ang="0">
                  <a:pos x="163" y="132"/>
                </a:cxn>
                <a:cxn ang="0">
                  <a:pos x="186" y="54"/>
                </a:cxn>
                <a:cxn ang="0">
                  <a:pos x="194" y="0"/>
                </a:cxn>
                <a:cxn ang="0">
                  <a:pos x="163" y="42"/>
                </a:cxn>
                <a:cxn ang="0">
                  <a:pos x="163" y="42"/>
                </a:cxn>
              </a:cxnLst>
              <a:rect l="0" t="0" r="r" b="b"/>
              <a:pathLst>
                <a:path w="274" h="415">
                  <a:moveTo>
                    <a:pt x="163" y="42"/>
                  </a:moveTo>
                  <a:lnTo>
                    <a:pt x="144" y="132"/>
                  </a:lnTo>
                  <a:lnTo>
                    <a:pt x="112" y="211"/>
                  </a:lnTo>
                  <a:lnTo>
                    <a:pt x="76" y="297"/>
                  </a:lnTo>
                  <a:lnTo>
                    <a:pt x="0" y="415"/>
                  </a:lnTo>
                  <a:lnTo>
                    <a:pt x="62" y="335"/>
                  </a:lnTo>
                  <a:lnTo>
                    <a:pt x="146" y="236"/>
                  </a:lnTo>
                  <a:lnTo>
                    <a:pt x="215" y="147"/>
                  </a:lnTo>
                  <a:lnTo>
                    <a:pt x="274" y="63"/>
                  </a:lnTo>
                  <a:lnTo>
                    <a:pt x="197" y="153"/>
                  </a:lnTo>
                  <a:lnTo>
                    <a:pt x="116" y="223"/>
                  </a:lnTo>
                  <a:lnTo>
                    <a:pt x="163" y="132"/>
                  </a:lnTo>
                  <a:lnTo>
                    <a:pt x="186" y="54"/>
                  </a:lnTo>
                  <a:lnTo>
                    <a:pt x="194" y="0"/>
                  </a:lnTo>
                  <a:lnTo>
                    <a:pt x="163" y="42"/>
                  </a:lnTo>
                  <a:lnTo>
                    <a:pt x="163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62" name="Freeform 42"/>
            <p:cNvSpPr>
              <a:spLocks/>
            </p:cNvSpPr>
            <p:nvPr/>
          </p:nvSpPr>
          <p:spPr bwMode="auto">
            <a:xfrm>
              <a:off x="1701" y="2222"/>
              <a:ext cx="136" cy="877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72" y="69"/>
                </a:cxn>
                <a:cxn ang="0">
                  <a:pos x="63" y="132"/>
                </a:cxn>
                <a:cxn ang="0">
                  <a:pos x="63" y="238"/>
                </a:cxn>
                <a:cxn ang="0">
                  <a:pos x="108" y="578"/>
                </a:cxn>
                <a:cxn ang="0">
                  <a:pos x="57" y="274"/>
                </a:cxn>
                <a:cxn ang="0">
                  <a:pos x="26" y="413"/>
                </a:cxn>
                <a:cxn ang="0">
                  <a:pos x="26" y="519"/>
                </a:cxn>
                <a:cxn ang="0">
                  <a:pos x="34" y="789"/>
                </a:cxn>
                <a:cxn ang="0">
                  <a:pos x="57" y="941"/>
                </a:cxn>
                <a:cxn ang="0">
                  <a:pos x="63" y="1035"/>
                </a:cxn>
                <a:cxn ang="0">
                  <a:pos x="85" y="1120"/>
                </a:cxn>
                <a:cxn ang="0">
                  <a:pos x="120" y="1168"/>
                </a:cxn>
                <a:cxn ang="0">
                  <a:pos x="131" y="1179"/>
                </a:cxn>
                <a:cxn ang="0">
                  <a:pos x="154" y="1008"/>
                </a:cxn>
                <a:cxn ang="0">
                  <a:pos x="197" y="759"/>
                </a:cxn>
                <a:cxn ang="0">
                  <a:pos x="237" y="614"/>
                </a:cxn>
                <a:cxn ang="0">
                  <a:pos x="272" y="550"/>
                </a:cxn>
                <a:cxn ang="0">
                  <a:pos x="255" y="590"/>
                </a:cxn>
                <a:cxn ang="0">
                  <a:pos x="220" y="704"/>
                </a:cxn>
                <a:cxn ang="0">
                  <a:pos x="186" y="917"/>
                </a:cxn>
                <a:cxn ang="0">
                  <a:pos x="142" y="1266"/>
                </a:cxn>
                <a:cxn ang="0">
                  <a:pos x="85" y="1755"/>
                </a:cxn>
                <a:cxn ang="0">
                  <a:pos x="53" y="1755"/>
                </a:cxn>
                <a:cxn ang="0">
                  <a:pos x="63" y="1637"/>
                </a:cxn>
                <a:cxn ang="0">
                  <a:pos x="26" y="1515"/>
                </a:cxn>
                <a:cxn ang="0">
                  <a:pos x="11" y="1424"/>
                </a:cxn>
                <a:cxn ang="0">
                  <a:pos x="0" y="1291"/>
                </a:cxn>
                <a:cxn ang="0">
                  <a:pos x="0" y="763"/>
                </a:cxn>
                <a:cxn ang="0">
                  <a:pos x="11" y="432"/>
                </a:cxn>
                <a:cxn ang="0">
                  <a:pos x="21" y="320"/>
                </a:cxn>
                <a:cxn ang="0">
                  <a:pos x="40" y="225"/>
                </a:cxn>
                <a:cxn ang="0">
                  <a:pos x="57" y="160"/>
                </a:cxn>
                <a:cxn ang="0">
                  <a:pos x="61" y="90"/>
                </a:cxn>
                <a:cxn ang="0">
                  <a:pos x="74" y="42"/>
                </a:cxn>
                <a:cxn ang="0">
                  <a:pos x="104" y="0"/>
                </a:cxn>
                <a:cxn ang="0">
                  <a:pos x="104" y="0"/>
                </a:cxn>
              </a:cxnLst>
              <a:rect l="0" t="0" r="r" b="b"/>
              <a:pathLst>
                <a:path w="272" h="1755">
                  <a:moveTo>
                    <a:pt x="104" y="0"/>
                  </a:moveTo>
                  <a:lnTo>
                    <a:pt x="72" y="69"/>
                  </a:lnTo>
                  <a:lnTo>
                    <a:pt x="63" y="132"/>
                  </a:lnTo>
                  <a:lnTo>
                    <a:pt x="63" y="238"/>
                  </a:lnTo>
                  <a:lnTo>
                    <a:pt x="108" y="578"/>
                  </a:lnTo>
                  <a:lnTo>
                    <a:pt x="57" y="274"/>
                  </a:lnTo>
                  <a:lnTo>
                    <a:pt x="26" y="413"/>
                  </a:lnTo>
                  <a:lnTo>
                    <a:pt x="26" y="519"/>
                  </a:lnTo>
                  <a:lnTo>
                    <a:pt x="34" y="789"/>
                  </a:lnTo>
                  <a:lnTo>
                    <a:pt x="57" y="941"/>
                  </a:lnTo>
                  <a:lnTo>
                    <a:pt x="63" y="1035"/>
                  </a:lnTo>
                  <a:lnTo>
                    <a:pt x="85" y="1120"/>
                  </a:lnTo>
                  <a:lnTo>
                    <a:pt x="120" y="1168"/>
                  </a:lnTo>
                  <a:lnTo>
                    <a:pt x="131" y="1179"/>
                  </a:lnTo>
                  <a:lnTo>
                    <a:pt x="154" y="1008"/>
                  </a:lnTo>
                  <a:lnTo>
                    <a:pt x="197" y="759"/>
                  </a:lnTo>
                  <a:lnTo>
                    <a:pt x="237" y="614"/>
                  </a:lnTo>
                  <a:lnTo>
                    <a:pt x="272" y="550"/>
                  </a:lnTo>
                  <a:lnTo>
                    <a:pt x="255" y="590"/>
                  </a:lnTo>
                  <a:lnTo>
                    <a:pt x="220" y="704"/>
                  </a:lnTo>
                  <a:lnTo>
                    <a:pt x="186" y="917"/>
                  </a:lnTo>
                  <a:lnTo>
                    <a:pt x="142" y="1266"/>
                  </a:lnTo>
                  <a:lnTo>
                    <a:pt x="85" y="1755"/>
                  </a:lnTo>
                  <a:lnTo>
                    <a:pt x="53" y="1755"/>
                  </a:lnTo>
                  <a:lnTo>
                    <a:pt x="63" y="1637"/>
                  </a:lnTo>
                  <a:lnTo>
                    <a:pt x="26" y="1515"/>
                  </a:lnTo>
                  <a:lnTo>
                    <a:pt x="11" y="1424"/>
                  </a:lnTo>
                  <a:lnTo>
                    <a:pt x="0" y="1291"/>
                  </a:lnTo>
                  <a:lnTo>
                    <a:pt x="0" y="763"/>
                  </a:lnTo>
                  <a:lnTo>
                    <a:pt x="11" y="432"/>
                  </a:lnTo>
                  <a:lnTo>
                    <a:pt x="21" y="320"/>
                  </a:lnTo>
                  <a:lnTo>
                    <a:pt x="40" y="225"/>
                  </a:lnTo>
                  <a:lnTo>
                    <a:pt x="57" y="160"/>
                  </a:lnTo>
                  <a:lnTo>
                    <a:pt x="61" y="90"/>
                  </a:lnTo>
                  <a:lnTo>
                    <a:pt x="74" y="42"/>
                  </a:lnTo>
                  <a:lnTo>
                    <a:pt x="104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63" name="Freeform 43"/>
            <p:cNvSpPr>
              <a:spLocks/>
            </p:cNvSpPr>
            <p:nvPr/>
          </p:nvSpPr>
          <p:spPr bwMode="auto">
            <a:xfrm>
              <a:off x="1775" y="2436"/>
              <a:ext cx="96" cy="97"/>
            </a:xfrm>
            <a:custGeom>
              <a:avLst/>
              <a:gdLst/>
              <a:ahLst/>
              <a:cxnLst>
                <a:cxn ang="0">
                  <a:pos x="0" y="194"/>
                </a:cxn>
                <a:cxn ang="0">
                  <a:pos x="21" y="122"/>
                </a:cxn>
                <a:cxn ang="0">
                  <a:pos x="44" y="86"/>
                </a:cxn>
                <a:cxn ang="0">
                  <a:pos x="91" y="53"/>
                </a:cxn>
                <a:cxn ang="0">
                  <a:pos x="139" y="21"/>
                </a:cxn>
                <a:cxn ang="0">
                  <a:pos x="167" y="0"/>
                </a:cxn>
                <a:cxn ang="0">
                  <a:pos x="179" y="4"/>
                </a:cxn>
                <a:cxn ang="0">
                  <a:pos x="156" y="34"/>
                </a:cxn>
                <a:cxn ang="0">
                  <a:pos x="133" y="53"/>
                </a:cxn>
                <a:cxn ang="0">
                  <a:pos x="128" y="82"/>
                </a:cxn>
                <a:cxn ang="0">
                  <a:pos x="143" y="97"/>
                </a:cxn>
                <a:cxn ang="0">
                  <a:pos x="164" y="97"/>
                </a:cxn>
                <a:cxn ang="0">
                  <a:pos x="192" y="137"/>
                </a:cxn>
                <a:cxn ang="0">
                  <a:pos x="167" y="122"/>
                </a:cxn>
                <a:cxn ang="0">
                  <a:pos x="139" y="122"/>
                </a:cxn>
                <a:cxn ang="0">
                  <a:pos x="118" y="143"/>
                </a:cxn>
                <a:cxn ang="0">
                  <a:pos x="97" y="110"/>
                </a:cxn>
                <a:cxn ang="0">
                  <a:pos x="80" y="86"/>
                </a:cxn>
                <a:cxn ang="0">
                  <a:pos x="44" y="122"/>
                </a:cxn>
                <a:cxn ang="0">
                  <a:pos x="17" y="167"/>
                </a:cxn>
                <a:cxn ang="0">
                  <a:pos x="0" y="194"/>
                </a:cxn>
                <a:cxn ang="0">
                  <a:pos x="0" y="194"/>
                </a:cxn>
              </a:cxnLst>
              <a:rect l="0" t="0" r="r" b="b"/>
              <a:pathLst>
                <a:path w="192" h="194">
                  <a:moveTo>
                    <a:pt x="0" y="194"/>
                  </a:moveTo>
                  <a:lnTo>
                    <a:pt x="21" y="122"/>
                  </a:lnTo>
                  <a:lnTo>
                    <a:pt x="44" y="86"/>
                  </a:lnTo>
                  <a:lnTo>
                    <a:pt x="91" y="53"/>
                  </a:lnTo>
                  <a:lnTo>
                    <a:pt x="139" y="21"/>
                  </a:lnTo>
                  <a:lnTo>
                    <a:pt x="167" y="0"/>
                  </a:lnTo>
                  <a:lnTo>
                    <a:pt x="179" y="4"/>
                  </a:lnTo>
                  <a:lnTo>
                    <a:pt x="156" y="34"/>
                  </a:lnTo>
                  <a:lnTo>
                    <a:pt x="133" y="53"/>
                  </a:lnTo>
                  <a:lnTo>
                    <a:pt x="128" y="82"/>
                  </a:lnTo>
                  <a:lnTo>
                    <a:pt x="143" y="97"/>
                  </a:lnTo>
                  <a:lnTo>
                    <a:pt x="164" y="97"/>
                  </a:lnTo>
                  <a:lnTo>
                    <a:pt x="192" y="137"/>
                  </a:lnTo>
                  <a:lnTo>
                    <a:pt x="167" y="122"/>
                  </a:lnTo>
                  <a:lnTo>
                    <a:pt x="139" y="122"/>
                  </a:lnTo>
                  <a:lnTo>
                    <a:pt x="118" y="143"/>
                  </a:lnTo>
                  <a:lnTo>
                    <a:pt x="97" y="110"/>
                  </a:lnTo>
                  <a:lnTo>
                    <a:pt x="80" y="86"/>
                  </a:lnTo>
                  <a:lnTo>
                    <a:pt x="44" y="122"/>
                  </a:lnTo>
                  <a:lnTo>
                    <a:pt x="17" y="167"/>
                  </a:lnTo>
                  <a:lnTo>
                    <a:pt x="0" y="194"/>
                  </a:lnTo>
                  <a:lnTo>
                    <a:pt x="0" y="1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64" name="Freeform 44"/>
            <p:cNvSpPr>
              <a:spLocks/>
            </p:cNvSpPr>
            <p:nvPr/>
          </p:nvSpPr>
          <p:spPr bwMode="auto">
            <a:xfrm>
              <a:off x="1864" y="2444"/>
              <a:ext cx="88" cy="65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8" y="36"/>
                </a:cxn>
                <a:cxn ang="0">
                  <a:pos x="23" y="69"/>
                </a:cxn>
                <a:cxn ang="0">
                  <a:pos x="0" y="105"/>
                </a:cxn>
                <a:cxn ang="0">
                  <a:pos x="2" y="133"/>
                </a:cxn>
                <a:cxn ang="0">
                  <a:pos x="13" y="219"/>
                </a:cxn>
                <a:cxn ang="0">
                  <a:pos x="23" y="447"/>
                </a:cxn>
                <a:cxn ang="0">
                  <a:pos x="28" y="821"/>
                </a:cxn>
                <a:cxn ang="0">
                  <a:pos x="28" y="1310"/>
                </a:cxn>
                <a:cxn ang="0">
                  <a:pos x="66" y="1310"/>
                </a:cxn>
                <a:cxn ang="0">
                  <a:pos x="44" y="654"/>
                </a:cxn>
                <a:cxn ang="0">
                  <a:pos x="36" y="390"/>
                </a:cxn>
                <a:cxn ang="0">
                  <a:pos x="28" y="219"/>
                </a:cxn>
                <a:cxn ang="0">
                  <a:pos x="13" y="120"/>
                </a:cxn>
                <a:cxn ang="0">
                  <a:pos x="32" y="101"/>
                </a:cxn>
                <a:cxn ang="0">
                  <a:pos x="66" y="65"/>
                </a:cxn>
                <a:cxn ang="0">
                  <a:pos x="82" y="55"/>
                </a:cxn>
                <a:cxn ang="0">
                  <a:pos x="97" y="55"/>
                </a:cxn>
                <a:cxn ang="0">
                  <a:pos x="177" y="263"/>
                </a:cxn>
                <a:cxn ang="0">
                  <a:pos x="165" y="183"/>
                </a:cxn>
                <a:cxn ang="0">
                  <a:pos x="137" y="93"/>
                </a:cxn>
                <a:cxn ang="0">
                  <a:pos x="82" y="4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77" h="1310">
                  <a:moveTo>
                    <a:pt x="17" y="0"/>
                  </a:moveTo>
                  <a:lnTo>
                    <a:pt x="28" y="36"/>
                  </a:lnTo>
                  <a:lnTo>
                    <a:pt x="23" y="69"/>
                  </a:lnTo>
                  <a:lnTo>
                    <a:pt x="0" y="105"/>
                  </a:lnTo>
                  <a:lnTo>
                    <a:pt x="2" y="133"/>
                  </a:lnTo>
                  <a:lnTo>
                    <a:pt x="13" y="219"/>
                  </a:lnTo>
                  <a:lnTo>
                    <a:pt x="23" y="447"/>
                  </a:lnTo>
                  <a:lnTo>
                    <a:pt x="28" y="821"/>
                  </a:lnTo>
                  <a:lnTo>
                    <a:pt x="28" y="1310"/>
                  </a:lnTo>
                  <a:lnTo>
                    <a:pt x="66" y="1310"/>
                  </a:lnTo>
                  <a:lnTo>
                    <a:pt x="44" y="654"/>
                  </a:lnTo>
                  <a:lnTo>
                    <a:pt x="36" y="390"/>
                  </a:lnTo>
                  <a:lnTo>
                    <a:pt x="28" y="219"/>
                  </a:lnTo>
                  <a:lnTo>
                    <a:pt x="13" y="120"/>
                  </a:lnTo>
                  <a:lnTo>
                    <a:pt x="32" y="101"/>
                  </a:lnTo>
                  <a:lnTo>
                    <a:pt x="66" y="65"/>
                  </a:lnTo>
                  <a:lnTo>
                    <a:pt x="82" y="55"/>
                  </a:lnTo>
                  <a:lnTo>
                    <a:pt x="97" y="55"/>
                  </a:lnTo>
                  <a:lnTo>
                    <a:pt x="177" y="263"/>
                  </a:lnTo>
                  <a:lnTo>
                    <a:pt x="165" y="183"/>
                  </a:lnTo>
                  <a:lnTo>
                    <a:pt x="137" y="93"/>
                  </a:lnTo>
                  <a:lnTo>
                    <a:pt x="82" y="4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65" name="Freeform 45"/>
            <p:cNvSpPr>
              <a:spLocks/>
            </p:cNvSpPr>
            <p:nvPr/>
          </p:nvSpPr>
          <p:spPr bwMode="auto">
            <a:xfrm>
              <a:off x="1564" y="2291"/>
              <a:ext cx="166" cy="448"/>
            </a:xfrm>
            <a:custGeom>
              <a:avLst/>
              <a:gdLst/>
              <a:ahLst/>
              <a:cxnLst>
                <a:cxn ang="0">
                  <a:pos x="333" y="0"/>
                </a:cxn>
                <a:cxn ang="0">
                  <a:pos x="293" y="48"/>
                </a:cxn>
                <a:cxn ang="0">
                  <a:pos x="234" y="198"/>
                </a:cxn>
                <a:cxn ang="0">
                  <a:pos x="219" y="371"/>
                </a:cxn>
                <a:cxn ang="0">
                  <a:pos x="204" y="464"/>
                </a:cxn>
                <a:cxn ang="0">
                  <a:pos x="171" y="569"/>
                </a:cxn>
                <a:cxn ang="0">
                  <a:pos x="166" y="656"/>
                </a:cxn>
                <a:cxn ang="0">
                  <a:pos x="175" y="753"/>
                </a:cxn>
                <a:cxn ang="0">
                  <a:pos x="200" y="840"/>
                </a:cxn>
                <a:cxn ang="0">
                  <a:pos x="228" y="877"/>
                </a:cxn>
                <a:cxn ang="0">
                  <a:pos x="242" y="888"/>
                </a:cxn>
                <a:cxn ang="0">
                  <a:pos x="209" y="896"/>
                </a:cxn>
                <a:cxn ang="0">
                  <a:pos x="160" y="882"/>
                </a:cxn>
                <a:cxn ang="0">
                  <a:pos x="110" y="831"/>
                </a:cxn>
                <a:cxn ang="0">
                  <a:pos x="72" y="768"/>
                </a:cxn>
                <a:cxn ang="0">
                  <a:pos x="38" y="664"/>
                </a:cxn>
                <a:cxn ang="0">
                  <a:pos x="8" y="544"/>
                </a:cxn>
                <a:cxn ang="0">
                  <a:pos x="0" y="375"/>
                </a:cxn>
                <a:cxn ang="0">
                  <a:pos x="4" y="323"/>
                </a:cxn>
                <a:cxn ang="0">
                  <a:pos x="8" y="426"/>
                </a:cxn>
                <a:cxn ang="0">
                  <a:pos x="27" y="532"/>
                </a:cxn>
                <a:cxn ang="0">
                  <a:pos x="69" y="605"/>
                </a:cxn>
                <a:cxn ang="0">
                  <a:pos x="72" y="569"/>
                </a:cxn>
                <a:cxn ang="0">
                  <a:pos x="101" y="532"/>
                </a:cxn>
                <a:cxn ang="0">
                  <a:pos x="137" y="489"/>
                </a:cxn>
                <a:cxn ang="0">
                  <a:pos x="160" y="443"/>
                </a:cxn>
                <a:cxn ang="0">
                  <a:pos x="181" y="375"/>
                </a:cxn>
                <a:cxn ang="0">
                  <a:pos x="204" y="293"/>
                </a:cxn>
                <a:cxn ang="0">
                  <a:pos x="215" y="228"/>
                </a:cxn>
                <a:cxn ang="0">
                  <a:pos x="228" y="185"/>
                </a:cxn>
                <a:cxn ang="0">
                  <a:pos x="287" y="48"/>
                </a:cxn>
                <a:cxn ang="0">
                  <a:pos x="333" y="0"/>
                </a:cxn>
                <a:cxn ang="0">
                  <a:pos x="333" y="0"/>
                </a:cxn>
              </a:cxnLst>
              <a:rect l="0" t="0" r="r" b="b"/>
              <a:pathLst>
                <a:path w="333" h="896">
                  <a:moveTo>
                    <a:pt x="333" y="0"/>
                  </a:moveTo>
                  <a:lnTo>
                    <a:pt x="293" y="48"/>
                  </a:lnTo>
                  <a:lnTo>
                    <a:pt x="234" y="198"/>
                  </a:lnTo>
                  <a:lnTo>
                    <a:pt x="219" y="371"/>
                  </a:lnTo>
                  <a:lnTo>
                    <a:pt x="204" y="464"/>
                  </a:lnTo>
                  <a:lnTo>
                    <a:pt x="171" y="569"/>
                  </a:lnTo>
                  <a:lnTo>
                    <a:pt x="166" y="656"/>
                  </a:lnTo>
                  <a:lnTo>
                    <a:pt x="175" y="753"/>
                  </a:lnTo>
                  <a:lnTo>
                    <a:pt x="200" y="840"/>
                  </a:lnTo>
                  <a:lnTo>
                    <a:pt x="228" y="877"/>
                  </a:lnTo>
                  <a:lnTo>
                    <a:pt x="242" y="888"/>
                  </a:lnTo>
                  <a:lnTo>
                    <a:pt x="209" y="896"/>
                  </a:lnTo>
                  <a:lnTo>
                    <a:pt x="160" y="882"/>
                  </a:lnTo>
                  <a:lnTo>
                    <a:pt x="110" y="831"/>
                  </a:lnTo>
                  <a:lnTo>
                    <a:pt x="72" y="768"/>
                  </a:lnTo>
                  <a:lnTo>
                    <a:pt x="38" y="664"/>
                  </a:lnTo>
                  <a:lnTo>
                    <a:pt x="8" y="544"/>
                  </a:lnTo>
                  <a:lnTo>
                    <a:pt x="0" y="375"/>
                  </a:lnTo>
                  <a:lnTo>
                    <a:pt x="4" y="323"/>
                  </a:lnTo>
                  <a:lnTo>
                    <a:pt x="8" y="426"/>
                  </a:lnTo>
                  <a:lnTo>
                    <a:pt x="27" y="532"/>
                  </a:lnTo>
                  <a:lnTo>
                    <a:pt x="69" y="605"/>
                  </a:lnTo>
                  <a:lnTo>
                    <a:pt x="72" y="569"/>
                  </a:lnTo>
                  <a:lnTo>
                    <a:pt x="101" y="532"/>
                  </a:lnTo>
                  <a:lnTo>
                    <a:pt x="137" y="489"/>
                  </a:lnTo>
                  <a:lnTo>
                    <a:pt x="160" y="443"/>
                  </a:lnTo>
                  <a:lnTo>
                    <a:pt x="181" y="375"/>
                  </a:lnTo>
                  <a:lnTo>
                    <a:pt x="204" y="293"/>
                  </a:lnTo>
                  <a:lnTo>
                    <a:pt x="215" y="228"/>
                  </a:lnTo>
                  <a:lnTo>
                    <a:pt x="228" y="185"/>
                  </a:lnTo>
                  <a:lnTo>
                    <a:pt x="287" y="48"/>
                  </a:lnTo>
                  <a:lnTo>
                    <a:pt x="333" y="0"/>
                  </a:lnTo>
                  <a:lnTo>
                    <a:pt x="33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66" name="Freeform 46"/>
            <p:cNvSpPr>
              <a:spLocks/>
            </p:cNvSpPr>
            <p:nvPr/>
          </p:nvSpPr>
          <p:spPr bwMode="auto">
            <a:xfrm>
              <a:off x="1536" y="2267"/>
              <a:ext cx="171" cy="157"/>
            </a:xfrm>
            <a:custGeom>
              <a:avLst/>
              <a:gdLst/>
              <a:ahLst/>
              <a:cxnLst>
                <a:cxn ang="0">
                  <a:pos x="342" y="0"/>
                </a:cxn>
                <a:cxn ang="0">
                  <a:pos x="274" y="51"/>
                </a:cxn>
                <a:cxn ang="0">
                  <a:pos x="230" y="108"/>
                </a:cxn>
                <a:cxn ang="0">
                  <a:pos x="181" y="220"/>
                </a:cxn>
                <a:cxn ang="0">
                  <a:pos x="143" y="289"/>
                </a:cxn>
                <a:cxn ang="0">
                  <a:pos x="112" y="313"/>
                </a:cxn>
                <a:cxn ang="0">
                  <a:pos x="82" y="313"/>
                </a:cxn>
                <a:cxn ang="0">
                  <a:pos x="48" y="296"/>
                </a:cxn>
                <a:cxn ang="0">
                  <a:pos x="25" y="264"/>
                </a:cxn>
                <a:cxn ang="0">
                  <a:pos x="0" y="195"/>
                </a:cxn>
                <a:cxn ang="0">
                  <a:pos x="29" y="264"/>
                </a:cxn>
                <a:cxn ang="0">
                  <a:pos x="55" y="285"/>
                </a:cxn>
                <a:cxn ang="0">
                  <a:pos x="87" y="285"/>
                </a:cxn>
                <a:cxn ang="0">
                  <a:pos x="116" y="258"/>
                </a:cxn>
                <a:cxn ang="0">
                  <a:pos x="150" y="209"/>
                </a:cxn>
                <a:cxn ang="0">
                  <a:pos x="200" y="108"/>
                </a:cxn>
                <a:cxn ang="0">
                  <a:pos x="230" y="62"/>
                </a:cxn>
                <a:cxn ang="0">
                  <a:pos x="264" y="32"/>
                </a:cxn>
                <a:cxn ang="0">
                  <a:pos x="304" y="5"/>
                </a:cxn>
                <a:cxn ang="0">
                  <a:pos x="342" y="0"/>
                </a:cxn>
                <a:cxn ang="0">
                  <a:pos x="342" y="0"/>
                </a:cxn>
              </a:cxnLst>
              <a:rect l="0" t="0" r="r" b="b"/>
              <a:pathLst>
                <a:path w="342" h="313">
                  <a:moveTo>
                    <a:pt x="342" y="0"/>
                  </a:moveTo>
                  <a:lnTo>
                    <a:pt x="274" y="51"/>
                  </a:lnTo>
                  <a:lnTo>
                    <a:pt x="230" y="108"/>
                  </a:lnTo>
                  <a:lnTo>
                    <a:pt x="181" y="220"/>
                  </a:lnTo>
                  <a:lnTo>
                    <a:pt x="143" y="289"/>
                  </a:lnTo>
                  <a:lnTo>
                    <a:pt x="112" y="313"/>
                  </a:lnTo>
                  <a:lnTo>
                    <a:pt x="82" y="313"/>
                  </a:lnTo>
                  <a:lnTo>
                    <a:pt x="48" y="296"/>
                  </a:lnTo>
                  <a:lnTo>
                    <a:pt x="25" y="264"/>
                  </a:lnTo>
                  <a:lnTo>
                    <a:pt x="0" y="195"/>
                  </a:lnTo>
                  <a:lnTo>
                    <a:pt x="29" y="264"/>
                  </a:lnTo>
                  <a:lnTo>
                    <a:pt x="55" y="285"/>
                  </a:lnTo>
                  <a:lnTo>
                    <a:pt x="87" y="285"/>
                  </a:lnTo>
                  <a:lnTo>
                    <a:pt x="116" y="258"/>
                  </a:lnTo>
                  <a:lnTo>
                    <a:pt x="150" y="209"/>
                  </a:lnTo>
                  <a:lnTo>
                    <a:pt x="200" y="108"/>
                  </a:lnTo>
                  <a:lnTo>
                    <a:pt x="230" y="62"/>
                  </a:lnTo>
                  <a:lnTo>
                    <a:pt x="264" y="32"/>
                  </a:lnTo>
                  <a:lnTo>
                    <a:pt x="304" y="5"/>
                  </a:lnTo>
                  <a:lnTo>
                    <a:pt x="342" y="0"/>
                  </a:lnTo>
                  <a:lnTo>
                    <a:pt x="3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67" name="Freeform 47"/>
            <p:cNvSpPr>
              <a:spLocks/>
            </p:cNvSpPr>
            <p:nvPr/>
          </p:nvSpPr>
          <p:spPr bwMode="auto">
            <a:xfrm>
              <a:off x="1890" y="2492"/>
              <a:ext cx="553" cy="749"/>
            </a:xfrm>
            <a:custGeom>
              <a:avLst/>
              <a:gdLst/>
              <a:ahLst/>
              <a:cxnLst>
                <a:cxn ang="0">
                  <a:pos x="569" y="0"/>
                </a:cxn>
                <a:cxn ang="0">
                  <a:pos x="536" y="73"/>
                </a:cxn>
                <a:cxn ang="0">
                  <a:pos x="466" y="228"/>
                </a:cxn>
                <a:cxn ang="0">
                  <a:pos x="365" y="403"/>
                </a:cxn>
                <a:cxn ang="0">
                  <a:pos x="228" y="605"/>
                </a:cxn>
                <a:cxn ang="0">
                  <a:pos x="114" y="755"/>
                </a:cxn>
                <a:cxn ang="0">
                  <a:pos x="0" y="884"/>
                </a:cxn>
                <a:cxn ang="0">
                  <a:pos x="0" y="1215"/>
                </a:cxn>
                <a:cxn ang="0">
                  <a:pos x="774" y="1215"/>
                </a:cxn>
                <a:cxn ang="0">
                  <a:pos x="804" y="1333"/>
                </a:cxn>
                <a:cxn ang="0">
                  <a:pos x="850" y="1409"/>
                </a:cxn>
                <a:cxn ang="0">
                  <a:pos x="987" y="1498"/>
                </a:cxn>
                <a:cxn ang="0">
                  <a:pos x="1107" y="1498"/>
                </a:cxn>
                <a:cxn ang="0">
                  <a:pos x="996" y="1494"/>
                </a:cxn>
                <a:cxn ang="0">
                  <a:pos x="878" y="1415"/>
                </a:cxn>
                <a:cxn ang="0">
                  <a:pos x="816" y="1274"/>
                </a:cxn>
                <a:cxn ang="0">
                  <a:pos x="1017" y="1422"/>
                </a:cxn>
                <a:cxn ang="0">
                  <a:pos x="932" y="1338"/>
                </a:cxn>
                <a:cxn ang="0">
                  <a:pos x="724" y="981"/>
                </a:cxn>
                <a:cxn ang="0">
                  <a:pos x="724" y="884"/>
                </a:cxn>
                <a:cxn ang="0">
                  <a:pos x="751" y="810"/>
                </a:cxn>
                <a:cxn ang="0">
                  <a:pos x="835" y="858"/>
                </a:cxn>
                <a:cxn ang="0">
                  <a:pos x="901" y="858"/>
                </a:cxn>
                <a:cxn ang="0">
                  <a:pos x="829" y="844"/>
                </a:cxn>
                <a:cxn ang="0">
                  <a:pos x="755" y="766"/>
                </a:cxn>
                <a:cxn ang="0">
                  <a:pos x="694" y="441"/>
                </a:cxn>
                <a:cxn ang="0">
                  <a:pos x="688" y="525"/>
                </a:cxn>
                <a:cxn ang="0">
                  <a:pos x="650" y="584"/>
                </a:cxn>
                <a:cxn ang="0">
                  <a:pos x="588" y="778"/>
                </a:cxn>
                <a:cxn ang="0">
                  <a:pos x="525" y="890"/>
                </a:cxn>
                <a:cxn ang="0">
                  <a:pos x="430" y="981"/>
                </a:cxn>
                <a:cxn ang="0">
                  <a:pos x="396" y="981"/>
                </a:cxn>
                <a:cxn ang="0">
                  <a:pos x="377" y="955"/>
                </a:cxn>
                <a:cxn ang="0">
                  <a:pos x="359" y="890"/>
                </a:cxn>
                <a:cxn ang="0">
                  <a:pos x="365" y="799"/>
                </a:cxn>
                <a:cxn ang="0">
                  <a:pos x="396" y="643"/>
                </a:cxn>
                <a:cxn ang="0">
                  <a:pos x="436" y="500"/>
                </a:cxn>
                <a:cxn ang="0">
                  <a:pos x="496" y="356"/>
                </a:cxn>
                <a:cxn ang="0">
                  <a:pos x="628" y="76"/>
                </a:cxn>
                <a:cxn ang="0">
                  <a:pos x="569" y="0"/>
                </a:cxn>
                <a:cxn ang="0">
                  <a:pos x="569" y="0"/>
                </a:cxn>
              </a:cxnLst>
              <a:rect l="0" t="0" r="r" b="b"/>
              <a:pathLst>
                <a:path w="1107" h="1498">
                  <a:moveTo>
                    <a:pt x="569" y="0"/>
                  </a:moveTo>
                  <a:lnTo>
                    <a:pt x="536" y="73"/>
                  </a:lnTo>
                  <a:lnTo>
                    <a:pt x="466" y="228"/>
                  </a:lnTo>
                  <a:lnTo>
                    <a:pt x="365" y="403"/>
                  </a:lnTo>
                  <a:lnTo>
                    <a:pt x="228" y="605"/>
                  </a:lnTo>
                  <a:lnTo>
                    <a:pt x="114" y="755"/>
                  </a:lnTo>
                  <a:lnTo>
                    <a:pt x="0" y="884"/>
                  </a:lnTo>
                  <a:lnTo>
                    <a:pt x="0" y="1215"/>
                  </a:lnTo>
                  <a:lnTo>
                    <a:pt x="774" y="1215"/>
                  </a:lnTo>
                  <a:lnTo>
                    <a:pt x="804" y="1333"/>
                  </a:lnTo>
                  <a:lnTo>
                    <a:pt x="850" y="1409"/>
                  </a:lnTo>
                  <a:lnTo>
                    <a:pt x="987" y="1498"/>
                  </a:lnTo>
                  <a:lnTo>
                    <a:pt x="1107" y="1498"/>
                  </a:lnTo>
                  <a:lnTo>
                    <a:pt x="996" y="1494"/>
                  </a:lnTo>
                  <a:lnTo>
                    <a:pt x="878" y="1415"/>
                  </a:lnTo>
                  <a:lnTo>
                    <a:pt x="816" y="1274"/>
                  </a:lnTo>
                  <a:lnTo>
                    <a:pt x="1017" y="1422"/>
                  </a:lnTo>
                  <a:lnTo>
                    <a:pt x="932" y="1338"/>
                  </a:lnTo>
                  <a:lnTo>
                    <a:pt x="724" y="981"/>
                  </a:lnTo>
                  <a:lnTo>
                    <a:pt x="724" y="884"/>
                  </a:lnTo>
                  <a:lnTo>
                    <a:pt x="751" y="810"/>
                  </a:lnTo>
                  <a:lnTo>
                    <a:pt x="835" y="858"/>
                  </a:lnTo>
                  <a:lnTo>
                    <a:pt x="901" y="858"/>
                  </a:lnTo>
                  <a:lnTo>
                    <a:pt x="829" y="844"/>
                  </a:lnTo>
                  <a:lnTo>
                    <a:pt x="755" y="766"/>
                  </a:lnTo>
                  <a:lnTo>
                    <a:pt x="694" y="441"/>
                  </a:lnTo>
                  <a:lnTo>
                    <a:pt x="688" y="525"/>
                  </a:lnTo>
                  <a:lnTo>
                    <a:pt x="650" y="584"/>
                  </a:lnTo>
                  <a:lnTo>
                    <a:pt x="588" y="778"/>
                  </a:lnTo>
                  <a:lnTo>
                    <a:pt x="525" y="890"/>
                  </a:lnTo>
                  <a:lnTo>
                    <a:pt x="430" y="981"/>
                  </a:lnTo>
                  <a:lnTo>
                    <a:pt x="396" y="981"/>
                  </a:lnTo>
                  <a:lnTo>
                    <a:pt x="377" y="955"/>
                  </a:lnTo>
                  <a:lnTo>
                    <a:pt x="359" y="890"/>
                  </a:lnTo>
                  <a:lnTo>
                    <a:pt x="365" y="799"/>
                  </a:lnTo>
                  <a:lnTo>
                    <a:pt x="396" y="643"/>
                  </a:lnTo>
                  <a:lnTo>
                    <a:pt x="436" y="500"/>
                  </a:lnTo>
                  <a:lnTo>
                    <a:pt x="496" y="356"/>
                  </a:lnTo>
                  <a:lnTo>
                    <a:pt x="628" y="76"/>
                  </a:lnTo>
                  <a:lnTo>
                    <a:pt x="569" y="0"/>
                  </a:lnTo>
                  <a:lnTo>
                    <a:pt x="5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68" name="Freeform 48"/>
            <p:cNvSpPr>
              <a:spLocks/>
            </p:cNvSpPr>
            <p:nvPr/>
          </p:nvSpPr>
          <p:spPr bwMode="auto">
            <a:xfrm>
              <a:off x="2335" y="2751"/>
              <a:ext cx="71" cy="183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9" y="105"/>
                </a:cxn>
                <a:cxn ang="0">
                  <a:pos x="28" y="247"/>
                </a:cxn>
                <a:cxn ang="0">
                  <a:pos x="140" y="365"/>
                </a:cxn>
                <a:cxn ang="0">
                  <a:pos x="64" y="314"/>
                </a:cxn>
                <a:cxn ang="0">
                  <a:pos x="40" y="301"/>
                </a:cxn>
                <a:cxn ang="0">
                  <a:pos x="15" y="331"/>
                </a:cxn>
                <a:cxn ang="0">
                  <a:pos x="34" y="287"/>
                </a:cxn>
                <a:cxn ang="0">
                  <a:pos x="0" y="247"/>
                </a:cxn>
                <a:cxn ang="0">
                  <a:pos x="0" y="11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140" h="365">
                  <a:moveTo>
                    <a:pt x="34" y="0"/>
                  </a:moveTo>
                  <a:lnTo>
                    <a:pt x="9" y="105"/>
                  </a:lnTo>
                  <a:lnTo>
                    <a:pt x="28" y="247"/>
                  </a:lnTo>
                  <a:lnTo>
                    <a:pt x="140" y="365"/>
                  </a:lnTo>
                  <a:lnTo>
                    <a:pt x="64" y="314"/>
                  </a:lnTo>
                  <a:lnTo>
                    <a:pt x="40" y="301"/>
                  </a:lnTo>
                  <a:lnTo>
                    <a:pt x="15" y="331"/>
                  </a:lnTo>
                  <a:lnTo>
                    <a:pt x="34" y="287"/>
                  </a:lnTo>
                  <a:lnTo>
                    <a:pt x="0" y="247"/>
                  </a:lnTo>
                  <a:lnTo>
                    <a:pt x="0" y="11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69" name="Freeform 49"/>
            <p:cNvSpPr>
              <a:spLocks/>
            </p:cNvSpPr>
            <p:nvPr/>
          </p:nvSpPr>
          <p:spPr bwMode="auto">
            <a:xfrm>
              <a:off x="2393" y="2924"/>
              <a:ext cx="61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5"/>
                </a:cxn>
                <a:cxn ang="0">
                  <a:pos x="30" y="266"/>
                </a:cxn>
                <a:cxn ang="0">
                  <a:pos x="80" y="377"/>
                </a:cxn>
                <a:cxn ang="0">
                  <a:pos x="121" y="388"/>
                </a:cxn>
                <a:cxn ang="0">
                  <a:pos x="91" y="361"/>
                </a:cxn>
                <a:cxn ang="0">
                  <a:pos x="51" y="257"/>
                </a:cxn>
                <a:cxn ang="0">
                  <a:pos x="15" y="57"/>
                </a:cxn>
                <a:cxn ang="0">
                  <a:pos x="19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1" h="388">
                  <a:moveTo>
                    <a:pt x="0" y="0"/>
                  </a:moveTo>
                  <a:lnTo>
                    <a:pt x="0" y="65"/>
                  </a:lnTo>
                  <a:lnTo>
                    <a:pt x="30" y="266"/>
                  </a:lnTo>
                  <a:lnTo>
                    <a:pt x="80" y="377"/>
                  </a:lnTo>
                  <a:lnTo>
                    <a:pt x="121" y="388"/>
                  </a:lnTo>
                  <a:lnTo>
                    <a:pt x="91" y="361"/>
                  </a:lnTo>
                  <a:lnTo>
                    <a:pt x="51" y="257"/>
                  </a:lnTo>
                  <a:lnTo>
                    <a:pt x="15" y="57"/>
                  </a:lnTo>
                  <a:lnTo>
                    <a:pt x="19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70" name="Freeform 50"/>
            <p:cNvSpPr>
              <a:spLocks/>
            </p:cNvSpPr>
            <p:nvPr/>
          </p:nvSpPr>
          <p:spPr bwMode="auto">
            <a:xfrm>
              <a:off x="2390" y="2916"/>
              <a:ext cx="77" cy="2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51"/>
                </a:cxn>
                <a:cxn ang="0">
                  <a:pos x="152" y="175"/>
                </a:cxn>
                <a:cxn ang="0">
                  <a:pos x="152" y="314"/>
                </a:cxn>
                <a:cxn ang="0">
                  <a:pos x="127" y="403"/>
                </a:cxn>
                <a:cxn ang="0">
                  <a:pos x="118" y="392"/>
                </a:cxn>
                <a:cxn ang="0">
                  <a:pos x="131" y="304"/>
                </a:cxn>
                <a:cxn ang="0">
                  <a:pos x="131" y="247"/>
                </a:cxn>
                <a:cxn ang="0">
                  <a:pos x="82" y="124"/>
                </a:cxn>
                <a:cxn ang="0">
                  <a:pos x="21" y="87"/>
                </a:cxn>
                <a:cxn ang="0">
                  <a:pos x="11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2" h="403">
                  <a:moveTo>
                    <a:pt x="0" y="0"/>
                  </a:moveTo>
                  <a:lnTo>
                    <a:pt x="57" y="51"/>
                  </a:lnTo>
                  <a:lnTo>
                    <a:pt x="152" y="175"/>
                  </a:lnTo>
                  <a:lnTo>
                    <a:pt x="152" y="314"/>
                  </a:lnTo>
                  <a:lnTo>
                    <a:pt x="127" y="403"/>
                  </a:lnTo>
                  <a:lnTo>
                    <a:pt x="118" y="392"/>
                  </a:lnTo>
                  <a:lnTo>
                    <a:pt x="131" y="304"/>
                  </a:lnTo>
                  <a:lnTo>
                    <a:pt x="131" y="247"/>
                  </a:lnTo>
                  <a:lnTo>
                    <a:pt x="82" y="124"/>
                  </a:lnTo>
                  <a:lnTo>
                    <a:pt x="21" y="87"/>
                  </a:lnTo>
                  <a:lnTo>
                    <a:pt x="11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71" name="Freeform 51"/>
            <p:cNvSpPr>
              <a:spLocks/>
            </p:cNvSpPr>
            <p:nvPr/>
          </p:nvSpPr>
          <p:spPr bwMode="auto">
            <a:xfrm>
              <a:off x="2352" y="2364"/>
              <a:ext cx="211" cy="877"/>
            </a:xfrm>
            <a:custGeom>
              <a:avLst/>
              <a:gdLst/>
              <a:ahLst/>
              <a:cxnLst>
                <a:cxn ang="0">
                  <a:pos x="6" y="28"/>
                </a:cxn>
                <a:cxn ang="0">
                  <a:pos x="55" y="93"/>
                </a:cxn>
                <a:cxn ang="0">
                  <a:pos x="91" y="190"/>
                </a:cxn>
                <a:cxn ang="0">
                  <a:pos x="116" y="327"/>
                </a:cxn>
                <a:cxn ang="0">
                  <a:pos x="133" y="473"/>
                </a:cxn>
                <a:cxn ang="0">
                  <a:pos x="207" y="646"/>
                </a:cxn>
                <a:cxn ang="0">
                  <a:pos x="207" y="722"/>
                </a:cxn>
                <a:cxn ang="0">
                  <a:pos x="158" y="695"/>
                </a:cxn>
                <a:cxn ang="0">
                  <a:pos x="207" y="768"/>
                </a:cxn>
                <a:cxn ang="0">
                  <a:pos x="207" y="859"/>
                </a:cxn>
                <a:cxn ang="0">
                  <a:pos x="158" y="768"/>
                </a:cxn>
                <a:cxn ang="0">
                  <a:pos x="97" y="638"/>
                </a:cxn>
                <a:cxn ang="0">
                  <a:pos x="181" y="859"/>
                </a:cxn>
                <a:cxn ang="0">
                  <a:pos x="335" y="1209"/>
                </a:cxn>
                <a:cxn ang="0">
                  <a:pos x="405" y="1385"/>
                </a:cxn>
                <a:cxn ang="0">
                  <a:pos x="405" y="1507"/>
                </a:cxn>
                <a:cxn ang="0">
                  <a:pos x="374" y="1627"/>
                </a:cxn>
                <a:cxn ang="0">
                  <a:pos x="316" y="1695"/>
                </a:cxn>
                <a:cxn ang="0">
                  <a:pos x="274" y="1716"/>
                </a:cxn>
                <a:cxn ang="0">
                  <a:pos x="293" y="1659"/>
                </a:cxn>
                <a:cxn ang="0">
                  <a:pos x="316" y="1520"/>
                </a:cxn>
                <a:cxn ang="0">
                  <a:pos x="258" y="1691"/>
                </a:cxn>
                <a:cxn ang="0">
                  <a:pos x="207" y="1733"/>
                </a:cxn>
                <a:cxn ang="0">
                  <a:pos x="133" y="1752"/>
                </a:cxn>
                <a:cxn ang="0">
                  <a:pos x="232" y="1752"/>
                </a:cxn>
                <a:cxn ang="0">
                  <a:pos x="310" y="1716"/>
                </a:cxn>
                <a:cxn ang="0">
                  <a:pos x="348" y="1682"/>
                </a:cxn>
                <a:cxn ang="0">
                  <a:pos x="401" y="1613"/>
                </a:cxn>
                <a:cxn ang="0">
                  <a:pos x="420" y="1496"/>
                </a:cxn>
                <a:cxn ang="0">
                  <a:pos x="414" y="1391"/>
                </a:cxn>
                <a:cxn ang="0">
                  <a:pos x="411" y="1364"/>
                </a:cxn>
                <a:cxn ang="0">
                  <a:pos x="285" y="1053"/>
                </a:cxn>
                <a:cxn ang="0">
                  <a:pos x="277" y="975"/>
                </a:cxn>
                <a:cxn ang="0">
                  <a:pos x="245" y="883"/>
                </a:cxn>
                <a:cxn ang="0">
                  <a:pos x="247" y="828"/>
                </a:cxn>
                <a:cxn ang="0">
                  <a:pos x="228" y="773"/>
                </a:cxn>
                <a:cxn ang="0">
                  <a:pos x="228" y="663"/>
                </a:cxn>
                <a:cxn ang="0">
                  <a:pos x="158" y="494"/>
                </a:cxn>
                <a:cxn ang="0">
                  <a:pos x="116" y="214"/>
                </a:cxn>
                <a:cxn ang="0">
                  <a:pos x="70" y="78"/>
                </a:cxn>
                <a:cxn ang="0">
                  <a:pos x="0" y="0"/>
                </a:cxn>
                <a:cxn ang="0">
                  <a:pos x="6" y="28"/>
                </a:cxn>
                <a:cxn ang="0">
                  <a:pos x="6" y="28"/>
                </a:cxn>
              </a:cxnLst>
              <a:rect l="0" t="0" r="r" b="b"/>
              <a:pathLst>
                <a:path w="420" h="1752">
                  <a:moveTo>
                    <a:pt x="6" y="28"/>
                  </a:moveTo>
                  <a:lnTo>
                    <a:pt x="55" y="93"/>
                  </a:lnTo>
                  <a:lnTo>
                    <a:pt x="91" y="190"/>
                  </a:lnTo>
                  <a:lnTo>
                    <a:pt x="116" y="327"/>
                  </a:lnTo>
                  <a:lnTo>
                    <a:pt x="133" y="473"/>
                  </a:lnTo>
                  <a:lnTo>
                    <a:pt x="207" y="646"/>
                  </a:lnTo>
                  <a:lnTo>
                    <a:pt x="207" y="722"/>
                  </a:lnTo>
                  <a:lnTo>
                    <a:pt x="158" y="695"/>
                  </a:lnTo>
                  <a:lnTo>
                    <a:pt x="207" y="768"/>
                  </a:lnTo>
                  <a:lnTo>
                    <a:pt x="207" y="859"/>
                  </a:lnTo>
                  <a:lnTo>
                    <a:pt x="158" y="768"/>
                  </a:lnTo>
                  <a:lnTo>
                    <a:pt x="97" y="638"/>
                  </a:lnTo>
                  <a:lnTo>
                    <a:pt x="181" y="859"/>
                  </a:lnTo>
                  <a:lnTo>
                    <a:pt x="335" y="1209"/>
                  </a:lnTo>
                  <a:lnTo>
                    <a:pt x="405" y="1385"/>
                  </a:lnTo>
                  <a:lnTo>
                    <a:pt x="405" y="1507"/>
                  </a:lnTo>
                  <a:lnTo>
                    <a:pt x="374" y="1627"/>
                  </a:lnTo>
                  <a:lnTo>
                    <a:pt x="316" y="1695"/>
                  </a:lnTo>
                  <a:lnTo>
                    <a:pt x="274" y="1716"/>
                  </a:lnTo>
                  <a:lnTo>
                    <a:pt x="293" y="1659"/>
                  </a:lnTo>
                  <a:lnTo>
                    <a:pt x="316" y="1520"/>
                  </a:lnTo>
                  <a:lnTo>
                    <a:pt x="258" y="1691"/>
                  </a:lnTo>
                  <a:lnTo>
                    <a:pt x="207" y="1733"/>
                  </a:lnTo>
                  <a:lnTo>
                    <a:pt x="133" y="1752"/>
                  </a:lnTo>
                  <a:lnTo>
                    <a:pt x="232" y="1752"/>
                  </a:lnTo>
                  <a:lnTo>
                    <a:pt x="310" y="1716"/>
                  </a:lnTo>
                  <a:lnTo>
                    <a:pt x="348" y="1682"/>
                  </a:lnTo>
                  <a:lnTo>
                    <a:pt x="401" y="1613"/>
                  </a:lnTo>
                  <a:lnTo>
                    <a:pt x="420" y="1496"/>
                  </a:lnTo>
                  <a:lnTo>
                    <a:pt x="414" y="1391"/>
                  </a:lnTo>
                  <a:lnTo>
                    <a:pt x="411" y="1364"/>
                  </a:lnTo>
                  <a:lnTo>
                    <a:pt x="285" y="1053"/>
                  </a:lnTo>
                  <a:lnTo>
                    <a:pt x="277" y="975"/>
                  </a:lnTo>
                  <a:lnTo>
                    <a:pt x="245" y="883"/>
                  </a:lnTo>
                  <a:lnTo>
                    <a:pt x="247" y="828"/>
                  </a:lnTo>
                  <a:lnTo>
                    <a:pt x="228" y="773"/>
                  </a:lnTo>
                  <a:lnTo>
                    <a:pt x="228" y="663"/>
                  </a:lnTo>
                  <a:lnTo>
                    <a:pt x="158" y="494"/>
                  </a:lnTo>
                  <a:lnTo>
                    <a:pt x="116" y="214"/>
                  </a:lnTo>
                  <a:lnTo>
                    <a:pt x="70" y="78"/>
                  </a:lnTo>
                  <a:lnTo>
                    <a:pt x="0" y="0"/>
                  </a:lnTo>
                  <a:lnTo>
                    <a:pt x="6" y="28"/>
                  </a:lnTo>
                  <a:lnTo>
                    <a:pt x="6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72" name="Freeform 52"/>
            <p:cNvSpPr>
              <a:spLocks/>
            </p:cNvSpPr>
            <p:nvPr/>
          </p:nvSpPr>
          <p:spPr bwMode="auto">
            <a:xfrm>
              <a:off x="1379" y="2173"/>
              <a:ext cx="361" cy="88"/>
            </a:xfrm>
            <a:custGeom>
              <a:avLst/>
              <a:gdLst/>
              <a:ahLst/>
              <a:cxnLst>
                <a:cxn ang="0">
                  <a:pos x="723" y="0"/>
                </a:cxn>
                <a:cxn ang="0">
                  <a:pos x="419" y="55"/>
                </a:cxn>
                <a:cxn ang="0">
                  <a:pos x="171" y="129"/>
                </a:cxn>
                <a:cxn ang="0">
                  <a:pos x="0" y="174"/>
                </a:cxn>
                <a:cxn ang="0">
                  <a:pos x="204" y="96"/>
                </a:cxn>
                <a:cxn ang="0">
                  <a:pos x="396" y="39"/>
                </a:cxn>
                <a:cxn ang="0">
                  <a:pos x="586" y="7"/>
                </a:cxn>
                <a:cxn ang="0">
                  <a:pos x="723" y="0"/>
                </a:cxn>
                <a:cxn ang="0">
                  <a:pos x="723" y="0"/>
                </a:cxn>
              </a:cxnLst>
              <a:rect l="0" t="0" r="r" b="b"/>
              <a:pathLst>
                <a:path w="723" h="174">
                  <a:moveTo>
                    <a:pt x="723" y="0"/>
                  </a:moveTo>
                  <a:lnTo>
                    <a:pt x="419" y="55"/>
                  </a:lnTo>
                  <a:lnTo>
                    <a:pt x="171" y="129"/>
                  </a:lnTo>
                  <a:lnTo>
                    <a:pt x="0" y="174"/>
                  </a:lnTo>
                  <a:lnTo>
                    <a:pt x="204" y="96"/>
                  </a:lnTo>
                  <a:lnTo>
                    <a:pt x="396" y="39"/>
                  </a:lnTo>
                  <a:lnTo>
                    <a:pt x="586" y="7"/>
                  </a:lnTo>
                  <a:lnTo>
                    <a:pt x="723" y="0"/>
                  </a:lnTo>
                  <a:lnTo>
                    <a:pt x="7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73" name="Freeform 53"/>
            <p:cNvSpPr>
              <a:spLocks/>
            </p:cNvSpPr>
            <p:nvPr/>
          </p:nvSpPr>
          <p:spPr bwMode="auto">
            <a:xfrm>
              <a:off x="1367" y="2467"/>
              <a:ext cx="323" cy="635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237" y="325"/>
                </a:cxn>
                <a:cxn ang="0">
                  <a:pos x="456" y="899"/>
                </a:cxn>
                <a:cxn ang="0">
                  <a:pos x="570" y="1019"/>
                </a:cxn>
                <a:cxn ang="0">
                  <a:pos x="646" y="1270"/>
                </a:cxn>
                <a:cxn ang="0">
                  <a:pos x="142" y="1270"/>
                </a:cxn>
                <a:cxn ang="0">
                  <a:pos x="188" y="1180"/>
                </a:cxn>
                <a:cxn ang="0">
                  <a:pos x="188" y="992"/>
                </a:cxn>
                <a:cxn ang="0">
                  <a:pos x="110" y="1099"/>
                </a:cxn>
                <a:cxn ang="0">
                  <a:pos x="24" y="1270"/>
                </a:cxn>
                <a:cxn ang="0">
                  <a:pos x="0" y="1270"/>
                </a:cxn>
                <a:cxn ang="0">
                  <a:pos x="59" y="1074"/>
                </a:cxn>
                <a:cxn ang="0">
                  <a:pos x="131" y="872"/>
                </a:cxn>
                <a:cxn ang="0">
                  <a:pos x="131" y="793"/>
                </a:cxn>
                <a:cxn ang="0">
                  <a:pos x="59" y="631"/>
                </a:cxn>
                <a:cxn ang="0">
                  <a:pos x="59" y="549"/>
                </a:cxn>
                <a:cxn ang="0">
                  <a:pos x="79" y="488"/>
                </a:cxn>
                <a:cxn ang="0">
                  <a:pos x="79" y="333"/>
                </a:cxn>
                <a:cxn ang="0">
                  <a:pos x="41" y="260"/>
                </a:cxn>
                <a:cxn ang="0">
                  <a:pos x="55" y="203"/>
                </a:cxn>
                <a:cxn ang="0">
                  <a:pos x="87" y="333"/>
                </a:cxn>
                <a:cxn ang="0">
                  <a:pos x="87" y="494"/>
                </a:cxn>
                <a:cxn ang="0">
                  <a:pos x="79" y="559"/>
                </a:cxn>
                <a:cxn ang="0">
                  <a:pos x="100" y="640"/>
                </a:cxn>
                <a:cxn ang="0">
                  <a:pos x="199" y="808"/>
                </a:cxn>
                <a:cxn ang="0">
                  <a:pos x="232" y="819"/>
                </a:cxn>
                <a:cxn ang="0">
                  <a:pos x="264" y="802"/>
                </a:cxn>
                <a:cxn ang="0">
                  <a:pos x="283" y="760"/>
                </a:cxn>
                <a:cxn ang="0">
                  <a:pos x="287" y="678"/>
                </a:cxn>
                <a:cxn ang="0">
                  <a:pos x="283" y="574"/>
                </a:cxn>
                <a:cxn ang="0">
                  <a:pos x="220" y="348"/>
                </a:cxn>
                <a:cxn ang="0">
                  <a:pos x="199" y="245"/>
                </a:cxn>
                <a:cxn ang="0">
                  <a:pos x="169" y="57"/>
                </a:cxn>
                <a:cxn ang="0">
                  <a:pos x="169" y="0"/>
                </a:cxn>
                <a:cxn ang="0">
                  <a:pos x="169" y="0"/>
                </a:cxn>
              </a:cxnLst>
              <a:rect l="0" t="0" r="r" b="b"/>
              <a:pathLst>
                <a:path w="646" h="1270">
                  <a:moveTo>
                    <a:pt x="169" y="0"/>
                  </a:moveTo>
                  <a:lnTo>
                    <a:pt x="237" y="325"/>
                  </a:lnTo>
                  <a:lnTo>
                    <a:pt x="456" y="899"/>
                  </a:lnTo>
                  <a:lnTo>
                    <a:pt x="570" y="1019"/>
                  </a:lnTo>
                  <a:lnTo>
                    <a:pt x="646" y="1270"/>
                  </a:lnTo>
                  <a:lnTo>
                    <a:pt x="142" y="1270"/>
                  </a:lnTo>
                  <a:lnTo>
                    <a:pt x="188" y="1180"/>
                  </a:lnTo>
                  <a:lnTo>
                    <a:pt x="188" y="992"/>
                  </a:lnTo>
                  <a:lnTo>
                    <a:pt x="110" y="1099"/>
                  </a:lnTo>
                  <a:lnTo>
                    <a:pt x="24" y="1270"/>
                  </a:lnTo>
                  <a:lnTo>
                    <a:pt x="0" y="1270"/>
                  </a:lnTo>
                  <a:lnTo>
                    <a:pt x="59" y="1074"/>
                  </a:lnTo>
                  <a:lnTo>
                    <a:pt x="131" y="872"/>
                  </a:lnTo>
                  <a:lnTo>
                    <a:pt x="131" y="793"/>
                  </a:lnTo>
                  <a:lnTo>
                    <a:pt x="59" y="631"/>
                  </a:lnTo>
                  <a:lnTo>
                    <a:pt x="59" y="549"/>
                  </a:lnTo>
                  <a:lnTo>
                    <a:pt x="79" y="488"/>
                  </a:lnTo>
                  <a:lnTo>
                    <a:pt x="79" y="333"/>
                  </a:lnTo>
                  <a:lnTo>
                    <a:pt x="41" y="260"/>
                  </a:lnTo>
                  <a:lnTo>
                    <a:pt x="55" y="203"/>
                  </a:lnTo>
                  <a:lnTo>
                    <a:pt x="87" y="333"/>
                  </a:lnTo>
                  <a:lnTo>
                    <a:pt x="87" y="494"/>
                  </a:lnTo>
                  <a:lnTo>
                    <a:pt x="79" y="559"/>
                  </a:lnTo>
                  <a:lnTo>
                    <a:pt x="100" y="640"/>
                  </a:lnTo>
                  <a:lnTo>
                    <a:pt x="199" y="808"/>
                  </a:lnTo>
                  <a:lnTo>
                    <a:pt x="232" y="819"/>
                  </a:lnTo>
                  <a:lnTo>
                    <a:pt x="264" y="802"/>
                  </a:lnTo>
                  <a:lnTo>
                    <a:pt x="283" y="760"/>
                  </a:lnTo>
                  <a:lnTo>
                    <a:pt x="287" y="678"/>
                  </a:lnTo>
                  <a:lnTo>
                    <a:pt x="283" y="574"/>
                  </a:lnTo>
                  <a:lnTo>
                    <a:pt x="220" y="348"/>
                  </a:lnTo>
                  <a:lnTo>
                    <a:pt x="199" y="245"/>
                  </a:lnTo>
                  <a:lnTo>
                    <a:pt x="169" y="57"/>
                  </a:lnTo>
                  <a:lnTo>
                    <a:pt x="169" y="0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74" name="Freeform 54"/>
            <p:cNvSpPr>
              <a:spLocks/>
            </p:cNvSpPr>
            <p:nvPr/>
          </p:nvSpPr>
          <p:spPr bwMode="auto">
            <a:xfrm>
              <a:off x="1296" y="2327"/>
              <a:ext cx="92" cy="424"/>
            </a:xfrm>
            <a:custGeom>
              <a:avLst/>
              <a:gdLst/>
              <a:ahLst/>
              <a:cxnLst>
                <a:cxn ang="0">
                  <a:pos x="27" y="685"/>
                </a:cxn>
                <a:cxn ang="0">
                  <a:pos x="9" y="732"/>
                </a:cxn>
                <a:cxn ang="0">
                  <a:pos x="9" y="782"/>
                </a:cxn>
                <a:cxn ang="0">
                  <a:pos x="34" y="824"/>
                </a:cxn>
                <a:cxn ang="0">
                  <a:pos x="82" y="848"/>
                </a:cxn>
                <a:cxn ang="0">
                  <a:pos x="133" y="848"/>
                </a:cxn>
                <a:cxn ang="0">
                  <a:pos x="171" y="829"/>
                </a:cxn>
                <a:cxn ang="0">
                  <a:pos x="182" y="799"/>
                </a:cxn>
                <a:cxn ang="0">
                  <a:pos x="182" y="725"/>
                </a:cxn>
                <a:cxn ang="0">
                  <a:pos x="165" y="660"/>
                </a:cxn>
                <a:cxn ang="0">
                  <a:pos x="122" y="590"/>
                </a:cxn>
                <a:cxn ang="0">
                  <a:pos x="78" y="483"/>
                </a:cxn>
                <a:cxn ang="0">
                  <a:pos x="34" y="320"/>
                </a:cxn>
                <a:cxn ang="0">
                  <a:pos x="13" y="210"/>
                </a:cxn>
                <a:cxn ang="0">
                  <a:pos x="13" y="145"/>
                </a:cxn>
                <a:cxn ang="0">
                  <a:pos x="27" y="71"/>
                </a:cxn>
                <a:cxn ang="0">
                  <a:pos x="51" y="0"/>
                </a:cxn>
                <a:cxn ang="0">
                  <a:pos x="13" y="71"/>
                </a:cxn>
                <a:cxn ang="0">
                  <a:pos x="0" y="168"/>
                </a:cxn>
                <a:cxn ang="0">
                  <a:pos x="0" y="287"/>
                </a:cxn>
                <a:cxn ang="0">
                  <a:pos x="19" y="605"/>
                </a:cxn>
                <a:cxn ang="0">
                  <a:pos x="34" y="575"/>
                </a:cxn>
                <a:cxn ang="0">
                  <a:pos x="51" y="563"/>
                </a:cxn>
                <a:cxn ang="0">
                  <a:pos x="78" y="575"/>
                </a:cxn>
                <a:cxn ang="0">
                  <a:pos x="91" y="613"/>
                </a:cxn>
                <a:cxn ang="0">
                  <a:pos x="97" y="677"/>
                </a:cxn>
                <a:cxn ang="0">
                  <a:pos x="82" y="715"/>
                </a:cxn>
                <a:cxn ang="0">
                  <a:pos x="47" y="732"/>
                </a:cxn>
                <a:cxn ang="0">
                  <a:pos x="34" y="732"/>
                </a:cxn>
                <a:cxn ang="0">
                  <a:pos x="19" y="715"/>
                </a:cxn>
                <a:cxn ang="0">
                  <a:pos x="27" y="685"/>
                </a:cxn>
                <a:cxn ang="0">
                  <a:pos x="27" y="685"/>
                </a:cxn>
              </a:cxnLst>
              <a:rect l="0" t="0" r="r" b="b"/>
              <a:pathLst>
                <a:path w="182" h="848">
                  <a:moveTo>
                    <a:pt x="27" y="685"/>
                  </a:moveTo>
                  <a:lnTo>
                    <a:pt x="9" y="732"/>
                  </a:lnTo>
                  <a:lnTo>
                    <a:pt x="9" y="782"/>
                  </a:lnTo>
                  <a:lnTo>
                    <a:pt x="34" y="824"/>
                  </a:lnTo>
                  <a:lnTo>
                    <a:pt x="82" y="848"/>
                  </a:lnTo>
                  <a:lnTo>
                    <a:pt x="133" y="848"/>
                  </a:lnTo>
                  <a:lnTo>
                    <a:pt x="171" y="829"/>
                  </a:lnTo>
                  <a:lnTo>
                    <a:pt x="182" y="799"/>
                  </a:lnTo>
                  <a:lnTo>
                    <a:pt x="182" y="725"/>
                  </a:lnTo>
                  <a:lnTo>
                    <a:pt x="165" y="660"/>
                  </a:lnTo>
                  <a:lnTo>
                    <a:pt x="122" y="590"/>
                  </a:lnTo>
                  <a:lnTo>
                    <a:pt x="78" y="483"/>
                  </a:lnTo>
                  <a:lnTo>
                    <a:pt x="34" y="320"/>
                  </a:lnTo>
                  <a:lnTo>
                    <a:pt x="13" y="210"/>
                  </a:lnTo>
                  <a:lnTo>
                    <a:pt x="13" y="145"/>
                  </a:lnTo>
                  <a:lnTo>
                    <a:pt x="27" y="71"/>
                  </a:lnTo>
                  <a:lnTo>
                    <a:pt x="51" y="0"/>
                  </a:lnTo>
                  <a:lnTo>
                    <a:pt x="13" y="71"/>
                  </a:lnTo>
                  <a:lnTo>
                    <a:pt x="0" y="168"/>
                  </a:lnTo>
                  <a:lnTo>
                    <a:pt x="0" y="287"/>
                  </a:lnTo>
                  <a:lnTo>
                    <a:pt x="19" y="605"/>
                  </a:lnTo>
                  <a:lnTo>
                    <a:pt x="34" y="575"/>
                  </a:lnTo>
                  <a:lnTo>
                    <a:pt x="51" y="563"/>
                  </a:lnTo>
                  <a:lnTo>
                    <a:pt x="78" y="575"/>
                  </a:lnTo>
                  <a:lnTo>
                    <a:pt x="91" y="613"/>
                  </a:lnTo>
                  <a:lnTo>
                    <a:pt x="97" y="677"/>
                  </a:lnTo>
                  <a:lnTo>
                    <a:pt x="82" y="715"/>
                  </a:lnTo>
                  <a:lnTo>
                    <a:pt x="47" y="732"/>
                  </a:lnTo>
                  <a:lnTo>
                    <a:pt x="34" y="732"/>
                  </a:lnTo>
                  <a:lnTo>
                    <a:pt x="19" y="715"/>
                  </a:lnTo>
                  <a:lnTo>
                    <a:pt x="27" y="685"/>
                  </a:lnTo>
                  <a:lnTo>
                    <a:pt x="27" y="6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75" name="Freeform 55"/>
            <p:cNvSpPr>
              <a:spLocks/>
            </p:cNvSpPr>
            <p:nvPr/>
          </p:nvSpPr>
          <p:spPr bwMode="auto">
            <a:xfrm>
              <a:off x="1195" y="2525"/>
              <a:ext cx="120" cy="240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0" y="15"/>
                </a:cxn>
                <a:cxn ang="0">
                  <a:pos x="15" y="0"/>
                </a:cxn>
                <a:cxn ang="0">
                  <a:pos x="57" y="25"/>
                </a:cxn>
                <a:cxn ang="0">
                  <a:pos x="97" y="102"/>
                </a:cxn>
                <a:cxn ang="0">
                  <a:pos x="167" y="403"/>
                </a:cxn>
                <a:cxn ang="0">
                  <a:pos x="197" y="452"/>
                </a:cxn>
                <a:cxn ang="0">
                  <a:pos x="222" y="477"/>
                </a:cxn>
                <a:cxn ang="0">
                  <a:pos x="239" y="481"/>
                </a:cxn>
                <a:cxn ang="0">
                  <a:pos x="216" y="481"/>
                </a:cxn>
                <a:cxn ang="0">
                  <a:pos x="154" y="452"/>
                </a:cxn>
                <a:cxn ang="0">
                  <a:pos x="123" y="410"/>
                </a:cxn>
                <a:cxn ang="0">
                  <a:pos x="102" y="353"/>
                </a:cxn>
                <a:cxn ang="0">
                  <a:pos x="97" y="272"/>
                </a:cxn>
                <a:cxn ang="0">
                  <a:pos x="85" y="129"/>
                </a:cxn>
                <a:cxn ang="0">
                  <a:pos x="68" y="70"/>
                </a:cxn>
                <a:cxn ang="0">
                  <a:pos x="47" y="55"/>
                </a:cxn>
                <a:cxn ang="0">
                  <a:pos x="26" y="55"/>
                </a:cxn>
                <a:cxn ang="0">
                  <a:pos x="11" y="70"/>
                </a:cxn>
                <a:cxn ang="0">
                  <a:pos x="0" y="108"/>
                </a:cxn>
                <a:cxn ang="0">
                  <a:pos x="0" y="108"/>
                </a:cxn>
              </a:cxnLst>
              <a:rect l="0" t="0" r="r" b="b"/>
              <a:pathLst>
                <a:path w="239" h="481">
                  <a:moveTo>
                    <a:pt x="0" y="108"/>
                  </a:moveTo>
                  <a:lnTo>
                    <a:pt x="0" y="15"/>
                  </a:lnTo>
                  <a:lnTo>
                    <a:pt x="15" y="0"/>
                  </a:lnTo>
                  <a:lnTo>
                    <a:pt x="57" y="25"/>
                  </a:lnTo>
                  <a:lnTo>
                    <a:pt x="97" y="102"/>
                  </a:lnTo>
                  <a:lnTo>
                    <a:pt x="167" y="403"/>
                  </a:lnTo>
                  <a:lnTo>
                    <a:pt x="197" y="452"/>
                  </a:lnTo>
                  <a:lnTo>
                    <a:pt x="222" y="477"/>
                  </a:lnTo>
                  <a:lnTo>
                    <a:pt x="239" y="481"/>
                  </a:lnTo>
                  <a:lnTo>
                    <a:pt x="216" y="481"/>
                  </a:lnTo>
                  <a:lnTo>
                    <a:pt x="154" y="452"/>
                  </a:lnTo>
                  <a:lnTo>
                    <a:pt x="123" y="410"/>
                  </a:lnTo>
                  <a:lnTo>
                    <a:pt x="102" y="353"/>
                  </a:lnTo>
                  <a:lnTo>
                    <a:pt x="97" y="272"/>
                  </a:lnTo>
                  <a:lnTo>
                    <a:pt x="85" y="129"/>
                  </a:lnTo>
                  <a:lnTo>
                    <a:pt x="68" y="70"/>
                  </a:lnTo>
                  <a:lnTo>
                    <a:pt x="47" y="55"/>
                  </a:lnTo>
                  <a:lnTo>
                    <a:pt x="26" y="55"/>
                  </a:lnTo>
                  <a:lnTo>
                    <a:pt x="11" y="70"/>
                  </a:lnTo>
                  <a:lnTo>
                    <a:pt x="0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76" name="Freeform 56"/>
            <p:cNvSpPr>
              <a:spLocks/>
            </p:cNvSpPr>
            <p:nvPr/>
          </p:nvSpPr>
          <p:spPr bwMode="auto">
            <a:xfrm>
              <a:off x="1200" y="2261"/>
              <a:ext cx="150" cy="284"/>
            </a:xfrm>
            <a:custGeom>
              <a:avLst/>
              <a:gdLst/>
              <a:ahLst/>
              <a:cxnLst>
                <a:cxn ang="0">
                  <a:pos x="298" y="0"/>
                </a:cxn>
                <a:cxn ang="0">
                  <a:pos x="226" y="118"/>
                </a:cxn>
                <a:cxn ang="0">
                  <a:pos x="173" y="156"/>
                </a:cxn>
                <a:cxn ang="0">
                  <a:pos x="131" y="270"/>
                </a:cxn>
                <a:cxn ang="0">
                  <a:pos x="112" y="398"/>
                </a:cxn>
                <a:cxn ang="0">
                  <a:pos x="112" y="569"/>
                </a:cxn>
                <a:cxn ang="0">
                  <a:pos x="91" y="464"/>
                </a:cxn>
                <a:cxn ang="0">
                  <a:pos x="61" y="390"/>
                </a:cxn>
                <a:cxn ang="0">
                  <a:pos x="68" y="333"/>
                </a:cxn>
                <a:cxn ang="0">
                  <a:pos x="46" y="316"/>
                </a:cxn>
                <a:cxn ang="0">
                  <a:pos x="0" y="365"/>
                </a:cxn>
                <a:cxn ang="0">
                  <a:pos x="42" y="301"/>
                </a:cxn>
                <a:cxn ang="0">
                  <a:pos x="143" y="204"/>
                </a:cxn>
                <a:cxn ang="0">
                  <a:pos x="173" y="122"/>
                </a:cxn>
                <a:cxn ang="0">
                  <a:pos x="228" y="90"/>
                </a:cxn>
                <a:cxn ang="0">
                  <a:pos x="298" y="0"/>
                </a:cxn>
                <a:cxn ang="0">
                  <a:pos x="298" y="0"/>
                </a:cxn>
              </a:cxnLst>
              <a:rect l="0" t="0" r="r" b="b"/>
              <a:pathLst>
                <a:path w="298" h="569">
                  <a:moveTo>
                    <a:pt x="298" y="0"/>
                  </a:moveTo>
                  <a:lnTo>
                    <a:pt x="226" y="118"/>
                  </a:lnTo>
                  <a:lnTo>
                    <a:pt x="173" y="156"/>
                  </a:lnTo>
                  <a:lnTo>
                    <a:pt x="131" y="270"/>
                  </a:lnTo>
                  <a:lnTo>
                    <a:pt x="112" y="398"/>
                  </a:lnTo>
                  <a:lnTo>
                    <a:pt x="112" y="569"/>
                  </a:lnTo>
                  <a:lnTo>
                    <a:pt x="91" y="464"/>
                  </a:lnTo>
                  <a:lnTo>
                    <a:pt x="61" y="390"/>
                  </a:lnTo>
                  <a:lnTo>
                    <a:pt x="68" y="333"/>
                  </a:lnTo>
                  <a:lnTo>
                    <a:pt x="46" y="316"/>
                  </a:lnTo>
                  <a:lnTo>
                    <a:pt x="0" y="365"/>
                  </a:lnTo>
                  <a:lnTo>
                    <a:pt x="42" y="301"/>
                  </a:lnTo>
                  <a:lnTo>
                    <a:pt x="143" y="204"/>
                  </a:lnTo>
                  <a:lnTo>
                    <a:pt x="173" y="122"/>
                  </a:lnTo>
                  <a:lnTo>
                    <a:pt x="228" y="90"/>
                  </a:lnTo>
                  <a:lnTo>
                    <a:pt x="298" y="0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77" name="Freeform 57"/>
            <p:cNvSpPr>
              <a:spLocks/>
            </p:cNvSpPr>
            <p:nvPr/>
          </p:nvSpPr>
          <p:spPr bwMode="auto">
            <a:xfrm>
              <a:off x="967" y="2771"/>
              <a:ext cx="355" cy="100"/>
            </a:xfrm>
            <a:custGeom>
              <a:avLst/>
              <a:gdLst/>
              <a:ahLst/>
              <a:cxnLst>
                <a:cxn ang="0">
                  <a:pos x="711" y="0"/>
                </a:cxn>
                <a:cxn ang="0">
                  <a:pos x="628" y="65"/>
                </a:cxn>
                <a:cxn ang="0">
                  <a:pos x="554" y="80"/>
                </a:cxn>
                <a:cxn ang="0">
                  <a:pos x="460" y="88"/>
                </a:cxn>
                <a:cxn ang="0">
                  <a:pos x="341" y="65"/>
                </a:cxn>
                <a:cxn ang="0">
                  <a:pos x="234" y="23"/>
                </a:cxn>
                <a:cxn ang="0">
                  <a:pos x="109" y="17"/>
                </a:cxn>
                <a:cxn ang="0">
                  <a:pos x="0" y="17"/>
                </a:cxn>
                <a:cxn ang="0">
                  <a:pos x="122" y="38"/>
                </a:cxn>
                <a:cxn ang="0">
                  <a:pos x="297" y="105"/>
                </a:cxn>
                <a:cxn ang="0">
                  <a:pos x="417" y="137"/>
                </a:cxn>
                <a:cxn ang="0">
                  <a:pos x="504" y="152"/>
                </a:cxn>
                <a:cxn ang="0">
                  <a:pos x="573" y="147"/>
                </a:cxn>
                <a:cxn ang="0">
                  <a:pos x="624" y="129"/>
                </a:cxn>
                <a:cxn ang="0">
                  <a:pos x="660" y="88"/>
                </a:cxn>
                <a:cxn ang="0">
                  <a:pos x="694" y="38"/>
                </a:cxn>
                <a:cxn ang="0">
                  <a:pos x="669" y="129"/>
                </a:cxn>
                <a:cxn ang="0">
                  <a:pos x="641" y="162"/>
                </a:cxn>
                <a:cxn ang="0">
                  <a:pos x="605" y="185"/>
                </a:cxn>
                <a:cxn ang="0">
                  <a:pos x="529" y="200"/>
                </a:cxn>
                <a:cxn ang="0">
                  <a:pos x="624" y="179"/>
                </a:cxn>
                <a:cxn ang="0">
                  <a:pos x="669" y="147"/>
                </a:cxn>
                <a:cxn ang="0">
                  <a:pos x="694" y="88"/>
                </a:cxn>
                <a:cxn ang="0">
                  <a:pos x="711" y="8"/>
                </a:cxn>
                <a:cxn ang="0">
                  <a:pos x="711" y="0"/>
                </a:cxn>
                <a:cxn ang="0">
                  <a:pos x="711" y="0"/>
                </a:cxn>
              </a:cxnLst>
              <a:rect l="0" t="0" r="r" b="b"/>
              <a:pathLst>
                <a:path w="711" h="200">
                  <a:moveTo>
                    <a:pt x="711" y="0"/>
                  </a:moveTo>
                  <a:lnTo>
                    <a:pt x="628" y="65"/>
                  </a:lnTo>
                  <a:lnTo>
                    <a:pt x="554" y="80"/>
                  </a:lnTo>
                  <a:lnTo>
                    <a:pt x="460" y="88"/>
                  </a:lnTo>
                  <a:lnTo>
                    <a:pt x="341" y="65"/>
                  </a:lnTo>
                  <a:lnTo>
                    <a:pt x="234" y="23"/>
                  </a:lnTo>
                  <a:lnTo>
                    <a:pt x="109" y="17"/>
                  </a:lnTo>
                  <a:lnTo>
                    <a:pt x="0" y="17"/>
                  </a:lnTo>
                  <a:lnTo>
                    <a:pt x="122" y="38"/>
                  </a:lnTo>
                  <a:lnTo>
                    <a:pt x="297" y="105"/>
                  </a:lnTo>
                  <a:lnTo>
                    <a:pt x="417" y="137"/>
                  </a:lnTo>
                  <a:lnTo>
                    <a:pt x="504" y="152"/>
                  </a:lnTo>
                  <a:lnTo>
                    <a:pt x="573" y="147"/>
                  </a:lnTo>
                  <a:lnTo>
                    <a:pt x="624" y="129"/>
                  </a:lnTo>
                  <a:lnTo>
                    <a:pt x="660" y="88"/>
                  </a:lnTo>
                  <a:lnTo>
                    <a:pt x="694" y="38"/>
                  </a:lnTo>
                  <a:lnTo>
                    <a:pt x="669" y="129"/>
                  </a:lnTo>
                  <a:lnTo>
                    <a:pt x="641" y="162"/>
                  </a:lnTo>
                  <a:lnTo>
                    <a:pt x="605" y="185"/>
                  </a:lnTo>
                  <a:lnTo>
                    <a:pt x="529" y="200"/>
                  </a:lnTo>
                  <a:lnTo>
                    <a:pt x="624" y="179"/>
                  </a:lnTo>
                  <a:lnTo>
                    <a:pt x="669" y="147"/>
                  </a:lnTo>
                  <a:lnTo>
                    <a:pt x="694" y="88"/>
                  </a:lnTo>
                  <a:lnTo>
                    <a:pt x="711" y="8"/>
                  </a:lnTo>
                  <a:lnTo>
                    <a:pt x="711" y="0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78" name="Freeform 58"/>
            <p:cNvSpPr>
              <a:spLocks/>
            </p:cNvSpPr>
            <p:nvPr/>
          </p:nvSpPr>
          <p:spPr bwMode="auto">
            <a:xfrm>
              <a:off x="870" y="2484"/>
              <a:ext cx="295" cy="598"/>
            </a:xfrm>
            <a:custGeom>
              <a:avLst/>
              <a:gdLst/>
              <a:ahLst/>
              <a:cxnLst>
                <a:cxn ang="0">
                  <a:pos x="592" y="0"/>
                </a:cxn>
                <a:cxn ang="0">
                  <a:pos x="495" y="145"/>
                </a:cxn>
                <a:cxn ang="0">
                  <a:pos x="440" y="243"/>
                </a:cxn>
                <a:cxn ang="0">
                  <a:pos x="394" y="337"/>
                </a:cxn>
                <a:cxn ang="0">
                  <a:pos x="371" y="428"/>
                </a:cxn>
                <a:cxn ang="0">
                  <a:pos x="360" y="510"/>
                </a:cxn>
                <a:cxn ang="0">
                  <a:pos x="421" y="510"/>
                </a:cxn>
                <a:cxn ang="0">
                  <a:pos x="535" y="540"/>
                </a:cxn>
                <a:cxn ang="0">
                  <a:pos x="415" y="525"/>
                </a:cxn>
                <a:cxn ang="0">
                  <a:pos x="322" y="525"/>
                </a:cxn>
                <a:cxn ang="0">
                  <a:pos x="251" y="534"/>
                </a:cxn>
                <a:cxn ang="0">
                  <a:pos x="189" y="574"/>
                </a:cxn>
                <a:cxn ang="0">
                  <a:pos x="162" y="591"/>
                </a:cxn>
                <a:cxn ang="0">
                  <a:pos x="213" y="591"/>
                </a:cxn>
                <a:cxn ang="0">
                  <a:pos x="162" y="597"/>
                </a:cxn>
                <a:cxn ang="0">
                  <a:pos x="92" y="644"/>
                </a:cxn>
                <a:cxn ang="0">
                  <a:pos x="67" y="696"/>
                </a:cxn>
                <a:cxn ang="0">
                  <a:pos x="59" y="736"/>
                </a:cxn>
                <a:cxn ang="0">
                  <a:pos x="101" y="703"/>
                </a:cxn>
                <a:cxn ang="0">
                  <a:pos x="156" y="703"/>
                </a:cxn>
                <a:cxn ang="0">
                  <a:pos x="107" y="726"/>
                </a:cxn>
                <a:cxn ang="0">
                  <a:pos x="61" y="774"/>
                </a:cxn>
                <a:cxn ang="0">
                  <a:pos x="25" y="848"/>
                </a:cxn>
                <a:cxn ang="0">
                  <a:pos x="14" y="930"/>
                </a:cxn>
                <a:cxn ang="0">
                  <a:pos x="14" y="1084"/>
                </a:cxn>
                <a:cxn ang="0">
                  <a:pos x="14" y="1196"/>
                </a:cxn>
                <a:cxn ang="0">
                  <a:pos x="0" y="897"/>
                </a:cxn>
                <a:cxn ang="0">
                  <a:pos x="14" y="791"/>
                </a:cxn>
                <a:cxn ang="0">
                  <a:pos x="38" y="753"/>
                </a:cxn>
                <a:cxn ang="0">
                  <a:pos x="38" y="654"/>
                </a:cxn>
                <a:cxn ang="0">
                  <a:pos x="90" y="582"/>
                </a:cxn>
                <a:cxn ang="0">
                  <a:pos x="194" y="510"/>
                </a:cxn>
                <a:cxn ang="0">
                  <a:pos x="270" y="445"/>
                </a:cxn>
                <a:cxn ang="0">
                  <a:pos x="365" y="331"/>
                </a:cxn>
                <a:cxn ang="0">
                  <a:pos x="440" y="202"/>
                </a:cxn>
                <a:cxn ang="0">
                  <a:pos x="521" y="88"/>
                </a:cxn>
                <a:cxn ang="0">
                  <a:pos x="592" y="0"/>
                </a:cxn>
                <a:cxn ang="0">
                  <a:pos x="592" y="0"/>
                </a:cxn>
              </a:cxnLst>
              <a:rect l="0" t="0" r="r" b="b"/>
              <a:pathLst>
                <a:path w="592" h="1196">
                  <a:moveTo>
                    <a:pt x="592" y="0"/>
                  </a:moveTo>
                  <a:lnTo>
                    <a:pt x="495" y="145"/>
                  </a:lnTo>
                  <a:lnTo>
                    <a:pt x="440" y="243"/>
                  </a:lnTo>
                  <a:lnTo>
                    <a:pt x="394" y="337"/>
                  </a:lnTo>
                  <a:lnTo>
                    <a:pt x="371" y="428"/>
                  </a:lnTo>
                  <a:lnTo>
                    <a:pt x="360" y="510"/>
                  </a:lnTo>
                  <a:lnTo>
                    <a:pt x="421" y="510"/>
                  </a:lnTo>
                  <a:lnTo>
                    <a:pt x="535" y="540"/>
                  </a:lnTo>
                  <a:lnTo>
                    <a:pt x="415" y="525"/>
                  </a:lnTo>
                  <a:lnTo>
                    <a:pt x="322" y="525"/>
                  </a:lnTo>
                  <a:lnTo>
                    <a:pt x="251" y="534"/>
                  </a:lnTo>
                  <a:lnTo>
                    <a:pt x="189" y="574"/>
                  </a:lnTo>
                  <a:lnTo>
                    <a:pt x="162" y="591"/>
                  </a:lnTo>
                  <a:lnTo>
                    <a:pt x="213" y="591"/>
                  </a:lnTo>
                  <a:lnTo>
                    <a:pt x="162" y="597"/>
                  </a:lnTo>
                  <a:lnTo>
                    <a:pt x="92" y="644"/>
                  </a:lnTo>
                  <a:lnTo>
                    <a:pt x="67" y="696"/>
                  </a:lnTo>
                  <a:lnTo>
                    <a:pt x="59" y="736"/>
                  </a:lnTo>
                  <a:lnTo>
                    <a:pt x="101" y="703"/>
                  </a:lnTo>
                  <a:lnTo>
                    <a:pt x="156" y="703"/>
                  </a:lnTo>
                  <a:lnTo>
                    <a:pt x="107" y="726"/>
                  </a:lnTo>
                  <a:lnTo>
                    <a:pt x="61" y="774"/>
                  </a:lnTo>
                  <a:lnTo>
                    <a:pt x="25" y="848"/>
                  </a:lnTo>
                  <a:lnTo>
                    <a:pt x="14" y="930"/>
                  </a:lnTo>
                  <a:lnTo>
                    <a:pt x="14" y="1084"/>
                  </a:lnTo>
                  <a:lnTo>
                    <a:pt x="14" y="1196"/>
                  </a:lnTo>
                  <a:lnTo>
                    <a:pt x="0" y="897"/>
                  </a:lnTo>
                  <a:lnTo>
                    <a:pt x="14" y="791"/>
                  </a:lnTo>
                  <a:lnTo>
                    <a:pt x="38" y="753"/>
                  </a:lnTo>
                  <a:lnTo>
                    <a:pt x="38" y="654"/>
                  </a:lnTo>
                  <a:lnTo>
                    <a:pt x="90" y="582"/>
                  </a:lnTo>
                  <a:lnTo>
                    <a:pt x="194" y="510"/>
                  </a:lnTo>
                  <a:lnTo>
                    <a:pt x="270" y="445"/>
                  </a:lnTo>
                  <a:lnTo>
                    <a:pt x="365" y="331"/>
                  </a:lnTo>
                  <a:lnTo>
                    <a:pt x="440" y="202"/>
                  </a:lnTo>
                  <a:lnTo>
                    <a:pt x="521" y="88"/>
                  </a:lnTo>
                  <a:lnTo>
                    <a:pt x="592" y="0"/>
                  </a:lnTo>
                  <a:lnTo>
                    <a:pt x="5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79" name="Freeform 59"/>
            <p:cNvSpPr>
              <a:spLocks/>
            </p:cNvSpPr>
            <p:nvPr/>
          </p:nvSpPr>
          <p:spPr bwMode="auto">
            <a:xfrm>
              <a:off x="1046" y="2869"/>
              <a:ext cx="196" cy="256"/>
            </a:xfrm>
            <a:custGeom>
              <a:avLst/>
              <a:gdLst/>
              <a:ahLst/>
              <a:cxnLst>
                <a:cxn ang="0">
                  <a:pos x="394" y="0"/>
                </a:cxn>
                <a:cxn ang="0">
                  <a:pos x="363" y="17"/>
                </a:cxn>
                <a:cxn ang="0">
                  <a:pos x="335" y="40"/>
                </a:cxn>
                <a:cxn ang="0">
                  <a:pos x="319" y="65"/>
                </a:cxn>
                <a:cxn ang="0">
                  <a:pos x="310" y="101"/>
                </a:cxn>
                <a:cxn ang="0">
                  <a:pos x="304" y="152"/>
                </a:cxn>
                <a:cxn ang="0">
                  <a:pos x="285" y="188"/>
                </a:cxn>
                <a:cxn ang="0">
                  <a:pos x="257" y="220"/>
                </a:cxn>
                <a:cxn ang="0">
                  <a:pos x="213" y="251"/>
                </a:cxn>
                <a:cxn ang="0">
                  <a:pos x="143" y="281"/>
                </a:cxn>
                <a:cxn ang="0">
                  <a:pos x="101" y="317"/>
                </a:cxn>
                <a:cxn ang="0">
                  <a:pos x="67" y="365"/>
                </a:cxn>
                <a:cxn ang="0">
                  <a:pos x="34" y="416"/>
                </a:cxn>
                <a:cxn ang="0">
                  <a:pos x="0" y="511"/>
                </a:cxn>
                <a:cxn ang="0">
                  <a:pos x="13" y="441"/>
                </a:cxn>
                <a:cxn ang="0">
                  <a:pos x="50" y="357"/>
                </a:cxn>
                <a:cxn ang="0">
                  <a:pos x="89" y="277"/>
                </a:cxn>
                <a:cxn ang="0">
                  <a:pos x="108" y="226"/>
                </a:cxn>
                <a:cxn ang="0">
                  <a:pos x="114" y="188"/>
                </a:cxn>
                <a:cxn ang="0">
                  <a:pos x="114" y="144"/>
                </a:cxn>
                <a:cxn ang="0">
                  <a:pos x="101" y="97"/>
                </a:cxn>
                <a:cxn ang="0">
                  <a:pos x="74" y="65"/>
                </a:cxn>
                <a:cxn ang="0">
                  <a:pos x="120" y="89"/>
                </a:cxn>
                <a:cxn ang="0">
                  <a:pos x="152" y="110"/>
                </a:cxn>
                <a:cxn ang="0">
                  <a:pos x="169" y="144"/>
                </a:cxn>
                <a:cxn ang="0">
                  <a:pos x="181" y="184"/>
                </a:cxn>
                <a:cxn ang="0">
                  <a:pos x="181" y="251"/>
                </a:cxn>
                <a:cxn ang="0">
                  <a:pos x="236" y="220"/>
                </a:cxn>
                <a:cxn ang="0">
                  <a:pos x="257" y="188"/>
                </a:cxn>
                <a:cxn ang="0">
                  <a:pos x="270" y="139"/>
                </a:cxn>
                <a:cxn ang="0">
                  <a:pos x="266" y="93"/>
                </a:cxn>
                <a:cxn ang="0">
                  <a:pos x="245" y="65"/>
                </a:cxn>
                <a:cxn ang="0">
                  <a:pos x="268" y="17"/>
                </a:cxn>
                <a:cxn ang="0">
                  <a:pos x="367" y="4"/>
                </a:cxn>
                <a:cxn ang="0">
                  <a:pos x="394" y="0"/>
                </a:cxn>
                <a:cxn ang="0">
                  <a:pos x="394" y="0"/>
                </a:cxn>
              </a:cxnLst>
              <a:rect l="0" t="0" r="r" b="b"/>
              <a:pathLst>
                <a:path w="394" h="511">
                  <a:moveTo>
                    <a:pt x="394" y="0"/>
                  </a:moveTo>
                  <a:lnTo>
                    <a:pt x="363" y="17"/>
                  </a:lnTo>
                  <a:lnTo>
                    <a:pt x="335" y="40"/>
                  </a:lnTo>
                  <a:lnTo>
                    <a:pt x="319" y="65"/>
                  </a:lnTo>
                  <a:lnTo>
                    <a:pt x="310" y="101"/>
                  </a:lnTo>
                  <a:lnTo>
                    <a:pt x="304" y="152"/>
                  </a:lnTo>
                  <a:lnTo>
                    <a:pt x="285" y="188"/>
                  </a:lnTo>
                  <a:lnTo>
                    <a:pt x="257" y="220"/>
                  </a:lnTo>
                  <a:lnTo>
                    <a:pt x="213" y="251"/>
                  </a:lnTo>
                  <a:lnTo>
                    <a:pt x="143" y="281"/>
                  </a:lnTo>
                  <a:lnTo>
                    <a:pt x="101" y="317"/>
                  </a:lnTo>
                  <a:lnTo>
                    <a:pt x="67" y="365"/>
                  </a:lnTo>
                  <a:lnTo>
                    <a:pt x="34" y="416"/>
                  </a:lnTo>
                  <a:lnTo>
                    <a:pt x="0" y="511"/>
                  </a:lnTo>
                  <a:lnTo>
                    <a:pt x="13" y="441"/>
                  </a:lnTo>
                  <a:lnTo>
                    <a:pt x="50" y="357"/>
                  </a:lnTo>
                  <a:lnTo>
                    <a:pt x="89" y="277"/>
                  </a:lnTo>
                  <a:lnTo>
                    <a:pt x="108" y="226"/>
                  </a:lnTo>
                  <a:lnTo>
                    <a:pt x="114" y="188"/>
                  </a:lnTo>
                  <a:lnTo>
                    <a:pt x="114" y="144"/>
                  </a:lnTo>
                  <a:lnTo>
                    <a:pt x="101" y="97"/>
                  </a:lnTo>
                  <a:lnTo>
                    <a:pt x="74" y="65"/>
                  </a:lnTo>
                  <a:lnTo>
                    <a:pt x="120" y="89"/>
                  </a:lnTo>
                  <a:lnTo>
                    <a:pt x="152" y="110"/>
                  </a:lnTo>
                  <a:lnTo>
                    <a:pt x="169" y="144"/>
                  </a:lnTo>
                  <a:lnTo>
                    <a:pt x="181" y="184"/>
                  </a:lnTo>
                  <a:lnTo>
                    <a:pt x="181" y="251"/>
                  </a:lnTo>
                  <a:lnTo>
                    <a:pt x="236" y="220"/>
                  </a:lnTo>
                  <a:lnTo>
                    <a:pt x="257" y="188"/>
                  </a:lnTo>
                  <a:lnTo>
                    <a:pt x="270" y="139"/>
                  </a:lnTo>
                  <a:lnTo>
                    <a:pt x="266" y="93"/>
                  </a:lnTo>
                  <a:lnTo>
                    <a:pt x="245" y="65"/>
                  </a:lnTo>
                  <a:lnTo>
                    <a:pt x="268" y="17"/>
                  </a:lnTo>
                  <a:lnTo>
                    <a:pt x="367" y="4"/>
                  </a:lnTo>
                  <a:lnTo>
                    <a:pt x="394" y="0"/>
                  </a:lnTo>
                  <a:lnTo>
                    <a:pt x="39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80" name="Freeform 60"/>
            <p:cNvSpPr>
              <a:spLocks/>
            </p:cNvSpPr>
            <p:nvPr/>
          </p:nvSpPr>
          <p:spPr bwMode="auto">
            <a:xfrm>
              <a:off x="995" y="3051"/>
              <a:ext cx="77" cy="11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6" y="46"/>
                </a:cxn>
                <a:cxn ang="0">
                  <a:pos x="54" y="122"/>
                </a:cxn>
                <a:cxn ang="0">
                  <a:pos x="0" y="95"/>
                </a:cxn>
                <a:cxn ang="0">
                  <a:pos x="25" y="139"/>
                </a:cxn>
                <a:cxn ang="0">
                  <a:pos x="92" y="165"/>
                </a:cxn>
                <a:cxn ang="0">
                  <a:pos x="124" y="188"/>
                </a:cxn>
                <a:cxn ang="0">
                  <a:pos x="154" y="222"/>
                </a:cxn>
                <a:cxn ang="0">
                  <a:pos x="124" y="180"/>
                </a:cxn>
                <a:cxn ang="0">
                  <a:pos x="99" y="154"/>
                </a:cxn>
                <a:cxn ang="0">
                  <a:pos x="73" y="133"/>
                </a:cxn>
                <a:cxn ang="0">
                  <a:pos x="55" y="59"/>
                </a:cxn>
                <a:cxn ang="0">
                  <a:pos x="29" y="27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154" h="222">
                  <a:moveTo>
                    <a:pt x="2" y="0"/>
                  </a:moveTo>
                  <a:lnTo>
                    <a:pt x="36" y="46"/>
                  </a:lnTo>
                  <a:lnTo>
                    <a:pt x="54" y="122"/>
                  </a:lnTo>
                  <a:lnTo>
                    <a:pt x="0" y="95"/>
                  </a:lnTo>
                  <a:lnTo>
                    <a:pt x="25" y="139"/>
                  </a:lnTo>
                  <a:lnTo>
                    <a:pt x="92" y="165"/>
                  </a:lnTo>
                  <a:lnTo>
                    <a:pt x="124" y="188"/>
                  </a:lnTo>
                  <a:lnTo>
                    <a:pt x="154" y="222"/>
                  </a:lnTo>
                  <a:lnTo>
                    <a:pt x="124" y="180"/>
                  </a:lnTo>
                  <a:lnTo>
                    <a:pt x="99" y="154"/>
                  </a:lnTo>
                  <a:lnTo>
                    <a:pt x="73" y="133"/>
                  </a:lnTo>
                  <a:lnTo>
                    <a:pt x="55" y="59"/>
                  </a:lnTo>
                  <a:lnTo>
                    <a:pt x="29" y="27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81" name="Freeform 61"/>
            <p:cNvSpPr>
              <a:spLocks/>
            </p:cNvSpPr>
            <p:nvPr/>
          </p:nvSpPr>
          <p:spPr bwMode="auto">
            <a:xfrm>
              <a:off x="1074" y="3171"/>
              <a:ext cx="42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35"/>
                </a:cxn>
                <a:cxn ang="0">
                  <a:pos x="12" y="80"/>
                </a:cxn>
                <a:cxn ang="0">
                  <a:pos x="12" y="137"/>
                </a:cxn>
                <a:cxn ang="0">
                  <a:pos x="19" y="181"/>
                </a:cxn>
                <a:cxn ang="0">
                  <a:pos x="42" y="227"/>
                </a:cxn>
                <a:cxn ang="0">
                  <a:pos x="72" y="268"/>
                </a:cxn>
                <a:cxn ang="0">
                  <a:pos x="48" y="301"/>
                </a:cxn>
                <a:cxn ang="0">
                  <a:pos x="80" y="268"/>
                </a:cxn>
                <a:cxn ang="0">
                  <a:pos x="84" y="246"/>
                </a:cxn>
                <a:cxn ang="0">
                  <a:pos x="44" y="200"/>
                </a:cxn>
                <a:cxn ang="0">
                  <a:pos x="29" y="160"/>
                </a:cxn>
                <a:cxn ang="0">
                  <a:pos x="17" y="107"/>
                </a:cxn>
                <a:cxn ang="0">
                  <a:pos x="17" y="63"/>
                </a:cxn>
                <a:cxn ang="0">
                  <a:pos x="12" y="2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4" h="301">
                  <a:moveTo>
                    <a:pt x="0" y="0"/>
                  </a:moveTo>
                  <a:lnTo>
                    <a:pt x="10" y="35"/>
                  </a:lnTo>
                  <a:lnTo>
                    <a:pt x="12" y="80"/>
                  </a:lnTo>
                  <a:lnTo>
                    <a:pt x="12" y="137"/>
                  </a:lnTo>
                  <a:lnTo>
                    <a:pt x="19" y="181"/>
                  </a:lnTo>
                  <a:lnTo>
                    <a:pt x="42" y="227"/>
                  </a:lnTo>
                  <a:lnTo>
                    <a:pt x="72" y="268"/>
                  </a:lnTo>
                  <a:lnTo>
                    <a:pt x="48" y="301"/>
                  </a:lnTo>
                  <a:lnTo>
                    <a:pt x="80" y="268"/>
                  </a:lnTo>
                  <a:lnTo>
                    <a:pt x="84" y="246"/>
                  </a:lnTo>
                  <a:lnTo>
                    <a:pt x="44" y="200"/>
                  </a:lnTo>
                  <a:lnTo>
                    <a:pt x="29" y="160"/>
                  </a:lnTo>
                  <a:lnTo>
                    <a:pt x="17" y="107"/>
                  </a:lnTo>
                  <a:lnTo>
                    <a:pt x="17" y="63"/>
                  </a:lnTo>
                  <a:lnTo>
                    <a:pt x="12" y="2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82" name="Freeform 62"/>
            <p:cNvSpPr>
              <a:spLocks/>
            </p:cNvSpPr>
            <p:nvPr/>
          </p:nvSpPr>
          <p:spPr bwMode="auto">
            <a:xfrm>
              <a:off x="980" y="3183"/>
              <a:ext cx="113" cy="133"/>
            </a:xfrm>
            <a:custGeom>
              <a:avLst/>
              <a:gdLst/>
              <a:ahLst/>
              <a:cxnLst>
                <a:cxn ang="0">
                  <a:pos x="226" y="266"/>
                </a:cxn>
                <a:cxn ang="0">
                  <a:pos x="169" y="219"/>
                </a:cxn>
                <a:cxn ang="0">
                  <a:pos x="124" y="171"/>
                </a:cxn>
                <a:cxn ang="0">
                  <a:pos x="95" y="107"/>
                </a:cxn>
                <a:cxn ang="0">
                  <a:pos x="74" y="6"/>
                </a:cxn>
                <a:cxn ang="0">
                  <a:pos x="74" y="126"/>
                </a:cxn>
                <a:cxn ang="0">
                  <a:pos x="40" y="84"/>
                </a:cxn>
                <a:cxn ang="0">
                  <a:pos x="0" y="0"/>
                </a:cxn>
                <a:cxn ang="0">
                  <a:pos x="32" y="90"/>
                </a:cxn>
                <a:cxn ang="0">
                  <a:pos x="108" y="194"/>
                </a:cxn>
                <a:cxn ang="0">
                  <a:pos x="25" y="209"/>
                </a:cxn>
                <a:cxn ang="0">
                  <a:pos x="89" y="215"/>
                </a:cxn>
                <a:cxn ang="0">
                  <a:pos x="135" y="209"/>
                </a:cxn>
                <a:cxn ang="0">
                  <a:pos x="213" y="261"/>
                </a:cxn>
                <a:cxn ang="0">
                  <a:pos x="226" y="266"/>
                </a:cxn>
                <a:cxn ang="0">
                  <a:pos x="226" y="266"/>
                </a:cxn>
              </a:cxnLst>
              <a:rect l="0" t="0" r="r" b="b"/>
              <a:pathLst>
                <a:path w="226" h="266">
                  <a:moveTo>
                    <a:pt x="226" y="266"/>
                  </a:moveTo>
                  <a:lnTo>
                    <a:pt x="169" y="219"/>
                  </a:lnTo>
                  <a:lnTo>
                    <a:pt x="124" y="171"/>
                  </a:lnTo>
                  <a:lnTo>
                    <a:pt x="95" y="107"/>
                  </a:lnTo>
                  <a:lnTo>
                    <a:pt x="74" y="6"/>
                  </a:lnTo>
                  <a:lnTo>
                    <a:pt x="74" y="126"/>
                  </a:lnTo>
                  <a:lnTo>
                    <a:pt x="40" y="84"/>
                  </a:lnTo>
                  <a:lnTo>
                    <a:pt x="0" y="0"/>
                  </a:lnTo>
                  <a:lnTo>
                    <a:pt x="32" y="90"/>
                  </a:lnTo>
                  <a:lnTo>
                    <a:pt x="108" y="194"/>
                  </a:lnTo>
                  <a:lnTo>
                    <a:pt x="25" y="209"/>
                  </a:lnTo>
                  <a:lnTo>
                    <a:pt x="89" y="215"/>
                  </a:lnTo>
                  <a:lnTo>
                    <a:pt x="135" y="209"/>
                  </a:lnTo>
                  <a:lnTo>
                    <a:pt x="213" y="261"/>
                  </a:lnTo>
                  <a:lnTo>
                    <a:pt x="226" y="266"/>
                  </a:lnTo>
                  <a:lnTo>
                    <a:pt x="226" y="2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83" name="Freeform 63"/>
            <p:cNvSpPr>
              <a:spLocks/>
            </p:cNvSpPr>
            <p:nvPr/>
          </p:nvSpPr>
          <p:spPr bwMode="auto">
            <a:xfrm>
              <a:off x="1090" y="3189"/>
              <a:ext cx="123" cy="89"/>
            </a:xfrm>
            <a:custGeom>
              <a:avLst/>
              <a:gdLst/>
              <a:ahLst/>
              <a:cxnLst>
                <a:cxn ang="0">
                  <a:pos x="19" y="176"/>
                </a:cxn>
                <a:cxn ang="0">
                  <a:pos x="67" y="163"/>
                </a:cxn>
                <a:cxn ang="0">
                  <a:pos x="126" y="140"/>
                </a:cxn>
                <a:cxn ang="0">
                  <a:pos x="166" y="117"/>
                </a:cxn>
                <a:cxn ang="0">
                  <a:pos x="206" y="79"/>
                </a:cxn>
                <a:cxn ang="0">
                  <a:pos x="232" y="38"/>
                </a:cxn>
                <a:cxn ang="0">
                  <a:pos x="246" y="0"/>
                </a:cxn>
                <a:cxn ang="0">
                  <a:pos x="217" y="43"/>
                </a:cxn>
                <a:cxn ang="0">
                  <a:pos x="179" y="83"/>
                </a:cxn>
                <a:cxn ang="0">
                  <a:pos x="124" y="117"/>
                </a:cxn>
                <a:cxn ang="0">
                  <a:pos x="80" y="134"/>
                </a:cxn>
                <a:cxn ang="0">
                  <a:pos x="0" y="157"/>
                </a:cxn>
                <a:cxn ang="0">
                  <a:pos x="19" y="176"/>
                </a:cxn>
                <a:cxn ang="0">
                  <a:pos x="19" y="176"/>
                </a:cxn>
              </a:cxnLst>
              <a:rect l="0" t="0" r="r" b="b"/>
              <a:pathLst>
                <a:path w="246" h="176">
                  <a:moveTo>
                    <a:pt x="19" y="176"/>
                  </a:moveTo>
                  <a:lnTo>
                    <a:pt x="67" y="163"/>
                  </a:lnTo>
                  <a:lnTo>
                    <a:pt x="126" y="140"/>
                  </a:lnTo>
                  <a:lnTo>
                    <a:pt x="166" y="117"/>
                  </a:lnTo>
                  <a:lnTo>
                    <a:pt x="206" y="79"/>
                  </a:lnTo>
                  <a:lnTo>
                    <a:pt x="232" y="38"/>
                  </a:lnTo>
                  <a:lnTo>
                    <a:pt x="246" y="0"/>
                  </a:lnTo>
                  <a:lnTo>
                    <a:pt x="217" y="43"/>
                  </a:lnTo>
                  <a:lnTo>
                    <a:pt x="179" y="83"/>
                  </a:lnTo>
                  <a:lnTo>
                    <a:pt x="124" y="117"/>
                  </a:lnTo>
                  <a:lnTo>
                    <a:pt x="80" y="134"/>
                  </a:lnTo>
                  <a:lnTo>
                    <a:pt x="0" y="157"/>
                  </a:lnTo>
                  <a:lnTo>
                    <a:pt x="19" y="176"/>
                  </a:lnTo>
                  <a:lnTo>
                    <a:pt x="19" y="1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84" name="Freeform 64"/>
            <p:cNvSpPr>
              <a:spLocks/>
            </p:cNvSpPr>
            <p:nvPr/>
          </p:nvSpPr>
          <p:spPr bwMode="auto">
            <a:xfrm>
              <a:off x="845" y="3036"/>
              <a:ext cx="134" cy="319"/>
            </a:xfrm>
            <a:custGeom>
              <a:avLst/>
              <a:gdLst/>
              <a:ahLst/>
              <a:cxnLst>
                <a:cxn ang="0">
                  <a:pos x="268" y="14"/>
                </a:cxn>
                <a:cxn ang="0">
                  <a:pos x="217" y="14"/>
                </a:cxn>
                <a:cxn ang="0">
                  <a:pos x="173" y="33"/>
                </a:cxn>
                <a:cxn ang="0">
                  <a:pos x="150" y="80"/>
                </a:cxn>
                <a:cxn ang="0">
                  <a:pos x="127" y="156"/>
                </a:cxn>
                <a:cxn ang="0">
                  <a:pos x="127" y="194"/>
                </a:cxn>
                <a:cxn ang="0">
                  <a:pos x="133" y="225"/>
                </a:cxn>
                <a:cxn ang="0">
                  <a:pos x="78" y="289"/>
                </a:cxn>
                <a:cxn ang="0">
                  <a:pos x="49" y="326"/>
                </a:cxn>
                <a:cxn ang="0">
                  <a:pos x="44" y="360"/>
                </a:cxn>
                <a:cxn ang="0">
                  <a:pos x="46" y="403"/>
                </a:cxn>
                <a:cxn ang="0">
                  <a:pos x="68" y="451"/>
                </a:cxn>
                <a:cxn ang="0">
                  <a:pos x="156" y="563"/>
                </a:cxn>
                <a:cxn ang="0">
                  <a:pos x="240" y="620"/>
                </a:cxn>
                <a:cxn ang="0">
                  <a:pos x="150" y="571"/>
                </a:cxn>
                <a:cxn ang="0">
                  <a:pos x="67" y="474"/>
                </a:cxn>
                <a:cxn ang="0">
                  <a:pos x="44" y="479"/>
                </a:cxn>
                <a:cxn ang="0">
                  <a:pos x="38" y="508"/>
                </a:cxn>
                <a:cxn ang="0">
                  <a:pos x="44" y="540"/>
                </a:cxn>
                <a:cxn ang="0">
                  <a:pos x="158" y="637"/>
                </a:cxn>
                <a:cxn ang="0">
                  <a:pos x="25" y="559"/>
                </a:cxn>
                <a:cxn ang="0">
                  <a:pos x="10" y="523"/>
                </a:cxn>
                <a:cxn ang="0">
                  <a:pos x="0" y="474"/>
                </a:cxn>
                <a:cxn ang="0">
                  <a:pos x="10" y="451"/>
                </a:cxn>
                <a:cxn ang="0">
                  <a:pos x="27" y="424"/>
                </a:cxn>
                <a:cxn ang="0">
                  <a:pos x="29" y="396"/>
                </a:cxn>
                <a:cxn ang="0">
                  <a:pos x="15" y="360"/>
                </a:cxn>
                <a:cxn ang="0">
                  <a:pos x="21" y="337"/>
                </a:cxn>
                <a:cxn ang="0">
                  <a:pos x="27" y="307"/>
                </a:cxn>
                <a:cxn ang="0">
                  <a:pos x="46" y="284"/>
                </a:cxn>
                <a:cxn ang="0">
                  <a:pos x="53" y="240"/>
                </a:cxn>
                <a:cxn ang="0">
                  <a:pos x="68" y="137"/>
                </a:cxn>
                <a:cxn ang="0">
                  <a:pos x="103" y="73"/>
                </a:cxn>
                <a:cxn ang="0">
                  <a:pos x="143" y="23"/>
                </a:cxn>
                <a:cxn ang="0">
                  <a:pos x="186" y="6"/>
                </a:cxn>
                <a:cxn ang="0">
                  <a:pos x="211" y="0"/>
                </a:cxn>
                <a:cxn ang="0">
                  <a:pos x="240" y="6"/>
                </a:cxn>
                <a:cxn ang="0">
                  <a:pos x="268" y="14"/>
                </a:cxn>
                <a:cxn ang="0">
                  <a:pos x="268" y="14"/>
                </a:cxn>
              </a:cxnLst>
              <a:rect l="0" t="0" r="r" b="b"/>
              <a:pathLst>
                <a:path w="268" h="637">
                  <a:moveTo>
                    <a:pt x="268" y="14"/>
                  </a:moveTo>
                  <a:lnTo>
                    <a:pt x="217" y="14"/>
                  </a:lnTo>
                  <a:lnTo>
                    <a:pt x="173" y="33"/>
                  </a:lnTo>
                  <a:lnTo>
                    <a:pt x="150" y="80"/>
                  </a:lnTo>
                  <a:lnTo>
                    <a:pt x="127" y="156"/>
                  </a:lnTo>
                  <a:lnTo>
                    <a:pt x="127" y="194"/>
                  </a:lnTo>
                  <a:lnTo>
                    <a:pt x="133" y="225"/>
                  </a:lnTo>
                  <a:lnTo>
                    <a:pt x="78" y="289"/>
                  </a:lnTo>
                  <a:lnTo>
                    <a:pt x="49" y="326"/>
                  </a:lnTo>
                  <a:lnTo>
                    <a:pt x="44" y="360"/>
                  </a:lnTo>
                  <a:lnTo>
                    <a:pt x="46" y="403"/>
                  </a:lnTo>
                  <a:lnTo>
                    <a:pt x="68" y="451"/>
                  </a:lnTo>
                  <a:lnTo>
                    <a:pt x="156" y="563"/>
                  </a:lnTo>
                  <a:lnTo>
                    <a:pt x="240" y="620"/>
                  </a:lnTo>
                  <a:lnTo>
                    <a:pt x="150" y="571"/>
                  </a:lnTo>
                  <a:lnTo>
                    <a:pt x="67" y="474"/>
                  </a:lnTo>
                  <a:lnTo>
                    <a:pt x="44" y="479"/>
                  </a:lnTo>
                  <a:lnTo>
                    <a:pt x="38" y="508"/>
                  </a:lnTo>
                  <a:lnTo>
                    <a:pt x="44" y="540"/>
                  </a:lnTo>
                  <a:lnTo>
                    <a:pt x="158" y="637"/>
                  </a:lnTo>
                  <a:lnTo>
                    <a:pt x="25" y="559"/>
                  </a:lnTo>
                  <a:lnTo>
                    <a:pt x="10" y="523"/>
                  </a:lnTo>
                  <a:lnTo>
                    <a:pt x="0" y="474"/>
                  </a:lnTo>
                  <a:lnTo>
                    <a:pt x="10" y="451"/>
                  </a:lnTo>
                  <a:lnTo>
                    <a:pt x="27" y="424"/>
                  </a:lnTo>
                  <a:lnTo>
                    <a:pt x="29" y="396"/>
                  </a:lnTo>
                  <a:lnTo>
                    <a:pt x="15" y="360"/>
                  </a:lnTo>
                  <a:lnTo>
                    <a:pt x="21" y="337"/>
                  </a:lnTo>
                  <a:lnTo>
                    <a:pt x="27" y="307"/>
                  </a:lnTo>
                  <a:lnTo>
                    <a:pt x="46" y="284"/>
                  </a:lnTo>
                  <a:lnTo>
                    <a:pt x="53" y="240"/>
                  </a:lnTo>
                  <a:lnTo>
                    <a:pt x="68" y="137"/>
                  </a:lnTo>
                  <a:lnTo>
                    <a:pt x="103" y="73"/>
                  </a:lnTo>
                  <a:lnTo>
                    <a:pt x="143" y="23"/>
                  </a:lnTo>
                  <a:lnTo>
                    <a:pt x="186" y="6"/>
                  </a:lnTo>
                  <a:lnTo>
                    <a:pt x="211" y="0"/>
                  </a:lnTo>
                  <a:lnTo>
                    <a:pt x="240" y="6"/>
                  </a:lnTo>
                  <a:lnTo>
                    <a:pt x="268" y="14"/>
                  </a:lnTo>
                  <a:lnTo>
                    <a:pt x="26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85" name="Freeform 65"/>
            <p:cNvSpPr>
              <a:spLocks/>
            </p:cNvSpPr>
            <p:nvPr/>
          </p:nvSpPr>
          <p:spPr bwMode="auto">
            <a:xfrm>
              <a:off x="886" y="3211"/>
              <a:ext cx="435" cy="353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56" y="152"/>
                </a:cxn>
                <a:cxn ang="0">
                  <a:pos x="247" y="211"/>
                </a:cxn>
                <a:cxn ang="0">
                  <a:pos x="218" y="152"/>
                </a:cxn>
                <a:cxn ang="0">
                  <a:pos x="291" y="228"/>
                </a:cxn>
                <a:cxn ang="0">
                  <a:pos x="426" y="321"/>
                </a:cxn>
                <a:cxn ang="0">
                  <a:pos x="593" y="424"/>
                </a:cxn>
                <a:cxn ang="0">
                  <a:pos x="870" y="555"/>
                </a:cxn>
                <a:cxn ang="0">
                  <a:pos x="572" y="445"/>
                </a:cxn>
                <a:cxn ang="0">
                  <a:pos x="431" y="413"/>
                </a:cxn>
                <a:cxn ang="0">
                  <a:pos x="332" y="510"/>
                </a:cxn>
                <a:cxn ang="0">
                  <a:pos x="226" y="582"/>
                </a:cxn>
                <a:cxn ang="0">
                  <a:pos x="89" y="658"/>
                </a:cxn>
                <a:cxn ang="0">
                  <a:pos x="0" y="705"/>
                </a:cxn>
                <a:cxn ang="0">
                  <a:pos x="102" y="641"/>
                </a:cxn>
                <a:cxn ang="0">
                  <a:pos x="220" y="572"/>
                </a:cxn>
                <a:cxn ang="0">
                  <a:pos x="308" y="510"/>
                </a:cxn>
                <a:cxn ang="0">
                  <a:pos x="357" y="462"/>
                </a:cxn>
                <a:cxn ang="0">
                  <a:pos x="416" y="401"/>
                </a:cxn>
                <a:cxn ang="0">
                  <a:pos x="439" y="369"/>
                </a:cxn>
                <a:cxn ang="0">
                  <a:pos x="315" y="297"/>
                </a:cxn>
                <a:cxn ang="0">
                  <a:pos x="220" y="291"/>
                </a:cxn>
                <a:cxn ang="0">
                  <a:pos x="188" y="285"/>
                </a:cxn>
                <a:cxn ang="0">
                  <a:pos x="146" y="301"/>
                </a:cxn>
                <a:cxn ang="0">
                  <a:pos x="114" y="301"/>
                </a:cxn>
                <a:cxn ang="0">
                  <a:pos x="51" y="268"/>
                </a:cxn>
                <a:cxn ang="0">
                  <a:pos x="95" y="268"/>
                </a:cxn>
                <a:cxn ang="0">
                  <a:pos x="110" y="259"/>
                </a:cxn>
                <a:cxn ang="0">
                  <a:pos x="110" y="244"/>
                </a:cxn>
                <a:cxn ang="0">
                  <a:pos x="156" y="264"/>
                </a:cxn>
                <a:cxn ang="0">
                  <a:pos x="199" y="264"/>
                </a:cxn>
                <a:cxn ang="0">
                  <a:pos x="230" y="244"/>
                </a:cxn>
                <a:cxn ang="0">
                  <a:pos x="239" y="223"/>
                </a:cxn>
                <a:cxn ang="0">
                  <a:pos x="146" y="158"/>
                </a:cxn>
                <a:cxn ang="0">
                  <a:pos x="57" y="27"/>
                </a:cxn>
                <a:cxn ang="0">
                  <a:pos x="43" y="0"/>
                </a:cxn>
                <a:cxn ang="0">
                  <a:pos x="43" y="0"/>
                </a:cxn>
              </a:cxnLst>
              <a:rect l="0" t="0" r="r" b="b"/>
              <a:pathLst>
                <a:path w="870" h="705">
                  <a:moveTo>
                    <a:pt x="43" y="0"/>
                  </a:moveTo>
                  <a:lnTo>
                    <a:pt x="156" y="152"/>
                  </a:lnTo>
                  <a:lnTo>
                    <a:pt x="247" y="211"/>
                  </a:lnTo>
                  <a:lnTo>
                    <a:pt x="218" y="152"/>
                  </a:lnTo>
                  <a:lnTo>
                    <a:pt x="291" y="228"/>
                  </a:lnTo>
                  <a:lnTo>
                    <a:pt x="426" y="321"/>
                  </a:lnTo>
                  <a:lnTo>
                    <a:pt x="593" y="424"/>
                  </a:lnTo>
                  <a:lnTo>
                    <a:pt x="870" y="555"/>
                  </a:lnTo>
                  <a:lnTo>
                    <a:pt x="572" y="445"/>
                  </a:lnTo>
                  <a:lnTo>
                    <a:pt x="431" y="413"/>
                  </a:lnTo>
                  <a:lnTo>
                    <a:pt x="332" y="510"/>
                  </a:lnTo>
                  <a:lnTo>
                    <a:pt x="226" y="582"/>
                  </a:lnTo>
                  <a:lnTo>
                    <a:pt x="89" y="658"/>
                  </a:lnTo>
                  <a:lnTo>
                    <a:pt x="0" y="705"/>
                  </a:lnTo>
                  <a:lnTo>
                    <a:pt x="102" y="641"/>
                  </a:lnTo>
                  <a:lnTo>
                    <a:pt x="220" y="572"/>
                  </a:lnTo>
                  <a:lnTo>
                    <a:pt x="308" y="510"/>
                  </a:lnTo>
                  <a:lnTo>
                    <a:pt x="357" y="462"/>
                  </a:lnTo>
                  <a:lnTo>
                    <a:pt x="416" y="401"/>
                  </a:lnTo>
                  <a:lnTo>
                    <a:pt x="439" y="369"/>
                  </a:lnTo>
                  <a:lnTo>
                    <a:pt x="315" y="297"/>
                  </a:lnTo>
                  <a:lnTo>
                    <a:pt x="220" y="291"/>
                  </a:lnTo>
                  <a:lnTo>
                    <a:pt x="188" y="285"/>
                  </a:lnTo>
                  <a:lnTo>
                    <a:pt x="146" y="301"/>
                  </a:lnTo>
                  <a:lnTo>
                    <a:pt x="114" y="301"/>
                  </a:lnTo>
                  <a:lnTo>
                    <a:pt x="51" y="268"/>
                  </a:lnTo>
                  <a:lnTo>
                    <a:pt x="95" y="268"/>
                  </a:lnTo>
                  <a:lnTo>
                    <a:pt x="110" y="259"/>
                  </a:lnTo>
                  <a:lnTo>
                    <a:pt x="110" y="244"/>
                  </a:lnTo>
                  <a:lnTo>
                    <a:pt x="156" y="264"/>
                  </a:lnTo>
                  <a:lnTo>
                    <a:pt x="199" y="264"/>
                  </a:lnTo>
                  <a:lnTo>
                    <a:pt x="230" y="244"/>
                  </a:lnTo>
                  <a:lnTo>
                    <a:pt x="239" y="223"/>
                  </a:lnTo>
                  <a:lnTo>
                    <a:pt x="146" y="158"/>
                  </a:lnTo>
                  <a:lnTo>
                    <a:pt x="57" y="27"/>
                  </a:lnTo>
                  <a:lnTo>
                    <a:pt x="43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86" name="Freeform 66"/>
            <p:cNvSpPr>
              <a:spLocks/>
            </p:cNvSpPr>
            <p:nvPr/>
          </p:nvSpPr>
          <p:spPr bwMode="auto">
            <a:xfrm>
              <a:off x="1849" y="2017"/>
              <a:ext cx="278" cy="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4" y="34"/>
                </a:cxn>
                <a:cxn ang="0">
                  <a:pos x="263" y="114"/>
                </a:cxn>
                <a:cxn ang="0">
                  <a:pos x="352" y="112"/>
                </a:cxn>
                <a:cxn ang="0">
                  <a:pos x="434" y="127"/>
                </a:cxn>
                <a:cxn ang="0">
                  <a:pos x="514" y="127"/>
                </a:cxn>
                <a:cxn ang="0">
                  <a:pos x="557" y="139"/>
                </a:cxn>
                <a:cxn ang="0">
                  <a:pos x="500" y="112"/>
                </a:cxn>
                <a:cxn ang="0">
                  <a:pos x="384" y="110"/>
                </a:cxn>
                <a:cxn ang="0">
                  <a:pos x="276" y="101"/>
                </a:cxn>
                <a:cxn ang="0">
                  <a:pos x="153" y="38"/>
                </a:cxn>
                <a:cxn ang="0">
                  <a:pos x="57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7" h="139">
                  <a:moveTo>
                    <a:pt x="0" y="0"/>
                  </a:moveTo>
                  <a:lnTo>
                    <a:pt x="114" y="34"/>
                  </a:lnTo>
                  <a:lnTo>
                    <a:pt x="263" y="114"/>
                  </a:lnTo>
                  <a:lnTo>
                    <a:pt x="352" y="112"/>
                  </a:lnTo>
                  <a:lnTo>
                    <a:pt x="434" y="127"/>
                  </a:lnTo>
                  <a:lnTo>
                    <a:pt x="514" y="127"/>
                  </a:lnTo>
                  <a:lnTo>
                    <a:pt x="557" y="139"/>
                  </a:lnTo>
                  <a:lnTo>
                    <a:pt x="500" y="112"/>
                  </a:lnTo>
                  <a:lnTo>
                    <a:pt x="384" y="110"/>
                  </a:lnTo>
                  <a:lnTo>
                    <a:pt x="276" y="101"/>
                  </a:lnTo>
                  <a:lnTo>
                    <a:pt x="153" y="38"/>
                  </a:lnTo>
                  <a:lnTo>
                    <a:pt x="57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87" name="Freeform 67"/>
            <p:cNvSpPr>
              <a:spLocks/>
            </p:cNvSpPr>
            <p:nvPr/>
          </p:nvSpPr>
          <p:spPr bwMode="auto">
            <a:xfrm>
              <a:off x="1858" y="1996"/>
              <a:ext cx="247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" y="11"/>
                </a:cxn>
                <a:cxn ang="0">
                  <a:pos x="234" y="88"/>
                </a:cxn>
                <a:cxn ang="0">
                  <a:pos x="384" y="99"/>
                </a:cxn>
                <a:cxn ang="0">
                  <a:pos x="495" y="129"/>
                </a:cxn>
                <a:cxn ang="0">
                  <a:pos x="350" y="108"/>
                </a:cxn>
                <a:cxn ang="0">
                  <a:pos x="238" y="97"/>
                </a:cxn>
                <a:cxn ang="0">
                  <a:pos x="99" y="3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95" h="129">
                  <a:moveTo>
                    <a:pt x="0" y="0"/>
                  </a:moveTo>
                  <a:lnTo>
                    <a:pt x="80" y="11"/>
                  </a:lnTo>
                  <a:lnTo>
                    <a:pt x="234" y="88"/>
                  </a:lnTo>
                  <a:lnTo>
                    <a:pt x="384" y="99"/>
                  </a:lnTo>
                  <a:lnTo>
                    <a:pt x="495" y="129"/>
                  </a:lnTo>
                  <a:lnTo>
                    <a:pt x="350" y="108"/>
                  </a:lnTo>
                  <a:lnTo>
                    <a:pt x="238" y="97"/>
                  </a:lnTo>
                  <a:lnTo>
                    <a:pt x="99" y="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88" name="Freeform 68"/>
            <p:cNvSpPr>
              <a:spLocks/>
            </p:cNvSpPr>
            <p:nvPr/>
          </p:nvSpPr>
          <p:spPr bwMode="auto">
            <a:xfrm>
              <a:off x="2043" y="2025"/>
              <a:ext cx="59" cy="15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69" y="10"/>
                </a:cxn>
                <a:cxn ang="0">
                  <a:pos x="118" y="30"/>
                </a:cxn>
                <a:cxn ang="0">
                  <a:pos x="69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18" h="30">
                  <a:moveTo>
                    <a:pt x="0" y="2"/>
                  </a:moveTo>
                  <a:lnTo>
                    <a:pt x="69" y="10"/>
                  </a:lnTo>
                  <a:lnTo>
                    <a:pt x="118" y="30"/>
                  </a:lnTo>
                  <a:lnTo>
                    <a:pt x="69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89" name="Freeform 69"/>
            <p:cNvSpPr>
              <a:spLocks/>
            </p:cNvSpPr>
            <p:nvPr/>
          </p:nvSpPr>
          <p:spPr bwMode="auto">
            <a:xfrm>
              <a:off x="1760" y="2169"/>
              <a:ext cx="155" cy="92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0" y="59"/>
                </a:cxn>
                <a:cxn ang="0">
                  <a:pos x="2" y="89"/>
                </a:cxn>
                <a:cxn ang="0">
                  <a:pos x="53" y="144"/>
                </a:cxn>
                <a:cxn ang="0">
                  <a:pos x="142" y="181"/>
                </a:cxn>
                <a:cxn ang="0">
                  <a:pos x="230" y="184"/>
                </a:cxn>
                <a:cxn ang="0">
                  <a:pos x="300" y="160"/>
                </a:cxn>
                <a:cxn ang="0">
                  <a:pos x="310" y="137"/>
                </a:cxn>
                <a:cxn ang="0">
                  <a:pos x="300" y="86"/>
                </a:cxn>
                <a:cxn ang="0">
                  <a:pos x="281" y="49"/>
                </a:cxn>
                <a:cxn ang="0">
                  <a:pos x="49" y="0"/>
                </a:cxn>
                <a:cxn ang="0">
                  <a:pos x="49" y="0"/>
                </a:cxn>
              </a:cxnLst>
              <a:rect l="0" t="0" r="r" b="b"/>
              <a:pathLst>
                <a:path w="310" h="184">
                  <a:moveTo>
                    <a:pt x="49" y="0"/>
                  </a:moveTo>
                  <a:lnTo>
                    <a:pt x="0" y="59"/>
                  </a:lnTo>
                  <a:lnTo>
                    <a:pt x="2" y="89"/>
                  </a:lnTo>
                  <a:lnTo>
                    <a:pt x="53" y="144"/>
                  </a:lnTo>
                  <a:lnTo>
                    <a:pt x="142" y="181"/>
                  </a:lnTo>
                  <a:lnTo>
                    <a:pt x="230" y="184"/>
                  </a:lnTo>
                  <a:lnTo>
                    <a:pt x="300" y="160"/>
                  </a:lnTo>
                  <a:lnTo>
                    <a:pt x="310" y="137"/>
                  </a:lnTo>
                  <a:lnTo>
                    <a:pt x="300" y="86"/>
                  </a:lnTo>
                  <a:lnTo>
                    <a:pt x="281" y="49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90" name="Freeform 70"/>
            <p:cNvSpPr>
              <a:spLocks/>
            </p:cNvSpPr>
            <p:nvPr/>
          </p:nvSpPr>
          <p:spPr bwMode="auto">
            <a:xfrm>
              <a:off x="1760" y="2158"/>
              <a:ext cx="163" cy="87"/>
            </a:xfrm>
            <a:custGeom>
              <a:avLst/>
              <a:gdLst/>
              <a:ahLst/>
              <a:cxnLst>
                <a:cxn ang="0">
                  <a:pos x="53" y="2"/>
                </a:cxn>
                <a:cxn ang="0">
                  <a:pos x="294" y="55"/>
                </a:cxn>
                <a:cxn ang="0">
                  <a:pos x="323" y="89"/>
                </a:cxn>
                <a:cxn ang="0">
                  <a:pos x="325" y="137"/>
                </a:cxn>
                <a:cxn ang="0">
                  <a:pos x="298" y="173"/>
                </a:cxn>
                <a:cxn ang="0">
                  <a:pos x="294" y="122"/>
                </a:cxn>
                <a:cxn ang="0">
                  <a:pos x="275" y="82"/>
                </a:cxn>
                <a:cxn ang="0">
                  <a:pos x="55" y="29"/>
                </a:cxn>
                <a:cxn ang="0">
                  <a:pos x="0" y="97"/>
                </a:cxn>
                <a:cxn ang="0">
                  <a:pos x="0" y="55"/>
                </a:cxn>
                <a:cxn ang="0">
                  <a:pos x="28" y="0"/>
                </a:cxn>
                <a:cxn ang="0">
                  <a:pos x="53" y="2"/>
                </a:cxn>
                <a:cxn ang="0">
                  <a:pos x="53" y="2"/>
                </a:cxn>
              </a:cxnLst>
              <a:rect l="0" t="0" r="r" b="b"/>
              <a:pathLst>
                <a:path w="325" h="173">
                  <a:moveTo>
                    <a:pt x="53" y="2"/>
                  </a:moveTo>
                  <a:lnTo>
                    <a:pt x="294" y="55"/>
                  </a:lnTo>
                  <a:lnTo>
                    <a:pt x="323" y="89"/>
                  </a:lnTo>
                  <a:lnTo>
                    <a:pt x="325" y="137"/>
                  </a:lnTo>
                  <a:lnTo>
                    <a:pt x="298" y="173"/>
                  </a:lnTo>
                  <a:lnTo>
                    <a:pt x="294" y="122"/>
                  </a:lnTo>
                  <a:lnTo>
                    <a:pt x="275" y="82"/>
                  </a:lnTo>
                  <a:lnTo>
                    <a:pt x="55" y="29"/>
                  </a:lnTo>
                  <a:lnTo>
                    <a:pt x="0" y="97"/>
                  </a:lnTo>
                  <a:lnTo>
                    <a:pt x="0" y="55"/>
                  </a:lnTo>
                  <a:lnTo>
                    <a:pt x="28" y="0"/>
                  </a:lnTo>
                  <a:lnTo>
                    <a:pt x="53" y="2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D1F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91" name="Freeform 71"/>
            <p:cNvSpPr>
              <a:spLocks/>
            </p:cNvSpPr>
            <p:nvPr/>
          </p:nvSpPr>
          <p:spPr bwMode="auto">
            <a:xfrm>
              <a:off x="861" y="3180"/>
              <a:ext cx="2000" cy="666"/>
            </a:xfrm>
            <a:custGeom>
              <a:avLst/>
              <a:gdLst/>
              <a:ahLst/>
              <a:cxnLst>
                <a:cxn ang="0">
                  <a:pos x="713" y="0"/>
                </a:cxn>
                <a:cxn ang="0">
                  <a:pos x="772" y="43"/>
                </a:cxn>
                <a:cxn ang="0">
                  <a:pos x="1052" y="93"/>
                </a:cxn>
                <a:cxn ang="0">
                  <a:pos x="1316" y="121"/>
                </a:cxn>
                <a:cxn ang="0">
                  <a:pos x="1612" y="148"/>
                </a:cxn>
                <a:cxn ang="0">
                  <a:pos x="1793" y="167"/>
                </a:cxn>
                <a:cxn ang="0">
                  <a:pos x="1690" y="218"/>
                </a:cxn>
                <a:cxn ang="0">
                  <a:pos x="1348" y="528"/>
                </a:cxn>
                <a:cxn ang="0">
                  <a:pos x="1538" y="418"/>
                </a:cxn>
                <a:cxn ang="0">
                  <a:pos x="1662" y="465"/>
                </a:cxn>
                <a:cxn ang="0">
                  <a:pos x="1648" y="587"/>
                </a:cxn>
                <a:cxn ang="0">
                  <a:pos x="1726" y="342"/>
                </a:cxn>
                <a:cxn ang="0">
                  <a:pos x="2544" y="332"/>
                </a:cxn>
                <a:cxn ang="0">
                  <a:pos x="2751" y="648"/>
                </a:cxn>
                <a:cxn ang="0">
                  <a:pos x="2569" y="319"/>
                </a:cxn>
                <a:cxn ang="0">
                  <a:pos x="2764" y="243"/>
                </a:cxn>
                <a:cxn ang="0">
                  <a:pos x="3460" y="577"/>
                </a:cxn>
                <a:cxn ang="0">
                  <a:pos x="3943" y="788"/>
                </a:cxn>
                <a:cxn ang="0">
                  <a:pos x="3684" y="906"/>
                </a:cxn>
                <a:cxn ang="0">
                  <a:pos x="3259" y="1062"/>
                </a:cxn>
                <a:cxn ang="0">
                  <a:pos x="2981" y="1205"/>
                </a:cxn>
                <a:cxn ang="0">
                  <a:pos x="2837" y="1108"/>
                </a:cxn>
                <a:cxn ang="0">
                  <a:pos x="2968" y="1072"/>
                </a:cxn>
                <a:cxn ang="0">
                  <a:pos x="2878" y="935"/>
                </a:cxn>
                <a:cxn ang="0">
                  <a:pos x="2934" y="1047"/>
                </a:cxn>
                <a:cxn ang="0">
                  <a:pos x="2704" y="1098"/>
                </a:cxn>
                <a:cxn ang="0">
                  <a:pos x="2070" y="1098"/>
                </a:cxn>
                <a:cxn ang="0">
                  <a:pos x="1671" y="1072"/>
                </a:cxn>
                <a:cxn ang="0">
                  <a:pos x="1517" y="1028"/>
                </a:cxn>
                <a:cxn ang="0">
                  <a:pos x="1582" y="840"/>
                </a:cxn>
                <a:cxn ang="0">
                  <a:pos x="1479" y="1034"/>
                </a:cxn>
                <a:cxn ang="0">
                  <a:pos x="1553" y="1066"/>
                </a:cxn>
                <a:cxn ang="0">
                  <a:pos x="1278" y="1286"/>
                </a:cxn>
                <a:cxn ang="0">
                  <a:pos x="898" y="1178"/>
                </a:cxn>
                <a:cxn ang="0">
                  <a:pos x="183" y="826"/>
                </a:cxn>
                <a:cxn ang="0">
                  <a:pos x="50" y="767"/>
                </a:cxn>
                <a:cxn ang="0">
                  <a:pos x="0" y="779"/>
                </a:cxn>
                <a:cxn ang="0">
                  <a:pos x="316" y="925"/>
                </a:cxn>
                <a:cxn ang="0">
                  <a:pos x="785" y="1178"/>
                </a:cxn>
                <a:cxn ang="0">
                  <a:pos x="1251" y="1332"/>
                </a:cxn>
                <a:cxn ang="0">
                  <a:pos x="1333" y="1283"/>
                </a:cxn>
                <a:cxn ang="0">
                  <a:pos x="1601" y="1089"/>
                </a:cxn>
                <a:cxn ang="0">
                  <a:pos x="2099" y="1140"/>
                </a:cxn>
                <a:cxn ang="0">
                  <a:pos x="2793" y="1113"/>
                </a:cxn>
                <a:cxn ang="0">
                  <a:pos x="2972" y="1239"/>
                </a:cxn>
                <a:cxn ang="0">
                  <a:pos x="3253" y="1098"/>
                </a:cxn>
                <a:cxn ang="0">
                  <a:pos x="3844" y="859"/>
                </a:cxn>
                <a:cxn ang="0">
                  <a:pos x="4000" y="798"/>
                </a:cxn>
                <a:cxn ang="0">
                  <a:pos x="2808" y="230"/>
                </a:cxn>
                <a:cxn ang="0">
                  <a:pos x="2778" y="224"/>
                </a:cxn>
                <a:cxn ang="0">
                  <a:pos x="2447" y="309"/>
                </a:cxn>
                <a:cxn ang="0">
                  <a:pos x="1717" y="319"/>
                </a:cxn>
                <a:cxn ang="0">
                  <a:pos x="1677" y="437"/>
                </a:cxn>
                <a:cxn ang="0">
                  <a:pos x="1521" y="397"/>
                </a:cxn>
                <a:cxn ang="0">
                  <a:pos x="1692" y="247"/>
                </a:cxn>
                <a:cxn ang="0">
                  <a:pos x="1846" y="157"/>
                </a:cxn>
                <a:cxn ang="0">
                  <a:pos x="1628" y="131"/>
                </a:cxn>
                <a:cxn ang="0">
                  <a:pos x="1109" y="81"/>
                </a:cxn>
                <a:cxn ang="0">
                  <a:pos x="829" y="38"/>
                </a:cxn>
                <a:cxn ang="0">
                  <a:pos x="713" y="0"/>
                </a:cxn>
                <a:cxn ang="0">
                  <a:pos x="713" y="0"/>
                </a:cxn>
              </a:cxnLst>
              <a:rect l="0" t="0" r="r" b="b"/>
              <a:pathLst>
                <a:path w="4000" h="1332">
                  <a:moveTo>
                    <a:pt x="713" y="0"/>
                  </a:moveTo>
                  <a:lnTo>
                    <a:pt x="772" y="43"/>
                  </a:lnTo>
                  <a:lnTo>
                    <a:pt x="1052" y="93"/>
                  </a:lnTo>
                  <a:lnTo>
                    <a:pt x="1316" y="121"/>
                  </a:lnTo>
                  <a:lnTo>
                    <a:pt x="1612" y="148"/>
                  </a:lnTo>
                  <a:lnTo>
                    <a:pt x="1793" y="167"/>
                  </a:lnTo>
                  <a:lnTo>
                    <a:pt x="1690" y="218"/>
                  </a:lnTo>
                  <a:lnTo>
                    <a:pt x="1348" y="528"/>
                  </a:lnTo>
                  <a:lnTo>
                    <a:pt x="1538" y="418"/>
                  </a:lnTo>
                  <a:lnTo>
                    <a:pt x="1662" y="465"/>
                  </a:lnTo>
                  <a:lnTo>
                    <a:pt x="1648" y="587"/>
                  </a:lnTo>
                  <a:lnTo>
                    <a:pt x="1726" y="342"/>
                  </a:lnTo>
                  <a:lnTo>
                    <a:pt x="2544" y="332"/>
                  </a:lnTo>
                  <a:lnTo>
                    <a:pt x="2751" y="648"/>
                  </a:lnTo>
                  <a:lnTo>
                    <a:pt x="2569" y="319"/>
                  </a:lnTo>
                  <a:lnTo>
                    <a:pt x="2764" y="243"/>
                  </a:lnTo>
                  <a:lnTo>
                    <a:pt x="3460" y="577"/>
                  </a:lnTo>
                  <a:lnTo>
                    <a:pt x="3943" y="788"/>
                  </a:lnTo>
                  <a:lnTo>
                    <a:pt x="3684" y="906"/>
                  </a:lnTo>
                  <a:lnTo>
                    <a:pt x="3259" y="1062"/>
                  </a:lnTo>
                  <a:lnTo>
                    <a:pt x="2981" y="1205"/>
                  </a:lnTo>
                  <a:lnTo>
                    <a:pt x="2837" y="1108"/>
                  </a:lnTo>
                  <a:lnTo>
                    <a:pt x="2968" y="1072"/>
                  </a:lnTo>
                  <a:lnTo>
                    <a:pt x="2878" y="935"/>
                  </a:lnTo>
                  <a:lnTo>
                    <a:pt x="2934" y="1047"/>
                  </a:lnTo>
                  <a:lnTo>
                    <a:pt x="2704" y="1098"/>
                  </a:lnTo>
                  <a:lnTo>
                    <a:pt x="2070" y="1098"/>
                  </a:lnTo>
                  <a:lnTo>
                    <a:pt x="1671" y="1072"/>
                  </a:lnTo>
                  <a:lnTo>
                    <a:pt x="1517" y="1028"/>
                  </a:lnTo>
                  <a:lnTo>
                    <a:pt x="1582" y="840"/>
                  </a:lnTo>
                  <a:lnTo>
                    <a:pt x="1479" y="1034"/>
                  </a:lnTo>
                  <a:lnTo>
                    <a:pt x="1553" y="1066"/>
                  </a:lnTo>
                  <a:lnTo>
                    <a:pt x="1278" y="1286"/>
                  </a:lnTo>
                  <a:lnTo>
                    <a:pt x="898" y="1178"/>
                  </a:lnTo>
                  <a:lnTo>
                    <a:pt x="183" y="826"/>
                  </a:lnTo>
                  <a:lnTo>
                    <a:pt x="50" y="767"/>
                  </a:lnTo>
                  <a:lnTo>
                    <a:pt x="0" y="779"/>
                  </a:lnTo>
                  <a:lnTo>
                    <a:pt x="316" y="925"/>
                  </a:lnTo>
                  <a:lnTo>
                    <a:pt x="785" y="1178"/>
                  </a:lnTo>
                  <a:lnTo>
                    <a:pt x="1251" y="1332"/>
                  </a:lnTo>
                  <a:lnTo>
                    <a:pt x="1333" y="1283"/>
                  </a:lnTo>
                  <a:lnTo>
                    <a:pt x="1601" y="1089"/>
                  </a:lnTo>
                  <a:lnTo>
                    <a:pt x="2099" y="1140"/>
                  </a:lnTo>
                  <a:lnTo>
                    <a:pt x="2793" y="1113"/>
                  </a:lnTo>
                  <a:lnTo>
                    <a:pt x="2972" y="1239"/>
                  </a:lnTo>
                  <a:lnTo>
                    <a:pt x="3253" y="1098"/>
                  </a:lnTo>
                  <a:lnTo>
                    <a:pt x="3844" y="859"/>
                  </a:lnTo>
                  <a:lnTo>
                    <a:pt x="4000" y="798"/>
                  </a:lnTo>
                  <a:lnTo>
                    <a:pt x="2808" y="230"/>
                  </a:lnTo>
                  <a:lnTo>
                    <a:pt x="2778" y="224"/>
                  </a:lnTo>
                  <a:lnTo>
                    <a:pt x="2447" y="309"/>
                  </a:lnTo>
                  <a:lnTo>
                    <a:pt x="1717" y="319"/>
                  </a:lnTo>
                  <a:lnTo>
                    <a:pt x="1677" y="437"/>
                  </a:lnTo>
                  <a:lnTo>
                    <a:pt x="1521" y="397"/>
                  </a:lnTo>
                  <a:lnTo>
                    <a:pt x="1692" y="247"/>
                  </a:lnTo>
                  <a:lnTo>
                    <a:pt x="1846" y="157"/>
                  </a:lnTo>
                  <a:lnTo>
                    <a:pt x="1628" y="131"/>
                  </a:lnTo>
                  <a:lnTo>
                    <a:pt x="1109" y="81"/>
                  </a:lnTo>
                  <a:lnTo>
                    <a:pt x="829" y="38"/>
                  </a:lnTo>
                  <a:lnTo>
                    <a:pt x="713" y="0"/>
                  </a:lnTo>
                  <a:lnTo>
                    <a:pt x="7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92" name="Freeform 72"/>
            <p:cNvSpPr>
              <a:spLocks/>
            </p:cNvSpPr>
            <p:nvPr/>
          </p:nvSpPr>
          <p:spPr bwMode="auto">
            <a:xfrm>
              <a:off x="1972" y="2224"/>
              <a:ext cx="138" cy="82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22" y="14"/>
                </a:cxn>
                <a:cxn ang="0">
                  <a:pos x="0" y="65"/>
                </a:cxn>
                <a:cxn ang="0">
                  <a:pos x="3" y="92"/>
                </a:cxn>
                <a:cxn ang="0">
                  <a:pos x="60" y="158"/>
                </a:cxn>
                <a:cxn ang="0">
                  <a:pos x="184" y="166"/>
                </a:cxn>
                <a:cxn ang="0">
                  <a:pos x="256" y="145"/>
                </a:cxn>
                <a:cxn ang="0">
                  <a:pos x="275" y="92"/>
                </a:cxn>
                <a:cxn ang="0">
                  <a:pos x="262" y="42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275" h="166">
                  <a:moveTo>
                    <a:pt x="60" y="0"/>
                  </a:moveTo>
                  <a:lnTo>
                    <a:pt x="22" y="14"/>
                  </a:lnTo>
                  <a:lnTo>
                    <a:pt x="0" y="65"/>
                  </a:lnTo>
                  <a:lnTo>
                    <a:pt x="3" y="92"/>
                  </a:lnTo>
                  <a:lnTo>
                    <a:pt x="60" y="158"/>
                  </a:lnTo>
                  <a:lnTo>
                    <a:pt x="184" y="166"/>
                  </a:lnTo>
                  <a:lnTo>
                    <a:pt x="256" y="145"/>
                  </a:lnTo>
                  <a:lnTo>
                    <a:pt x="275" y="92"/>
                  </a:lnTo>
                  <a:lnTo>
                    <a:pt x="262" y="4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93" name="Freeform 73"/>
            <p:cNvSpPr>
              <a:spLocks/>
            </p:cNvSpPr>
            <p:nvPr/>
          </p:nvSpPr>
          <p:spPr bwMode="auto">
            <a:xfrm>
              <a:off x="1966" y="2130"/>
              <a:ext cx="283" cy="144"/>
            </a:xfrm>
            <a:custGeom>
              <a:avLst/>
              <a:gdLst/>
              <a:ahLst/>
              <a:cxnLst>
                <a:cxn ang="0">
                  <a:pos x="27" y="287"/>
                </a:cxn>
                <a:cxn ang="0">
                  <a:pos x="17" y="251"/>
                </a:cxn>
                <a:cxn ang="0">
                  <a:pos x="17" y="220"/>
                </a:cxn>
                <a:cxn ang="0">
                  <a:pos x="33" y="182"/>
                </a:cxn>
                <a:cxn ang="0">
                  <a:pos x="55" y="167"/>
                </a:cxn>
                <a:cxn ang="0">
                  <a:pos x="82" y="167"/>
                </a:cxn>
                <a:cxn ang="0">
                  <a:pos x="287" y="209"/>
                </a:cxn>
                <a:cxn ang="0">
                  <a:pos x="303" y="224"/>
                </a:cxn>
                <a:cxn ang="0">
                  <a:pos x="308" y="215"/>
                </a:cxn>
                <a:cxn ang="0">
                  <a:pos x="485" y="105"/>
                </a:cxn>
                <a:cxn ang="0">
                  <a:pos x="525" y="105"/>
                </a:cxn>
                <a:cxn ang="0">
                  <a:pos x="567" y="124"/>
                </a:cxn>
                <a:cxn ang="0">
                  <a:pos x="525" y="97"/>
                </a:cxn>
                <a:cxn ang="0">
                  <a:pos x="476" y="97"/>
                </a:cxn>
                <a:cxn ang="0">
                  <a:pos x="301" y="205"/>
                </a:cxn>
                <a:cxn ang="0">
                  <a:pos x="82" y="156"/>
                </a:cxn>
                <a:cxn ang="0">
                  <a:pos x="46" y="156"/>
                </a:cxn>
                <a:cxn ang="0">
                  <a:pos x="17" y="173"/>
                </a:cxn>
                <a:cxn ang="0">
                  <a:pos x="31" y="97"/>
                </a:cxn>
                <a:cxn ang="0">
                  <a:pos x="105" y="36"/>
                </a:cxn>
                <a:cxn ang="0">
                  <a:pos x="55" y="55"/>
                </a:cxn>
                <a:cxn ang="0">
                  <a:pos x="92" y="0"/>
                </a:cxn>
                <a:cxn ang="0">
                  <a:pos x="23" y="78"/>
                </a:cxn>
                <a:cxn ang="0">
                  <a:pos x="0" y="209"/>
                </a:cxn>
                <a:cxn ang="0">
                  <a:pos x="0" y="247"/>
                </a:cxn>
                <a:cxn ang="0">
                  <a:pos x="17" y="283"/>
                </a:cxn>
                <a:cxn ang="0">
                  <a:pos x="27" y="287"/>
                </a:cxn>
                <a:cxn ang="0">
                  <a:pos x="27" y="287"/>
                </a:cxn>
              </a:cxnLst>
              <a:rect l="0" t="0" r="r" b="b"/>
              <a:pathLst>
                <a:path w="567" h="287">
                  <a:moveTo>
                    <a:pt x="27" y="287"/>
                  </a:moveTo>
                  <a:lnTo>
                    <a:pt x="17" y="251"/>
                  </a:lnTo>
                  <a:lnTo>
                    <a:pt x="17" y="220"/>
                  </a:lnTo>
                  <a:lnTo>
                    <a:pt x="33" y="182"/>
                  </a:lnTo>
                  <a:lnTo>
                    <a:pt x="55" y="167"/>
                  </a:lnTo>
                  <a:lnTo>
                    <a:pt x="82" y="167"/>
                  </a:lnTo>
                  <a:lnTo>
                    <a:pt x="287" y="209"/>
                  </a:lnTo>
                  <a:lnTo>
                    <a:pt x="303" y="224"/>
                  </a:lnTo>
                  <a:lnTo>
                    <a:pt x="308" y="215"/>
                  </a:lnTo>
                  <a:lnTo>
                    <a:pt x="485" y="105"/>
                  </a:lnTo>
                  <a:lnTo>
                    <a:pt x="525" y="105"/>
                  </a:lnTo>
                  <a:lnTo>
                    <a:pt x="567" y="124"/>
                  </a:lnTo>
                  <a:lnTo>
                    <a:pt x="525" y="97"/>
                  </a:lnTo>
                  <a:lnTo>
                    <a:pt x="476" y="97"/>
                  </a:lnTo>
                  <a:lnTo>
                    <a:pt x="301" y="205"/>
                  </a:lnTo>
                  <a:lnTo>
                    <a:pt x="82" y="156"/>
                  </a:lnTo>
                  <a:lnTo>
                    <a:pt x="46" y="156"/>
                  </a:lnTo>
                  <a:lnTo>
                    <a:pt x="17" y="173"/>
                  </a:lnTo>
                  <a:lnTo>
                    <a:pt x="31" y="97"/>
                  </a:lnTo>
                  <a:lnTo>
                    <a:pt x="105" y="36"/>
                  </a:lnTo>
                  <a:lnTo>
                    <a:pt x="55" y="55"/>
                  </a:lnTo>
                  <a:lnTo>
                    <a:pt x="92" y="0"/>
                  </a:lnTo>
                  <a:lnTo>
                    <a:pt x="23" y="78"/>
                  </a:lnTo>
                  <a:lnTo>
                    <a:pt x="0" y="209"/>
                  </a:lnTo>
                  <a:lnTo>
                    <a:pt x="0" y="247"/>
                  </a:lnTo>
                  <a:lnTo>
                    <a:pt x="17" y="283"/>
                  </a:lnTo>
                  <a:lnTo>
                    <a:pt x="27" y="287"/>
                  </a:lnTo>
                  <a:lnTo>
                    <a:pt x="27" y="2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94" name="Freeform 74"/>
            <p:cNvSpPr>
              <a:spLocks/>
            </p:cNvSpPr>
            <p:nvPr/>
          </p:nvSpPr>
          <p:spPr bwMode="auto">
            <a:xfrm>
              <a:off x="1886" y="2256"/>
              <a:ext cx="140" cy="96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3" y="36"/>
                </a:cxn>
                <a:cxn ang="0">
                  <a:pos x="32" y="61"/>
                </a:cxn>
                <a:cxn ang="0">
                  <a:pos x="83" y="118"/>
                </a:cxn>
                <a:cxn ang="0">
                  <a:pos x="121" y="118"/>
                </a:cxn>
                <a:cxn ang="0">
                  <a:pos x="163" y="80"/>
                </a:cxn>
                <a:cxn ang="0">
                  <a:pos x="197" y="74"/>
                </a:cxn>
                <a:cxn ang="0">
                  <a:pos x="186" y="36"/>
                </a:cxn>
                <a:cxn ang="0">
                  <a:pos x="237" y="80"/>
                </a:cxn>
                <a:cxn ang="0">
                  <a:pos x="279" y="93"/>
                </a:cxn>
                <a:cxn ang="0">
                  <a:pos x="241" y="97"/>
                </a:cxn>
                <a:cxn ang="0">
                  <a:pos x="258" y="144"/>
                </a:cxn>
                <a:cxn ang="0">
                  <a:pos x="258" y="192"/>
                </a:cxn>
                <a:cxn ang="0">
                  <a:pos x="254" y="144"/>
                </a:cxn>
                <a:cxn ang="0">
                  <a:pos x="222" y="99"/>
                </a:cxn>
                <a:cxn ang="0">
                  <a:pos x="180" y="99"/>
                </a:cxn>
                <a:cxn ang="0">
                  <a:pos x="121" y="137"/>
                </a:cxn>
                <a:cxn ang="0">
                  <a:pos x="83" y="137"/>
                </a:cxn>
                <a:cxn ang="0">
                  <a:pos x="47" y="118"/>
                </a:cxn>
                <a:cxn ang="0">
                  <a:pos x="19" y="66"/>
                </a:cxn>
                <a:cxn ang="0">
                  <a:pos x="0" y="42"/>
                </a:cxn>
                <a:cxn ang="0">
                  <a:pos x="0" y="2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279" h="192">
                  <a:moveTo>
                    <a:pt x="11" y="0"/>
                  </a:moveTo>
                  <a:lnTo>
                    <a:pt x="3" y="36"/>
                  </a:lnTo>
                  <a:lnTo>
                    <a:pt x="32" y="61"/>
                  </a:lnTo>
                  <a:lnTo>
                    <a:pt x="83" y="118"/>
                  </a:lnTo>
                  <a:lnTo>
                    <a:pt x="121" y="118"/>
                  </a:lnTo>
                  <a:lnTo>
                    <a:pt x="163" y="80"/>
                  </a:lnTo>
                  <a:lnTo>
                    <a:pt x="197" y="74"/>
                  </a:lnTo>
                  <a:lnTo>
                    <a:pt x="186" y="36"/>
                  </a:lnTo>
                  <a:lnTo>
                    <a:pt x="237" y="80"/>
                  </a:lnTo>
                  <a:lnTo>
                    <a:pt x="279" y="93"/>
                  </a:lnTo>
                  <a:lnTo>
                    <a:pt x="241" y="97"/>
                  </a:lnTo>
                  <a:lnTo>
                    <a:pt x="258" y="144"/>
                  </a:lnTo>
                  <a:lnTo>
                    <a:pt x="258" y="192"/>
                  </a:lnTo>
                  <a:lnTo>
                    <a:pt x="254" y="144"/>
                  </a:lnTo>
                  <a:lnTo>
                    <a:pt x="222" y="99"/>
                  </a:lnTo>
                  <a:lnTo>
                    <a:pt x="180" y="99"/>
                  </a:lnTo>
                  <a:lnTo>
                    <a:pt x="121" y="137"/>
                  </a:lnTo>
                  <a:lnTo>
                    <a:pt x="83" y="137"/>
                  </a:lnTo>
                  <a:lnTo>
                    <a:pt x="47" y="118"/>
                  </a:lnTo>
                  <a:lnTo>
                    <a:pt x="19" y="66"/>
                  </a:lnTo>
                  <a:lnTo>
                    <a:pt x="0" y="42"/>
                  </a:lnTo>
                  <a:lnTo>
                    <a:pt x="0" y="2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95" name="Freeform 75"/>
            <p:cNvSpPr>
              <a:spLocks/>
            </p:cNvSpPr>
            <p:nvPr/>
          </p:nvSpPr>
          <p:spPr bwMode="auto">
            <a:xfrm>
              <a:off x="1761" y="2213"/>
              <a:ext cx="126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54"/>
                </a:cxn>
                <a:cxn ang="0">
                  <a:pos x="136" y="84"/>
                </a:cxn>
                <a:cxn ang="0">
                  <a:pos x="250" y="86"/>
                </a:cxn>
                <a:cxn ang="0">
                  <a:pos x="207" y="135"/>
                </a:cxn>
                <a:cxn ang="0">
                  <a:pos x="150" y="168"/>
                </a:cxn>
                <a:cxn ang="0">
                  <a:pos x="140" y="190"/>
                </a:cxn>
                <a:cxn ang="0">
                  <a:pos x="140" y="234"/>
                </a:cxn>
                <a:cxn ang="0">
                  <a:pos x="135" y="190"/>
                </a:cxn>
                <a:cxn ang="0">
                  <a:pos x="144" y="160"/>
                </a:cxn>
                <a:cxn ang="0">
                  <a:pos x="161" y="135"/>
                </a:cxn>
                <a:cxn ang="0">
                  <a:pos x="161" y="103"/>
                </a:cxn>
                <a:cxn ang="0">
                  <a:pos x="135" y="95"/>
                </a:cxn>
                <a:cxn ang="0">
                  <a:pos x="51" y="6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0" h="234">
                  <a:moveTo>
                    <a:pt x="0" y="0"/>
                  </a:moveTo>
                  <a:lnTo>
                    <a:pt x="57" y="54"/>
                  </a:lnTo>
                  <a:lnTo>
                    <a:pt x="136" y="84"/>
                  </a:lnTo>
                  <a:lnTo>
                    <a:pt x="250" y="86"/>
                  </a:lnTo>
                  <a:lnTo>
                    <a:pt x="207" y="135"/>
                  </a:lnTo>
                  <a:lnTo>
                    <a:pt x="150" y="168"/>
                  </a:lnTo>
                  <a:lnTo>
                    <a:pt x="140" y="190"/>
                  </a:lnTo>
                  <a:lnTo>
                    <a:pt x="140" y="234"/>
                  </a:lnTo>
                  <a:lnTo>
                    <a:pt x="135" y="190"/>
                  </a:lnTo>
                  <a:lnTo>
                    <a:pt x="144" y="160"/>
                  </a:lnTo>
                  <a:lnTo>
                    <a:pt x="161" y="135"/>
                  </a:lnTo>
                  <a:lnTo>
                    <a:pt x="161" y="103"/>
                  </a:lnTo>
                  <a:lnTo>
                    <a:pt x="135" y="95"/>
                  </a:lnTo>
                  <a:lnTo>
                    <a:pt x="51" y="6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96" name="Freeform 76"/>
            <p:cNvSpPr>
              <a:spLocks/>
            </p:cNvSpPr>
            <p:nvPr/>
          </p:nvSpPr>
          <p:spPr bwMode="auto">
            <a:xfrm>
              <a:off x="1760" y="2200"/>
              <a:ext cx="446" cy="251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3" y="38"/>
                </a:cxn>
                <a:cxn ang="0">
                  <a:pos x="24" y="108"/>
                </a:cxn>
                <a:cxn ang="0">
                  <a:pos x="49" y="226"/>
                </a:cxn>
                <a:cxn ang="0">
                  <a:pos x="85" y="308"/>
                </a:cxn>
                <a:cxn ang="0">
                  <a:pos x="137" y="389"/>
                </a:cxn>
                <a:cxn ang="0">
                  <a:pos x="188" y="454"/>
                </a:cxn>
                <a:cxn ang="0">
                  <a:pos x="243" y="479"/>
                </a:cxn>
                <a:cxn ang="0">
                  <a:pos x="325" y="484"/>
                </a:cxn>
                <a:cxn ang="0">
                  <a:pos x="389" y="473"/>
                </a:cxn>
                <a:cxn ang="0">
                  <a:pos x="460" y="437"/>
                </a:cxn>
                <a:cxn ang="0">
                  <a:pos x="538" y="374"/>
                </a:cxn>
                <a:cxn ang="0">
                  <a:pos x="597" y="292"/>
                </a:cxn>
                <a:cxn ang="0">
                  <a:pos x="661" y="194"/>
                </a:cxn>
                <a:cxn ang="0">
                  <a:pos x="688" y="182"/>
                </a:cxn>
                <a:cxn ang="0">
                  <a:pos x="713" y="140"/>
                </a:cxn>
                <a:cxn ang="0">
                  <a:pos x="713" y="76"/>
                </a:cxn>
                <a:cxn ang="0">
                  <a:pos x="733" y="66"/>
                </a:cxn>
                <a:cxn ang="0">
                  <a:pos x="724" y="97"/>
                </a:cxn>
                <a:cxn ang="0">
                  <a:pos x="745" y="118"/>
                </a:cxn>
                <a:cxn ang="0">
                  <a:pos x="846" y="93"/>
                </a:cxn>
                <a:cxn ang="0">
                  <a:pos x="891" y="0"/>
                </a:cxn>
                <a:cxn ang="0">
                  <a:pos x="828" y="144"/>
                </a:cxn>
                <a:cxn ang="0">
                  <a:pos x="811" y="197"/>
                </a:cxn>
                <a:cxn ang="0">
                  <a:pos x="847" y="245"/>
                </a:cxn>
                <a:cxn ang="0">
                  <a:pos x="809" y="209"/>
                </a:cxn>
                <a:cxn ang="0">
                  <a:pos x="802" y="178"/>
                </a:cxn>
                <a:cxn ang="0">
                  <a:pos x="821" y="108"/>
                </a:cxn>
                <a:cxn ang="0">
                  <a:pos x="751" y="135"/>
                </a:cxn>
                <a:cxn ang="0">
                  <a:pos x="730" y="135"/>
                </a:cxn>
                <a:cxn ang="0">
                  <a:pos x="722" y="154"/>
                </a:cxn>
                <a:cxn ang="0">
                  <a:pos x="688" y="194"/>
                </a:cxn>
                <a:cxn ang="0">
                  <a:pos x="669" y="201"/>
                </a:cxn>
                <a:cxn ang="0">
                  <a:pos x="612" y="304"/>
                </a:cxn>
                <a:cxn ang="0">
                  <a:pos x="555" y="374"/>
                </a:cxn>
                <a:cxn ang="0">
                  <a:pos x="515" y="410"/>
                </a:cxn>
                <a:cxn ang="0">
                  <a:pos x="452" y="458"/>
                </a:cxn>
                <a:cxn ang="0">
                  <a:pos x="372" y="492"/>
                </a:cxn>
                <a:cxn ang="0">
                  <a:pos x="325" y="502"/>
                </a:cxn>
                <a:cxn ang="0">
                  <a:pos x="266" y="502"/>
                </a:cxn>
                <a:cxn ang="0">
                  <a:pos x="188" y="471"/>
                </a:cxn>
                <a:cxn ang="0">
                  <a:pos x="137" y="422"/>
                </a:cxn>
                <a:cxn ang="0">
                  <a:pos x="85" y="353"/>
                </a:cxn>
                <a:cxn ang="0">
                  <a:pos x="49" y="273"/>
                </a:cxn>
                <a:cxn ang="0">
                  <a:pos x="19" y="182"/>
                </a:cxn>
                <a:cxn ang="0">
                  <a:pos x="3" y="57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891" h="502">
                  <a:moveTo>
                    <a:pt x="0" y="13"/>
                  </a:moveTo>
                  <a:lnTo>
                    <a:pt x="13" y="38"/>
                  </a:lnTo>
                  <a:lnTo>
                    <a:pt x="24" y="108"/>
                  </a:lnTo>
                  <a:lnTo>
                    <a:pt x="49" y="226"/>
                  </a:lnTo>
                  <a:lnTo>
                    <a:pt x="85" y="308"/>
                  </a:lnTo>
                  <a:lnTo>
                    <a:pt x="137" y="389"/>
                  </a:lnTo>
                  <a:lnTo>
                    <a:pt x="188" y="454"/>
                  </a:lnTo>
                  <a:lnTo>
                    <a:pt x="243" y="479"/>
                  </a:lnTo>
                  <a:lnTo>
                    <a:pt x="325" y="484"/>
                  </a:lnTo>
                  <a:lnTo>
                    <a:pt x="389" y="473"/>
                  </a:lnTo>
                  <a:lnTo>
                    <a:pt x="460" y="437"/>
                  </a:lnTo>
                  <a:lnTo>
                    <a:pt x="538" y="374"/>
                  </a:lnTo>
                  <a:lnTo>
                    <a:pt x="597" y="292"/>
                  </a:lnTo>
                  <a:lnTo>
                    <a:pt x="661" y="194"/>
                  </a:lnTo>
                  <a:lnTo>
                    <a:pt x="688" y="182"/>
                  </a:lnTo>
                  <a:lnTo>
                    <a:pt x="713" y="140"/>
                  </a:lnTo>
                  <a:lnTo>
                    <a:pt x="713" y="76"/>
                  </a:lnTo>
                  <a:lnTo>
                    <a:pt x="733" y="66"/>
                  </a:lnTo>
                  <a:lnTo>
                    <a:pt x="724" y="97"/>
                  </a:lnTo>
                  <a:lnTo>
                    <a:pt x="745" y="118"/>
                  </a:lnTo>
                  <a:lnTo>
                    <a:pt x="846" y="93"/>
                  </a:lnTo>
                  <a:lnTo>
                    <a:pt x="891" y="0"/>
                  </a:lnTo>
                  <a:lnTo>
                    <a:pt x="828" y="144"/>
                  </a:lnTo>
                  <a:lnTo>
                    <a:pt x="811" y="197"/>
                  </a:lnTo>
                  <a:lnTo>
                    <a:pt x="847" y="245"/>
                  </a:lnTo>
                  <a:lnTo>
                    <a:pt x="809" y="209"/>
                  </a:lnTo>
                  <a:lnTo>
                    <a:pt x="802" y="178"/>
                  </a:lnTo>
                  <a:lnTo>
                    <a:pt x="821" y="108"/>
                  </a:lnTo>
                  <a:lnTo>
                    <a:pt x="751" y="135"/>
                  </a:lnTo>
                  <a:lnTo>
                    <a:pt x="730" y="135"/>
                  </a:lnTo>
                  <a:lnTo>
                    <a:pt x="722" y="154"/>
                  </a:lnTo>
                  <a:lnTo>
                    <a:pt x="688" y="194"/>
                  </a:lnTo>
                  <a:lnTo>
                    <a:pt x="669" y="201"/>
                  </a:lnTo>
                  <a:lnTo>
                    <a:pt x="612" y="304"/>
                  </a:lnTo>
                  <a:lnTo>
                    <a:pt x="555" y="374"/>
                  </a:lnTo>
                  <a:lnTo>
                    <a:pt x="515" y="410"/>
                  </a:lnTo>
                  <a:lnTo>
                    <a:pt x="452" y="458"/>
                  </a:lnTo>
                  <a:lnTo>
                    <a:pt x="372" y="492"/>
                  </a:lnTo>
                  <a:lnTo>
                    <a:pt x="325" y="502"/>
                  </a:lnTo>
                  <a:lnTo>
                    <a:pt x="266" y="502"/>
                  </a:lnTo>
                  <a:lnTo>
                    <a:pt x="188" y="471"/>
                  </a:lnTo>
                  <a:lnTo>
                    <a:pt x="137" y="422"/>
                  </a:lnTo>
                  <a:lnTo>
                    <a:pt x="85" y="353"/>
                  </a:lnTo>
                  <a:lnTo>
                    <a:pt x="49" y="273"/>
                  </a:lnTo>
                  <a:lnTo>
                    <a:pt x="19" y="182"/>
                  </a:lnTo>
                  <a:lnTo>
                    <a:pt x="3" y="57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97" name="Freeform 77"/>
            <p:cNvSpPr>
              <a:spLocks/>
            </p:cNvSpPr>
            <p:nvPr/>
          </p:nvSpPr>
          <p:spPr bwMode="auto">
            <a:xfrm>
              <a:off x="2114" y="2274"/>
              <a:ext cx="233" cy="495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7" y="76"/>
                </a:cxn>
                <a:cxn ang="0">
                  <a:pos x="23" y="127"/>
                </a:cxn>
                <a:cxn ang="0">
                  <a:pos x="17" y="186"/>
                </a:cxn>
                <a:cxn ang="0">
                  <a:pos x="23" y="232"/>
                </a:cxn>
                <a:cxn ang="0">
                  <a:pos x="38" y="274"/>
                </a:cxn>
                <a:cxn ang="0">
                  <a:pos x="64" y="312"/>
                </a:cxn>
                <a:cxn ang="0">
                  <a:pos x="80" y="350"/>
                </a:cxn>
                <a:cxn ang="0">
                  <a:pos x="95" y="405"/>
                </a:cxn>
                <a:cxn ang="0">
                  <a:pos x="121" y="452"/>
                </a:cxn>
                <a:cxn ang="0">
                  <a:pos x="154" y="487"/>
                </a:cxn>
                <a:cxn ang="0">
                  <a:pos x="177" y="538"/>
                </a:cxn>
                <a:cxn ang="0">
                  <a:pos x="215" y="608"/>
                </a:cxn>
                <a:cxn ang="0">
                  <a:pos x="255" y="747"/>
                </a:cxn>
                <a:cxn ang="0">
                  <a:pos x="285" y="905"/>
                </a:cxn>
                <a:cxn ang="0">
                  <a:pos x="283" y="926"/>
                </a:cxn>
                <a:cxn ang="0">
                  <a:pos x="302" y="960"/>
                </a:cxn>
                <a:cxn ang="0">
                  <a:pos x="371" y="990"/>
                </a:cxn>
                <a:cxn ang="0">
                  <a:pos x="420" y="990"/>
                </a:cxn>
                <a:cxn ang="0">
                  <a:pos x="466" y="973"/>
                </a:cxn>
                <a:cxn ang="0">
                  <a:pos x="380" y="973"/>
                </a:cxn>
                <a:cxn ang="0">
                  <a:pos x="340" y="960"/>
                </a:cxn>
                <a:cxn ang="0">
                  <a:pos x="317" y="926"/>
                </a:cxn>
                <a:cxn ang="0">
                  <a:pos x="283" y="747"/>
                </a:cxn>
                <a:cxn ang="0">
                  <a:pos x="224" y="604"/>
                </a:cxn>
                <a:cxn ang="0">
                  <a:pos x="201" y="519"/>
                </a:cxn>
                <a:cxn ang="0">
                  <a:pos x="177" y="470"/>
                </a:cxn>
                <a:cxn ang="0">
                  <a:pos x="196" y="405"/>
                </a:cxn>
                <a:cxn ang="0">
                  <a:pos x="205" y="350"/>
                </a:cxn>
                <a:cxn ang="0">
                  <a:pos x="190" y="411"/>
                </a:cxn>
                <a:cxn ang="0">
                  <a:pos x="163" y="414"/>
                </a:cxn>
                <a:cxn ang="0">
                  <a:pos x="144" y="414"/>
                </a:cxn>
                <a:cxn ang="0">
                  <a:pos x="104" y="371"/>
                </a:cxn>
                <a:cxn ang="0">
                  <a:pos x="80" y="331"/>
                </a:cxn>
                <a:cxn ang="0">
                  <a:pos x="61" y="251"/>
                </a:cxn>
                <a:cxn ang="0">
                  <a:pos x="32" y="224"/>
                </a:cxn>
                <a:cxn ang="0">
                  <a:pos x="32" y="186"/>
                </a:cxn>
                <a:cxn ang="0">
                  <a:pos x="38" y="144"/>
                </a:cxn>
                <a:cxn ang="0">
                  <a:pos x="32" y="78"/>
                </a:cxn>
                <a:cxn ang="0">
                  <a:pos x="23" y="30"/>
                </a:cxn>
                <a:cxn ang="0">
                  <a:pos x="11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466" h="990">
                  <a:moveTo>
                    <a:pt x="0" y="17"/>
                  </a:moveTo>
                  <a:lnTo>
                    <a:pt x="17" y="76"/>
                  </a:lnTo>
                  <a:lnTo>
                    <a:pt x="23" y="127"/>
                  </a:lnTo>
                  <a:lnTo>
                    <a:pt x="17" y="186"/>
                  </a:lnTo>
                  <a:lnTo>
                    <a:pt x="23" y="232"/>
                  </a:lnTo>
                  <a:lnTo>
                    <a:pt x="38" y="274"/>
                  </a:lnTo>
                  <a:lnTo>
                    <a:pt x="64" y="312"/>
                  </a:lnTo>
                  <a:lnTo>
                    <a:pt x="80" y="350"/>
                  </a:lnTo>
                  <a:lnTo>
                    <a:pt x="95" y="405"/>
                  </a:lnTo>
                  <a:lnTo>
                    <a:pt x="121" y="452"/>
                  </a:lnTo>
                  <a:lnTo>
                    <a:pt x="154" y="487"/>
                  </a:lnTo>
                  <a:lnTo>
                    <a:pt x="177" y="538"/>
                  </a:lnTo>
                  <a:lnTo>
                    <a:pt x="215" y="608"/>
                  </a:lnTo>
                  <a:lnTo>
                    <a:pt x="255" y="747"/>
                  </a:lnTo>
                  <a:lnTo>
                    <a:pt x="285" y="905"/>
                  </a:lnTo>
                  <a:lnTo>
                    <a:pt x="283" y="926"/>
                  </a:lnTo>
                  <a:lnTo>
                    <a:pt x="302" y="960"/>
                  </a:lnTo>
                  <a:lnTo>
                    <a:pt x="371" y="990"/>
                  </a:lnTo>
                  <a:lnTo>
                    <a:pt x="420" y="990"/>
                  </a:lnTo>
                  <a:lnTo>
                    <a:pt x="466" y="973"/>
                  </a:lnTo>
                  <a:lnTo>
                    <a:pt x="380" y="973"/>
                  </a:lnTo>
                  <a:lnTo>
                    <a:pt x="340" y="960"/>
                  </a:lnTo>
                  <a:lnTo>
                    <a:pt x="317" y="926"/>
                  </a:lnTo>
                  <a:lnTo>
                    <a:pt x="283" y="747"/>
                  </a:lnTo>
                  <a:lnTo>
                    <a:pt x="224" y="604"/>
                  </a:lnTo>
                  <a:lnTo>
                    <a:pt x="201" y="519"/>
                  </a:lnTo>
                  <a:lnTo>
                    <a:pt x="177" y="470"/>
                  </a:lnTo>
                  <a:lnTo>
                    <a:pt x="196" y="405"/>
                  </a:lnTo>
                  <a:lnTo>
                    <a:pt x="205" y="350"/>
                  </a:lnTo>
                  <a:lnTo>
                    <a:pt x="190" y="411"/>
                  </a:lnTo>
                  <a:lnTo>
                    <a:pt x="163" y="414"/>
                  </a:lnTo>
                  <a:lnTo>
                    <a:pt x="144" y="414"/>
                  </a:lnTo>
                  <a:lnTo>
                    <a:pt x="104" y="371"/>
                  </a:lnTo>
                  <a:lnTo>
                    <a:pt x="80" y="331"/>
                  </a:lnTo>
                  <a:lnTo>
                    <a:pt x="61" y="251"/>
                  </a:lnTo>
                  <a:lnTo>
                    <a:pt x="32" y="224"/>
                  </a:lnTo>
                  <a:lnTo>
                    <a:pt x="32" y="186"/>
                  </a:lnTo>
                  <a:lnTo>
                    <a:pt x="38" y="144"/>
                  </a:lnTo>
                  <a:lnTo>
                    <a:pt x="32" y="78"/>
                  </a:lnTo>
                  <a:lnTo>
                    <a:pt x="23" y="30"/>
                  </a:lnTo>
                  <a:lnTo>
                    <a:pt x="11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98" name="Freeform 78"/>
            <p:cNvSpPr>
              <a:spLocks/>
            </p:cNvSpPr>
            <p:nvPr/>
          </p:nvSpPr>
          <p:spPr bwMode="auto">
            <a:xfrm>
              <a:off x="2010" y="2293"/>
              <a:ext cx="92" cy="17"/>
            </a:xfrm>
            <a:custGeom>
              <a:avLst/>
              <a:gdLst/>
              <a:ahLst/>
              <a:cxnLst>
                <a:cxn ang="0">
                  <a:pos x="182" y="0"/>
                </a:cxn>
                <a:cxn ang="0">
                  <a:pos x="127" y="21"/>
                </a:cxn>
                <a:cxn ang="0">
                  <a:pos x="0" y="19"/>
                </a:cxn>
                <a:cxn ang="0">
                  <a:pos x="116" y="34"/>
                </a:cxn>
                <a:cxn ang="0">
                  <a:pos x="182" y="0"/>
                </a:cxn>
                <a:cxn ang="0">
                  <a:pos x="182" y="0"/>
                </a:cxn>
              </a:cxnLst>
              <a:rect l="0" t="0" r="r" b="b"/>
              <a:pathLst>
                <a:path w="182" h="34">
                  <a:moveTo>
                    <a:pt x="182" y="0"/>
                  </a:moveTo>
                  <a:lnTo>
                    <a:pt x="127" y="21"/>
                  </a:lnTo>
                  <a:lnTo>
                    <a:pt x="0" y="19"/>
                  </a:lnTo>
                  <a:lnTo>
                    <a:pt x="116" y="34"/>
                  </a:lnTo>
                  <a:lnTo>
                    <a:pt x="182" y="0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799" name="Freeform 79"/>
            <p:cNvSpPr>
              <a:spLocks/>
            </p:cNvSpPr>
            <p:nvPr/>
          </p:nvSpPr>
          <p:spPr bwMode="auto">
            <a:xfrm>
              <a:off x="1764" y="2140"/>
              <a:ext cx="166" cy="121"/>
            </a:xfrm>
            <a:custGeom>
              <a:avLst/>
              <a:gdLst/>
              <a:ahLst/>
              <a:cxnLst>
                <a:cxn ang="0">
                  <a:pos x="331" y="125"/>
                </a:cxn>
                <a:cxn ang="0">
                  <a:pos x="331" y="78"/>
                </a:cxn>
                <a:cxn ang="0">
                  <a:pos x="314" y="0"/>
                </a:cxn>
                <a:cxn ang="0">
                  <a:pos x="322" y="74"/>
                </a:cxn>
                <a:cxn ang="0">
                  <a:pos x="318" y="118"/>
                </a:cxn>
                <a:cxn ang="0">
                  <a:pos x="291" y="86"/>
                </a:cxn>
                <a:cxn ang="0">
                  <a:pos x="52" y="32"/>
                </a:cxn>
                <a:cxn ang="0">
                  <a:pos x="21" y="36"/>
                </a:cxn>
                <a:cxn ang="0">
                  <a:pos x="0" y="74"/>
                </a:cxn>
                <a:cxn ang="0">
                  <a:pos x="29" y="44"/>
                </a:cxn>
                <a:cxn ang="0">
                  <a:pos x="61" y="44"/>
                </a:cxn>
                <a:cxn ang="0">
                  <a:pos x="283" y="99"/>
                </a:cxn>
                <a:cxn ang="0">
                  <a:pos x="304" y="125"/>
                </a:cxn>
                <a:cxn ang="0">
                  <a:pos x="308" y="173"/>
                </a:cxn>
                <a:cxn ang="0">
                  <a:pos x="280" y="217"/>
                </a:cxn>
                <a:cxn ang="0">
                  <a:pos x="223" y="241"/>
                </a:cxn>
                <a:cxn ang="0">
                  <a:pos x="293" y="217"/>
                </a:cxn>
                <a:cxn ang="0">
                  <a:pos x="318" y="177"/>
                </a:cxn>
                <a:cxn ang="0">
                  <a:pos x="331" y="148"/>
                </a:cxn>
                <a:cxn ang="0">
                  <a:pos x="331" y="125"/>
                </a:cxn>
                <a:cxn ang="0">
                  <a:pos x="331" y="125"/>
                </a:cxn>
              </a:cxnLst>
              <a:rect l="0" t="0" r="r" b="b"/>
              <a:pathLst>
                <a:path w="331" h="241">
                  <a:moveTo>
                    <a:pt x="331" y="125"/>
                  </a:moveTo>
                  <a:lnTo>
                    <a:pt x="331" y="78"/>
                  </a:lnTo>
                  <a:lnTo>
                    <a:pt x="314" y="0"/>
                  </a:lnTo>
                  <a:lnTo>
                    <a:pt x="322" y="74"/>
                  </a:lnTo>
                  <a:lnTo>
                    <a:pt x="318" y="118"/>
                  </a:lnTo>
                  <a:lnTo>
                    <a:pt x="291" y="86"/>
                  </a:lnTo>
                  <a:lnTo>
                    <a:pt x="52" y="32"/>
                  </a:lnTo>
                  <a:lnTo>
                    <a:pt x="21" y="36"/>
                  </a:lnTo>
                  <a:lnTo>
                    <a:pt x="0" y="74"/>
                  </a:lnTo>
                  <a:lnTo>
                    <a:pt x="29" y="44"/>
                  </a:lnTo>
                  <a:lnTo>
                    <a:pt x="61" y="44"/>
                  </a:lnTo>
                  <a:lnTo>
                    <a:pt x="283" y="99"/>
                  </a:lnTo>
                  <a:lnTo>
                    <a:pt x="304" y="125"/>
                  </a:lnTo>
                  <a:lnTo>
                    <a:pt x="308" y="173"/>
                  </a:lnTo>
                  <a:lnTo>
                    <a:pt x="280" y="217"/>
                  </a:lnTo>
                  <a:lnTo>
                    <a:pt x="223" y="241"/>
                  </a:lnTo>
                  <a:lnTo>
                    <a:pt x="293" y="217"/>
                  </a:lnTo>
                  <a:lnTo>
                    <a:pt x="318" y="177"/>
                  </a:lnTo>
                  <a:lnTo>
                    <a:pt x="331" y="148"/>
                  </a:lnTo>
                  <a:lnTo>
                    <a:pt x="331" y="125"/>
                  </a:lnTo>
                  <a:lnTo>
                    <a:pt x="331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00" name="Freeform 80"/>
            <p:cNvSpPr>
              <a:spLocks/>
            </p:cNvSpPr>
            <p:nvPr/>
          </p:nvSpPr>
          <p:spPr bwMode="auto">
            <a:xfrm>
              <a:off x="1839" y="2111"/>
              <a:ext cx="65" cy="42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0" y="23"/>
                </a:cxn>
                <a:cxn ang="0">
                  <a:pos x="29" y="59"/>
                </a:cxn>
                <a:cxn ang="0">
                  <a:pos x="86" y="84"/>
                </a:cxn>
                <a:cxn ang="0">
                  <a:pos x="124" y="84"/>
                </a:cxn>
                <a:cxn ang="0">
                  <a:pos x="130" y="65"/>
                </a:cxn>
                <a:cxn ang="0">
                  <a:pos x="114" y="30"/>
                </a:cxn>
                <a:cxn ang="0">
                  <a:pos x="33" y="0"/>
                </a:cxn>
                <a:cxn ang="0">
                  <a:pos x="33" y="0"/>
                </a:cxn>
              </a:cxnLst>
              <a:rect l="0" t="0" r="r" b="b"/>
              <a:pathLst>
                <a:path w="130" h="84">
                  <a:moveTo>
                    <a:pt x="33" y="0"/>
                  </a:moveTo>
                  <a:lnTo>
                    <a:pt x="0" y="23"/>
                  </a:lnTo>
                  <a:lnTo>
                    <a:pt x="29" y="59"/>
                  </a:lnTo>
                  <a:lnTo>
                    <a:pt x="86" y="84"/>
                  </a:lnTo>
                  <a:lnTo>
                    <a:pt x="124" y="84"/>
                  </a:lnTo>
                  <a:lnTo>
                    <a:pt x="130" y="65"/>
                  </a:lnTo>
                  <a:lnTo>
                    <a:pt x="114" y="30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01" name="Freeform 81"/>
            <p:cNvSpPr>
              <a:spLocks/>
            </p:cNvSpPr>
            <p:nvPr/>
          </p:nvSpPr>
          <p:spPr bwMode="auto">
            <a:xfrm>
              <a:off x="2009" y="2153"/>
              <a:ext cx="74" cy="30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7" y="0"/>
                </a:cxn>
                <a:cxn ang="0">
                  <a:pos x="116" y="0"/>
                </a:cxn>
                <a:cxn ang="0">
                  <a:pos x="146" y="40"/>
                </a:cxn>
                <a:cxn ang="0">
                  <a:pos x="106" y="59"/>
                </a:cxn>
                <a:cxn ang="0">
                  <a:pos x="32" y="57"/>
                </a:cxn>
                <a:cxn ang="0">
                  <a:pos x="0" y="41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46" h="59">
                  <a:moveTo>
                    <a:pt x="0" y="17"/>
                  </a:moveTo>
                  <a:lnTo>
                    <a:pt x="17" y="0"/>
                  </a:lnTo>
                  <a:lnTo>
                    <a:pt x="116" y="0"/>
                  </a:lnTo>
                  <a:lnTo>
                    <a:pt x="146" y="40"/>
                  </a:lnTo>
                  <a:lnTo>
                    <a:pt x="106" y="59"/>
                  </a:lnTo>
                  <a:lnTo>
                    <a:pt x="32" y="57"/>
                  </a:lnTo>
                  <a:lnTo>
                    <a:pt x="0" y="41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02" name="Freeform 82"/>
            <p:cNvSpPr>
              <a:spLocks/>
            </p:cNvSpPr>
            <p:nvPr/>
          </p:nvSpPr>
          <p:spPr bwMode="auto">
            <a:xfrm>
              <a:off x="1834" y="2108"/>
              <a:ext cx="78" cy="45"/>
            </a:xfrm>
            <a:custGeom>
              <a:avLst/>
              <a:gdLst/>
              <a:ahLst/>
              <a:cxnLst>
                <a:cxn ang="0">
                  <a:pos x="55" y="10"/>
                </a:cxn>
                <a:cxn ang="0">
                  <a:pos x="21" y="29"/>
                </a:cxn>
                <a:cxn ang="0">
                  <a:pos x="29" y="54"/>
                </a:cxn>
                <a:cxn ang="0">
                  <a:pos x="0" y="21"/>
                </a:cxn>
                <a:cxn ang="0">
                  <a:pos x="25" y="0"/>
                </a:cxn>
                <a:cxn ang="0">
                  <a:pos x="55" y="0"/>
                </a:cxn>
                <a:cxn ang="0">
                  <a:pos x="135" y="38"/>
                </a:cxn>
                <a:cxn ang="0">
                  <a:pos x="158" y="75"/>
                </a:cxn>
                <a:cxn ang="0">
                  <a:pos x="135" y="92"/>
                </a:cxn>
                <a:cxn ang="0">
                  <a:pos x="120" y="38"/>
                </a:cxn>
                <a:cxn ang="0">
                  <a:pos x="97" y="71"/>
                </a:cxn>
                <a:cxn ang="0">
                  <a:pos x="63" y="54"/>
                </a:cxn>
                <a:cxn ang="0">
                  <a:pos x="63" y="17"/>
                </a:cxn>
                <a:cxn ang="0">
                  <a:pos x="55" y="10"/>
                </a:cxn>
                <a:cxn ang="0">
                  <a:pos x="55" y="10"/>
                </a:cxn>
              </a:cxnLst>
              <a:rect l="0" t="0" r="r" b="b"/>
              <a:pathLst>
                <a:path w="158" h="92">
                  <a:moveTo>
                    <a:pt x="55" y="10"/>
                  </a:moveTo>
                  <a:lnTo>
                    <a:pt x="21" y="29"/>
                  </a:lnTo>
                  <a:lnTo>
                    <a:pt x="29" y="54"/>
                  </a:lnTo>
                  <a:lnTo>
                    <a:pt x="0" y="21"/>
                  </a:lnTo>
                  <a:lnTo>
                    <a:pt x="25" y="0"/>
                  </a:lnTo>
                  <a:lnTo>
                    <a:pt x="55" y="0"/>
                  </a:lnTo>
                  <a:lnTo>
                    <a:pt x="135" y="38"/>
                  </a:lnTo>
                  <a:lnTo>
                    <a:pt x="158" y="75"/>
                  </a:lnTo>
                  <a:lnTo>
                    <a:pt x="135" y="92"/>
                  </a:lnTo>
                  <a:lnTo>
                    <a:pt x="120" y="38"/>
                  </a:lnTo>
                  <a:lnTo>
                    <a:pt x="97" y="71"/>
                  </a:lnTo>
                  <a:lnTo>
                    <a:pt x="63" y="54"/>
                  </a:lnTo>
                  <a:lnTo>
                    <a:pt x="63" y="17"/>
                  </a:lnTo>
                  <a:lnTo>
                    <a:pt x="55" y="10"/>
                  </a:lnTo>
                  <a:lnTo>
                    <a:pt x="55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03" name="Freeform 83"/>
            <p:cNvSpPr>
              <a:spLocks/>
            </p:cNvSpPr>
            <p:nvPr/>
          </p:nvSpPr>
          <p:spPr bwMode="auto">
            <a:xfrm>
              <a:off x="2005" y="2150"/>
              <a:ext cx="91" cy="3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0" y="47"/>
                </a:cxn>
                <a:cxn ang="0">
                  <a:pos x="14" y="21"/>
                </a:cxn>
                <a:cxn ang="0">
                  <a:pos x="31" y="9"/>
                </a:cxn>
                <a:cxn ang="0">
                  <a:pos x="52" y="15"/>
                </a:cxn>
                <a:cxn ang="0">
                  <a:pos x="52" y="44"/>
                </a:cxn>
                <a:cxn ang="0">
                  <a:pos x="88" y="47"/>
                </a:cxn>
                <a:cxn ang="0">
                  <a:pos x="114" y="9"/>
                </a:cxn>
                <a:cxn ang="0">
                  <a:pos x="143" y="40"/>
                </a:cxn>
                <a:cxn ang="0">
                  <a:pos x="116" y="65"/>
                </a:cxn>
                <a:cxn ang="0">
                  <a:pos x="152" y="57"/>
                </a:cxn>
                <a:cxn ang="0">
                  <a:pos x="183" y="44"/>
                </a:cxn>
                <a:cxn ang="0">
                  <a:pos x="147" y="25"/>
                </a:cxn>
                <a:cxn ang="0">
                  <a:pos x="126" y="6"/>
                </a:cxn>
                <a:cxn ang="0">
                  <a:pos x="34" y="0"/>
                </a:cxn>
                <a:cxn ang="0">
                  <a:pos x="0" y="25"/>
                </a:cxn>
                <a:cxn ang="0">
                  <a:pos x="0" y="25"/>
                </a:cxn>
              </a:cxnLst>
              <a:rect l="0" t="0" r="r" b="b"/>
              <a:pathLst>
                <a:path w="183" h="65">
                  <a:moveTo>
                    <a:pt x="0" y="25"/>
                  </a:moveTo>
                  <a:lnTo>
                    <a:pt x="10" y="47"/>
                  </a:lnTo>
                  <a:lnTo>
                    <a:pt x="14" y="21"/>
                  </a:lnTo>
                  <a:lnTo>
                    <a:pt x="31" y="9"/>
                  </a:lnTo>
                  <a:lnTo>
                    <a:pt x="52" y="15"/>
                  </a:lnTo>
                  <a:lnTo>
                    <a:pt x="52" y="44"/>
                  </a:lnTo>
                  <a:lnTo>
                    <a:pt x="88" y="47"/>
                  </a:lnTo>
                  <a:lnTo>
                    <a:pt x="114" y="9"/>
                  </a:lnTo>
                  <a:lnTo>
                    <a:pt x="143" y="40"/>
                  </a:lnTo>
                  <a:lnTo>
                    <a:pt x="116" y="65"/>
                  </a:lnTo>
                  <a:lnTo>
                    <a:pt x="152" y="57"/>
                  </a:lnTo>
                  <a:lnTo>
                    <a:pt x="183" y="44"/>
                  </a:lnTo>
                  <a:lnTo>
                    <a:pt x="147" y="25"/>
                  </a:lnTo>
                  <a:lnTo>
                    <a:pt x="126" y="6"/>
                  </a:lnTo>
                  <a:lnTo>
                    <a:pt x="34" y="0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04" name="Freeform 84"/>
            <p:cNvSpPr>
              <a:spLocks/>
            </p:cNvSpPr>
            <p:nvPr/>
          </p:nvSpPr>
          <p:spPr bwMode="auto">
            <a:xfrm>
              <a:off x="1772" y="2179"/>
              <a:ext cx="28" cy="56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" y="68"/>
                </a:cxn>
                <a:cxn ang="0">
                  <a:pos x="57" y="112"/>
                </a:cxn>
                <a:cxn ang="0">
                  <a:pos x="27" y="55"/>
                </a:cxn>
                <a:cxn ang="0">
                  <a:pos x="10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57" h="112">
                  <a:moveTo>
                    <a:pt x="0" y="17"/>
                  </a:moveTo>
                  <a:lnTo>
                    <a:pt x="2" y="68"/>
                  </a:lnTo>
                  <a:lnTo>
                    <a:pt x="57" y="112"/>
                  </a:lnTo>
                  <a:lnTo>
                    <a:pt x="27" y="55"/>
                  </a:lnTo>
                  <a:lnTo>
                    <a:pt x="10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05" name="Freeform 85"/>
            <p:cNvSpPr>
              <a:spLocks/>
            </p:cNvSpPr>
            <p:nvPr/>
          </p:nvSpPr>
          <p:spPr bwMode="auto">
            <a:xfrm>
              <a:off x="2054" y="2252"/>
              <a:ext cx="55" cy="43"/>
            </a:xfrm>
            <a:custGeom>
              <a:avLst/>
              <a:gdLst/>
              <a:ahLst/>
              <a:cxnLst>
                <a:cxn ang="0">
                  <a:pos x="107" y="23"/>
                </a:cxn>
                <a:cxn ang="0">
                  <a:pos x="110" y="0"/>
                </a:cxn>
                <a:cxn ang="0">
                  <a:pos x="67" y="54"/>
                </a:cxn>
                <a:cxn ang="0">
                  <a:pos x="0" y="86"/>
                </a:cxn>
                <a:cxn ang="0">
                  <a:pos x="84" y="67"/>
                </a:cxn>
                <a:cxn ang="0">
                  <a:pos x="107" y="23"/>
                </a:cxn>
                <a:cxn ang="0">
                  <a:pos x="107" y="23"/>
                </a:cxn>
              </a:cxnLst>
              <a:rect l="0" t="0" r="r" b="b"/>
              <a:pathLst>
                <a:path w="110" h="86">
                  <a:moveTo>
                    <a:pt x="107" y="23"/>
                  </a:moveTo>
                  <a:lnTo>
                    <a:pt x="110" y="0"/>
                  </a:lnTo>
                  <a:lnTo>
                    <a:pt x="67" y="54"/>
                  </a:lnTo>
                  <a:lnTo>
                    <a:pt x="0" y="86"/>
                  </a:lnTo>
                  <a:lnTo>
                    <a:pt x="84" y="67"/>
                  </a:lnTo>
                  <a:lnTo>
                    <a:pt x="107" y="23"/>
                  </a:lnTo>
                  <a:lnTo>
                    <a:pt x="107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06" name="Freeform 86"/>
            <p:cNvSpPr>
              <a:spLocks/>
            </p:cNvSpPr>
            <p:nvPr/>
          </p:nvSpPr>
          <p:spPr bwMode="auto">
            <a:xfrm>
              <a:off x="1874" y="2223"/>
              <a:ext cx="37" cy="2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0" y="54"/>
                </a:cxn>
                <a:cxn ang="0">
                  <a:pos x="51" y="35"/>
                </a:cxn>
                <a:cxn ang="0">
                  <a:pos x="74" y="0"/>
                </a:cxn>
                <a:cxn ang="0">
                  <a:pos x="74" y="0"/>
                </a:cxn>
              </a:cxnLst>
              <a:rect l="0" t="0" r="r" b="b"/>
              <a:pathLst>
                <a:path w="74" h="54">
                  <a:moveTo>
                    <a:pt x="74" y="0"/>
                  </a:moveTo>
                  <a:lnTo>
                    <a:pt x="0" y="54"/>
                  </a:lnTo>
                  <a:lnTo>
                    <a:pt x="51" y="35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07" name="Freeform 87"/>
            <p:cNvSpPr>
              <a:spLocks/>
            </p:cNvSpPr>
            <p:nvPr/>
          </p:nvSpPr>
          <p:spPr bwMode="auto">
            <a:xfrm>
              <a:off x="1045" y="3096"/>
              <a:ext cx="1338" cy="14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529" y="0"/>
                </a:cxn>
                <a:cxn ang="0">
                  <a:pos x="2344" y="31"/>
                </a:cxn>
                <a:cxn ang="0">
                  <a:pos x="2511" y="105"/>
                </a:cxn>
                <a:cxn ang="0">
                  <a:pos x="2540" y="200"/>
                </a:cxn>
                <a:cxn ang="0">
                  <a:pos x="2677" y="289"/>
                </a:cxn>
                <a:cxn ang="0">
                  <a:pos x="2449" y="251"/>
                </a:cxn>
                <a:cxn ang="0">
                  <a:pos x="1892" y="93"/>
                </a:cxn>
                <a:cxn ang="0">
                  <a:pos x="1437" y="99"/>
                </a:cxn>
                <a:cxn ang="0">
                  <a:pos x="985" y="46"/>
                </a:cxn>
                <a:cxn ang="0">
                  <a:pos x="470" y="46"/>
                </a:cxn>
                <a:cxn ang="0">
                  <a:pos x="59" y="150"/>
                </a:cxn>
                <a:cxn ang="0">
                  <a:pos x="25" y="99"/>
                </a:cxn>
                <a:cxn ang="0">
                  <a:pos x="0" y="65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2677" h="289">
                  <a:moveTo>
                    <a:pt x="15" y="0"/>
                  </a:moveTo>
                  <a:lnTo>
                    <a:pt x="2529" y="0"/>
                  </a:lnTo>
                  <a:lnTo>
                    <a:pt x="2344" y="31"/>
                  </a:lnTo>
                  <a:lnTo>
                    <a:pt x="2511" y="105"/>
                  </a:lnTo>
                  <a:lnTo>
                    <a:pt x="2540" y="200"/>
                  </a:lnTo>
                  <a:lnTo>
                    <a:pt x="2677" y="289"/>
                  </a:lnTo>
                  <a:lnTo>
                    <a:pt x="2449" y="251"/>
                  </a:lnTo>
                  <a:lnTo>
                    <a:pt x="1892" y="93"/>
                  </a:lnTo>
                  <a:lnTo>
                    <a:pt x="1437" y="99"/>
                  </a:lnTo>
                  <a:lnTo>
                    <a:pt x="985" y="46"/>
                  </a:lnTo>
                  <a:lnTo>
                    <a:pt x="470" y="46"/>
                  </a:lnTo>
                  <a:lnTo>
                    <a:pt x="59" y="150"/>
                  </a:lnTo>
                  <a:lnTo>
                    <a:pt x="25" y="99"/>
                  </a:lnTo>
                  <a:lnTo>
                    <a:pt x="0" y="65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08" name="Freeform 88"/>
            <p:cNvSpPr>
              <a:spLocks/>
            </p:cNvSpPr>
            <p:nvPr/>
          </p:nvSpPr>
          <p:spPr bwMode="auto">
            <a:xfrm>
              <a:off x="2555" y="3097"/>
              <a:ext cx="226" cy="21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452" y="0"/>
                </a:cxn>
                <a:cxn ang="0">
                  <a:pos x="6" y="0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452" h="42">
                  <a:moveTo>
                    <a:pt x="0" y="42"/>
                  </a:moveTo>
                  <a:lnTo>
                    <a:pt x="452" y="0"/>
                  </a:lnTo>
                  <a:lnTo>
                    <a:pt x="6" y="0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09" name="Freeform 89"/>
            <p:cNvSpPr>
              <a:spLocks/>
            </p:cNvSpPr>
            <p:nvPr/>
          </p:nvSpPr>
          <p:spPr bwMode="auto">
            <a:xfrm>
              <a:off x="978" y="3462"/>
              <a:ext cx="361" cy="80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238" y="0"/>
                </a:cxn>
                <a:cxn ang="0">
                  <a:pos x="723" y="160"/>
                </a:cxn>
                <a:cxn ang="0">
                  <a:pos x="281" y="108"/>
                </a:cxn>
                <a:cxn ang="0">
                  <a:pos x="0" y="160"/>
                </a:cxn>
                <a:cxn ang="0">
                  <a:pos x="0" y="160"/>
                </a:cxn>
              </a:cxnLst>
              <a:rect l="0" t="0" r="r" b="b"/>
              <a:pathLst>
                <a:path w="723" h="160">
                  <a:moveTo>
                    <a:pt x="0" y="160"/>
                  </a:moveTo>
                  <a:lnTo>
                    <a:pt x="238" y="0"/>
                  </a:lnTo>
                  <a:lnTo>
                    <a:pt x="723" y="160"/>
                  </a:lnTo>
                  <a:lnTo>
                    <a:pt x="281" y="108"/>
                  </a:lnTo>
                  <a:lnTo>
                    <a:pt x="0" y="160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C6C6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10" name="Freeform 90"/>
            <p:cNvSpPr>
              <a:spLocks/>
            </p:cNvSpPr>
            <p:nvPr/>
          </p:nvSpPr>
          <p:spPr bwMode="auto">
            <a:xfrm>
              <a:off x="1437" y="3378"/>
              <a:ext cx="255" cy="280"/>
            </a:xfrm>
            <a:custGeom>
              <a:avLst/>
              <a:gdLst/>
              <a:ahLst/>
              <a:cxnLst>
                <a:cxn ang="0">
                  <a:pos x="217" y="102"/>
                </a:cxn>
                <a:cxn ang="0">
                  <a:pos x="0" y="218"/>
                </a:cxn>
                <a:cxn ang="0">
                  <a:pos x="369" y="139"/>
                </a:cxn>
                <a:cxn ang="0">
                  <a:pos x="426" y="232"/>
                </a:cxn>
                <a:cxn ang="0">
                  <a:pos x="361" y="559"/>
                </a:cxn>
                <a:cxn ang="0">
                  <a:pos x="477" y="327"/>
                </a:cxn>
                <a:cxn ang="0">
                  <a:pos x="510" y="68"/>
                </a:cxn>
                <a:cxn ang="0">
                  <a:pos x="369" y="0"/>
                </a:cxn>
                <a:cxn ang="0">
                  <a:pos x="217" y="102"/>
                </a:cxn>
                <a:cxn ang="0">
                  <a:pos x="217" y="102"/>
                </a:cxn>
              </a:cxnLst>
              <a:rect l="0" t="0" r="r" b="b"/>
              <a:pathLst>
                <a:path w="510" h="559">
                  <a:moveTo>
                    <a:pt x="217" y="102"/>
                  </a:moveTo>
                  <a:lnTo>
                    <a:pt x="0" y="218"/>
                  </a:lnTo>
                  <a:lnTo>
                    <a:pt x="369" y="139"/>
                  </a:lnTo>
                  <a:lnTo>
                    <a:pt x="426" y="232"/>
                  </a:lnTo>
                  <a:lnTo>
                    <a:pt x="361" y="559"/>
                  </a:lnTo>
                  <a:lnTo>
                    <a:pt x="477" y="327"/>
                  </a:lnTo>
                  <a:lnTo>
                    <a:pt x="510" y="68"/>
                  </a:lnTo>
                  <a:lnTo>
                    <a:pt x="369" y="0"/>
                  </a:lnTo>
                  <a:lnTo>
                    <a:pt x="217" y="102"/>
                  </a:lnTo>
                  <a:lnTo>
                    <a:pt x="217" y="102"/>
                  </a:lnTo>
                  <a:close/>
                </a:path>
              </a:pathLst>
            </a:custGeom>
            <a:solidFill>
              <a:srgbClr val="C6C6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11" name="Freeform 91"/>
            <p:cNvSpPr>
              <a:spLocks/>
            </p:cNvSpPr>
            <p:nvPr/>
          </p:nvSpPr>
          <p:spPr bwMode="auto">
            <a:xfrm>
              <a:off x="1100" y="3208"/>
              <a:ext cx="424" cy="182"/>
            </a:xfrm>
            <a:custGeom>
              <a:avLst/>
              <a:gdLst/>
              <a:ahLst/>
              <a:cxnLst>
                <a:cxn ang="0">
                  <a:pos x="21" y="193"/>
                </a:cxn>
                <a:cxn ang="0">
                  <a:pos x="249" y="190"/>
                </a:cxn>
                <a:cxn ang="0">
                  <a:pos x="559" y="363"/>
                </a:cxn>
                <a:cxn ang="0">
                  <a:pos x="588" y="226"/>
                </a:cxn>
                <a:cxn ang="0">
                  <a:pos x="848" y="131"/>
                </a:cxn>
                <a:cxn ang="0">
                  <a:pos x="335" y="81"/>
                </a:cxn>
                <a:cxn ang="0">
                  <a:pos x="213" y="0"/>
                </a:cxn>
                <a:cxn ang="0">
                  <a:pos x="147" y="79"/>
                </a:cxn>
                <a:cxn ang="0">
                  <a:pos x="0" y="138"/>
                </a:cxn>
                <a:cxn ang="0">
                  <a:pos x="21" y="193"/>
                </a:cxn>
                <a:cxn ang="0">
                  <a:pos x="21" y="193"/>
                </a:cxn>
              </a:cxnLst>
              <a:rect l="0" t="0" r="r" b="b"/>
              <a:pathLst>
                <a:path w="848" h="363">
                  <a:moveTo>
                    <a:pt x="21" y="193"/>
                  </a:moveTo>
                  <a:lnTo>
                    <a:pt x="249" y="190"/>
                  </a:lnTo>
                  <a:lnTo>
                    <a:pt x="559" y="363"/>
                  </a:lnTo>
                  <a:lnTo>
                    <a:pt x="588" y="226"/>
                  </a:lnTo>
                  <a:lnTo>
                    <a:pt x="848" y="131"/>
                  </a:lnTo>
                  <a:lnTo>
                    <a:pt x="335" y="81"/>
                  </a:lnTo>
                  <a:lnTo>
                    <a:pt x="213" y="0"/>
                  </a:lnTo>
                  <a:lnTo>
                    <a:pt x="147" y="79"/>
                  </a:lnTo>
                  <a:lnTo>
                    <a:pt x="0" y="138"/>
                  </a:lnTo>
                  <a:lnTo>
                    <a:pt x="21" y="193"/>
                  </a:lnTo>
                  <a:lnTo>
                    <a:pt x="21" y="193"/>
                  </a:lnTo>
                  <a:close/>
                </a:path>
              </a:pathLst>
            </a:custGeom>
            <a:solidFill>
              <a:srgbClr val="C6C6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12" name="Freeform 92"/>
            <p:cNvSpPr>
              <a:spLocks/>
            </p:cNvSpPr>
            <p:nvPr/>
          </p:nvSpPr>
          <p:spPr bwMode="auto">
            <a:xfrm>
              <a:off x="2133" y="3301"/>
              <a:ext cx="277" cy="360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220" y="0"/>
                </a:cxn>
                <a:cxn ang="0">
                  <a:pos x="553" y="169"/>
                </a:cxn>
                <a:cxn ang="0">
                  <a:pos x="285" y="156"/>
                </a:cxn>
                <a:cxn ang="0">
                  <a:pos x="357" y="718"/>
                </a:cxn>
                <a:cxn ang="0">
                  <a:pos x="0" y="89"/>
                </a:cxn>
                <a:cxn ang="0">
                  <a:pos x="0" y="89"/>
                </a:cxn>
              </a:cxnLst>
              <a:rect l="0" t="0" r="r" b="b"/>
              <a:pathLst>
                <a:path w="553" h="718">
                  <a:moveTo>
                    <a:pt x="0" y="89"/>
                  </a:moveTo>
                  <a:lnTo>
                    <a:pt x="220" y="0"/>
                  </a:lnTo>
                  <a:lnTo>
                    <a:pt x="553" y="169"/>
                  </a:lnTo>
                  <a:lnTo>
                    <a:pt x="285" y="156"/>
                  </a:lnTo>
                  <a:lnTo>
                    <a:pt x="357" y="718"/>
                  </a:lnTo>
                  <a:lnTo>
                    <a:pt x="0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C6C6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13" name="Freeform 93"/>
            <p:cNvSpPr>
              <a:spLocks/>
            </p:cNvSpPr>
            <p:nvPr/>
          </p:nvSpPr>
          <p:spPr bwMode="auto">
            <a:xfrm>
              <a:off x="1722" y="3422"/>
              <a:ext cx="449" cy="228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67" y="217"/>
                </a:cxn>
                <a:cxn ang="0">
                  <a:pos x="0" y="428"/>
                </a:cxn>
                <a:cxn ang="0">
                  <a:pos x="593" y="456"/>
                </a:cxn>
                <a:cxn ang="0">
                  <a:pos x="897" y="384"/>
                </a:cxn>
                <a:cxn ang="0">
                  <a:pos x="484" y="312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897" h="456">
                  <a:moveTo>
                    <a:pt x="116" y="0"/>
                  </a:moveTo>
                  <a:lnTo>
                    <a:pt x="167" y="217"/>
                  </a:lnTo>
                  <a:lnTo>
                    <a:pt x="0" y="428"/>
                  </a:lnTo>
                  <a:lnTo>
                    <a:pt x="593" y="456"/>
                  </a:lnTo>
                  <a:lnTo>
                    <a:pt x="897" y="384"/>
                  </a:lnTo>
                  <a:lnTo>
                    <a:pt x="484" y="312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C6C6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14" name="Freeform 94"/>
            <p:cNvSpPr>
              <a:spLocks/>
            </p:cNvSpPr>
            <p:nvPr/>
          </p:nvSpPr>
          <p:spPr bwMode="auto">
            <a:xfrm>
              <a:off x="2446" y="3452"/>
              <a:ext cx="303" cy="231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21" y="462"/>
                </a:cxn>
                <a:cxn ang="0">
                  <a:pos x="607" y="245"/>
                </a:cxn>
                <a:cxn ang="0">
                  <a:pos x="36" y="0"/>
                </a:cxn>
                <a:cxn ang="0">
                  <a:pos x="78" y="80"/>
                </a:cxn>
                <a:cxn ang="0">
                  <a:pos x="0" y="166"/>
                </a:cxn>
                <a:cxn ang="0">
                  <a:pos x="0" y="166"/>
                </a:cxn>
              </a:cxnLst>
              <a:rect l="0" t="0" r="r" b="b"/>
              <a:pathLst>
                <a:path w="607" h="462">
                  <a:moveTo>
                    <a:pt x="0" y="166"/>
                  </a:moveTo>
                  <a:lnTo>
                    <a:pt x="21" y="462"/>
                  </a:lnTo>
                  <a:lnTo>
                    <a:pt x="607" y="245"/>
                  </a:lnTo>
                  <a:lnTo>
                    <a:pt x="36" y="0"/>
                  </a:lnTo>
                  <a:lnTo>
                    <a:pt x="78" y="80"/>
                  </a:lnTo>
                  <a:lnTo>
                    <a:pt x="0" y="166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C6C6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815" name="Freeform 95"/>
            <p:cNvSpPr>
              <a:spLocks/>
            </p:cNvSpPr>
            <p:nvPr/>
          </p:nvSpPr>
          <p:spPr bwMode="auto">
            <a:xfrm>
              <a:off x="1202" y="3618"/>
              <a:ext cx="304" cy="152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201" y="260"/>
                </a:cxn>
                <a:cxn ang="0">
                  <a:pos x="498" y="304"/>
                </a:cxn>
                <a:cxn ang="0">
                  <a:pos x="606" y="0"/>
                </a:cxn>
                <a:cxn ang="0">
                  <a:pos x="209" y="123"/>
                </a:cxn>
                <a:cxn ang="0">
                  <a:pos x="0" y="108"/>
                </a:cxn>
                <a:cxn ang="0">
                  <a:pos x="0" y="108"/>
                </a:cxn>
              </a:cxnLst>
              <a:rect l="0" t="0" r="r" b="b"/>
              <a:pathLst>
                <a:path w="606" h="304">
                  <a:moveTo>
                    <a:pt x="0" y="108"/>
                  </a:moveTo>
                  <a:lnTo>
                    <a:pt x="201" y="260"/>
                  </a:lnTo>
                  <a:lnTo>
                    <a:pt x="498" y="304"/>
                  </a:lnTo>
                  <a:lnTo>
                    <a:pt x="606" y="0"/>
                  </a:lnTo>
                  <a:lnTo>
                    <a:pt x="209" y="123"/>
                  </a:lnTo>
                  <a:lnTo>
                    <a:pt x="0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C6C6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8817" name="AutoShape 97"/>
          <p:cNvSpPr>
            <a:spLocks noChangeArrowheads="1"/>
          </p:cNvSpPr>
          <p:nvPr/>
        </p:nvSpPr>
        <p:spPr bwMode="auto">
          <a:xfrm>
            <a:off x="2819400" y="1600200"/>
            <a:ext cx="6096000" cy="1598613"/>
          </a:xfrm>
          <a:prstGeom prst="wedgeRoundRectCallout">
            <a:avLst>
              <a:gd name="adj1" fmla="val -45782"/>
              <a:gd name="adj2" fmla="val 7591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anchor="ctr"/>
          <a:lstStyle/>
          <a:p>
            <a:r>
              <a:rPr lang="en-US"/>
              <a:t>Management accounting is not subject to the requirements of generally accepted accounting principles.</a:t>
            </a:r>
          </a:p>
        </p:txBody>
      </p:sp>
      <p:sp>
        <p:nvSpPr>
          <p:cNvPr id="158818" name="AutoShape 98"/>
          <p:cNvSpPr>
            <a:spLocks noChangeArrowheads="1"/>
          </p:cNvSpPr>
          <p:nvPr/>
        </p:nvSpPr>
        <p:spPr bwMode="auto">
          <a:xfrm>
            <a:off x="2819400" y="1601788"/>
            <a:ext cx="6096000" cy="1598612"/>
          </a:xfrm>
          <a:prstGeom prst="wedgeRoundRectCallout">
            <a:avLst>
              <a:gd name="adj1" fmla="val -45468"/>
              <a:gd name="adj2" fmla="val 75917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anchor="ctr"/>
          <a:lstStyle/>
          <a:p>
            <a:r>
              <a:rPr lang="en-US"/>
              <a:t>Financial accounting reporting must follow the accounting procedures set by the SEC and the FASB.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817" grpId="0" animBg="1" autoUpdateAnimBg="0"/>
      <p:bldP spid="15881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609600" y="304800"/>
            <a:ext cx="3505200" cy="533400"/>
          </a:xfrm>
          <a:prstGeom prst="rect">
            <a:avLst/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Management Accounting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5105400" y="304800"/>
            <a:ext cx="32766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Financial Accounting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3581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1.	Internally focused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4876800" y="1004888"/>
            <a:ext cx="3581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1.	Externally focused</a:t>
            </a:r>
          </a:p>
        </p:txBody>
      </p:sp>
      <p:sp>
        <p:nvSpPr>
          <p:cNvPr id="160774" name="AutoShape 6"/>
          <p:cNvSpPr>
            <a:spLocks noChangeArrowheads="1"/>
          </p:cNvSpPr>
          <p:nvPr/>
        </p:nvSpPr>
        <p:spPr bwMode="auto">
          <a:xfrm>
            <a:off x="4343400" y="304800"/>
            <a:ext cx="609600" cy="6858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304800" y="1524000"/>
            <a:ext cx="3733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2.	No mandatory rules</a:t>
            </a:r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4876800" y="1538288"/>
            <a:ext cx="42672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/>
              <a:t>2.	Must follow externally  imposed rules</a:t>
            </a: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304800" y="2317750"/>
            <a:ext cx="4343400" cy="1628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</a:rPr>
              <a:t>3.	Financial and nonfinancial informa-tion; subjective information possible</a:t>
            </a:r>
          </a:p>
        </p:txBody>
      </p:sp>
      <p:sp>
        <p:nvSpPr>
          <p:cNvPr id="160778" name="Text Box 10"/>
          <p:cNvSpPr txBox="1">
            <a:spLocks noChangeArrowheads="1"/>
          </p:cNvSpPr>
          <p:nvPr/>
        </p:nvSpPr>
        <p:spPr bwMode="auto">
          <a:xfrm>
            <a:off x="4876800" y="2332038"/>
            <a:ext cx="42672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</a:rPr>
              <a:t>3.	Objective financial information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AutoShape 3"/>
          <p:cNvSpPr>
            <a:spLocks noChangeArrowheads="1"/>
          </p:cNvSpPr>
          <p:nvPr/>
        </p:nvSpPr>
        <p:spPr bwMode="auto">
          <a:xfrm>
            <a:off x="1676400" y="533400"/>
            <a:ext cx="5753100" cy="990600"/>
          </a:xfrm>
          <a:prstGeom prst="bevel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/>
              <a:t>Types of Information</a:t>
            </a:r>
          </a:p>
        </p:txBody>
      </p:sp>
      <p:grpSp>
        <p:nvGrpSpPr>
          <p:cNvPr id="2" name="Group 109"/>
          <p:cNvGrpSpPr>
            <a:grpSpLocks/>
          </p:cNvGrpSpPr>
          <p:nvPr/>
        </p:nvGrpSpPr>
        <p:grpSpPr bwMode="auto">
          <a:xfrm>
            <a:off x="4876800" y="3276600"/>
            <a:ext cx="3937000" cy="2819400"/>
            <a:chOff x="1436" y="1152"/>
            <a:chExt cx="2868" cy="2016"/>
          </a:xfrm>
        </p:grpSpPr>
        <p:sp>
          <p:nvSpPr>
            <p:cNvPr id="163845" name="Freeform 5"/>
            <p:cNvSpPr>
              <a:spLocks/>
            </p:cNvSpPr>
            <p:nvPr/>
          </p:nvSpPr>
          <p:spPr bwMode="auto">
            <a:xfrm>
              <a:off x="2028" y="2537"/>
              <a:ext cx="361" cy="429"/>
            </a:xfrm>
            <a:custGeom>
              <a:avLst/>
              <a:gdLst/>
              <a:ahLst/>
              <a:cxnLst>
                <a:cxn ang="0">
                  <a:pos x="88" y="9"/>
                </a:cxn>
                <a:cxn ang="0">
                  <a:pos x="194" y="175"/>
                </a:cxn>
                <a:cxn ang="0">
                  <a:pos x="462" y="621"/>
                </a:cxn>
                <a:cxn ang="0">
                  <a:pos x="231" y="553"/>
                </a:cxn>
                <a:cxn ang="0">
                  <a:pos x="0" y="599"/>
                </a:cxn>
                <a:cxn ang="0">
                  <a:pos x="147" y="695"/>
                </a:cxn>
                <a:cxn ang="0">
                  <a:pos x="115" y="823"/>
                </a:cxn>
                <a:cxn ang="0">
                  <a:pos x="445" y="859"/>
                </a:cxn>
                <a:cxn ang="0">
                  <a:pos x="641" y="756"/>
                </a:cxn>
                <a:cxn ang="0">
                  <a:pos x="721" y="621"/>
                </a:cxn>
                <a:cxn ang="0">
                  <a:pos x="694" y="583"/>
                </a:cxn>
                <a:cxn ang="0">
                  <a:pos x="527" y="583"/>
                </a:cxn>
                <a:cxn ang="0">
                  <a:pos x="130" y="0"/>
                </a:cxn>
                <a:cxn ang="0">
                  <a:pos x="88" y="9"/>
                </a:cxn>
                <a:cxn ang="0">
                  <a:pos x="88" y="9"/>
                </a:cxn>
              </a:cxnLst>
              <a:rect l="0" t="0" r="r" b="b"/>
              <a:pathLst>
                <a:path w="721" h="859">
                  <a:moveTo>
                    <a:pt x="88" y="9"/>
                  </a:moveTo>
                  <a:lnTo>
                    <a:pt x="194" y="175"/>
                  </a:lnTo>
                  <a:lnTo>
                    <a:pt x="462" y="621"/>
                  </a:lnTo>
                  <a:lnTo>
                    <a:pt x="231" y="553"/>
                  </a:lnTo>
                  <a:lnTo>
                    <a:pt x="0" y="599"/>
                  </a:lnTo>
                  <a:lnTo>
                    <a:pt x="147" y="695"/>
                  </a:lnTo>
                  <a:lnTo>
                    <a:pt x="115" y="823"/>
                  </a:lnTo>
                  <a:lnTo>
                    <a:pt x="445" y="859"/>
                  </a:lnTo>
                  <a:lnTo>
                    <a:pt x="641" y="756"/>
                  </a:lnTo>
                  <a:lnTo>
                    <a:pt x="721" y="621"/>
                  </a:lnTo>
                  <a:lnTo>
                    <a:pt x="694" y="583"/>
                  </a:lnTo>
                  <a:lnTo>
                    <a:pt x="527" y="583"/>
                  </a:lnTo>
                  <a:lnTo>
                    <a:pt x="130" y="0"/>
                  </a:lnTo>
                  <a:lnTo>
                    <a:pt x="88" y="9"/>
                  </a:lnTo>
                  <a:lnTo>
                    <a:pt x="88" y="9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46" name="Freeform 6"/>
            <p:cNvSpPr>
              <a:spLocks/>
            </p:cNvSpPr>
            <p:nvPr/>
          </p:nvSpPr>
          <p:spPr bwMode="auto">
            <a:xfrm>
              <a:off x="2791" y="2110"/>
              <a:ext cx="600" cy="1055"/>
            </a:xfrm>
            <a:custGeom>
              <a:avLst/>
              <a:gdLst/>
              <a:ahLst/>
              <a:cxnLst>
                <a:cxn ang="0">
                  <a:pos x="52" y="377"/>
                </a:cxn>
                <a:cxn ang="0">
                  <a:pos x="297" y="837"/>
                </a:cxn>
                <a:cxn ang="0">
                  <a:pos x="445" y="875"/>
                </a:cxn>
                <a:cxn ang="0">
                  <a:pos x="989" y="386"/>
                </a:cxn>
                <a:cxn ang="0">
                  <a:pos x="1048" y="0"/>
                </a:cxn>
                <a:cxn ang="0">
                  <a:pos x="1202" y="145"/>
                </a:cxn>
                <a:cxn ang="0">
                  <a:pos x="1164" y="415"/>
                </a:cxn>
                <a:cxn ang="0">
                  <a:pos x="947" y="1093"/>
                </a:cxn>
                <a:cxn ang="0">
                  <a:pos x="552" y="2110"/>
                </a:cxn>
                <a:cxn ang="0">
                  <a:pos x="0" y="2110"/>
                </a:cxn>
                <a:cxn ang="0">
                  <a:pos x="19" y="669"/>
                </a:cxn>
                <a:cxn ang="0">
                  <a:pos x="52" y="377"/>
                </a:cxn>
                <a:cxn ang="0">
                  <a:pos x="52" y="377"/>
                </a:cxn>
              </a:cxnLst>
              <a:rect l="0" t="0" r="r" b="b"/>
              <a:pathLst>
                <a:path w="1202" h="2110">
                  <a:moveTo>
                    <a:pt x="52" y="377"/>
                  </a:moveTo>
                  <a:lnTo>
                    <a:pt x="297" y="837"/>
                  </a:lnTo>
                  <a:lnTo>
                    <a:pt x="445" y="875"/>
                  </a:lnTo>
                  <a:lnTo>
                    <a:pt x="989" y="386"/>
                  </a:lnTo>
                  <a:lnTo>
                    <a:pt x="1048" y="0"/>
                  </a:lnTo>
                  <a:lnTo>
                    <a:pt x="1202" y="145"/>
                  </a:lnTo>
                  <a:lnTo>
                    <a:pt x="1164" y="415"/>
                  </a:lnTo>
                  <a:lnTo>
                    <a:pt x="947" y="1093"/>
                  </a:lnTo>
                  <a:lnTo>
                    <a:pt x="552" y="2110"/>
                  </a:lnTo>
                  <a:lnTo>
                    <a:pt x="0" y="2110"/>
                  </a:lnTo>
                  <a:lnTo>
                    <a:pt x="19" y="669"/>
                  </a:lnTo>
                  <a:lnTo>
                    <a:pt x="52" y="377"/>
                  </a:lnTo>
                  <a:lnTo>
                    <a:pt x="52" y="3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47" name="Freeform 7"/>
            <p:cNvSpPr>
              <a:spLocks/>
            </p:cNvSpPr>
            <p:nvPr/>
          </p:nvSpPr>
          <p:spPr bwMode="auto">
            <a:xfrm>
              <a:off x="3005" y="2667"/>
              <a:ext cx="178" cy="184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0" y="181"/>
                </a:cxn>
                <a:cxn ang="0">
                  <a:pos x="131" y="247"/>
                </a:cxn>
                <a:cxn ang="0">
                  <a:pos x="297" y="369"/>
                </a:cxn>
                <a:cxn ang="0">
                  <a:pos x="355" y="287"/>
                </a:cxn>
                <a:cxn ang="0">
                  <a:pos x="236" y="198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355" h="369">
                  <a:moveTo>
                    <a:pt x="87" y="0"/>
                  </a:moveTo>
                  <a:lnTo>
                    <a:pt x="0" y="181"/>
                  </a:lnTo>
                  <a:lnTo>
                    <a:pt x="131" y="247"/>
                  </a:lnTo>
                  <a:lnTo>
                    <a:pt x="297" y="369"/>
                  </a:lnTo>
                  <a:lnTo>
                    <a:pt x="355" y="287"/>
                  </a:lnTo>
                  <a:lnTo>
                    <a:pt x="236" y="198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48" name="Freeform 8"/>
            <p:cNvSpPr>
              <a:spLocks/>
            </p:cNvSpPr>
            <p:nvPr/>
          </p:nvSpPr>
          <p:spPr bwMode="auto">
            <a:xfrm>
              <a:off x="2781" y="2333"/>
              <a:ext cx="142" cy="832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156" y="336"/>
                </a:cxn>
                <a:cxn ang="0">
                  <a:pos x="284" y="500"/>
                </a:cxn>
                <a:cxn ang="0">
                  <a:pos x="133" y="1665"/>
                </a:cxn>
                <a:cxn ang="0">
                  <a:pos x="0" y="1665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284" h="1665">
                  <a:moveTo>
                    <a:pt x="57" y="0"/>
                  </a:moveTo>
                  <a:lnTo>
                    <a:pt x="156" y="336"/>
                  </a:lnTo>
                  <a:lnTo>
                    <a:pt x="284" y="500"/>
                  </a:lnTo>
                  <a:lnTo>
                    <a:pt x="133" y="1665"/>
                  </a:lnTo>
                  <a:lnTo>
                    <a:pt x="0" y="1665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49" name="Freeform 9"/>
            <p:cNvSpPr>
              <a:spLocks/>
            </p:cNvSpPr>
            <p:nvPr/>
          </p:nvSpPr>
          <p:spPr bwMode="auto">
            <a:xfrm>
              <a:off x="1438" y="2851"/>
              <a:ext cx="975" cy="3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83" y="192"/>
                </a:cxn>
                <a:cxn ang="0">
                  <a:pos x="1618" y="230"/>
                </a:cxn>
                <a:cxn ang="0">
                  <a:pos x="1821" y="477"/>
                </a:cxn>
                <a:cxn ang="0">
                  <a:pos x="1950" y="629"/>
                </a:cxn>
                <a:cxn ang="0">
                  <a:pos x="452" y="629"/>
                </a:cxn>
                <a:cxn ang="0">
                  <a:pos x="249" y="424"/>
                </a:cxn>
                <a:cxn ang="0">
                  <a:pos x="129" y="19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50" h="629">
                  <a:moveTo>
                    <a:pt x="0" y="0"/>
                  </a:moveTo>
                  <a:lnTo>
                    <a:pt x="1283" y="192"/>
                  </a:lnTo>
                  <a:lnTo>
                    <a:pt x="1618" y="230"/>
                  </a:lnTo>
                  <a:lnTo>
                    <a:pt x="1821" y="477"/>
                  </a:lnTo>
                  <a:lnTo>
                    <a:pt x="1950" y="629"/>
                  </a:lnTo>
                  <a:lnTo>
                    <a:pt x="452" y="629"/>
                  </a:lnTo>
                  <a:lnTo>
                    <a:pt x="249" y="424"/>
                  </a:lnTo>
                  <a:lnTo>
                    <a:pt x="129" y="19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50" name="Freeform 10" descr="Wide upward diagonal"/>
            <p:cNvSpPr>
              <a:spLocks/>
            </p:cNvSpPr>
            <p:nvPr/>
          </p:nvSpPr>
          <p:spPr bwMode="auto">
            <a:xfrm>
              <a:off x="2796" y="2581"/>
              <a:ext cx="266" cy="584"/>
            </a:xfrm>
            <a:custGeom>
              <a:avLst/>
              <a:gdLst/>
              <a:ahLst/>
              <a:cxnLst>
                <a:cxn ang="0">
                  <a:pos x="353" y="0"/>
                </a:cxn>
                <a:cxn ang="0">
                  <a:pos x="232" y="6"/>
                </a:cxn>
                <a:cxn ang="0">
                  <a:pos x="138" y="109"/>
                </a:cxn>
                <a:cxn ang="0">
                  <a:pos x="152" y="261"/>
                </a:cxn>
                <a:cxn ang="0">
                  <a:pos x="163" y="339"/>
                </a:cxn>
                <a:cxn ang="0">
                  <a:pos x="45" y="844"/>
                </a:cxn>
                <a:cxn ang="0">
                  <a:pos x="0" y="1169"/>
                </a:cxn>
                <a:cxn ang="0">
                  <a:pos x="490" y="1169"/>
                </a:cxn>
                <a:cxn ang="0">
                  <a:pos x="490" y="679"/>
                </a:cxn>
                <a:cxn ang="0">
                  <a:pos x="437" y="453"/>
                </a:cxn>
                <a:cxn ang="0">
                  <a:pos x="422" y="377"/>
                </a:cxn>
                <a:cxn ang="0">
                  <a:pos x="437" y="327"/>
                </a:cxn>
                <a:cxn ang="0">
                  <a:pos x="530" y="207"/>
                </a:cxn>
                <a:cxn ang="0">
                  <a:pos x="502" y="124"/>
                </a:cxn>
                <a:cxn ang="0">
                  <a:pos x="397" y="21"/>
                </a:cxn>
                <a:cxn ang="0">
                  <a:pos x="353" y="0"/>
                </a:cxn>
                <a:cxn ang="0">
                  <a:pos x="353" y="0"/>
                </a:cxn>
              </a:cxnLst>
              <a:rect l="0" t="0" r="r" b="b"/>
              <a:pathLst>
                <a:path w="530" h="1169">
                  <a:moveTo>
                    <a:pt x="353" y="0"/>
                  </a:moveTo>
                  <a:lnTo>
                    <a:pt x="232" y="6"/>
                  </a:lnTo>
                  <a:lnTo>
                    <a:pt x="138" y="109"/>
                  </a:lnTo>
                  <a:lnTo>
                    <a:pt x="152" y="261"/>
                  </a:lnTo>
                  <a:lnTo>
                    <a:pt x="163" y="339"/>
                  </a:lnTo>
                  <a:lnTo>
                    <a:pt x="45" y="844"/>
                  </a:lnTo>
                  <a:lnTo>
                    <a:pt x="0" y="1169"/>
                  </a:lnTo>
                  <a:lnTo>
                    <a:pt x="490" y="1169"/>
                  </a:lnTo>
                  <a:lnTo>
                    <a:pt x="490" y="679"/>
                  </a:lnTo>
                  <a:lnTo>
                    <a:pt x="437" y="453"/>
                  </a:lnTo>
                  <a:lnTo>
                    <a:pt x="422" y="377"/>
                  </a:lnTo>
                  <a:lnTo>
                    <a:pt x="437" y="327"/>
                  </a:lnTo>
                  <a:lnTo>
                    <a:pt x="530" y="207"/>
                  </a:lnTo>
                  <a:lnTo>
                    <a:pt x="502" y="124"/>
                  </a:lnTo>
                  <a:lnTo>
                    <a:pt x="397" y="21"/>
                  </a:lnTo>
                  <a:lnTo>
                    <a:pt x="353" y="0"/>
                  </a:lnTo>
                  <a:lnTo>
                    <a:pt x="353" y="0"/>
                  </a:lnTo>
                  <a:close/>
                </a:path>
              </a:pathLst>
            </a:custGeom>
            <a:pattFill prst="wdUpDiag">
              <a:fgClr>
                <a:srgbClr val="A57A4C"/>
              </a:fgClr>
              <a:bgClr>
                <a:srgbClr val="FFFFFF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51" name="Freeform 11"/>
            <p:cNvSpPr>
              <a:spLocks/>
            </p:cNvSpPr>
            <p:nvPr/>
          </p:nvSpPr>
          <p:spPr bwMode="auto">
            <a:xfrm>
              <a:off x="3062" y="2098"/>
              <a:ext cx="1234" cy="1067"/>
            </a:xfrm>
            <a:custGeom>
              <a:avLst/>
              <a:gdLst/>
              <a:ahLst/>
              <a:cxnLst>
                <a:cxn ang="0">
                  <a:pos x="515" y="0"/>
                </a:cxn>
                <a:cxn ang="0">
                  <a:pos x="677" y="147"/>
                </a:cxn>
                <a:cxn ang="0">
                  <a:pos x="863" y="447"/>
                </a:cxn>
                <a:cxn ang="0">
                  <a:pos x="2264" y="987"/>
                </a:cxn>
                <a:cxn ang="0">
                  <a:pos x="2398" y="1413"/>
                </a:cxn>
                <a:cxn ang="0">
                  <a:pos x="2470" y="2135"/>
                </a:cxn>
                <a:cxn ang="0">
                  <a:pos x="0" y="2135"/>
                </a:cxn>
                <a:cxn ang="0">
                  <a:pos x="215" y="1468"/>
                </a:cxn>
                <a:cxn ang="0">
                  <a:pos x="515" y="727"/>
                </a:cxn>
                <a:cxn ang="0">
                  <a:pos x="622" y="388"/>
                </a:cxn>
                <a:cxn ang="0">
                  <a:pos x="608" y="202"/>
                </a:cxn>
                <a:cxn ang="0">
                  <a:pos x="550" y="94"/>
                </a:cxn>
                <a:cxn ang="0">
                  <a:pos x="500" y="69"/>
                </a:cxn>
                <a:cxn ang="0">
                  <a:pos x="515" y="0"/>
                </a:cxn>
                <a:cxn ang="0">
                  <a:pos x="515" y="0"/>
                </a:cxn>
              </a:cxnLst>
              <a:rect l="0" t="0" r="r" b="b"/>
              <a:pathLst>
                <a:path w="2470" h="2135">
                  <a:moveTo>
                    <a:pt x="515" y="0"/>
                  </a:moveTo>
                  <a:lnTo>
                    <a:pt x="677" y="147"/>
                  </a:lnTo>
                  <a:lnTo>
                    <a:pt x="863" y="447"/>
                  </a:lnTo>
                  <a:lnTo>
                    <a:pt x="2264" y="987"/>
                  </a:lnTo>
                  <a:lnTo>
                    <a:pt x="2398" y="1413"/>
                  </a:lnTo>
                  <a:lnTo>
                    <a:pt x="2470" y="2135"/>
                  </a:lnTo>
                  <a:lnTo>
                    <a:pt x="0" y="2135"/>
                  </a:lnTo>
                  <a:lnTo>
                    <a:pt x="215" y="1468"/>
                  </a:lnTo>
                  <a:lnTo>
                    <a:pt x="515" y="727"/>
                  </a:lnTo>
                  <a:lnTo>
                    <a:pt x="622" y="388"/>
                  </a:lnTo>
                  <a:lnTo>
                    <a:pt x="608" y="202"/>
                  </a:lnTo>
                  <a:lnTo>
                    <a:pt x="550" y="94"/>
                  </a:lnTo>
                  <a:lnTo>
                    <a:pt x="500" y="69"/>
                  </a:lnTo>
                  <a:lnTo>
                    <a:pt x="515" y="0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52" name="Freeform 12"/>
            <p:cNvSpPr>
              <a:spLocks/>
            </p:cNvSpPr>
            <p:nvPr/>
          </p:nvSpPr>
          <p:spPr bwMode="auto">
            <a:xfrm>
              <a:off x="2186" y="2259"/>
              <a:ext cx="628" cy="906"/>
            </a:xfrm>
            <a:custGeom>
              <a:avLst/>
              <a:gdLst/>
              <a:ahLst/>
              <a:cxnLst>
                <a:cxn ang="0">
                  <a:pos x="242" y="232"/>
                </a:cxn>
                <a:cxn ang="0">
                  <a:pos x="378" y="226"/>
                </a:cxn>
                <a:cxn ang="0">
                  <a:pos x="525" y="161"/>
                </a:cxn>
                <a:cxn ang="0">
                  <a:pos x="1236" y="0"/>
                </a:cxn>
                <a:cxn ang="0">
                  <a:pos x="1242" y="201"/>
                </a:cxn>
                <a:cxn ang="0">
                  <a:pos x="1257" y="688"/>
                </a:cxn>
                <a:cxn ang="0">
                  <a:pos x="1202" y="1498"/>
                </a:cxn>
                <a:cxn ang="0">
                  <a:pos x="1226" y="1811"/>
                </a:cxn>
                <a:cxn ang="0">
                  <a:pos x="456" y="1811"/>
                </a:cxn>
                <a:cxn ang="0">
                  <a:pos x="133" y="1433"/>
                </a:cxn>
                <a:cxn ang="0">
                  <a:pos x="251" y="1334"/>
                </a:cxn>
                <a:cxn ang="0">
                  <a:pos x="338" y="1281"/>
                </a:cxn>
                <a:cxn ang="0">
                  <a:pos x="413" y="1182"/>
                </a:cxn>
                <a:cxn ang="0">
                  <a:pos x="363" y="1148"/>
                </a:cxn>
                <a:cxn ang="0">
                  <a:pos x="211" y="1144"/>
                </a:cxn>
                <a:cxn ang="0">
                  <a:pos x="0" y="849"/>
                </a:cxn>
                <a:cxn ang="0">
                  <a:pos x="89" y="549"/>
                </a:cxn>
                <a:cxn ang="0">
                  <a:pos x="164" y="349"/>
                </a:cxn>
                <a:cxn ang="0">
                  <a:pos x="242" y="232"/>
                </a:cxn>
                <a:cxn ang="0">
                  <a:pos x="242" y="232"/>
                </a:cxn>
              </a:cxnLst>
              <a:rect l="0" t="0" r="r" b="b"/>
              <a:pathLst>
                <a:path w="1257" h="1811">
                  <a:moveTo>
                    <a:pt x="242" y="232"/>
                  </a:moveTo>
                  <a:lnTo>
                    <a:pt x="378" y="226"/>
                  </a:lnTo>
                  <a:lnTo>
                    <a:pt x="525" y="161"/>
                  </a:lnTo>
                  <a:lnTo>
                    <a:pt x="1236" y="0"/>
                  </a:lnTo>
                  <a:lnTo>
                    <a:pt x="1242" y="201"/>
                  </a:lnTo>
                  <a:lnTo>
                    <a:pt x="1257" y="688"/>
                  </a:lnTo>
                  <a:lnTo>
                    <a:pt x="1202" y="1498"/>
                  </a:lnTo>
                  <a:lnTo>
                    <a:pt x="1226" y="1811"/>
                  </a:lnTo>
                  <a:lnTo>
                    <a:pt x="456" y="1811"/>
                  </a:lnTo>
                  <a:lnTo>
                    <a:pt x="133" y="1433"/>
                  </a:lnTo>
                  <a:lnTo>
                    <a:pt x="251" y="1334"/>
                  </a:lnTo>
                  <a:lnTo>
                    <a:pt x="338" y="1281"/>
                  </a:lnTo>
                  <a:lnTo>
                    <a:pt x="413" y="1182"/>
                  </a:lnTo>
                  <a:lnTo>
                    <a:pt x="363" y="1148"/>
                  </a:lnTo>
                  <a:lnTo>
                    <a:pt x="211" y="1144"/>
                  </a:lnTo>
                  <a:lnTo>
                    <a:pt x="0" y="849"/>
                  </a:lnTo>
                  <a:lnTo>
                    <a:pt x="89" y="549"/>
                  </a:lnTo>
                  <a:lnTo>
                    <a:pt x="164" y="349"/>
                  </a:lnTo>
                  <a:lnTo>
                    <a:pt x="242" y="232"/>
                  </a:lnTo>
                  <a:lnTo>
                    <a:pt x="242" y="232"/>
                  </a:lnTo>
                  <a:close/>
                </a:path>
              </a:pathLst>
            </a:custGeom>
            <a:solidFill>
              <a:srgbClr val="D1BD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53" name="Freeform 13"/>
            <p:cNvSpPr>
              <a:spLocks/>
            </p:cNvSpPr>
            <p:nvPr/>
          </p:nvSpPr>
          <p:spPr bwMode="auto">
            <a:xfrm>
              <a:off x="3263" y="1554"/>
              <a:ext cx="145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369"/>
                </a:cxn>
                <a:cxn ang="0">
                  <a:pos x="219" y="361"/>
                </a:cxn>
                <a:cxn ang="0">
                  <a:pos x="289" y="118"/>
                </a:cxn>
                <a:cxn ang="0">
                  <a:pos x="209" y="6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9" h="369">
                  <a:moveTo>
                    <a:pt x="0" y="0"/>
                  </a:moveTo>
                  <a:lnTo>
                    <a:pt x="55" y="369"/>
                  </a:lnTo>
                  <a:lnTo>
                    <a:pt x="219" y="361"/>
                  </a:lnTo>
                  <a:lnTo>
                    <a:pt x="289" y="118"/>
                  </a:lnTo>
                  <a:lnTo>
                    <a:pt x="209" y="6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54" name="Freeform 14"/>
            <p:cNvSpPr>
              <a:spLocks/>
            </p:cNvSpPr>
            <p:nvPr/>
          </p:nvSpPr>
          <p:spPr bwMode="auto">
            <a:xfrm>
              <a:off x="2500" y="1192"/>
              <a:ext cx="736" cy="675"/>
            </a:xfrm>
            <a:custGeom>
              <a:avLst/>
              <a:gdLst/>
              <a:ahLst/>
              <a:cxnLst>
                <a:cxn ang="0">
                  <a:pos x="75" y="1270"/>
                </a:cxn>
                <a:cxn ang="0">
                  <a:pos x="0" y="842"/>
                </a:cxn>
                <a:cxn ang="0">
                  <a:pos x="75" y="498"/>
                </a:cxn>
                <a:cxn ang="0">
                  <a:pos x="272" y="188"/>
                </a:cxn>
                <a:cxn ang="0">
                  <a:pos x="537" y="13"/>
                </a:cxn>
                <a:cxn ang="0">
                  <a:pos x="1008" y="0"/>
                </a:cxn>
                <a:cxn ang="0">
                  <a:pos x="1297" y="21"/>
                </a:cxn>
                <a:cxn ang="0">
                  <a:pos x="1474" y="104"/>
                </a:cxn>
                <a:cxn ang="0">
                  <a:pos x="1461" y="334"/>
                </a:cxn>
                <a:cxn ang="0">
                  <a:pos x="1067" y="390"/>
                </a:cxn>
                <a:cxn ang="0">
                  <a:pos x="369" y="460"/>
                </a:cxn>
                <a:cxn ang="0">
                  <a:pos x="192" y="762"/>
                </a:cxn>
                <a:cxn ang="0">
                  <a:pos x="179" y="1350"/>
                </a:cxn>
                <a:cxn ang="0">
                  <a:pos x="75" y="1270"/>
                </a:cxn>
                <a:cxn ang="0">
                  <a:pos x="75" y="1270"/>
                </a:cxn>
              </a:cxnLst>
              <a:rect l="0" t="0" r="r" b="b"/>
              <a:pathLst>
                <a:path w="1474" h="1350">
                  <a:moveTo>
                    <a:pt x="75" y="1270"/>
                  </a:moveTo>
                  <a:lnTo>
                    <a:pt x="0" y="842"/>
                  </a:lnTo>
                  <a:lnTo>
                    <a:pt x="75" y="498"/>
                  </a:lnTo>
                  <a:lnTo>
                    <a:pt x="272" y="188"/>
                  </a:lnTo>
                  <a:lnTo>
                    <a:pt x="537" y="13"/>
                  </a:lnTo>
                  <a:lnTo>
                    <a:pt x="1008" y="0"/>
                  </a:lnTo>
                  <a:lnTo>
                    <a:pt x="1297" y="21"/>
                  </a:lnTo>
                  <a:lnTo>
                    <a:pt x="1474" y="104"/>
                  </a:lnTo>
                  <a:lnTo>
                    <a:pt x="1461" y="334"/>
                  </a:lnTo>
                  <a:lnTo>
                    <a:pt x="1067" y="390"/>
                  </a:lnTo>
                  <a:lnTo>
                    <a:pt x="369" y="460"/>
                  </a:lnTo>
                  <a:lnTo>
                    <a:pt x="192" y="762"/>
                  </a:lnTo>
                  <a:lnTo>
                    <a:pt x="179" y="1350"/>
                  </a:lnTo>
                  <a:lnTo>
                    <a:pt x="75" y="1270"/>
                  </a:lnTo>
                  <a:lnTo>
                    <a:pt x="75" y="1270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55" name="Freeform 15"/>
            <p:cNvSpPr>
              <a:spLocks/>
            </p:cNvSpPr>
            <p:nvPr/>
          </p:nvSpPr>
          <p:spPr bwMode="auto">
            <a:xfrm>
              <a:off x="2641" y="1233"/>
              <a:ext cx="770" cy="555"/>
            </a:xfrm>
            <a:custGeom>
              <a:avLst/>
              <a:gdLst/>
              <a:ahLst/>
              <a:cxnLst>
                <a:cxn ang="0">
                  <a:pos x="0" y="264"/>
                </a:cxn>
                <a:cxn ang="0">
                  <a:pos x="85" y="271"/>
                </a:cxn>
                <a:cxn ang="0">
                  <a:pos x="135" y="194"/>
                </a:cxn>
                <a:cxn ang="0">
                  <a:pos x="142" y="268"/>
                </a:cxn>
                <a:cxn ang="0">
                  <a:pos x="234" y="346"/>
                </a:cxn>
                <a:cxn ang="0">
                  <a:pos x="376" y="332"/>
                </a:cxn>
                <a:cxn ang="0">
                  <a:pos x="395" y="194"/>
                </a:cxn>
                <a:cxn ang="0">
                  <a:pos x="456" y="135"/>
                </a:cxn>
                <a:cxn ang="0">
                  <a:pos x="467" y="186"/>
                </a:cxn>
                <a:cxn ang="0">
                  <a:pos x="526" y="135"/>
                </a:cxn>
                <a:cxn ang="0">
                  <a:pos x="637" y="138"/>
                </a:cxn>
                <a:cxn ang="0">
                  <a:pos x="696" y="178"/>
                </a:cxn>
                <a:cxn ang="0">
                  <a:pos x="747" y="233"/>
                </a:cxn>
                <a:cxn ang="0">
                  <a:pos x="884" y="254"/>
                </a:cxn>
                <a:cxn ang="0">
                  <a:pos x="975" y="211"/>
                </a:cxn>
                <a:cxn ang="0">
                  <a:pos x="1013" y="117"/>
                </a:cxn>
                <a:cxn ang="0">
                  <a:pos x="922" y="7"/>
                </a:cxn>
                <a:cxn ang="0">
                  <a:pos x="1044" y="0"/>
                </a:cxn>
                <a:cxn ang="0">
                  <a:pos x="1087" y="43"/>
                </a:cxn>
                <a:cxn ang="0">
                  <a:pos x="1095" y="135"/>
                </a:cxn>
                <a:cxn ang="0">
                  <a:pos x="1217" y="129"/>
                </a:cxn>
                <a:cxn ang="0">
                  <a:pos x="1255" y="224"/>
                </a:cxn>
                <a:cxn ang="0">
                  <a:pos x="1342" y="359"/>
                </a:cxn>
                <a:cxn ang="0">
                  <a:pos x="1384" y="444"/>
                </a:cxn>
                <a:cxn ang="0">
                  <a:pos x="1403" y="617"/>
                </a:cxn>
                <a:cxn ang="0">
                  <a:pos x="1479" y="783"/>
                </a:cxn>
                <a:cxn ang="0">
                  <a:pos x="1353" y="804"/>
                </a:cxn>
                <a:cxn ang="0">
                  <a:pos x="1262" y="747"/>
                </a:cxn>
                <a:cxn ang="0">
                  <a:pos x="1346" y="872"/>
                </a:cxn>
                <a:cxn ang="0">
                  <a:pos x="1329" y="1011"/>
                </a:cxn>
                <a:cxn ang="0">
                  <a:pos x="1397" y="882"/>
                </a:cxn>
                <a:cxn ang="0">
                  <a:pos x="1441" y="920"/>
                </a:cxn>
                <a:cxn ang="0">
                  <a:pos x="1428" y="828"/>
                </a:cxn>
                <a:cxn ang="0">
                  <a:pos x="1519" y="884"/>
                </a:cxn>
                <a:cxn ang="0">
                  <a:pos x="1540" y="927"/>
                </a:cxn>
                <a:cxn ang="0">
                  <a:pos x="1502" y="1024"/>
                </a:cxn>
                <a:cxn ang="0">
                  <a:pos x="1298" y="1110"/>
                </a:cxn>
                <a:cxn ang="0">
                  <a:pos x="1255" y="988"/>
                </a:cxn>
                <a:cxn ang="0">
                  <a:pos x="1241" y="785"/>
                </a:cxn>
                <a:cxn ang="0">
                  <a:pos x="1173" y="505"/>
                </a:cxn>
                <a:cxn ang="0">
                  <a:pos x="1030" y="406"/>
                </a:cxn>
                <a:cxn ang="0">
                  <a:pos x="696" y="334"/>
                </a:cxn>
                <a:cxn ang="0">
                  <a:pos x="190" y="482"/>
                </a:cxn>
                <a:cxn ang="0">
                  <a:pos x="38" y="406"/>
                </a:cxn>
                <a:cxn ang="0">
                  <a:pos x="0" y="264"/>
                </a:cxn>
                <a:cxn ang="0">
                  <a:pos x="0" y="264"/>
                </a:cxn>
              </a:cxnLst>
              <a:rect l="0" t="0" r="r" b="b"/>
              <a:pathLst>
                <a:path w="1540" h="1110">
                  <a:moveTo>
                    <a:pt x="0" y="264"/>
                  </a:moveTo>
                  <a:lnTo>
                    <a:pt x="85" y="271"/>
                  </a:lnTo>
                  <a:lnTo>
                    <a:pt x="135" y="194"/>
                  </a:lnTo>
                  <a:lnTo>
                    <a:pt x="142" y="268"/>
                  </a:lnTo>
                  <a:lnTo>
                    <a:pt x="234" y="346"/>
                  </a:lnTo>
                  <a:lnTo>
                    <a:pt x="376" y="332"/>
                  </a:lnTo>
                  <a:lnTo>
                    <a:pt x="395" y="194"/>
                  </a:lnTo>
                  <a:lnTo>
                    <a:pt x="456" y="135"/>
                  </a:lnTo>
                  <a:lnTo>
                    <a:pt x="467" y="186"/>
                  </a:lnTo>
                  <a:lnTo>
                    <a:pt x="526" y="135"/>
                  </a:lnTo>
                  <a:lnTo>
                    <a:pt x="637" y="138"/>
                  </a:lnTo>
                  <a:lnTo>
                    <a:pt x="696" y="178"/>
                  </a:lnTo>
                  <a:lnTo>
                    <a:pt x="747" y="233"/>
                  </a:lnTo>
                  <a:lnTo>
                    <a:pt x="884" y="254"/>
                  </a:lnTo>
                  <a:lnTo>
                    <a:pt x="975" y="211"/>
                  </a:lnTo>
                  <a:lnTo>
                    <a:pt x="1013" y="117"/>
                  </a:lnTo>
                  <a:lnTo>
                    <a:pt x="922" y="7"/>
                  </a:lnTo>
                  <a:lnTo>
                    <a:pt x="1044" y="0"/>
                  </a:lnTo>
                  <a:lnTo>
                    <a:pt x="1087" y="43"/>
                  </a:lnTo>
                  <a:lnTo>
                    <a:pt x="1095" y="135"/>
                  </a:lnTo>
                  <a:lnTo>
                    <a:pt x="1217" y="129"/>
                  </a:lnTo>
                  <a:lnTo>
                    <a:pt x="1255" y="224"/>
                  </a:lnTo>
                  <a:lnTo>
                    <a:pt x="1342" y="359"/>
                  </a:lnTo>
                  <a:lnTo>
                    <a:pt x="1384" y="444"/>
                  </a:lnTo>
                  <a:lnTo>
                    <a:pt x="1403" y="617"/>
                  </a:lnTo>
                  <a:lnTo>
                    <a:pt x="1479" y="783"/>
                  </a:lnTo>
                  <a:lnTo>
                    <a:pt x="1353" y="804"/>
                  </a:lnTo>
                  <a:lnTo>
                    <a:pt x="1262" y="747"/>
                  </a:lnTo>
                  <a:lnTo>
                    <a:pt x="1346" y="872"/>
                  </a:lnTo>
                  <a:lnTo>
                    <a:pt x="1329" y="1011"/>
                  </a:lnTo>
                  <a:lnTo>
                    <a:pt x="1397" y="882"/>
                  </a:lnTo>
                  <a:lnTo>
                    <a:pt x="1441" y="920"/>
                  </a:lnTo>
                  <a:lnTo>
                    <a:pt x="1428" y="828"/>
                  </a:lnTo>
                  <a:lnTo>
                    <a:pt x="1519" y="884"/>
                  </a:lnTo>
                  <a:lnTo>
                    <a:pt x="1540" y="927"/>
                  </a:lnTo>
                  <a:lnTo>
                    <a:pt x="1502" y="1024"/>
                  </a:lnTo>
                  <a:lnTo>
                    <a:pt x="1298" y="1110"/>
                  </a:lnTo>
                  <a:lnTo>
                    <a:pt x="1255" y="988"/>
                  </a:lnTo>
                  <a:lnTo>
                    <a:pt x="1241" y="785"/>
                  </a:lnTo>
                  <a:lnTo>
                    <a:pt x="1173" y="505"/>
                  </a:lnTo>
                  <a:lnTo>
                    <a:pt x="1030" y="406"/>
                  </a:lnTo>
                  <a:lnTo>
                    <a:pt x="696" y="334"/>
                  </a:lnTo>
                  <a:lnTo>
                    <a:pt x="190" y="482"/>
                  </a:lnTo>
                  <a:lnTo>
                    <a:pt x="38" y="406"/>
                  </a:lnTo>
                  <a:lnTo>
                    <a:pt x="0" y="264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56" name="Freeform 16"/>
            <p:cNvSpPr>
              <a:spLocks/>
            </p:cNvSpPr>
            <p:nvPr/>
          </p:nvSpPr>
          <p:spPr bwMode="auto">
            <a:xfrm>
              <a:off x="2543" y="1351"/>
              <a:ext cx="135" cy="600"/>
            </a:xfrm>
            <a:custGeom>
              <a:avLst/>
              <a:gdLst/>
              <a:ahLst/>
              <a:cxnLst>
                <a:cxn ang="0">
                  <a:pos x="272" y="221"/>
                </a:cxn>
                <a:cxn ang="0">
                  <a:pos x="68" y="0"/>
                </a:cxn>
                <a:cxn ang="0">
                  <a:pos x="17" y="187"/>
                </a:cxn>
                <a:cxn ang="0">
                  <a:pos x="30" y="303"/>
                </a:cxn>
                <a:cxn ang="0">
                  <a:pos x="68" y="369"/>
                </a:cxn>
                <a:cxn ang="0">
                  <a:pos x="40" y="476"/>
                </a:cxn>
                <a:cxn ang="0">
                  <a:pos x="55" y="687"/>
                </a:cxn>
                <a:cxn ang="0">
                  <a:pos x="0" y="932"/>
                </a:cxn>
                <a:cxn ang="0">
                  <a:pos x="48" y="1105"/>
                </a:cxn>
                <a:cxn ang="0">
                  <a:pos x="122" y="1202"/>
                </a:cxn>
                <a:cxn ang="0">
                  <a:pos x="181" y="1112"/>
                </a:cxn>
                <a:cxn ang="0">
                  <a:pos x="181" y="415"/>
                </a:cxn>
                <a:cxn ang="0">
                  <a:pos x="272" y="221"/>
                </a:cxn>
                <a:cxn ang="0">
                  <a:pos x="272" y="221"/>
                </a:cxn>
              </a:cxnLst>
              <a:rect l="0" t="0" r="r" b="b"/>
              <a:pathLst>
                <a:path w="272" h="1202">
                  <a:moveTo>
                    <a:pt x="272" y="221"/>
                  </a:moveTo>
                  <a:lnTo>
                    <a:pt x="68" y="0"/>
                  </a:lnTo>
                  <a:lnTo>
                    <a:pt x="17" y="187"/>
                  </a:lnTo>
                  <a:lnTo>
                    <a:pt x="30" y="303"/>
                  </a:lnTo>
                  <a:lnTo>
                    <a:pt x="68" y="369"/>
                  </a:lnTo>
                  <a:lnTo>
                    <a:pt x="40" y="476"/>
                  </a:lnTo>
                  <a:lnTo>
                    <a:pt x="55" y="687"/>
                  </a:lnTo>
                  <a:lnTo>
                    <a:pt x="0" y="932"/>
                  </a:lnTo>
                  <a:lnTo>
                    <a:pt x="48" y="1105"/>
                  </a:lnTo>
                  <a:lnTo>
                    <a:pt x="122" y="1202"/>
                  </a:lnTo>
                  <a:lnTo>
                    <a:pt x="181" y="1112"/>
                  </a:lnTo>
                  <a:lnTo>
                    <a:pt x="181" y="415"/>
                  </a:lnTo>
                  <a:lnTo>
                    <a:pt x="272" y="221"/>
                  </a:lnTo>
                  <a:lnTo>
                    <a:pt x="272" y="221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57" name="Freeform 17"/>
            <p:cNvSpPr>
              <a:spLocks/>
            </p:cNvSpPr>
            <p:nvPr/>
          </p:nvSpPr>
          <p:spPr bwMode="auto">
            <a:xfrm>
              <a:off x="2636" y="1384"/>
              <a:ext cx="771" cy="1196"/>
            </a:xfrm>
            <a:custGeom>
              <a:avLst/>
              <a:gdLst/>
              <a:ahLst/>
              <a:cxnLst>
                <a:cxn ang="0">
                  <a:pos x="82" y="268"/>
                </a:cxn>
                <a:cxn ang="0">
                  <a:pos x="405" y="110"/>
                </a:cxn>
                <a:cxn ang="0">
                  <a:pos x="727" y="0"/>
                </a:cxn>
                <a:cxn ang="0">
                  <a:pos x="814" y="32"/>
                </a:cxn>
                <a:cxn ang="0">
                  <a:pos x="1037" y="72"/>
                </a:cxn>
                <a:cxn ang="0">
                  <a:pos x="1122" y="156"/>
                </a:cxn>
                <a:cxn ang="0">
                  <a:pos x="1177" y="247"/>
                </a:cxn>
                <a:cxn ang="0">
                  <a:pos x="1274" y="540"/>
                </a:cxn>
                <a:cxn ang="0">
                  <a:pos x="1291" y="739"/>
                </a:cxn>
                <a:cxn ang="0">
                  <a:pos x="1521" y="694"/>
                </a:cxn>
                <a:cxn ang="0">
                  <a:pos x="1542" y="791"/>
                </a:cxn>
                <a:cxn ang="0">
                  <a:pos x="1521" y="986"/>
                </a:cxn>
                <a:cxn ang="0">
                  <a:pos x="1453" y="1251"/>
                </a:cxn>
                <a:cxn ang="0">
                  <a:pos x="1377" y="1327"/>
                </a:cxn>
                <a:cxn ang="0">
                  <a:pos x="1360" y="1580"/>
                </a:cxn>
                <a:cxn ang="0">
                  <a:pos x="1352" y="1758"/>
                </a:cxn>
                <a:cxn ang="0">
                  <a:pos x="1274" y="1901"/>
                </a:cxn>
                <a:cxn ang="0">
                  <a:pos x="1154" y="2051"/>
                </a:cxn>
                <a:cxn ang="0">
                  <a:pos x="839" y="2298"/>
                </a:cxn>
                <a:cxn ang="0">
                  <a:pos x="725" y="2391"/>
                </a:cxn>
                <a:cxn ang="0">
                  <a:pos x="664" y="2353"/>
                </a:cxn>
                <a:cxn ang="0">
                  <a:pos x="559" y="2213"/>
                </a:cxn>
                <a:cxn ang="0">
                  <a:pos x="303" y="1718"/>
                </a:cxn>
                <a:cxn ang="0">
                  <a:pos x="17" y="1123"/>
                </a:cxn>
                <a:cxn ang="0">
                  <a:pos x="0" y="532"/>
                </a:cxn>
                <a:cxn ang="0">
                  <a:pos x="82" y="268"/>
                </a:cxn>
                <a:cxn ang="0">
                  <a:pos x="82" y="268"/>
                </a:cxn>
              </a:cxnLst>
              <a:rect l="0" t="0" r="r" b="b"/>
              <a:pathLst>
                <a:path w="1542" h="2391">
                  <a:moveTo>
                    <a:pt x="82" y="268"/>
                  </a:moveTo>
                  <a:lnTo>
                    <a:pt x="405" y="110"/>
                  </a:lnTo>
                  <a:lnTo>
                    <a:pt x="727" y="0"/>
                  </a:lnTo>
                  <a:lnTo>
                    <a:pt x="814" y="32"/>
                  </a:lnTo>
                  <a:lnTo>
                    <a:pt x="1037" y="72"/>
                  </a:lnTo>
                  <a:lnTo>
                    <a:pt x="1122" y="156"/>
                  </a:lnTo>
                  <a:lnTo>
                    <a:pt x="1177" y="247"/>
                  </a:lnTo>
                  <a:lnTo>
                    <a:pt x="1274" y="540"/>
                  </a:lnTo>
                  <a:lnTo>
                    <a:pt x="1291" y="739"/>
                  </a:lnTo>
                  <a:lnTo>
                    <a:pt x="1521" y="694"/>
                  </a:lnTo>
                  <a:lnTo>
                    <a:pt x="1542" y="791"/>
                  </a:lnTo>
                  <a:lnTo>
                    <a:pt x="1521" y="986"/>
                  </a:lnTo>
                  <a:lnTo>
                    <a:pt x="1453" y="1251"/>
                  </a:lnTo>
                  <a:lnTo>
                    <a:pt x="1377" y="1327"/>
                  </a:lnTo>
                  <a:lnTo>
                    <a:pt x="1360" y="1580"/>
                  </a:lnTo>
                  <a:lnTo>
                    <a:pt x="1352" y="1758"/>
                  </a:lnTo>
                  <a:lnTo>
                    <a:pt x="1274" y="1901"/>
                  </a:lnTo>
                  <a:lnTo>
                    <a:pt x="1154" y="2051"/>
                  </a:lnTo>
                  <a:lnTo>
                    <a:pt x="839" y="2298"/>
                  </a:lnTo>
                  <a:lnTo>
                    <a:pt x="725" y="2391"/>
                  </a:lnTo>
                  <a:lnTo>
                    <a:pt x="664" y="2353"/>
                  </a:lnTo>
                  <a:lnTo>
                    <a:pt x="559" y="2213"/>
                  </a:lnTo>
                  <a:lnTo>
                    <a:pt x="303" y="1718"/>
                  </a:lnTo>
                  <a:lnTo>
                    <a:pt x="17" y="1123"/>
                  </a:lnTo>
                  <a:lnTo>
                    <a:pt x="0" y="532"/>
                  </a:lnTo>
                  <a:lnTo>
                    <a:pt x="82" y="268"/>
                  </a:lnTo>
                  <a:lnTo>
                    <a:pt x="82" y="268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58" name="Freeform 18"/>
            <p:cNvSpPr>
              <a:spLocks/>
            </p:cNvSpPr>
            <p:nvPr/>
          </p:nvSpPr>
          <p:spPr bwMode="auto">
            <a:xfrm>
              <a:off x="2940" y="2012"/>
              <a:ext cx="204" cy="108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36" y="0"/>
                </a:cxn>
                <a:cxn ang="0">
                  <a:pos x="108" y="23"/>
                </a:cxn>
                <a:cxn ang="0">
                  <a:pos x="154" y="10"/>
                </a:cxn>
                <a:cxn ang="0">
                  <a:pos x="190" y="69"/>
                </a:cxn>
                <a:cxn ang="0">
                  <a:pos x="199" y="29"/>
                </a:cxn>
                <a:cxn ang="0">
                  <a:pos x="254" y="76"/>
                </a:cxn>
                <a:cxn ang="0">
                  <a:pos x="218" y="6"/>
                </a:cxn>
                <a:cxn ang="0">
                  <a:pos x="346" y="128"/>
                </a:cxn>
                <a:cxn ang="0">
                  <a:pos x="408" y="215"/>
                </a:cxn>
                <a:cxn ang="0">
                  <a:pos x="310" y="175"/>
                </a:cxn>
                <a:cxn ang="0">
                  <a:pos x="274" y="133"/>
                </a:cxn>
                <a:cxn ang="0">
                  <a:pos x="274" y="190"/>
                </a:cxn>
                <a:cxn ang="0">
                  <a:pos x="196" y="141"/>
                </a:cxn>
                <a:cxn ang="0">
                  <a:pos x="196" y="192"/>
                </a:cxn>
                <a:cxn ang="0">
                  <a:pos x="140" y="190"/>
                </a:cxn>
                <a:cxn ang="0">
                  <a:pos x="108" y="128"/>
                </a:cxn>
                <a:cxn ang="0">
                  <a:pos x="108" y="196"/>
                </a:cxn>
                <a:cxn ang="0">
                  <a:pos x="26" y="200"/>
                </a:cxn>
                <a:cxn ang="0">
                  <a:pos x="0" y="147"/>
                </a:cxn>
                <a:cxn ang="0">
                  <a:pos x="0" y="147"/>
                </a:cxn>
              </a:cxnLst>
              <a:rect l="0" t="0" r="r" b="b"/>
              <a:pathLst>
                <a:path w="408" h="215">
                  <a:moveTo>
                    <a:pt x="0" y="147"/>
                  </a:moveTo>
                  <a:lnTo>
                    <a:pt x="36" y="0"/>
                  </a:lnTo>
                  <a:lnTo>
                    <a:pt x="108" y="23"/>
                  </a:lnTo>
                  <a:lnTo>
                    <a:pt x="154" y="10"/>
                  </a:lnTo>
                  <a:lnTo>
                    <a:pt x="190" y="69"/>
                  </a:lnTo>
                  <a:lnTo>
                    <a:pt x="199" y="29"/>
                  </a:lnTo>
                  <a:lnTo>
                    <a:pt x="254" y="76"/>
                  </a:lnTo>
                  <a:lnTo>
                    <a:pt x="218" y="6"/>
                  </a:lnTo>
                  <a:lnTo>
                    <a:pt x="346" y="128"/>
                  </a:lnTo>
                  <a:lnTo>
                    <a:pt x="408" y="215"/>
                  </a:lnTo>
                  <a:lnTo>
                    <a:pt x="310" y="175"/>
                  </a:lnTo>
                  <a:lnTo>
                    <a:pt x="274" y="133"/>
                  </a:lnTo>
                  <a:lnTo>
                    <a:pt x="274" y="190"/>
                  </a:lnTo>
                  <a:lnTo>
                    <a:pt x="196" y="141"/>
                  </a:lnTo>
                  <a:lnTo>
                    <a:pt x="196" y="192"/>
                  </a:lnTo>
                  <a:lnTo>
                    <a:pt x="140" y="190"/>
                  </a:lnTo>
                  <a:lnTo>
                    <a:pt x="108" y="128"/>
                  </a:lnTo>
                  <a:lnTo>
                    <a:pt x="108" y="196"/>
                  </a:lnTo>
                  <a:lnTo>
                    <a:pt x="26" y="200"/>
                  </a:lnTo>
                  <a:lnTo>
                    <a:pt x="0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ED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59" name="Freeform 19"/>
            <p:cNvSpPr>
              <a:spLocks/>
            </p:cNvSpPr>
            <p:nvPr/>
          </p:nvSpPr>
          <p:spPr bwMode="auto">
            <a:xfrm>
              <a:off x="3027" y="1757"/>
              <a:ext cx="116" cy="50"/>
            </a:xfrm>
            <a:custGeom>
              <a:avLst/>
              <a:gdLst/>
              <a:ahLst/>
              <a:cxnLst>
                <a:cxn ang="0">
                  <a:pos x="55" y="15"/>
                </a:cxn>
                <a:cxn ang="0">
                  <a:pos x="7" y="67"/>
                </a:cxn>
                <a:cxn ang="0">
                  <a:pos x="0" y="101"/>
                </a:cxn>
                <a:cxn ang="0">
                  <a:pos x="112" y="95"/>
                </a:cxn>
                <a:cxn ang="0">
                  <a:pos x="156" y="89"/>
                </a:cxn>
                <a:cxn ang="0">
                  <a:pos x="194" y="72"/>
                </a:cxn>
                <a:cxn ang="0">
                  <a:pos x="232" y="36"/>
                </a:cxn>
                <a:cxn ang="0">
                  <a:pos x="186" y="8"/>
                </a:cxn>
                <a:cxn ang="0">
                  <a:pos x="118" y="0"/>
                </a:cxn>
                <a:cxn ang="0">
                  <a:pos x="55" y="15"/>
                </a:cxn>
                <a:cxn ang="0">
                  <a:pos x="55" y="15"/>
                </a:cxn>
              </a:cxnLst>
              <a:rect l="0" t="0" r="r" b="b"/>
              <a:pathLst>
                <a:path w="232" h="101">
                  <a:moveTo>
                    <a:pt x="55" y="15"/>
                  </a:moveTo>
                  <a:lnTo>
                    <a:pt x="7" y="67"/>
                  </a:lnTo>
                  <a:lnTo>
                    <a:pt x="0" y="101"/>
                  </a:lnTo>
                  <a:lnTo>
                    <a:pt x="112" y="95"/>
                  </a:lnTo>
                  <a:lnTo>
                    <a:pt x="156" y="89"/>
                  </a:lnTo>
                  <a:lnTo>
                    <a:pt x="194" y="72"/>
                  </a:lnTo>
                  <a:lnTo>
                    <a:pt x="232" y="36"/>
                  </a:lnTo>
                  <a:lnTo>
                    <a:pt x="186" y="8"/>
                  </a:lnTo>
                  <a:lnTo>
                    <a:pt x="118" y="0"/>
                  </a:lnTo>
                  <a:lnTo>
                    <a:pt x="55" y="15"/>
                  </a:lnTo>
                  <a:lnTo>
                    <a:pt x="55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60" name="Freeform 20"/>
            <p:cNvSpPr>
              <a:spLocks/>
            </p:cNvSpPr>
            <p:nvPr/>
          </p:nvSpPr>
          <p:spPr bwMode="auto">
            <a:xfrm>
              <a:off x="2723" y="1791"/>
              <a:ext cx="135" cy="54"/>
            </a:xfrm>
            <a:custGeom>
              <a:avLst/>
              <a:gdLst/>
              <a:ahLst/>
              <a:cxnLst>
                <a:cxn ang="0">
                  <a:pos x="46" y="21"/>
                </a:cxn>
                <a:cxn ang="0">
                  <a:pos x="10" y="63"/>
                </a:cxn>
                <a:cxn ang="0">
                  <a:pos x="0" y="94"/>
                </a:cxn>
                <a:cxn ang="0">
                  <a:pos x="82" y="109"/>
                </a:cxn>
                <a:cxn ang="0">
                  <a:pos x="192" y="90"/>
                </a:cxn>
                <a:cxn ang="0">
                  <a:pos x="270" y="77"/>
                </a:cxn>
                <a:cxn ang="0">
                  <a:pos x="270" y="54"/>
                </a:cxn>
                <a:cxn ang="0">
                  <a:pos x="207" y="23"/>
                </a:cxn>
                <a:cxn ang="0">
                  <a:pos x="143" y="0"/>
                </a:cxn>
                <a:cxn ang="0">
                  <a:pos x="46" y="21"/>
                </a:cxn>
                <a:cxn ang="0">
                  <a:pos x="46" y="21"/>
                </a:cxn>
              </a:cxnLst>
              <a:rect l="0" t="0" r="r" b="b"/>
              <a:pathLst>
                <a:path w="270" h="109">
                  <a:moveTo>
                    <a:pt x="46" y="21"/>
                  </a:moveTo>
                  <a:lnTo>
                    <a:pt x="10" y="63"/>
                  </a:lnTo>
                  <a:lnTo>
                    <a:pt x="0" y="94"/>
                  </a:lnTo>
                  <a:lnTo>
                    <a:pt x="82" y="109"/>
                  </a:lnTo>
                  <a:lnTo>
                    <a:pt x="192" y="90"/>
                  </a:lnTo>
                  <a:lnTo>
                    <a:pt x="270" y="77"/>
                  </a:lnTo>
                  <a:lnTo>
                    <a:pt x="270" y="54"/>
                  </a:lnTo>
                  <a:lnTo>
                    <a:pt x="207" y="23"/>
                  </a:lnTo>
                  <a:lnTo>
                    <a:pt x="143" y="0"/>
                  </a:lnTo>
                  <a:lnTo>
                    <a:pt x="46" y="21"/>
                  </a:lnTo>
                  <a:lnTo>
                    <a:pt x="46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61" name="Freeform 21"/>
            <p:cNvSpPr>
              <a:spLocks/>
            </p:cNvSpPr>
            <p:nvPr/>
          </p:nvSpPr>
          <p:spPr bwMode="auto">
            <a:xfrm>
              <a:off x="2757" y="1795"/>
              <a:ext cx="64" cy="45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11" y="88"/>
                </a:cxn>
                <a:cxn ang="0">
                  <a:pos x="72" y="91"/>
                </a:cxn>
                <a:cxn ang="0">
                  <a:pos x="108" y="63"/>
                </a:cxn>
                <a:cxn ang="0">
                  <a:pos x="127" y="8"/>
                </a:cxn>
                <a:cxn ang="0">
                  <a:pos x="93" y="0"/>
                </a:cxn>
                <a:cxn ang="0">
                  <a:pos x="40" y="2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127" h="91">
                  <a:moveTo>
                    <a:pt x="0" y="32"/>
                  </a:moveTo>
                  <a:lnTo>
                    <a:pt x="11" y="88"/>
                  </a:lnTo>
                  <a:lnTo>
                    <a:pt x="72" y="91"/>
                  </a:lnTo>
                  <a:lnTo>
                    <a:pt x="108" y="63"/>
                  </a:lnTo>
                  <a:lnTo>
                    <a:pt x="127" y="8"/>
                  </a:lnTo>
                  <a:lnTo>
                    <a:pt x="93" y="0"/>
                  </a:lnTo>
                  <a:lnTo>
                    <a:pt x="40" y="2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7DB2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62" name="Freeform 22"/>
            <p:cNvSpPr>
              <a:spLocks/>
            </p:cNvSpPr>
            <p:nvPr/>
          </p:nvSpPr>
          <p:spPr bwMode="auto">
            <a:xfrm>
              <a:off x="3068" y="1757"/>
              <a:ext cx="56" cy="44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0" y="63"/>
                </a:cxn>
                <a:cxn ang="0">
                  <a:pos x="37" y="89"/>
                </a:cxn>
                <a:cxn ang="0">
                  <a:pos x="97" y="68"/>
                </a:cxn>
                <a:cxn ang="0">
                  <a:pos x="113" y="27"/>
                </a:cxn>
                <a:cxn ang="0">
                  <a:pos x="88" y="0"/>
                </a:cxn>
                <a:cxn ang="0">
                  <a:pos x="2" y="11"/>
                </a:cxn>
                <a:cxn ang="0">
                  <a:pos x="2" y="11"/>
                </a:cxn>
              </a:cxnLst>
              <a:rect l="0" t="0" r="r" b="b"/>
              <a:pathLst>
                <a:path w="113" h="89">
                  <a:moveTo>
                    <a:pt x="2" y="11"/>
                  </a:moveTo>
                  <a:lnTo>
                    <a:pt x="0" y="63"/>
                  </a:lnTo>
                  <a:lnTo>
                    <a:pt x="37" y="89"/>
                  </a:lnTo>
                  <a:lnTo>
                    <a:pt x="97" y="68"/>
                  </a:lnTo>
                  <a:lnTo>
                    <a:pt x="113" y="27"/>
                  </a:lnTo>
                  <a:lnTo>
                    <a:pt x="88" y="0"/>
                  </a:lnTo>
                  <a:lnTo>
                    <a:pt x="2" y="11"/>
                  </a:lnTo>
                  <a:lnTo>
                    <a:pt x="2" y="11"/>
                  </a:lnTo>
                  <a:close/>
                </a:path>
              </a:pathLst>
            </a:custGeom>
            <a:solidFill>
              <a:srgbClr val="7DB2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63" name="Freeform 23"/>
            <p:cNvSpPr>
              <a:spLocks/>
            </p:cNvSpPr>
            <p:nvPr/>
          </p:nvSpPr>
          <p:spPr bwMode="auto">
            <a:xfrm>
              <a:off x="1805" y="2764"/>
              <a:ext cx="316" cy="184"/>
            </a:xfrm>
            <a:custGeom>
              <a:avLst/>
              <a:gdLst/>
              <a:ahLst/>
              <a:cxnLst>
                <a:cxn ang="0">
                  <a:pos x="0" y="287"/>
                </a:cxn>
                <a:cxn ang="0">
                  <a:pos x="397" y="350"/>
                </a:cxn>
                <a:cxn ang="0">
                  <a:pos x="578" y="369"/>
                </a:cxn>
                <a:cxn ang="0">
                  <a:pos x="633" y="251"/>
                </a:cxn>
                <a:cxn ang="0">
                  <a:pos x="454" y="124"/>
                </a:cxn>
                <a:cxn ang="0">
                  <a:pos x="289" y="0"/>
                </a:cxn>
                <a:cxn ang="0">
                  <a:pos x="222" y="46"/>
                </a:cxn>
                <a:cxn ang="0">
                  <a:pos x="127" y="10"/>
                </a:cxn>
                <a:cxn ang="0">
                  <a:pos x="47" y="32"/>
                </a:cxn>
                <a:cxn ang="0">
                  <a:pos x="34" y="234"/>
                </a:cxn>
                <a:cxn ang="0">
                  <a:pos x="0" y="287"/>
                </a:cxn>
                <a:cxn ang="0">
                  <a:pos x="0" y="287"/>
                </a:cxn>
              </a:cxnLst>
              <a:rect l="0" t="0" r="r" b="b"/>
              <a:pathLst>
                <a:path w="633" h="369">
                  <a:moveTo>
                    <a:pt x="0" y="287"/>
                  </a:moveTo>
                  <a:lnTo>
                    <a:pt x="397" y="350"/>
                  </a:lnTo>
                  <a:lnTo>
                    <a:pt x="578" y="369"/>
                  </a:lnTo>
                  <a:lnTo>
                    <a:pt x="633" y="251"/>
                  </a:lnTo>
                  <a:lnTo>
                    <a:pt x="454" y="124"/>
                  </a:lnTo>
                  <a:lnTo>
                    <a:pt x="289" y="0"/>
                  </a:lnTo>
                  <a:lnTo>
                    <a:pt x="222" y="46"/>
                  </a:lnTo>
                  <a:lnTo>
                    <a:pt x="127" y="10"/>
                  </a:lnTo>
                  <a:lnTo>
                    <a:pt x="47" y="32"/>
                  </a:lnTo>
                  <a:lnTo>
                    <a:pt x="34" y="234"/>
                  </a:lnTo>
                  <a:lnTo>
                    <a:pt x="0" y="287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FFC4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64" name="Freeform 24"/>
            <p:cNvSpPr>
              <a:spLocks/>
            </p:cNvSpPr>
            <p:nvPr/>
          </p:nvSpPr>
          <p:spPr bwMode="auto">
            <a:xfrm>
              <a:off x="1926" y="2761"/>
              <a:ext cx="68" cy="90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51" y="54"/>
                </a:cxn>
                <a:cxn ang="0">
                  <a:pos x="86" y="103"/>
                </a:cxn>
                <a:cxn ang="0">
                  <a:pos x="137" y="179"/>
                </a:cxn>
                <a:cxn ang="0">
                  <a:pos x="78" y="120"/>
                </a:cxn>
                <a:cxn ang="0">
                  <a:pos x="0" y="69"/>
                </a:cxn>
                <a:cxn ang="0">
                  <a:pos x="0" y="17"/>
                </a:cxn>
                <a:cxn ang="0">
                  <a:pos x="59" y="0"/>
                </a:cxn>
                <a:cxn ang="0">
                  <a:pos x="59" y="0"/>
                </a:cxn>
              </a:cxnLst>
              <a:rect l="0" t="0" r="r" b="b"/>
              <a:pathLst>
                <a:path w="137" h="179">
                  <a:moveTo>
                    <a:pt x="59" y="0"/>
                  </a:moveTo>
                  <a:lnTo>
                    <a:pt x="51" y="54"/>
                  </a:lnTo>
                  <a:lnTo>
                    <a:pt x="86" y="103"/>
                  </a:lnTo>
                  <a:lnTo>
                    <a:pt x="137" y="179"/>
                  </a:lnTo>
                  <a:lnTo>
                    <a:pt x="78" y="120"/>
                  </a:lnTo>
                  <a:lnTo>
                    <a:pt x="0" y="69"/>
                  </a:lnTo>
                  <a:lnTo>
                    <a:pt x="0" y="17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E084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65" name="Freeform 25"/>
            <p:cNvSpPr>
              <a:spLocks/>
            </p:cNvSpPr>
            <p:nvPr/>
          </p:nvSpPr>
          <p:spPr bwMode="auto">
            <a:xfrm>
              <a:off x="1786" y="2768"/>
              <a:ext cx="163" cy="154"/>
            </a:xfrm>
            <a:custGeom>
              <a:avLst/>
              <a:gdLst/>
              <a:ahLst/>
              <a:cxnLst>
                <a:cxn ang="0">
                  <a:pos x="175" y="3"/>
                </a:cxn>
                <a:cxn ang="0">
                  <a:pos x="125" y="62"/>
                </a:cxn>
                <a:cxn ang="0">
                  <a:pos x="137" y="123"/>
                </a:cxn>
                <a:cxn ang="0">
                  <a:pos x="270" y="247"/>
                </a:cxn>
                <a:cxn ang="0">
                  <a:pos x="327" y="308"/>
                </a:cxn>
                <a:cxn ang="0">
                  <a:pos x="159" y="228"/>
                </a:cxn>
                <a:cxn ang="0">
                  <a:pos x="114" y="247"/>
                </a:cxn>
                <a:cxn ang="0">
                  <a:pos x="81" y="292"/>
                </a:cxn>
                <a:cxn ang="0">
                  <a:pos x="0" y="275"/>
                </a:cxn>
                <a:cxn ang="0">
                  <a:pos x="87" y="199"/>
                </a:cxn>
                <a:cxn ang="0">
                  <a:pos x="36" y="118"/>
                </a:cxn>
                <a:cxn ang="0">
                  <a:pos x="55" y="47"/>
                </a:cxn>
                <a:cxn ang="0">
                  <a:pos x="114" y="0"/>
                </a:cxn>
                <a:cxn ang="0">
                  <a:pos x="175" y="3"/>
                </a:cxn>
                <a:cxn ang="0">
                  <a:pos x="175" y="3"/>
                </a:cxn>
              </a:cxnLst>
              <a:rect l="0" t="0" r="r" b="b"/>
              <a:pathLst>
                <a:path w="327" h="308">
                  <a:moveTo>
                    <a:pt x="175" y="3"/>
                  </a:moveTo>
                  <a:lnTo>
                    <a:pt x="125" y="62"/>
                  </a:lnTo>
                  <a:lnTo>
                    <a:pt x="137" y="123"/>
                  </a:lnTo>
                  <a:lnTo>
                    <a:pt x="270" y="247"/>
                  </a:lnTo>
                  <a:lnTo>
                    <a:pt x="327" y="308"/>
                  </a:lnTo>
                  <a:lnTo>
                    <a:pt x="159" y="228"/>
                  </a:lnTo>
                  <a:lnTo>
                    <a:pt x="114" y="247"/>
                  </a:lnTo>
                  <a:lnTo>
                    <a:pt x="81" y="292"/>
                  </a:lnTo>
                  <a:lnTo>
                    <a:pt x="0" y="275"/>
                  </a:lnTo>
                  <a:lnTo>
                    <a:pt x="87" y="199"/>
                  </a:lnTo>
                  <a:lnTo>
                    <a:pt x="36" y="118"/>
                  </a:lnTo>
                  <a:lnTo>
                    <a:pt x="55" y="47"/>
                  </a:lnTo>
                  <a:lnTo>
                    <a:pt x="114" y="0"/>
                  </a:lnTo>
                  <a:lnTo>
                    <a:pt x="175" y="3"/>
                  </a:lnTo>
                  <a:lnTo>
                    <a:pt x="175" y="3"/>
                  </a:lnTo>
                  <a:close/>
                </a:path>
              </a:pathLst>
            </a:custGeom>
            <a:solidFill>
              <a:srgbClr val="E084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66" name="Freeform 26"/>
            <p:cNvSpPr>
              <a:spLocks/>
            </p:cNvSpPr>
            <p:nvPr/>
          </p:nvSpPr>
          <p:spPr bwMode="auto">
            <a:xfrm>
              <a:off x="2793" y="2016"/>
              <a:ext cx="165" cy="110"/>
            </a:xfrm>
            <a:custGeom>
              <a:avLst/>
              <a:gdLst/>
              <a:ahLst/>
              <a:cxnLst>
                <a:cxn ang="0">
                  <a:pos x="266" y="15"/>
                </a:cxn>
                <a:cxn ang="0">
                  <a:pos x="87" y="68"/>
                </a:cxn>
                <a:cxn ang="0">
                  <a:pos x="0" y="221"/>
                </a:cxn>
                <a:cxn ang="0">
                  <a:pos x="116" y="221"/>
                </a:cxn>
                <a:cxn ang="0">
                  <a:pos x="251" y="184"/>
                </a:cxn>
                <a:cxn ang="0">
                  <a:pos x="319" y="192"/>
                </a:cxn>
                <a:cxn ang="0">
                  <a:pos x="319" y="86"/>
                </a:cxn>
                <a:cxn ang="0">
                  <a:pos x="329" y="0"/>
                </a:cxn>
                <a:cxn ang="0">
                  <a:pos x="266" y="15"/>
                </a:cxn>
                <a:cxn ang="0">
                  <a:pos x="266" y="15"/>
                </a:cxn>
              </a:cxnLst>
              <a:rect l="0" t="0" r="r" b="b"/>
              <a:pathLst>
                <a:path w="329" h="221">
                  <a:moveTo>
                    <a:pt x="266" y="15"/>
                  </a:moveTo>
                  <a:lnTo>
                    <a:pt x="87" y="68"/>
                  </a:lnTo>
                  <a:lnTo>
                    <a:pt x="0" y="221"/>
                  </a:lnTo>
                  <a:lnTo>
                    <a:pt x="116" y="221"/>
                  </a:lnTo>
                  <a:lnTo>
                    <a:pt x="251" y="184"/>
                  </a:lnTo>
                  <a:lnTo>
                    <a:pt x="319" y="192"/>
                  </a:lnTo>
                  <a:lnTo>
                    <a:pt x="319" y="86"/>
                  </a:lnTo>
                  <a:lnTo>
                    <a:pt x="329" y="0"/>
                  </a:lnTo>
                  <a:lnTo>
                    <a:pt x="266" y="15"/>
                  </a:lnTo>
                  <a:lnTo>
                    <a:pt x="266" y="15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67" name="Freeform 27"/>
            <p:cNvSpPr>
              <a:spLocks/>
            </p:cNvSpPr>
            <p:nvPr/>
          </p:nvSpPr>
          <p:spPr bwMode="auto">
            <a:xfrm>
              <a:off x="3332" y="1738"/>
              <a:ext cx="50" cy="9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99" y="97"/>
                </a:cxn>
                <a:cxn ang="0">
                  <a:pos x="80" y="184"/>
                </a:cxn>
                <a:cxn ang="0">
                  <a:pos x="0" y="49"/>
                </a:cxn>
                <a:cxn ang="0">
                  <a:pos x="59" y="0"/>
                </a:cxn>
                <a:cxn ang="0">
                  <a:pos x="59" y="0"/>
                </a:cxn>
              </a:cxnLst>
              <a:rect l="0" t="0" r="r" b="b"/>
              <a:pathLst>
                <a:path w="99" h="184">
                  <a:moveTo>
                    <a:pt x="59" y="0"/>
                  </a:moveTo>
                  <a:lnTo>
                    <a:pt x="99" y="97"/>
                  </a:lnTo>
                  <a:lnTo>
                    <a:pt x="80" y="184"/>
                  </a:lnTo>
                  <a:lnTo>
                    <a:pt x="0" y="49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68" name="Freeform 28"/>
            <p:cNvSpPr>
              <a:spLocks/>
            </p:cNvSpPr>
            <p:nvPr/>
          </p:nvSpPr>
          <p:spPr bwMode="auto">
            <a:xfrm>
              <a:off x="3307" y="1791"/>
              <a:ext cx="64" cy="264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10" y="107"/>
                </a:cxn>
                <a:cxn ang="0">
                  <a:pos x="129" y="213"/>
                </a:cxn>
                <a:cxn ang="0">
                  <a:pos x="78" y="274"/>
                </a:cxn>
                <a:cxn ang="0">
                  <a:pos x="93" y="335"/>
                </a:cxn>
                <a:cxn ang="0">
                  <a:pos x="43" y="381"/>
                </a:cxn>
                <a:cxn ang="0">
                  <a:pos x="78" y="476"/>
                </a:cxn>
                <a:cxn ang="0">
                  <a:pos x="0" y="529"/>
                </a:cxn>
                <a:cxn ang="0">
                  <a:pos x="15" y="381"/>
                </a:cxn>
                <a:cxn ang="0">
                  <a:pos x="15" y="9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129" h="529">
                  <a:moveTo>
                    <a:pt x="15" y="0"/>
                  </a:moveTo>
                  <a:lnTo>
                    <a:pt x="110" y="107"/>
                  </a:lnTo>
                  <a:lnTo>
                    <a:pt x="129" y="213"/>
                  </a:lnTo>
                  <a:lnTo>
                    <a:pt x="78" y="274"/>
                  </a:lnTo>
                  <a:lnTo>
                    <a:pt x="93" y="335"/>
                  </a:lnTo>
                  <a:lnTo>
                    <a:pt x="43" y="381"/>
                  </a:lnTo>
                  <a:lnTo>
                    <a:pt x="78" y="476"/>
                  </a:lnTo>
                  <a:lnTo>
                    <a:pt x="0" y="529"/>
                  </a:lnTo>
                  <a:lnTo>
                    <a:pt x="15" y="381"/>
                  </a:lnTo>
                  <a:lnTo>
                    <a:pt x="15" y="9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69" name="Freeform 29"/>
            <p:cNvSpPr>
              <a:spLocks/>
            </p:cNvSpPr>
            <p:nvPr/>
          </p:nvSpPr>
          <p:spPr bwMode="auto">
            <a:xfrm>
              <a:off x="2733" y="1727"/>
              <a:ext cx="227" cy="303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78" y="78"/>
                </a:cxn>
                <a:cxn ang="0">
                  <a:pos x="179" y="86"/>
                </a:cxn>
                <a:cxn ang="0">
                  <a:pos x="285" y="160"/>
                </a:cxn>
                <a:cxn ang="0">
                  <a:pos x="297" y="242"/>
                </a:cxn>
                <a:cxn ang="0">
                  <a:pos x="200" y="375"/>
                </a:cxn>
                <a:cxn ang="0">
                  <a:pos x="247" y="367"/>
                </a:cxn>
                <a:cxn ang="0">
                  <a:pos x="215" y="548"/>
                </a:cxn>
                <a:cxn ang="0">
                  <a:pos x="230" y="607"/>
                </a:cxn>
                <a:cxn ang="0">
                  <a:pos x="276" y="546"/>
                </a:cxn>
                <a:cxn ang="0">
                  <a:pos x="329" y="589"/>
                </a:cxn>
                <a:cxn ang="0">
                  <a:pos x="411" y="588"/>
                </a:cxn>
                <a:cxn ang="0">
                  <a:pos x="455" y="570"/>
                </a:cxn>
                <a:cxn ang="0">
                  <a:pos x="394" y="565"/>
                </a:cxn>
                <a:cxn ang="0">
                  <a:pos x="358" y="534"/>
                </a:cxn>
                <a:cxn ang="0">
                  <a:pos x="342" y="485"/>
                </a:cxn>
                <a:cxn ang="0">
                  <a:pos x="358" y="350"/>
                </a:cxn>
                <a:cxn ang="0">
                  <a:pos x="346" y="297"/>
                </a:cxn>
                <a:cxn ang="0">
                  <a:pos x="358" y="232"/>
                </a:cxn>
                <a:cxn ang="0">
                  <a:pos x="339" y="133"/>
                </a:cxn>
                <a:cxn ang="0">
                  <a:pos x="306" y="80"/>
                </a:cxn>
                <a:cxn ang="0">
                  <a:pos x="289" y="36"/>
                </a:cxn>
                <a:cxn ang="0">
                  <a:pos x="261" y="0"/>
                </a:cxn>
                <a:cxn ang="0">
                  <a:pos x="253" y="50"/>
                </a:cxn>
                <a:cxn ang="0">
                  <a:pos x="111" y="17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455" h="607">
                  <a:moveTo>
                    <a:pt x="0" y="40"/>
                  </a:moveTo>
                  <a:lnTo>
                    <a:pt x="78" y="78"/>
                  </a:lnTo>
                  <a:lnTo>
                    <a:pt x="179" y="86"/>
                  </a:lnTo>
                  <a:lnTo>
                    <a:pt x="285" y="160"/>
                  </a:lnTo>
                  <a:lnTo>
                    <a:pt x="297" y="242"/>
                  </a:lnTo>
                  <a:lnTo>
                    <a:pt x="200" y="375"/>
                  </a:lnTo>
                  <a:lnTo>
                    <a:pt x="247" y="367"/>
                  </a:lnTo>
                  <a:lnTo>
                    <a:pt x="215" y="548"/>
                  </a:lnTo>
                  <a:lnTo>
                    <a:pt x="230" y="607"/>
                  </a:lnTo>
                  <a:lnTo>
                    <a:pt x="276" y="546"/>
                  </a:lnTo>
                  <a:lnTo>
                    <a:pt x="329" y="589"/>
                  </a:lnTo>
                  <a:lnTo>
                    <a:pt x="411" y="588"/>
                  </a:lnTo>
                  <a:lnTo>
                    <a:pt x="455" y="570"/>
                  </a:lnTo>
                  <a:lnTo>
                    <a:pt x="394" y="565"/>
                  </a:lnTo>
                  <a:lnTo>
                    <a:pt x="358" y="534"/>
                  </a:lnTo>
                  <a:lnTo>
                    <a:pt x="342" y="485"/>
                  </a:lnTo>
                  <a:lnTo>
                    <a:pt x="358" y="350"/>
                  </a:lnTo>
                  <a:lnTo>
                    <a:pt x="346" y="297"/>
                  </a:lnTo>
                  <a:lnTo>
                    <a:pt x="358" y="232"/>
                  </a:lnTo>
                  <a:lnTo>
                    <a:pt x="339" y="133"/>
                  </a:lnTo>
                  <a:lnTo>
                    <a:pt x="306" y="80"/>
                  </a:lnTo>
                  <a:lnTo>
                    <a:pt x="289" y="36"/>
                  </a:lnTo>
                  <a:lnTo>
                    <a:pt x="261" y="0"/>
                  </a:lnTo>
                  <a:lnTo>
                    <a:pt x="253" y="50"/>
                  </a:lnTo>
                  <a:lnTo>
                    <a:pt x="111" y="1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70" name="Freeform 30"/>
            <p:cNvSpPr>
              <a:spLocks/>
            </p:cNvSpPr>
            <p:nvPr/>
          </p:nvSpPr>
          <p:spPr bwMode="auto">
            <a:xfrm>
              <a:off x="2718" y="1771"/>
              <a:ext cx="56" cy="60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4" y="45"/>
                </a:cxn>
                <a:cxn ang="0">
                  <a:pos x="57" y="11"/>
                </a:cxn>
                <a:cxn ang="0">
                  <a:pos x="110" y="0"/>
                </a:cxn>
                <a:cxn ang="0">
                  <a:pos x="78" y="53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110" h="119">
                  <a:moveTo>
                    <a:pt x="0" y="119"/>
                  </a:moveTo>
                  <a:lnTo>
                    <a:pt x="4" y="45"/>
                  </a:lnTo>
                  <a:lnTo>
                    <a:pt x="57" y="11"/>
                  </a:lnTo>
                  <a:lnTo>
                    <a:pt x="110" y="0"/>
                  </a:lnTo>
                  <a:lnTo>
                    <a:pt x="78" y="53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E084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71" name="Freeform 31"/>
            <p:cNvSpPr>
              <a:spLocks/>
            </p:cNvSpPr>
            <p:nvPr/>
          </p:nvSpPr>
          <p:spPr bwMode="auto">
            <a:xfrm>
              <a:off x="3073" y="1782"/>
              <a:ext cx="87" cy="52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63" y="105"/>
                </a:cxn>
                <a:cxn ang="0">
                  <a:pos x="123" y="97"/>
                </a:cxn>
                <a:cxn ang="0">
                  <a:pos x="175" y="29"/>
                </a:cxn>
                <a:cxn ang="0">
                  <a:pos x="137" y="0"/>
                </a:cxn>
                <a:cxn ang="0">
                  <a:pos x="116" y="31"/>
                </a:cxn>
                <a:cxn ang="0">
                  <a:pos x="53" y="71"/>
                </a:cxn>
                <a:cxn ang="0">
                  <a:pos x="0" y="78"/>
                </a:cxn>
                <a:cxn ang="0">
                  <a:pos x="0" y="78"/>
                </a:cxn>
              </a:cxnLst>
              <a:rect l="0" t="0" r="r" b="b"/>
              <a:pathLst>
                <a:path w="175" h="105">
                  <a:moveTo>
                    <a:pt x="0" y="78"/>
                  </a:moveTo>
                  <a:lnTo>
                    <a:pt x="63" y="105"/>
                  </a:lnTo>
                  <a:lnTo>
                    <a:pt x="123" y="97"/>
                  </a:lnTo>
                  <a:lnTo>
                    <a:pt x="175" y="29"/>
                  </a:lnTo>
                  <a:lnTo>
                    <a:pt x="137" y="0"/>
                  </a:lnTo>
                  <a:lnTo>
                    <a:pt x="116" y="31"/>
                  </a:lnTo>
                  <a:lnTo>
                    <a:pt x="53" y="71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72" name="Freeform 32"/>
            <p:cNvSpPr>
              <a:spLocks/>
            </p:cNvSpPr>
            <p:nvPr/>
          </p:nvSpPr>
          <p:spPr bwMode="auto">
            <a:xfrm>
              <a:off x="2708" y="1850"/>
              <a:ext cx="98" cy="31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12" y="16"/>
                </a:cxn>
                <a:cxn ang="0">
                  <a:pos x="196" y="6"/>
                </a:cxn>
                <a:cxn ang="0">
                  <a:pos x="127" y="63"/>
                </a:cxn>
                <a:cxn ang="0">
                  <a:pos x="49" y="55"/>
                </a:cxn>
                <a:cxn ang="0">
                  <a:pos x="0" y="12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96" h="63">
                  <a:moveTo>
                    <a:pt x="17" y="0"/>
                  </a:moveTo>
                  <a:lnTo>
                    <a:pt x="112" y="16"/>
                  </a:lnTo>
                  <a:lnTo>
                    <a:pt x="196" y="6"/>
                  </a:lnTo>
                  <a:lnTo>
                    <a:pt x="127" y="63"/>
                  </a:lnTo>
                  <a:lnTo>
                    <a:pt x="49" y="55"/>
                  </a:lnTo>
                  <a:lnTo>
                    <a:pt x="0" y="12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73" name="Freeform 33"/>
            <p:cNvSpPr>
              <a:spLocks/>
            </p:cNvSpPr>
            <p:nvPr/>
          </p:nvSpPr>
          <p:spPr bwMode="auto">
            <a:xfrm>
              <a:off x="2977" y="1694"/>
              <a:ext cx="195" cy="110"/>
            </a:xfrm>
            <a:custGeom>
              <a:avLst/>
              <a:gdLst/>
              <a:ahLst/>
              <a:cxnLst>
                <a:cxn ang="0">
                  <a:pos x="25" y="180"/>
                </a:cxn>
                <a:cxn ang="0">
                  <a:pos x="0" y="152"/>
                </a:cxn>
                <a:cxn ang="0">
                  <a:pos x="0" y="62"/>
                </a:cxn>
                <a:cxn ang="0">
                  <a:pos x="114" y="9"/>
                </a:cxn>
                <a:cxn ang="0">
                  <a:pos x="251" y="0"/>
                </a:cxn>
                <a:cxn ang="0">
                  <a:pos x="367" y="28"/>
                </a:cxn>
                <a:cxn ang="0">
                  <a:pos x="308" y="49"/>
                </a:cxn>
                <a:cxn ang="0">
                  <a:pos x="390" y="62"/>
                </a:cxn>
                <a:cxn ang="0">
                  <a:pos x="357" y="93"/>
                </a:cxn>
                <a:cxn ang="0">
                  <a:pos x="344" y="106"/>
                </a:cxn>
                <a:cxn ang="0">
                  <a:pos x="354" y="161"/>
                </a:cxn>
                <a:cxn ang="0">
                  <a:pos x="321" y="155"/>
                </a:cxn>
                <a:cxn ang="0">
                  <a:pos x="247" y="87"/>
                </a:cxn>
                <a:cxn ang="0">
                  <a:pos x="186" y="66"/>
                </a:cxn>
                <a:cxn ang="0">
                  <a:pos x="133" y="76"/>
                </a:cxn>
                <a:cxn ang="0">
                  <a:pos x="93" y="117"/>
                </a:cxn>
                <a:cxn ang="0">
                  <a:pos x="74" y="173"/>
                </a:cxn>
                <a:cxn ang="0">
                  <a:pos x="47" y="220"/>
                </a:cxn>
                <a:cxn ang="0">
                  <a:pos x="25" y="180"/>
                </a:cxn>
                <a:cxn ang="0">
                  <a:pos x="25" y="180"/>
                </a:cxn>
              </a:cxnLst>
              <a:rect l="0" t="0" r="r" b="b"/>
              <a:pathLst>
                <a:path w="390" h="220">
                  <a:moveTo>
                    <a:pt x="25" y="180"/>
                  </a:moveTo>
                  <a:lnTo>
                    <a:pt x="0" y="152"/>
                  </a:lnTo>
                  <a:lnTo>
                    <a:pt x="0" y="62"/>
                  </a:lnTo>
                  <a:lnTo>
                    <a:pt x="114" y="9"/>
                  </a:lnTo>
                  <a:lnTo>
                    <a:pt x="251" y="0"/>
                  </a:lnTo>
                  <a:lnTo>
                    <a:pt x="367" y="28"/>
                  </a:lnTo>
                  <a:lnTo>
                    <a:pt x="308" y="49"/>
                  </a:lnTo>
                  <a:lnTo>
                    <a:pt x="390" y="62"/>
                  </a:lnTo>
                  <a:lnTo>
                    <a:pt x="357" y="93"/>
                  </a:lnTo>
                  <a:lnTo>
                    <a:pt x="344" y="106"/>
                  </a:lnTo>
                  <a:lnTo>
                    <a:pt x="354" y="161"/>
                  </a:lnTo>
                  <a:lnTo>
                    <a:pt x="321" y="155"/>
                  </a:lnTo>
                  <a:lnTo>
                    <a:pt x="247" y="87"/>
                  </a:lnTo>
                  <a:lnTo>
                    <a:pt x="186" y="66"/>
                  </a:lnTo>
                  <a:lnTo>
                    <a:pt x="133" y="76"/>
                  </a:lnTo>
                  <a:lnTo>
                    <a:pt x="93" y="117"/>
                  </a:lnTo>
                  <a:lnTo>
                    <a:pt x="74" y="173"/>
                  </a:lnTo>
                  <a:lnTo>
                    <a:pt x="47" y="220"/>
                  </a:lnTo>
                  <a:lnTo>
                    <a:pt x="25" y="180"/>
                  </a:lnTo>
                  <a:lnTo>
                    <a:pt x="25" y="18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74" name="Freeform 34"/>
            <p:cNvSpPr>
              <a:spLocks/>
            </p:cNvSpPr>
            <p:nvPr/>
          </p:nvSpPr>
          <p:spPr bwMode="auto">
            <a:xfrm>
              <a:off x="2607" y="1452"/>
              <a:ext cx="702" cy="1094"/>
            </a:xfrm>
            <a:custGeom>
              <a:avLst/>
              <a:gdLst/>
              <a:ahLst/>
              <a:cxnLst>
                <a:cxn ang="0">
                  <a:pos x="244" y="112"/>
                </a:cxn>
                <a:cxn ang="0">
                  <a:pos x="234" y="313"/>
                </a:cxn>
                <a:cxn ang="0">
                  <a:pos x="268" y="393"/>
                </a:cxn>
                <a:cxn ang="0">
                  <a:pos x="360" y="412"/>
                </a:cxn>
                <a:cxn ang="0">
                  <a:pos x="799" y="317"/>
                </a:cxn>
                <a:cxn ang="0">
                  <a:pos x="483" y="481"/>
                </a:cxn>
                <a:cxn ang="0">
                  <a:pos x="173" y="509"/>
                </a:cxn>
                <a:cxn ang="0">
                  <a:pos x="122" y="726"/>
                </a:cxn>
                <a:cxn ang="0">
                  <a:pos x="141" y="895"/>
                </a:cxn>
                <a:cxn ang="0">
                  <a:pos x="308" y="1319"/>
                </a:cxn>
                <a:cxn ang="0">
                  <a:pos x="403" y="1521"/>
                </a:cxn>
                <a:cxn ang="0">
                  <a:pos x="510" y="1484"/>
                </a:cxn>
                <a:cxn ang="0">
                  <a:pos x="624" y="1475"/>
                </a:cxn>
                <a:cxn ang="0">
                  <a:pos x="850" y="1475"/>
                </a:cxn>
                <a:cxn ang="0">
                  <a:pos x="915" y="1521"/>
                </a:cxn>
                <a:cxn ang="0">
                  <a:pos x="700" y="1564"/>
                </a:cxn>
                <a:cxn ang="0">
                  <a:pos x="590" y="1661"/>
                </a:cxn>
                <a:cxn ang="0">
                  <a:pos x="727" y="1724"/>
                </a:cxn>
                <a:cxn ang="0">
                  <a:pos x="1116" y="1555"/>
                </a:cxn>
                <a:cxn ang="0">
                  <a:pos x="1289" y="1408"/>
                </a:cxn>
                <a:cxn ang="0">
                  <a:pos x="1324" y="1424"/>
                </a:cxn>
                <a:cxn ang="0">
                  <a:pos x="1052" y="1773"/>
                </a:cxn>
                <a:cxn ang="0">
                  <a:pos x="901" y="2019"/>
                </a:cxn>
                <a:cxn ang="0">
                  <a:pos x="694" y="1897"/>
                </a:cxn>
                <a:cxn ang="0">
                  <a:pos x="690" y="2089"/>
                </a:cxn>
                <a:cxn ang="0">
                  <a:pos x="586" y="2047"/>
                </a:cxn>
                <a:cxn ang="0">
                  <a:pos x="259" y="1536"/>
                </a:cxn>
                <a:cxn ang="0">
                  <a:pos x="71" y="1095"/>
                </a:cxn>
                <a:cxn ang="0">
                  <a:pos x="27" y="781"/>
                </a:cxn>
                <a:cxn ang="0">
                  <a:pos x="0" y="467"/>
                </a:cxn>
                <a:cxn ang="0">
                  <a:pos x="33" y="186"/>
                </a:cxn>
                <a:cxn ang="0">
                  <a:pos x="192" y="61"/>
                </a:cxn>
                <a:cxn ang="0">
                  <a:pos x="428" y="0"/>
                </a:cxn>
              </a:cxnLst>
              <a:rect l="0" t="0" r="r" b="b"/>
              <a:pathLst>
                <a:path w="1403" h="2188">
                  <a:moveTo>
                    <a:pt x="428" y="0"/>
                  </a:moveTo>
                  <a:lnTo>
                    <a:pt x="244" y="112"/>
                  </a:lnTo>
                  <a:lnTo>
                    <a:pt x="211" y="234"/>
                  </a:lnTo>
                  <a:lnTo>
                    <a:pt x="234" y="313"/>
                  </a:lnTo>
                  <a:lnTo>
                    <a:pt x="413" y="340"/>
                  </a:lnTo>
                  <a:lnTo>
                    <a:pt x="268" y="393"/>
                  </a:lnTo>
                  <a:lnTo>
                    <a:pt x="240" y="448"/>
                  </a:lnTo>
                  <a:lnTo>
                    <a:pt x="360" y="412"/>
                  </a:lnTo>
                  <a:lnTo>
                    <a:pt x="535" y="393"/>
                  </a:lnTo>
                  <a:lnTo>
                    <a:pt x="799" y="317"/>
                  </a:lnTo>
                  <a:lnTo>
                    <a:pt x="620" y="429"/>
                  </a:lnTo>
                  <a:lnTo>
                    <a:pt x="483" y="481"/>
                  </a:lnTo>
                  <a:lnTo>
                    <a:pt x="295" y="481"/>
                  </a:lnTo>
                  <a:lnTo>
                    <a:pt x="173" y="509"/>
                  </a:lnTo>
                  <a:lnTo>
                    <a:pt x="139" y="599"/>
                  </a:lnTo>
                  <a:lnTo>
                    <a:pt x="122" y="726"/>
                  </a:lnTo>
                  <a:lnTo>
                    <a:pt x="154" y="781"/>
                  </a:lnTo>
                  <a:lnTo>
                    <a:pt x="141" y="895"/>
                  </a:lnTo>
                  <a:lnTo>
                    <a:pt x="192" y="1057"/>
                  </a:lnTo>
                  <a:lnTo>
                    <a:pt x="308" y="1319"/>
                  </a:lnTo>
                  <a:lnTo>
                    <a:pt x="360" y="1456"/>
                  </a:lnTo>
                  <a:lnTo>
                    <a:pt x="403" y="1521"/>
                  </a:lnTo>
                  <a:lnTo>
                    <a:pt x="470" y="1469"/>
                  </a:lnTo>
                  <a:lnTo>
                    <a:pt x="510" y="1484"/>
                  </a:lnTo>
                  <a:lnTo>
                    <a:pt x="535" y="1433"/>
                  </a:lnTo>
                  <a:lnTo>
                    <a:pt x="624" y="1475"/>
                  </a:lnTo>
                  <a:lnTo>
                    <a:pt x="727" y="1460"/>
                  </a:lnTo>
                  <a:lnTo>
                    <a:pt x="850" y="1475"/>
                  </a:lnTo>
                  <a:lnTo>
                    <a:pt x="911" y="1443"/>
                  </a:lnTo>
                  <a:lnTo>
                    <a:pt x="915" y="1521"/>
                  </a:lnTo>
                  <a:lnTo>
                    <a:pt x="862" y="1574"/>
                  </a:lnTo>
                  <a:lnTo>
                    <a:pt x="700" y="1564"/>
                  </a:lnTo>
                  <a:lnTo>
                    <a:pt x="605" y="1591"/>
                  </a:lnTo>
                  <a:lnTo>
                    <a:pt x="590" y="1661"/>
                  </a:lnTo>
                  <a:lnTo>
                    <a:pt x="641" y="1722"/>
                  </a:lnTo>
                  <a:lnTo>
                    <a:pt x="727" y="1724"/>
                  </a:lnTo>
                  <a:lnTo>
                    <a:pt x="941" y="1680"/>
                  </a:lnTo>
                  <a:lnTo>
                    <a:pt x="1116" y="1555"/>
                  </a:lnTo>
                  <a:lnTo>
                    <a:pt x="1211" y="1494"/>
                  </a:lnTo>
                  <a:lnTo>
                    <a:pt x="1289" y="1408"/>
                  </a:lnTo>
                  <a:lnTo>
                    <a:pt x="1403" y="1239"/>
                  </a:lnTo>
                  <a:lnTo>
                    <a:pt x="1324" y="1424"/>
                  </a:lnTo>
                  <a:lnTo>
                    <a:pt x="1219" y="1591"/>
                  </a:lnTo>
                  <a:lnTo>
                    <a:pt x="1052" y="1773"/>
                  </a:lnTo>
                  <a:lnTo>
                    <a:pt x="976" y="1872"/>
                  </a:lnTo>
                  <a:lnTo>
                    <a:pt x="901" y="2019"/>
                  </a:lnTo>
                  <a:lnTo>
                    <a:pt x="782" y="1914"/>
                  </a:lnTo>
                  <a:lnTo>
                    <a:pt x="694" y="1897"/>
                  </a:lnTo>
                  <a:lnTo>
                    <a:pt x="797" y="2131"/>
                  </a:lnTo>
                  <a:lnTo>
                    <a:pt x="690" y="2089"/>
                  </a:lnTo>
                  <a:lnTo>
                    <a:pt x="694" y="2188"/>
                  </a:lnTo>
                  <a:lnTo>
                    <a:pt x="586" y="2047"/>
                  </a:lnTo>
                  <a:lnTo>
                    <a:pt x="403" y="1621"/>
                  </a:lnTo>
                  <a:lnTo>
                    <a:pt x="259" y="1536"/>
                  </a:lnTo>
                  <a:lnTo>
                    <a:pt x="202" y="1490"/>
                  </a:lnTo>
                  <a:lnTo>
                    <a:pt x="71" y="1095"/>
                  </a:lnTo>
                  <a:lnTo>
                    <a:pt x="36" y="927"/>
                  </a:lnTo>
                  <a:lnTo>
                    <a:pt x="27" y="781"/>
                  </a:lnTo>
                  <a:lnTo>
                    <a:pt x="8" y="585"/>
                  </a:lnTo>
                  <a:lnTo>
                    <a:pt x="0" y="467"/>
                  </a:lnTo>
                  <a:lnTo>
                    <a:pt x="27" y="308"/>
                  </a:lnTo>
                  <a:lnTo>
                    <a:pt x="33" y="186"/>
                  </a:lnTo>
                  <a:lnTo>
                    <a:pt x="59" y="116"/>
                  </a:lnTo>
                  <a:lnTo>
                    <a:pt x="192" y="61"/>
                  </a:lnTo>
                  <a:lnTo>
                    <a:pt x="244" y="19"/>
                  </a:lnTo>
                  <a:lnTo>
                    <a:pt x="428" y="0"/>
                  </a:lnTo>
                  <a:lnTo>
                    <a:pt x="428" y="0"/>
                  </a:lnTo>
                  <a:close/>
                </a:path>
              </a:pathLst>
            </a:custGeom>
            <a:solidFill>
              <a:srgbClr val="F59E9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75" name="Freeform 35"/>
            <p:cNvSpPr>
              <a:spLocks/>
            </p:cNvSpPr>
            <p:nvPr/>
          </p:nvSpPr>
          <p:spPr bwMode="auto">
            <a:xfrm>
              <a:off x="2793" y="1801"/>
              <a:ext cx="10" cy="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2"/>
                </a:cxn>
                <a:cxn ang="0">
                  <a:pos x="8" y="25"/>
                </a:cxn>
                <a:cxn ang="0">
                  <a:pos x="21" y="16"/>
                </a:cxn>
                <a:cxn ang="0">
                  <a:pos x="21" y="4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21" h="25">
                  <a:moveTo>
                    <a:pt x="6" y="0"/>
                  </a:moveTo>
                  <a:lnTo>
                    <a:pt x="0" y="12"/>
                  </a:lnTo>
                  <a:lnTo>
                    <a:pt x="8" y="25"/>
                  </a:lnTo>
                  <a:lnTo>
                    <a:pt x="21" y="16"/>
                  </a:lnTo>
                  <a:lnTo>
                    <a:pt x="21" y="4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76" name="Freeform 36"/>
            <p:cNvSpPr>
              <a:spLocks/>
            </p:cNvSpPr>
            <p:nvPr/>
          </p:nvSpPr>
          <p:spPr bwMode="auto">
            <a:xfrm>
              <a:off x="3101" y="1765"/>
              <a:ext cx="11" cy="1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1" y="0"/>
                </a:cxn>
                <a:cxn ang="0">
                  <a:pos x="23" y="6"/>
                </a:cxn>
                <a:cxn ang="0">
                  <a:pos x="17" y="25"/>
                </a:cxn>
                <a:cxn ang="0">
                  <a:pos x="4" y="15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23" h="25">
                  <a:moveTo>
                    <a:pt x="0" y="4"/>
                  </a:moveTo>
                  <a:lnTo>
                    <a:pt x="11" y="0"/>
                  </a:lnTo>
                  <a:lnTo>
                    <a:pt x="23" y="6"/>
                  </a:lnTo>
                  <a:lnTo>
                    <a:pt x="17" y="25"/>
                  </a:lnTo>
                  <a:lnTo>
                    <a:pt x="4" y="15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77" name="Freeform 37"/>
            <p:cNvSpPr>
              <a:spLocks/>
            </p:cNvSpPr>
            <p:nvPr/>
          </p:nvSpPr>
          <p:spPr bwMode="auto">
            <a:xfrm>
              <a:off x="2825" y="1479"/>
              <a:ext cx="316" cy="161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85" y="276"/>
                </a:cxn>
                <a:cxn ang="0">
                  <a:pos x="19" y="232"/>
                </a:cxn>
                <a:cxn ang="0">
                  <a:pos x="24" y="118"/>
                </a:cxn>
                <a:cxn ang="0">
                  <a:pos x="76" y="40"/>
                </a:cxn>
                <a:cxn ang="0">
                  <a:pos x="188" y="6"/>
                </a:cxn>
                <a:cxn ang="0">
                  <a:pos x="350" y="0"/>
                </a:cxn>
                <a:cxn ang="0">
                  <a:pos x="509" y="11"/>
                </a:cxn>
                <a:cxn ang="0">
                  <a:pos x="564" y="65"/>
                </a:cxn>
                <a:cxn ang="0">
                  <a:pos x="625" y="150"/>
                </a:cxn>
                <a:cxn ang="0">
                  <a:pos x="633" y="194"/>
                </a:cxn>
                <a:cxn ang="0">
                  <a:pos x="422" y="219"/>
                </a:cxn>
                <a:cxn ang="0">
                  <a:pos x="224" y="287"/>
                </a:cxn>
                <a:cxn ang="0">
                  <a:pos x="131" y="316"/>
                </a:cxn>
                <a:cxn ang="0">
                  <a:pos x="0" y="321"/>
                </a:cxn>
                <a:cxn ang="0">
                  <a:pos x="0" y="321"/>
                </a:cxn>
              </a:cxnLst>
              <a:rect l="0" t="0" r="r" b="b"/>
              <a:pathLst>
                <a:path w="633" h="321">
                  <a:moveTo>
                    <a:pt x="0" y="321"/>
                  </a:moveTo>
                  <a:lnTo>
                    <a:pt x="85" y="276"/>
                  </a:lnTo>
                  <a:lnTo>
                    <a:pt x="19" y="232"/>
                  </a:lnTo>
                  <a:lnTo>
                    <a:pt x="24" y="118"/>
                  </a:lnTo>
                  <a:lnTo>
                    <a:pt x="76" y="40"/>
                  </a:lnTo>
                  <a:lnTo>
                    <a:pt x="188" y="6"/>
                  </a:lnTo>
                  <a:lnTo>
                    <a:pt x="350" y="0"/>
                  </a:lnTo>
                  <a:lnTo>
                    <a:pt x="509" y="11"/>
                  </a:lnTo>
                  <a:lnTo>
                    <a:pt x="564" y="65"/>
                  </a:lnTo>
                  <a:lnTo>
                    <a:pt x="625" y="150"/>
                  </a:lnTo>
                  <a:lnTo>
                    <a:pt x="633" y="194"/>
                  </a:lnTo>
                  <a:lnTo>
                    <a:pt x="422" y="219"/>
                  </a:lnTo>
                  <a:lnTo>
                    <a:pt x="224" y="287"/>
                  </a:lnTo>
                  <a:lnTo>
                    <a:pt x="131" y="316"/>
                  </a:lnTo>
                  <a:lnTo>
                    <a:pt x="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78" name="Freeform 38"/>
            <p:cNvSpPr>
              <a:spLocks/>
            </p:cNvSpPr>
            <p:nvPr/>
          </p:nvSpPr>
          <p:spPr bwMode="auto">
            <a:xfrm>
              <a:off x="2851" y="1624"/>
              <a:ext cx="280" cy="113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101" y="127"/>
                </a:cxn>
                <a:cxn ang="0">
                  <a:pos x="228" y="59"/>
                </a:cxn>
                <a:cxn ang="0">
                  <a:pos x="369" y="9"/>
                </a:cxn>
                <a:cxn ang="0">
                  <a:pos x="481" y="0"/>
                </a:cxn>
                <a:cxn ang="0">
                  <a:pos x="559" y="15"/>
                </a:cxn>
                <a:cxn ang="0">
                  <a:pos x="374" y="64"/>
                </a:cxn>
                <a:cxn ang="0">
                  <a:pos x="262" y="118"/>
                </a:cxn>
                <a:cxn ang="0">
                  <a:pos x="188" y="186"/>
                </a:cxn>
                <a:cxn ang="0">
                  <a:pos x="137" y="224"/>
                </a:cxn>
                <a:cxn ang="0">
                  <a:pos x="68" y="196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559" h="224">
                  <a:moveTo>
                    <a:pt x="0" y="156"/>
                  </a:moveTo>
                  <a:lnTo>
                    <a:pt x="101" y="127"/>
                  </a:lnTo>
                  <a:lnTo>
                    <a:pt x="228" y="59"/>
                  </a:lnTo>
                  <a:lnTo>
                    <a:pt x="369" y="9"/>
                  </a:lnTo>
                  <a:lnTo>
                    <a:pt x="481" y="0"/>
                  </a:lnTo>
                  <a:lnTo>
                    <a:pt x="559" y="15"/>
                  </a:lnTo>
                  <a:lnTo>
                    <a:pt x="374" y="64"/>
                  </a:lnTo>
                  <a:lnTo>
                    <a:pt x="262" y="118"/>
                  </a:lnTo>
                  <a:lnTo>
                    <a:pt x="188" y="186"/>
                  </a:lnTo>
                  <a:lnTo>
                    <a:pt x="137" y="224"/>
                  </a:lnTo>
                  <a:lnTo>
                    <a:pt x="68" y="196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79" name="Freeform 39"/>
            <p:cNvSpPr>
              <a:spLocks/>
            </p:cNvSpPr>
            <p:nvPr/>
          </p:nvSpPr>
          <p:spPr bwMode="auto">
            <a:xfrm>
              <a:off x="2937" y="1926"/>
              <a:ext cx="38" cy="59"/>
            </a:xfrm>
            <a:custGeom>
              <a:avLst/>
              <a:gdLst/>
              <a:ahLst/>
              <a:cxnLst>
                <a:cxn ang="0">
                  <a:pos x="76" y="118"/>
                </a:cxn>
                <a:cxn ang="0">
                  <a:pos x="17" y="94"/>
                </a:cxn>
                <a:cxn ang="0">
                  <a:pos x="0" y="35"/>
                </a:cxn>
                <a:cxn ang="0">
                  <a:pos x="32" y="0"/>
                </a:cxn>
                <a:cxn ang="0">
                  <a:pos x="76" y="50"/>
                </a:cxn>
                <a:cxn ang="0">
                  <a:pos x="76" y="118"/>
                </a:cxn>
                <a:cxn ang="0">
                  <a:pos x="76" y="118"/>
                </a:cxn>
              </a:cxnLst>
              <a:rect l="0" t="0" r="r" b="b"/>
              <a:pathLst>
                <a:path w="76" h="118">
                  <a:moveTo>
                    <a:pt x="76" y="118"/>
                  </a:moveTo>
                  <a:lnTo>
                    <a:pt x="17" y="94"/>
                  </a:lnTo>
                  <a:lnTo>
                    <a:pt x="0" y="35"/>
                  </a:lnTo>
                  <a:lnTo>
                    <a:pt x="32" y="0"/>
                  </a:lnTo>
                  <a:lnTo>
                    <a:pt x="76" y="50"/>
                  </a:lnTo>
                  <a:lnTo>
                    <a:pt x="76" y="118"/>
                  </a:lnTo>
                  <a:lnTo>
                    <a:pt x="76" y="118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0" name="Freeform 40"/>
            <p:cNvSpPr>
              <a:spLocks/>
            </p:cNvSpPr>
            <p:nvPr/>
          </p:nvSpPr>
          <p:spPr bwMode="auto">
            <a:xfrm>
              <a:off x="2937" y="1777"/>
              <a:ext cx="46" cy="152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89"/>
                </a:cxn>
                <a:cxn ang="0">
                  <a:pos x="42" y="171"/>
                </a:cxn>
                <a:cxn ang="0">
                  <a:pos x="32" y="258"/>
                </a:cxn>
                <a:cxn ang="0">
                  <a:pos x="91" y="302"/>
                </a:cxn>
                <a:cxn ang="0">
                  <a:pos x="91" y="160"/>
                </a:cxn>
                <a:cxn ang="0">
                  <a:pos x="61" y="63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91" h="302">
                  <a:moveTo>
                    <a:pt x="17" y="0"/>
                  </a:moveTo>
                  <a:lnTo>
                    <a:pt x="0" y="89"/>
                  </a:lnTo>
                  <a:lnTo>
                    <a:pt x="42" y="171"/>
                  </a:lnTo>
                  <a:lnTo>
                    <a:pt x="32" y="258"/>
                  </a:lnTo>
                  <a:lnTo>
                    <a:pt x="91" y="302"/>
                  </a:lnTo>
                  <a:lnTo>
                    <a:pt x="91" y="160"/>
                  </a:lnTo>
                  <a:lnTo>
                    <a:pt x="61" y="63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1" name="Freeform 41"/>
            <p:cNvSpPr>
              <a:spLocks/>
            </p:cNvSpPr>
            <p:nvPr/>
          </p:nvSpPr>
          <p:spPr bwMode="auto">
            <a:xfrm>
              <a:off x="3048" y="1710"/>
              <a:ext cx="241" cy="349"/>
            </a:xfrm>
            <a:custGeom>
              <a:avLst/>
              <a:gdLst/>
              <a:ahLst/>
              <a:cxnLst>
                <a:cxn ang="0">
                  <a:pos x="0" y="258"/>
                </a:cxn>
                <a:cxn ang="0">
                  <a:pos x="122" y="295"/>
                </a:cxn>
                <a:cxn ang="0">
                  <a:pos x="225" y="285"/>
                </a:cxn>
                <a:cxn ang="0">
                  <a:pos x="267" y="232"/>
                </a:cxn>
                <a:cxn ang="0">
                  <a:pos x="274" y="169"/>
                </a:cxn>
                <a:cxn ang="0">
                  <a:pos x="303" y="93"/>
                </a:cxn>
                <a:cxn ang="0">
                  <a:pos x="284" y="0"/>
                </a:cxn>
                <a:cxn ang="0">
                  <a:pos x="360" y="93"/>
                </a:cxn>
                <a:cxn ang="0">
                  <a:pos x="385" y="179"/>
                </a:cxn>
                <a:cxn ang="0">
                  <a:pos x="421" y="276"/>
                </a:cxn>
                <a:cxn ang="0">
                  <a:pos x="481" y="334"/>
                </a:cxn>
                <a:cxn ang="0">
                  <a:pos x="438" y="513"/>
                </a:cxn>
                <a:cxn ang="0">
                  <a:pos x="405" y="616"/>
                </a:cxn>
                <a:cxn ang="0">
                  <a:pos x="350" y="698"/>
                </a:cxn>
                <a:cxn ang="0">
                  <a:pos x="259" y="671"/>
                </a:cxn>
                <a:cxn ang="0">
                  <a:pos x="172" y="568"/>
                </a:cxn>
                <a:cxn ang="0">
                  <a:pos x="69" y="490"/>
                </a:cxn>
                <a:cxn ang="0">
                  <a:pos x="35" y="397"/>
                </a:cxn>
                <a:cxn ang="0">
                  <a:pos x="0" y="258"/>
                </a:cxn>
                <a:cxn ang="0">
                  <a:pos x="0" y="258"/>
                </a:cxn>
              </a:cxnLst>
              <a:rect l="0" t="0" r="r" b="b"/>
              <a:pathLst>
                <a:path w="481" h="698">
                  <a:moveTo>
                    <a:pt x="0" y="258"/>
                  </a:moveTo>
                  <a:lnTo>
                    <a:pt x="122" y="295"/>
                  </a:lnTo>
                  <a:lnTo>
                    <a:pt x="225" y="285"/>
                  </a:lnTo>
                  <a:lnTo>
                    <a:pt x="267" y="232"/>
                  </a:lnTo>
                  <a:lnTo>
                    <a:pt x="274" y="169"/>
                  </a:lnTo>
                  <a:lnTo>
                    <a:pt x="303" y="93"/>
                  </a:lnTo>
                  <a:lnTo>
                    <a:pt x="284" y="0"/>
                  </a:lnTo>
                  <a:lnTo>
                    <a:pt x="360" y="93"/>
                  </a:lnTo>
                  <a:lnTo>
                    <a:pt x="385" y="179"/>
                  </a:lnTo>
                  <a:lnTo>
                    <a:pt x="421" y="276"/>
                  </a:lnTo>
                  <a:lnTo>
                    <a:pt x="481" y="334"/>
                  </a:lnTo>
                  <a:lnTo>
                    <a:pt x="438" y="513"/>
                  </a:lnTo>
                  <a:lnTo>
                    <a:pt x="405" y="616"/>
                  </a:lnTo>
                  <a:lnTo>
                    <a:pt x="350" y="698"/>
                  </a:lnTo>
                  <a:lnTo>
                    <a:pt x="259" y="671"/>
                  </a:lnTo>
                  <a:lnTo>
                    <a:pt x="172" y="568"/>
                  </a:lnTo>
                  <a:lnTo>
                    <a:pt x="69" y="490"/>
                  </a:lnTo>
                  <a:lnTo>
                    <a:pt x="35" y="397"/>
                  </a:lnTo>
                  <a:lnTo>
                    <a:pt x="0" y="258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2" name="Freeform 42"/>
            <p:cNvSpPr>
              <a:spLocks/>
            </p:cNvSpPr>
            <p:nvPr/>
          </p:nvSpPr>
          <p:spPr bwMode="auto">
            <a:xfrm>
              <a:off x="3118" y="2248"/>
              <a:ext cx="401" cy="917"/>
            </a:xfrm>
            <a:custGeom>
              <a:avLst/>
              <a:gdLst/>
              <a:ahLst/>
              <a:cxnLst>
                <a:cxn ang="0">
                  <a:pos x="0" y="1834"/>
                </a:cxn>
                <a:cxn ang="0">
                  <a:pos x="274" y="901"/>
                </a:cxn>
                <a:cxn ang="0">
                  <a:pos x="441" y="540"/>
                </a:cxn>
                <a:cxn ang="0">
                  <a:pos x="527" y="249"/>
                </a:cxn>
                <a:cxn ang="0">
                  <a:pos x="569" y="0"/>
                </a:cxn>
                <a:cxn ang="0">
                  <a:pos x="611" y="241"/>
                </a:cxn>
                <a:cxn ang="0">
                  <a:pos x="630" y="53"/>
                </a:cxn>
                <a:cxn ang="0">
                  <a:pos x="690" y="291"/>
                </a:cxn>
                <a:cxn ang="0">
                  <a:pos x="753" y="456"/>
                </a:cxn>
                <a:cxn ang="0">
                  <a:pos x="803" y="954"/>
                </a:cxn>
                <a:cxn ang="0">
                  <a:pos x="681" y="717"/>
                </a:cxn>
                <a:cxn ang="0">
                  <a:pos x="761" y="996"/>
                </a:cxn>
                <a:cxn ang="0">
                  <a:pos x="641" y="758"/>
                </a:cxn>
                <a:cxn ang="0">
                  <a:pos x="690" y="1038"/>
                </a:cxn>
                <a:cxn ang="0">
                  <a:pos x="580" y="819"/>
                </a:cxn>
                <a:cxn ang="0">
                  <a:pos x="630" y="1099"/>
                </a:cxn>
                <a:cxn ang="0">
                  <a:pos x="565" y="1150"/>
                </a:cxn>
                <a:cxn ang="0">
                  <a:pos x="403" y="870"/>
                </a:cxn>
                <a:cxn ang="0">
                  <a:pos x="380" y="996"/>
                </a:cxn>
                <a:cxn ang="0">
                  <a:pos x="599" y="1505"/>
                </a:cxn>
                <a:cxn ang="0">
                  <a:pos x="411" y="1834"/>
                </a:cxn>
                <a:cxn ang="0">
                  <a:pos x="0" y="1834"/>
                </a:cxn>
                <a:cxn ang="0">
                  <a:pos x="0" y="1834"/>
                </a:cxn>
              </a:cxnLst>
              <a:rect l="0" t="0" r="r" b="b"/>
              <a:pathLst>
                <a:path w="803" h="1834">
                  <a:moveTo>
                    <a:pt x="0" y="1834"/>
                  </a:moveTo>
                  <a:lnTo>
                    <a:pt x="274" y="901"/>
                  </a:lnTo>
                  <a:lnTo>
                    <a:pt x="441" y="540"/>
                  </a:lnTo>
                  <a:lnTo>
                    <a:pt x="527" y="249"/>
                  </a:lnTo>
                  <a:lnTo>
                    <a:pt x="569" y="0"/>
                  </a:lnTo>
                  <a:lnTo>
                    <a:pt x="611" y="241"/>
                  </a:lnTo>
                  <a:lnTo>
                    <a:pt x="630" y="53"/>
                  </a:lnTo>
                  <a:lnTo>
                    <a:pt x="690" y="291"/>
                  </a:lnTo>
                  <a:lnTo>
                    <a:pt x="753" y="456"/>
                  </a:lnTo>
                  <a:lnTo>
                    <a:pt x="803" y="954"/>
                  </a:lnTo>
                  <a:lnTo>
                    <a:pt x="681" y="717"/>
                  </a:lnTo>
                  <a:lnTo>
                    <a:pt x="761" y="996"/>
                  </a:lnTo>
                  <a:lnTo>
                    <a:pt x="641" y="758"/>
                  </a:lnTo>
                  <a:lnTo>
                    <a:pt x="690" y="1038"/>
                  </a:lnTo>
                  <a:lnTo>
                    <a:pt x="580" y="819"/>
                  </a:lnTo>
                  <a:lnTo>
                    <a:pt x="630" y="1099"/>
                  </a:lnTo>
                  <a:lnTo>
                    <a:pt x="565" y="1150"/>
                  </a:lnTo>
                  <a:lnTo>
                    <a:pt x="403" y="870"/>
                  </a:lnTo>
                  <a:lnTo>
                    <a:pt x="380" y="996"/>
                  </a:lnTo>
                  <a:lnTo>
                    <a:pt x="599" y="1505"/>
                  </a:lnTo>
                  <a:lnTo>
                    <a:pt x="411" y="1834"/>
                  </a:lnTo>
                  <a:lnTo>
                    <a:pt x="0" y="1834"/>
                  </a:lnTo>
                  <a:lnTo>
                    <a:pt x="0" y="1834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3" name="Freeform 43"/>
            <p:cNvSpPr>
              <a:spLocks/>
            </p:cNvSpPr>
            <p:nvPr/>
          </p:nvSpPr>
          <p:spPr bwMode="auto">
            <a:xfrm>
              <a:off x="3408" y="2497"/>
              <a:ext cx="657" cy="668"/>
            </a:xfrm>
            <a:custGeom>
              <a:avLst/>
              <a:gdLst/>
              <a:ahLst/>
              <a:cxnLst>
                <a:cxn ang="0">
                  <a:pos x="0" y="1336"/>
                </a:cxn>
                <a:cxn ang="0">
                  <a:pos x="173" y="1045"/>
                </a:cxn>
                <a:cxn ang="0">
                  <a:pos x="91" y="789"/>
                </a:cxn>
                <a:cxn ang="0">
                  <a:pos x="226" y="642"/>
                </a:cxn>
                <a:cxn ang="0">
                  <a:pos x="415" y="498"/>
                </a:cxn>
                <a:cxn ang="0">
                  <a:pos x="358" y="84"/>
                </a:cxn>
                <a:cxn ang="0">
                  <a:pos x="415" y="7"/>
                </a:cxn>
                <a:cxn ang="0">
                  <a:pos x="637" y="0"/>
                </a:cxn>
                <a:cxn ang="0">
                  <a:pos x="981" y="89"/>
                </a:cxn>
                <a:cxn ang="0">
                  <a:pos x="1211" y="260"/>
                </a:cxn>
                <a:cxn ang="0">
                  <a:pos x="1316" y="407"/>
                </a:cxn>
                <a:cxn ang="0">
                  <a:pos x="1308" y="682"/>
                </a:cxn>
                <a:cxn ang="0">
                  <a:pos x="1301" y="947"/>
                </a:cxn>
                <a:cxn ang="0">
                  <a:pos x="1221" y="1336"/>
                </a:cxn>
                <a:cxn ang="0">
                  <a:pos x="0" y="1336"/>
                </a:cxn>
                <a:cxn ang="0">
                  <a:pos x="0" y="1336"/>
                </a:cxn>
              </a:cxnLst>
              <a:rect l="0" t="0" r="r" b="b"/>
              <a:pathLst>
                <a:path w="1316" h="1336">
                  <a:moveTo>
                    <a:pt x="0" y="1336"/>
                  </a:moveTo>
                  <a:lnTo>
                    <a:pt x="173" y="1045"/>
                  </a:lnTo>
                  <a:lnTo>
                    <a:pt x="91" y="789"/>
                  </a:lnTo>
                  <a:lnTo>
                    <a:pt x="226" y="642"/>
                  </a:lnTo>
                  <a:lnTo>
                    <a:pt x="415" y="498"/>
                  </a:lnTo>
                  <a:lnTo>
                    <a:pt x="358" y="84"/>
                  </a:lnTo>
                  <a:lnTo>
                    <a:pt x="415" y="7"/>
                  </a:lnTo>
                  <a:lnTo>
                    <a:pt x="637" y="0"/>
                  </a:lnTo>
                  <a:lnTo>
                    <a:pt x="981" y="89"/>
                  </a:lnTo>
                  <a:lnTo>
                    <a:pt x="1211" y="260"/>
                  </a:lnTo>
                  <a:lnTo>
                    <a:pt x="1316" y="407"/>
                  </a:lnTo>
                  <a:lnTo>
                    <a:pt x="1308" y="682"/>
                  </a:lnTo>
                  <a:lnTo>
                    <a:pt x="1301" y="947"/>
                  </a:lnTo>
                  <a:lnTo>
                    <a:pt x="1221" y="1336"/>
                  </a:lnTo>
                  <a:lnTo>
                    <a:pt x="0" y="1336"/>
                  </a:lnTo>
                  <a:lnTo>
                    <a:pt x="0" y="1336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4" name="Freeform 44"/>
            <p:cNvSpPr>
              <a:spLocks/>
            </p:cNvSpPr>
            <p:nvPr/>
          </p:nvSpPr>
          <p:spPr bwMode="auto">
            <a:xfrm>
              <a:off x="4075" y="2700"/>
              <a:ext cx="134" cy="465"/>
            </a:xfrm>
            <a:custGeom>
              <a:avLst/>
              <a:gdLst/>
              <a:ahLst/>
              <a:cxnLst>
                <a:cxn ang="0">
                  <a:pos x="0" y="929"/>
                </a:cxn>
                <a:cxn ang="0">
                  <a:pos x="53" y="559"/>
                </a:cxn>
                <a:cxn ang="0">
                  <a:pos x="104" y="317"/>
                </a:cxn>
                <a:cxn ang="0">
                  <a:pos x="177" y="91"/>
                </a:cxn>
                <a:cxn ang="0">
                  <a:pos x="215" y="0"/>
                </a:cxn>
                <a:cxn ang="0">
                  <a:pos x="215" y="216"/>
                </a:cxn>
                <a:cxn ang="0">
                  <a:pos x="260" y="203"/>
                </a:cxn>
                <a:cxn ang="0">
                  <a:pos x="249" y="332"/>
                </a:cxn>
                <a:cxn ang="0">
                  <a:pos x="268" y="608"/>
                </a:cxn>
                <a:cxn ang="0">
                  <a:pos x="230" y="929"/>
                </a:cxn>
                <a:cxn ang="0">
                  <a:pos x="0" y="929"/>
                </a:cxn>
                <a:cxn ang="0">
                  <a:pos x="0" y="929"/>
                </a:cxn>
              </a:cxnLst>
              <a:rect l="0" t="0" r="r" b="b"/>
              <a:pathLst>
                <a:path w="268" h="929">
                  <a:moveTo>
                    <a:pt x="0" y="929"/>
                  </a:moveTo>
                  <a:lnTo>
                    <a:pt x="53" y="559"/>
                  </a:lnTo>
                  <a:lnTo>
                    <a:pt x="104" y="317"/>
                  </a:lnTo>
                  <a:lnTo>
                    <a:pt x="177" y="91"/>
                  </a:lnTo>
                  <a:lnTo>
                    <a:pt x="215" y="0"/>
                  </a:lnTo>
                  <a:lnTo>
                    <a:pt x="215" y="216"/>
                  </a:lnTo>
                  <a:lnTo>
                    <a:pt x="260" y="203"/>
                  </a:lnTo>
                  <a:lnTo>
                    <a:pt x="249" y="332"/>
                  </a:lnTo>
                  <a:lnTo>
                    <a:pt x="268" y="608"/>
                  </a:lnTo>
                  <a:lnTo>
                    <a:pt x="230" y="929"/>
                  </a:lnTo>
                  <a:lnTo>
                    <a:pt x="0" y="929"/>
                  </a:lnTo>
                  <a:lnTo>
                    <a:pt x="0" y="929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5" name="Freeform 45"/>
            <p:cNvSpPr>
              <a:spLocks/>
            </p:cNvSpPr>
            <p:nvPr/>
          </p:nvSpPr>
          <p:spPr bwMode="auto">
            <a:xfrm>
              <a:off x="2589" y="2369"/>
              <a:ext cx="200" cy="796"/>
            </a:xfrm>
            <a:custGeom>
              <a:avLst/>
              <a:gdLst/>
              <a:ahLst/>
              <a:cxnLst>
                <a:cxn ang="0">
                  <a:pos x="384" y="1593"/>
                </a:cxn>
                <a:cxn ang="0">
                  <a:pos x="352" y="1200"/>
                </a:cxn>
                <a:cxn ang="0">
                  <a:pos x="352" y="629"/>
                </a:cxn>
                <a:cxn ang="0">
                  <a:pos x="399" y="299"/>
                </a:cxn>
                <a:cxn ang="0">
                  <a:pos x="371" y="0"/>
                </a:cxn>
                <a:cxn ang="0">
                  <a:pos x="268" y="299"/>
                </a:cxn>
                <a:cxn ang="0">
                  <a:pos x="245" y="671"/>
                </a:cxn>
                <a:cxn ang="0">
                  <a:pos x="219" y="1076"/>
                </a:cxn>
                <a:cxn ang="0">
                  <a:pos x="150" y="928"/>
                </a:cxn>
                <a:cxn ang="0">
                  <a:pos x="215" y="1253"/>
                </a:cxn>
                <a:cxn ang="0">
                  <a:pos x="103" y="996"/>
                </a:cxn>
                <a:cxn ang="0">
                  <a:pos x="226" y="1460"/>
                </a:cxn>
                <a:cxn ang="0">
                  <a:pos x="53" y="1069"/>
                </a:cxn>
                <a:cxn ang="0">
                  <a:pos x="164" y="1472"/>
                </a:cxn>
                <a:cxn ang="0">
                  <a:pos x="0" y="1137"/>
                </a:cxn>
                <a:cxn ang="0">
                  <a:pos x="110" y="1593"/>
                </a:cxn>
                <a:cxn ang="0">
                  <a:pos x="384" y="1593"/>
                </a:cxn>
                <a:cxn ang="0">
                  <a:pos x="384" y="1593"/>
                </a:cxn>
              </a:cxnLst>
              <a:rect l="0" t="0" r="r" b="b"/>
              <a:pathLst>
                <a:path w="399" h="1593">
                  <a:moveTo>
                    <a:pt x="384" y="1593"/>
                  </a:moveTo>
                  <a:lnTo>
                    <a:pt x="352" y="1200"/>
                  </a:lnTo>
                  <a:lnTo>
                    <a:pt x="352" y="629"/>
                  </a:lnTo>
                  <a:lnTo>
                    <a:pt x="399" y="299"/>
                  </a:lnTo>
                  <a:lnTo>
                    <a:pt x="371" y="0"/>
                  </a:lnTo>
                  <a:lnTo>
                    <a:pt x="268" y="299"/>
                  </a:lnTo>
                  <a:lnTo>
                    <a:pt x="245" y="671"/>
                  </a:lnTo>
                  <a:lnTo>
                    <a:pt x="219" y="1076"/>
                  </a:lnTo>
                  <a:lnTo>
                    <a:pt x="150" y="928"/>
                  </a:lnTo>
                  <a:lnTo>
                    <a:pt x="215" y="1253"/>
                  </a:lnTo>
                  <a:lnTo>
                    <a:pt x="103" y="996"/>
                  </a:lnTo>
                  <a:lnTo>
                    <a:pt x="226" y="1460"/>
                  </a:lnTo>
                  <a:lnTo>
                    <a:pt x="53" y="1069"/>
                  </a:lnTo>
                  <a:lnTo>
                    <a:pt x="164" y="1472"/>
                  </a:lnTo>
                  <a:lnTo>
                    <a:pt x="0" y="1137"/>
                  </a:lnTo>
                  <a:lnTo>
                    <a:pt x="110" y="1593"/>
                  </a:lnTo>
                  <a:lnTo>
                    <a:pt x="384" y="1593"/>
                  </a:lnTo>
                  <a:lnTo>
                    <a:pt x="384" y="1593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6" name="Freeform 46"/>
            <p:cNvSpPr>
              <a:spLocks/>
            </p:cNvSpPr>
            <p:nvPr/>
          </p:nvSpPr>
          <p:spPr bwMode="auto">
            <a:xfrm>
              <a:off x="2395" y="2434"/>
              <a:ext cx="303" cy="731"/>
            </a:xfrm>
            <a:custGeom>
              <a:avLst/>
              <a:gdLst/>
              <a:ahLst/>
              <a:cxnLst>
                <a:cxn ang="0">
                  <a:pos x="261" y="1462"/>
                </a:cxn>
                <a:cxn ang="0">
                  <a:pos x="211" y="979"/>
                </a:cxn>
                <a:cxn ang="0">
                  <a:pos x="384" y="742"/>
                </a:cxn>
                <a:cxn ang="0">
                  <a:pos x="419" y="643"/>
                </a:cxn>
                <a:cxn ang="0">
                  <a:pos x="365" y="478"/>
                </a:cxn>
                <a:cxn ang="0">
                  <a:pos x="607" y="0"/>
                </a:cxn>
                <a:cxn ang="0">
                  <a:pos x="343" y="126"/>
                </a:cxn>
                <a:cxn ang="0">
                  <a:pos x="158" y="299"/>
                </a:cxn>
                <a:cxn ang="0">
                  <a:pos x="46" y="508"/>
                </a:cxn>
                <a:cxn ang="0">
                  <a:pos x="23" y="708"/>
                </a:cxn>
                <a:cxn ang="0">
                  <a:pos x="0" y="1088"/>
                </a:cxn>
                <a:cxn ang="0">
                  <a:pos x="65" y="1337"/>
                </a:cxn>
                <a:cxn ang="0">
                  <a:pos x="97" y="1462"/>
                </a:cxn>
                <a:cxn ang="0">
                  <a:pos x="261" y="1462"/>
                </a:cxn>
                <a:cxn ang="0">
                  <a:pos x="261" y="1462"/>
                </a:cxn>
              </a:cxnLst>
              <a:rect l="0" t="0" r="r" b="b"/>
              <a:pathLst>
                <a:path w="607" h="1462">
                  <a:moveTo>
                    <a:pt x="261" y="1462"/>
                  </a:moveTo>
                  <a:lnTo>
                    <a:pt x="211" y="979"/>
                  </a:lnTo>
                  <a:lnTo>
                    <a:pt x="384" y="742"/>
                  </a:lnTo>
                  <a:lnTo>
                    <a:pt x="419" y="643"/>
                  </a:lnTo>
                  <a:lnTo>
                    <a:pt x="365" y="478"/>
                  </a:lnTo>
                  <a:lnTo>
                    <a:pt x="607" y="0"/>
                  </a:lnTo>
                  <a:lnTo>
                    <a:pt x="343" y="126"/>
                  </a:lnTo>
                  <a:lnTo>
                    <a:pt x="158" y="299"/>
                  </a:lnTo>
                  <a:lnTo>
                    <a:pt x="46" y="508"/>
                  </a:lnTo>
                  <a:lnTo>
                    <a:pt x="23" y="708"/>
                  </a:lnTo>
                  <a:lnTo>
                    <a:pt x="0" y="1088"/>
                  </a:lnTo>
                  <a:lnTo>
                    <a:pt x="65" y="1337"/>
                  </a:lnTo>
                  <a:lnTo>
                    <a:pt x="97" y="1462"/>
                  </a:lnTo>
                  <a:lnTo>
                    <a:pt x="261" y="1462"/>
                  </a:lnTo>
                  <a:lnTo>
                    <a:pt x="261" y="1462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7" name="Freeform 47"/>
            <p:cNvSpPr>
              <a:spLocks/>
            </p:cNvSpPr>
            <p:nvPr/>
          </p:nvSpPr>
          <p:spPr bwMode="auto">
            <a:xfrm>
              <a:off x="2708" y="1776"/>
              <a:ext cx="163" cy="91"/>
            </a:xfrm>
            <a:custGeom>
              <a:avLst/>
              <a:gdLst/>
              <a:ahLst/>
              <a:cxnLst>
                <a:cxn ang="0">
                  <a:pos x="319" y="72"/>
                </a:cxn>
                <a:cxn ang="0">
                  <a:pos x="279" y="65"/>
                </a:cxn>
                <a:cxn ang="0">
                  <a:pos x="186" y="21"/>
                </a:cxn>
                <a:cxn ang="0">
                  <a:pos x="139" y="23"/>
                </a:cxn>
                <a:cxn ang="0">
                  <a:pos x="101" y="34"/>
                </a:cxn>
                <a:cxn ang="0">
                  <a:pos x="57" y="55"/>
                </a:cxn>
                <a:cxn ang="0">
                  <a:pos x="25" y="89"/>
                </a:cxn>
                <a:cxn ang="0">
                  <a:pos x="45" y="36"/>
                </a:cxn>
                <a:cxn ang="0">
                  <a:pos x="78" y="0"/>
                </a:cxn>
                <a:cxn ang="0">
                  <a:pos x="51" y="4"/>
                </a:cxn>
                <a:cxn ang="0">
                  <a:pos x="15" y="38"/>
                </a:cxn>
                <a:cxn ang="0">
                  <a:pos x="6" y="89"/>
                </a:cxn>
                <a:cxn ang="0">
                  <a:pos x="6" y="131"/>
                </a:cxn>
                <a:cxn ang="0">
                  <a:pos x="0" y="156"/>
                </a:cxn>
                <a:cxn ang="0">
                  <a:pos x="25" y="167"/>
                </a:cxn>
                <a:cxn ang="0">
                  <a:pos x="47" y="175"/>
                </a:cxn>
                <a:cxn ang="0">
                  <a:pos x="68" y="181"/>
                </a:cxn>
                <a:cxn ang="0">
                  <a:pos x="93" y="177"/>
                </a:cxn>
                <a:cxn ang="0">
                  <a:pos x="110" y="169"/>
                </a:cxn>
                <a:cxn ang="0">
                  <a:pos x="135" y="150"/>
                </a:cxn>
                <a:cxn ang="0">
                  <a:pos x="85" y="150"/>
                </a:cxn>
                <a:cxn ang="0">
                  <a:pos x="53" y="146"/>
                </a:cxn>
                <a:cxn ang="0">
                  <a:pos x="30" y="135"/>
                </a:cxn>
                <a:cxn ang="0">
                  <a:pos x="42" y="118"/>
                </a:cxn>
                <a:cxn ang="0">
                  <a:pos x="57" y="86"/>
                </a:cxn>
                <a:cxn ang="0">
                  <a:pos x="89" y="61"/>
                </a:cxn>
                <a:cxn ang="0">
                  <a:pos x="127" y="46"/>
                </a:cxn>
                <a:cxn ang="0">
                  <a:pos x="165" y="40"/>
                </a:cxn>
                <a:cxn ang="0">
                  <a:pos x="203" y="47"/>
                </a:cxn>
                <a:cxn ang="0">
                  <a:pos x="236" y="61"/>
                </a:cxn>
                <a:cxn ang="0">
                  <a:pos x="262" y="82"/>
                </a:cxn>
                <a:cxn ang="0">
                  <a:pos x="293" y="89"/>
                </a:cxn>
                <a:cxn ang="0">
                  <a:pos x="291" y="108"/>
                </a:cxn>
                <a:cxn ang="0">
                  <a:pos x="327" y="97"/>
                </a:cxn>
                <a:cxn ang="0">
                  <a:pos x="319" y="72"/>
                </a:cxn>
                <a:cxn ang="0">
                  <a:pos x="319" y="72"/>
                </a:cxn>
              </a:cxnLst>
              <a:rect l="0" t="0" r="r" b="b"/>
              <a:pathLst>
                <a:path w="327" h="181">
                  <a:moveTo>
                    <a:pt x="319" y="72"/>
                  </a:moveTo>
                  <a:lnTo>
                    <a:pt x="279" y="65"/>
                  </a:lnTo>
                  <a:lnTo>
                    <a:pt x="186" y="21"/>
                  </a:lnTo>
                  <a:lnTo>
                    <a:pt x="139" y="23"/>
                  </a:lnTo>
                  <a:lnTo>
                    <a:pt x="101" y="34"/>
                  </a:lnTo>
                  <a:lnTo>
                    <a:pt x="57" y="55"/>
                  </a:lnTo>
                  <a:lnTo>
                    <a:pt x="25" y="89"/>
                  </a:lnTo>
                  <a:lnTo>
                    <a:pt x="45" y="36"/>
                  </a:lnTo>
                  <a:lnTo>
                    <a:pt x="78" y="0"/>
                  </a:lnTo>
                  <a:lnTo>
                    <a:pt x="51" y="4"/>
                  </a:lnTo>
                  <a:lnTo>
                    <a:pt x="15" y="38"/>
                  </a:lnTo>
                  <a:lnTo>
                    <a:pt x="6" y="89"/>
                  </a:lnTo>
                  <a:lnTo>
                    <a:pt x="6" y="131"/>
                  </a:lnTo>
                  <a:lnTo>
                    <a:pt x="0" y="156"/>
                  </a:lnTo>
                  <a:lnTo>
                    <a:pt x="25" y="167"/>
                  </a:lnTo>
                  <a:lnTo>
                    <a:pt x="47" y="175"/>
                  </a:lnTo>
                  <a:lnTo>
                    <a:pt x="68" y="181"/>
                  </a:lnTo>
                  <a:lnTo>
                    <a:pt x="93" y="177"/>
                  </a:lnTo>
                  <a:lnTo>
                    <a:pt x="110" y="169"/>
                  </a:lnTo>
                  <a:lnTo>
                    <a:pt x="135" y="150"/>
                  </a:lnTo>
                  <a:lnTo>
                    <a:pt x="85" y="150"/>
                  </a:lnTo>
                  <a:lnTo>
                    <a:pt x="53" y="146"/>
                  </a:lnTo>
                  <a:lnTo>
                    <a:pt x="30" y="135"/>
                  </a:lnTo>
                  <a:lnTo>
                    <a:pt x="42" y="118"/>
                  </a:lnTo>
                  <a:lnTo>
                    <a:pt x="57" y="86"/>
                  </a:lnTo>
                  <a:lnTo>
                    <a:pt x="89" y="61"/>
                  </a:lnTo>
                  <a:lnTo>
                    <a:pt x="127" y="46"/>
                  </a:lnTo>
                  <a:lnTo>
                    <a:pt x="165" y="40"/>
                  </a:lnTo>
                  <a:lnTo>
                    <a:pt x="203" y="47"/>
                  </a:lnTo>
                  <a:lnTo>
                    <a:pt x="236" y="61"/>
                  </a:lnTo>
                  <a:lnTo>
                    <a:pt x="262" y="82"/>
                  </a:lnTo>
                  <a:lnTo>
                    <a:pt x="293" y="89"/>
                  </a:lnTo>
                  <a:lnTo>
                    <a:pt x="291" y="108"/>
                  </a:lnTo>
                  <a:lnTo>
                    <a:pt x="327" y="97"/>
                  </a:lnTo>
                  <a:lnTo>
                    <a:pt x="319" y="72"/>
                  </a:lnTo>
                  <a:lnTo>
                    <a:pt x="319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8" name="Freeform 48"/>
            <p:cNvSpPr>
              <a:spLocks/>
            </p:cNvSpPr>
            <p:nvPr/>
          </p:nvSpPr>
          <p:spPr bwMode="auto">
            <a:xfrm>
              <a:off x="2784" y="1764"/>
              <a:ext cx="232" cy="27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2" y="29"/>
                </a:cxn>
                <a:cxn ang="0">
                  <a:pos x="143" y="76"/>
                </a:cxn>
                <a:cxn ang="0">
                  <a:pos x="181" y="131"/>
                </a:cxn>
                <a:cxn ang="0">
                  <a:pos x="181" y="177"/>
                </a:cxn>
                <a:cxn ang="0">
                  <a:pos x="127" y="278"/>
                </a:cxn>
                <a:cxn ang="0">
                  <a:pos x="175" y="259"/>
                </a:cxn>
                <a:cxn ang="0">
                  <a:pos x="154" y="371"/>
                </a:cxn>
                <a:cxn ang="0">
                  <a:pos x="127" y="456"/>
                </a:cxn>
                <a:cxn ang="0">
                  <a:pos x="120" y="508"/>
                </a:cxn>
                <a:cxn ang="0">
                  <a:pos x="156" y="544"/>
                </a:cxn>
                <a:cxn ang="0">
                  <a:pos x="192" y="544"/>
                </a:cxn>
                <a:cxn ang="0">
                  <a:pos x="150" y="514"/>
                </a:cxn>
                <a:cxn ang="0">
                  <a:pos x="148" y="470"/>
                </a:cxn>
                <a:cxn ang="0">
                  <a:pos x="177" y="417"/>
                </a:cxn>
                <a:cxn ang="0">
                  <a:pos x="184" y="458"/>
                </a:cxn>
                <a:cxn ang="0">
                  <a:pos x="215" y="500"/>
                </a:cxn>
                <a:cxn ang="0">
                  <a:pos x="192" y="517"/>
                </a:cxn>
                <a:cxn ang="0">
                  <a:pos x="220" y="525"/>
                </a:cxn>
                <a:cxn ang="0">
                  <a:pos x="247" y="517"/>
                </a:cxn>
                <a:cxn ang="0">
                  <a:pos x="304" y="525"/>
                </a:cxn>
                <a:cxn ang="0">
                  <a:pos x="369" y="493"/>
                </a:cxn>
                <a:cxn ang="0">
                  <a:pos x="454" y="502"/>
                </a:cxn>
                <a:cxn ang="0">
                  <a:pos x="464" y="481"/>
                </a:cxn>
                <a:cxn ang="0">
                  <a:pos x="418" y="472"/>
                </a:cxn>
                <a:cxn ang="0">
                  <a:pos x="365" y="483"/>
                </a:cxn>
                <a:cxn ang="0">
                  <a:pos x="306" y="510"/>
                </a:cxn>
                <a:cxn ang="0">
                  <a:pos x="274" y="508"/>
                </a:cxn>
                <a:cxn ang="0">
                  <a:pos x="238" y="489"/>
                </a:cxn>
                <a:cxn ang="0">
                  <a:pos x="207" y="437"/>
                </a:cxn>
                <a:cxn ang="0">
                  <a:pos x="215" y="403"/>
                </a:cxn>
                <a:cxn ang="0">
                  <a:pos x="224" y="302"/>
                </a:cxn>
                <a:cxn ang="0">
                  <a:pos x="220" y="232"/>
                </a:cxn>
                <a:cxn ang="0">
                  <a:pos x="236" y="139"/>
                </a:cxn>
                <a:cxn ang="0">
                  <a:pos x="217" y="74"/>
                </a:cxn>
                <a:cxn ang="0">
                  <a:pos x="179" y="33"/>
                </a:cxn>
                <a:cxn ang="0">
                  <a:pos x="169" y="65"/>
                </a:cxn>
                <a:cxn ang="0">
                  <a:pos x="125" y="31"/>
                </a:cxn>
                <a:cxn ang="0">
                  <a:pos x="78" y="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464" h="544">
                  <a:moveTo>
                    <a:pt x="0" y="8"/>
                  </a:moveTo>
                  <a:lnTo>
                    <a:pt x="82" y="29"/>
                  </a:lnTo>
                  <a:lnTo>
                    <a:pt x="143" y="76"/>
                  </a:lnTo>
                  <a:lnTo>
                    <a:pt x="181" y="131"/>
                  </a:lnTo>
                  <a:lnTo>
                    <a:pt x="181" y="177"/>
                  </a:lnTo>
                  <a:lnTo>
                    <a:pt x="127" y="278"/>
                  </a:lnTo>
                  <a:lnTo>
                    <a:pt x="175" y="259"/>
                  </a:lnTo>
                  <a:lnTo>
                    <a:pt x="154" y="371"/>
                  </a:lnTo>
                  <a:lnTo>
                    <a:pt x="127" y="456"/>
                  </a:lnTo>
                  <a:lnTo>
                    <a:pt x="120" y="508"/>
                  </a:lnTo>
                  <a:lnTo>
                    <a:pt x="156" y="544"/>
                  </a:lnTo>
                  <a:lnTo>
                    <a:pt x="192" y="544"/>
                  </a:lnTo>
                  <a:lnTo>
                    <a:pt x="150" y="514"/>
                  </a:lnTo>
                  <a:lnTo>
                    <a:pt x="148" y="470"/>
                  </a:lnTo>
                  <a:lnTo>
                    <a:pt x="177" y="417"/>
                  </a:lnTo>
                  <a:lnTo>
                    <a:pt x="184" y="458"/>
                  </a:lnTo>
                  <a:lnTo>
                    <a:pt x="215" y="500"/>
                  </a:lnTo>
                  <a:lnTo>
                    <a:pt x="192" y="517"/>
                  </a:lnTo>
                  <a:lnTo>
                    <a:pt x="220" y="525"/>
                  </a:lnTo>
                  <a:lnTo>
                    <a:pt x="247" y="517"/>
                  </a:lnTo>
                  <a:lnTo>
                    <a:pt x="304" y="525"/>
                  </a:lnTo>
                  <a:lnTo>
                    <a:pt x="369" y="493"/>
                  </a:lnTo>
                  <a:lnTo>
                    <a:pt x="454" y="502"/>
                  </a:lnTo>
                  <a:lnTo>
                    <a:pt x="464" y="481"/>
                  </a:lnTo>
                  <a:lnTo>
                    <a:pt x="418" y="472"/>
                  </a:lnTo>
                  <a:lnTo>
                    <a:pt x="365" y="483"/>
                  </a:lnTo>
                  <a:lnTo>
                    <a:pt x="306" y="510"/>
                  </a:lnTo>
                  <a:lnTo>
                    <a:pt x="274" y="508"/>
                  </a:lnTo>
                  <a:lnTo>
                    <a:pt x="238" y="489"/>
                  </a:lnTo>
                  <a:lnTo>
                    <a:pt x="207" y="437"/>
                  </a:lnTo>
                  <a:lnTo>
                    <a:pt x="215" y="403"/>
                  </a:lnTo>
                  <a:lnTo>
                    <a:pt x="224" y="302"/>
                  </a:lnTo>
                  <a:lnTo>
                    <a:pt x="220" y="232"/>
                  </a:lnTo>
                  <a:lnTo>
                    <a:pt x="236" y="139"/>
                  </a:lnTo>
                  <a:lnTo>
                    <a:pt x="217" y="74"/>
                  </a:lnTo>
                  <a:lnTo>
                    <a:pt x="179" y="33"/>
                  </a:lnTo>
                  <a:lnTo>
                    <a:pt x="169" y="65"/>
                  </a:lnTo>
                  <a:lnTo>
                    <a:pt x="125" y="31"/>
                  </a:lnTo>
                  <a:lnTo>
                    <a:pt x="78" y="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89" name="Freeform 49"/>
            <p:cNvSpPr>
              <a:spLocks/>
            </p:cNvSpPr>
            <p:nvPr/>
          </p:nvSpPr>
          <p:spPr bwMode="auto">
            <a:xfrm>
              <a:off x="2660" y="1786"/>
              <a:ext cx="38" cy="30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34" y="13"/>
                </a:cxn>
                <a:cxn ang="0">
                  <a:pos x="0" y="61"/>
                </a:cxn>
                <a:cxn ang="0">
                  <a:pos x="55" y="40"/>
                </a:cxn>
                <a:cxn ang="0">
                  <a:pos x="76" y="0"/>
                </a:cxn>
                <a:cxn ang="0">
                  <a:pos x="76" y="0"/>
                </a:cxn>
              </a:cxnLst>
              <a:rect l="0" t="0" r="r" b="b"/>
              <a:pathLst>
                <a:path w="76" h="61">
                  <a:moveTo>
                    <a:pt x="76" y="0"/>
                  </a:moveTo>
                  <a:lnTo>
                    <a:pt x="34" y="13"/>
                  </a:lnTo>
                  <a:lnTo>
                    <a:pt x="0" y="61"/>
                  </a:lnTo>
                  <a:lnTo>
                    <a:pt x="55" y="40"/>
                  </a:lnTo>
                  <a:lnTo>
                    <a:pt x="76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0" name="Freeform 50"/>
            <p:cNvSpPr>
              <a:spLocks/>
            </p:cNvSpPr>
            <p:nvPr/>
          </p:nvSpPr>
          <p:spPr bwMode="auto">
            <a:xfrm>
              <a:off x="3125" y="1714"/>
              <a:ext cx="41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3" y="23"/>
                </a:cxn>
                <a:cxn ang="0">
                  <a:pos x="82" y="21"/>
                </a:cxn>
                <a:cxn ang="0">
                  <a:pos x="40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82" h="23">
                  <a:moveTo>
                    <a:pt x="0" y="4"/>
                  </a:moveTo>
                  <a:lnTo>
                    <a:pt x="33" y="23"/>
                  </a:lnTo>
                  <a:lnTo>
                    <a:pt x="82" y="21"/>
                  </a:lnTo>
                  <a:lnTo>
                    <a:pt x="40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1" name="Freeform 51"/>
            <p:cNvSpPr>
              <a:spLocks/>
            </p:cNvSpPr>
            <p:nvPr/>
          </p:nvSpPr>
          <p:spPr bwMode="auto">
            <a:xfrm>
              <a:off x="2674" y="1820"/>
              <a:ext cx="17" cy="22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8"/>
                </a:cxn>
                <a:cxn ang="0">
                  <a:pos x="35" y="44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35" h="44">
                  <a:moveTo>
                    <a:pt x="17" y="0"/>
                  </a:moveTo>
                  <a:lnTo>
                    <a:pt x="0" y="18"/>
                  </a:lnTo>
                  <a:lnTo>
                    <a:pt x="35" y="44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2" name="Freeform 52"/>
            <p:cNvSpPr>
              <a:spLocks/>
            </p:cNvSpPr>
            <p:nvPr/>
          </p:nvSpPr>
          <p:spPr bwMode="auto">
            <a:xfrm>
              <a:off x="3149" y="1735"/>
              <a:ext cx="15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44"/>
                </a:cxn>
                <a:cxn ang="0">
                  <a:pos x="3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44">
                  <a:moveTo>
                    <a:pt x="0" y="0"/>
                  </a:moveTo>
                  <a:lnTo>
                    <a:pt x="30" y="44"/>
                  </a:lnTo>
                  <a:lnTo>
                    <a:pt x="3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3" name="Freeform 53"/>
            <p:cNvSpPr>
              <a:spLocks/>
            </p:cNvSpPr>
            <p:nvPr/>
          </p:nvSpPr>
          <p:spPr bwMode="auto">
            <a:xfrm>
              <a:off x="3012" y="1749"/>
              <a:ext cx="147" cy="60"/>
            </a:xfrm>
            <a:custGeom>
              <a:avLst/>
              <a:gdLst/>
              <a:ahLst/>
              <a:cxnLst>
                <a:cxn ang="0">
                  <a:pos x="0" y="120"/>
                </a:cxn>
                <a:cxn ang="0">
                  <a:pos x="53" y="32"/>
                </a:cxn>
                <a:cxn ang="0">
                  <a:pos x="118" y="0"/>
                </a:cxn>
                <a:cxn ang="0">
                  <a:pos x="202" y="4"/>
                </a:cxn>
                <a:cxn ang="0">
                  <a:pos x="293" y="34"/>
                </a:cxn>
                <a:cxn ang="0">
                  <a:pos x="280" y="64"/>
                </a:cxn>
                <a:cxn ang="0">
                  <a:pos x="196" y="28"/>
                </a:cxn>
                <a:cxn ang="0">
                  <a:pos x="139" y="23"/>
                </a:cxn>
                <a:cxn ang="0">
                  <a:pos x="88" y="36"/>
                </a:cxn>
                <a:cxn ang="0">
                  <a:pos x="42" y="114"/>
                </a:cxn>
                <a:cxn ang="0">
                  <a:pos x="0" y="120"/>
                </a:cxn>
                <a:cxn ang="0">
                  <a:pos x="0" y="120"/>
                </a:cxn>
              </a:cxnLst>
              <a:rect l="0" t="0" r="r" b="b"/>
              <a:pathLst>
                <a:path w="293" h="120">
                  <a:moveTo>
                    <a:pt x="0" y="120"/>
                  </a:moveTo>
                  <a:lnTo>
                    <a:pt x="53" y="32"/>
                  </a:lnTo>
                  <a:lnTo>
                    <a:pt x="118" y="0"/>
                  </a:lnTo>
                  <a:lnTo>
                    <a:pt x="202" y="4"/>
                  </a:lnTo>
                  <a:lnTo>
                    <a:pt x="293" y="34"/>
                  </a:lnTo>
                  <a:lnTo>
                    <a:pt x="280" y="64"/>
                  </a:lnTo>
                  <a:lnTo>
                    <a:pt x="196" y="28"/>
                  </a:lnTo>
                  <a:lnTo>
                    <a:pt x="139" y="23"/>
                  </a:lnTo>
                  <a:lnTo>
                    <a:pt x="88" y="36"/>
                  </a:lnTo>
                  <a:lnTo>
                    <a:pt x="42" y="114"/>
                  </a:lnTo>
                  <a:lnTo>
                    <a:pt x="0" y="12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4" name="Freeform 54"/>
            <p:cNvSpPr>
              <a:spLocks/>
            </p:cNvSpPr>
            <p:nvPr/>
          </p:nvSpPr>
          <p:spPr bwMode="auto">
            <a:xfrm>
              <a:off x="3038" y="1716"/>
              <a:ext cx="115" cy="52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58" y="25"/>
                </a:cxn>
                <a:cxn ang="0">
                  <a:pos x="119" y="25"/>
                </a:cxn>
                <a:cxn ang="0">
                  <a:pos x="169" y="40"/>
                </a:cxn>
                <a:cxn ang="0">
                  <a:pos x="199" y="67"/>
                </a:cxn>
                <a:cxn ang="0">
                  <a:pos x="230" y="105"/>
                </a:cxn>
                <a:cxn ang="0">
                  <a:pos x="218" y="55"/>
                </a:cxn>
                <a:cxn ang="0">
                  <a:pos x="174" y="16"/>
                </a:cxn>
                <a:cxn ang="0">
                  <a:pos x="108" y="0"/>
                </a:cxn>
                <a:cxn ang="0">
                  <a:pos x="36" y="12"/>
                </a:cxn>
                <a:cxn ang="0">
                  <a:pos x="0" y="38"/>
                </a:cxn>
                <a:cxn ang="0">
                  <a:pos x="0" y="38"/>
                </a:cxn>
              </a:cxnLst>
              <a:rect l="0" t="0" r="r" b="b"/>
              <a:pathLst>
                <a:path w="230" h="105">
                  <a:moveTo>
                    <a:pt x="0" y="38"/>
                  </a:moveTo>
                  <a:lnTo>
                    <a:pt x="58" y="25"/>
                  </a:lnTo>
                  <a:lnTo>
                    <a:pt x="119" y="25"/>
                  </a:lnTo>
                  <a:lnTo>
                    <a:pt x="169" y="40"/>
                  </a:lnTo>
                  <a:lnTo>
                    <a:pt x="199" y="67"/>
                  </a:lnTo>
                  <a:lnTo>
                    <a:pt x="230" y="105"/>
                  </a:lnTo>
                  <a:lnTo>
                    <a:pt x="218" y="55"/>
                  </a:lnTo>
                  <a:lnTo>
                    <a:pt x="174" y="16"/>
                  </a:lnTo>
                  <a:lnTo>
                    <a:pt x="108" y="0"/>
                  </a:lnTo>
                  <a:lnTo>
                    <a:pt x="36" y="12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5" name="Freeform 55"/>
            <p:cNvSpPr>
              <a:spLocks/>
            </p:cNvSpPr>
            <p:nvPr/>
          </p:nvSpPr>
          <p:spPr bwMode="auto">
            <a:xfrm>
              <a:off x="3056" y="1786"/>
              <a:ext cx="90" cy="38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53" y="59"/>
                </a:cxn>
                <a:cxn ang="0">
                  <a:pos x="100" y="51"/>
                </a:cxn>
                <a:cxn ang="0">
                  <a:pos x="140" y="28"/>
                </a:cxn>
                <a:cxn ang="0">
                  <a:pos x="180" y="0"/>
                </a:cxn>
                <a:cxn ang="0">
                  <a:pos x="175" y="40"/>
                </a:cxn>
                <a:cxn ang="0">
                  <a:pos x="135" y="57"/>
                </a:cxn>
                <a:cxn ang="0">
                  <a:pos x="102" y="76"/>
                </a:cxn>
                <a:cxn ang="0">
                  <a:pos x="34" y="70"/>
                </a:cxn>
                <a:cxn ang="0">
                  <a:pos x="0" y="57"/>
                </a:cxn>
                <a:cxn ang="0">
                  <a:pos x="0" y="57"/>
                </a:cxn>
              </a:cxnLst>
              <a:rect l="0" t="0" r="r" b="b"/>
              <a:pathLst>
                <a:path w="180" h="76">
                  <a:moveTo>
                    <a:pt x="0" y="57"/>
                  </a:moveTo>
                  <a:lnTo>
                    <a:pt x="53" y="59"/>
                  </a:lnTo>
                  <a:lnTo>
                    <a:pt x="100" y="51"/>
                  </a:lnTo>
                  <a:lnTo>
                    <a:pt x="140" y="28"/>
                  </a:lnTo>
                  <a:lnTo>
                    <a:pt x="180" y="0"/>
                  </a:lnTo>
                  <a:lnTo>
                    <a:pt x="175" y="40"/>
                  </a:lnTo>
                  <a:lnTo>
                    <a:pt x="135" y="57"/>
                  </a:lnTo>
                  <a:lnTo>
                    <a:pt x="102" y="76"/>
                  </a:lnTo>
                  <a:lnTo>
                    <a:pt x="34" y="70"/>
                  </a:lnTo>
                  <a:lnTo>
                    <a:pt x="0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6" name="Freeform 56"/>
            <p:cNvSpPr>
              <a:spLocks/>
            </p:cNvSpPr>
            <p:nvPr/>
          </p:nvSpPr>
          <p:spPr bwMode="auto">
            <a:xfrm>
              <a:off x="2724" y="1258"/>
              <a:ext cx="571" cy="181"/>
            </a:xfrm>
            <a:custGeom>
              <a:avLst/>
              <a:gdLst/>
              <a:ahLst/>
              <a:cxnLst>
                <a:cxn ang="0">
                  <a:pos x="325" y="342"/>
                </a:cxn>
                <a:cxn ang="0">
                  <a:pos x="215" y="363"/>
                </a:cxn>
                <a:cxn ang="0">
                  <a:pos x="97" y="342"/>
                </a:cxn>
                <a:cxn ang="0">
                  <a:pos x="27" y="285"/>
                </a:cxn>
                <a:cxn ang="0">
                  <a:pos x="0" y="200"/>
                </a:cxn>
                <a:cxn ang="0">
                  <a:pos x="27" y="105"/>
                </a:cxn>
                <a:cxn ang="0">
                  <a:pos x="118" y="4"/>
                </a:cxn>
                <a:cxn ang="0">
                  <a:pos x="129" y="49"/>
                </a:cxn>
                <a:cxn ang="0">
                  <a:pos x="230" y="6"/>
                </a:cxn>
                <a:cxn ang="0">
                  <a:pos x="401" y="0"/>
                </a:cxn>
                <a:cxn ang="0">
                  <a:pos x="263" y="55"/>
                </a:cxn>
                <a:cxn ang="0">
                  <a:pos x="221" y="148"/>
                </a:cxn>
                <a:cxn ang="0">
                  <a:pos x="253" y="228"/>
                </a:cxn>
                <a:cxn ang="0">
                  <a:pos x="283" y="169"/>
                </a:cxn>
                <a:cxn ang="0">
                  <a:pos x="325" y="234"/>
                </a:cxn>
                <a:cxn ang="0">
                  <a:pos x="340" y="154"/>
                </a:cxn>
                <a:cxn ang="0">
                  <a:pos x="411" y="105"/>
                </a:cxn>
                <a:cxn ang="0">
                  <a:pos x="534" y="116"/>
                </a:cxn>
                <a:cxn ang="0">
                  <a:pos x="479" y="145"/>
                </a:cxn>
                <a:cxn ang="0">
                  <a:pos x="624" y="228"/>
                </a:cxn>
                <a:cxn ang="0">
                  <a:pos x="753" y="228"/>
                </a:cxn>
                <a:cxn ang="0">
                  <a:pos x="926" y="125"/>
                </a:cxn>
                <a:cxn ang="0">
                  <a:pos x="1042" y="135"/>
                </a:cxn>
                <a:cxn ang="0">
                  <a:pos x="953" y="179"/>
                </a:cxn>
                <a:cxn ang="0">
                  <a:pos x="1078" y="240"/>
                </a:cxn>
                <a:cxn ang="0">
                  <a:pos x="1019" y="268"/>
                </a:cxn>
                <a:cxn ang="0">
                  <a:pos x="1143" y="317"/>
                </a:cxn>
                <a:cxn ang="0">
                  <a:pos x="994" y="325"/>
                </a:cxn>
                <a:cxn ang="0">
                  <a:pos x="814" y="314"/>
                </a:cxn>
                <a:cxn ang="0">
                  <a:pos x="681" y="279"/>
                </a:cxn>
                <a:cxn ang="0">
                  <a:pos x="586" y="240"/>
                </a:cxn>
                <a:cxn ang="0">
                  <a:pos x="552" y="228"/>
                </a:cxn>
                <a:cxn ang="0">
                  <a:pos x="527" y="264"/>
                </a:cxn>
                <a:cxn ang="0">
                  <a:pos x="489" y="260"/>
                </a:cxn>
                <a:cxn ang="0">
                  <a:pos x="477" y="295"/>
                </a:cxn>
                <a:cxn ang="0">
                  <a:pos x="428" y="274"/>
                </a:cxn>
                <a:cxn ang="0">
                  <a:pos x="407" y="323"/>
                </a:cxn>
                <a:cxn ang="0">
                  <a:pos x="325" y="342"/>
                </a:cxn>
                <a:cxn ang="0">
                  <a:pos x="325" y="342"/>
                </a:cxn>
              </a:cxnLst>
              <a:rect l="0" t="0" r="r" b="b"/>
              <a:pathLst>
                <a:path w="1143" h="363">
                  <a:moveTo>
                    <a:pt x="325" y="342"/>
                  </a:moveTo>
                  <a:lnTo>
                    <a:pt x="215" y="363"/>
                  </a:lnTo>
                  <a:lnTo>
                    <a:pt x="97" y="342"/>
                  </a:lnTo>
                  <a:lnTo>
                    <a:pt x="27" y="285"/>
                  </a:lnTo>
                  <a:lnTo>
                    <a:pt x="0" y="200"/>
                  </a:lnTo>
                  <a:lnTo>
                    <a:pt x="27" y="105"/>
                  </a:lnTo>
                  <a:lnTo>
                    <a:pt x="118" y="4"/>
                  </a:lnTo>
                  <a:lnTo>
                    <a:pt x="129" y="49"/>
                  </a:lnTo>
                  <a:lnTo>
                    <a:pt x="230" y="6"/>
                  </a:lnTo>
                  <a:lnTo>
                    <a:pt x="401" y="0"/>
                  </a:lnTo>
                  <a:lnTo>
                    <a:pt x="263" y="55"/>
                  </a:lnTo>
                  <a:lnTo>
                    <a:pt x="221" y="148"/>
                  </a:lnTo>
                  <a:lnTo>
                    <a:pt x="253" y="228"/>
                  </a:lnTo>
                  <a:lnTo>
                    <a:pt x="283" y="169"/>
                  </a:lnTo>
                  <a:lnTo>
                    <a:pt x="325" y="234"/>
                  </a:lnTo>
                  <a:lnTo>
                    <a:pt x="340" y="154"/>
                  </a:lnTo>
                  <a:lnTo>
                    <a:pt x="411" y="105"/>
                  </a:lnTo>
                  <a:lnTo>
                    <a:pt x="534" y="116"/>
                  </a:lnTo>
                  <a:lnTo>
                    <a:pt x="479" y="145"/>
                  </a:lnTo>
                  <a:lnTo>
                    <a:pt x="624" y="228"/>
                  </a:lnTo>
                  <a:lnTo>
                    <a:pt x="753" y="228"/>
                  </a:lnTo>
                  <a:lnTo>
                    <a:pt x="926" y="125"/>
                  </a:lnTo>
                  <a:lnTo>
                    <a:pt x="1042" y="135"/>
                  </a:lnTo>
                  <a:lnTo>
                    <a:pt x="953" y="179"/>
                  </a:lnTo>
                  <a:lnTo>
                    <a:pt x="1078" y="240"/>
                  </a:lnTo>
                  <a:lnTo>
                    <a:pt x="1019" y="268"/>
                  </a:lnTo>
                  <a:lnTo>
                    <a:pt x="1143" y="317"/>
                  </a:lnTo>
                  <a:lnTo>
                    <a:pt x="994" y="325"/>
                  </a:lnTo>
                  <a:lnTo>
                    <a:pt x="814" y="314"/>
                  </a:lnTo>
                  <a:lnTo>
                    <a:pt x="681" y="279"/>
                  </a:lnTo>
                  <a:lnTo>
                    <a:pt x="586" y="240"/>
                  </a:lnTo>
                  <a:lnTo>
                    <a:pt x="552" y="228"/>
                  </a:lnTo>
                  <a:lnTo>
                    <a:pt x="527" y="264"/>
                  </a:lnTo>
                  <a:lnTo>
                    <a:pt x="489" y="260"/>
                  </a:lnTo>
                  <a:lnTo>
                    <a:pt x="477" y="295"/>
                  </a:lnTo>
                  <a:lnTo>
                    <a:pt x="428" y="274"/>
                  </a:lnTo>
                  <a:lnTo>
                    <a:pt x="407" y="323"/>
                  </a:lnTo>
                  <a:lnTo>
                    <a:pt x="325" y="342"/>
                  </a:lnTo>
                  <a:lnTo>
                    <a:pt x="325" y="3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7" name="Freeform 57"/>
            <p:cNvSpPr>
              <a:spLocks/>
            </p:cNvSpPr>
            <p:nvPr/>
          </p:nvSpPr>
          <p:spPr bwMode="auto">
            <a:xfrm>
              <a:off x="3162" y="1420"/>
              <a:ext cx="250" cy="4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" y="48"/>
                </a:cxn>
                <a:cxn ang="0">
                  <a:pos x="188" y="164"/>
                </a:cxn>
                <a:cxn ang="0">
                  <a:pos x="260" y="224"/>
                </a:cxn>
                <a:cxn ang="0">
                  <a:pos x="165" y="179"/>
                </a:cxn>
                <a:cxn ang="0">
                  <a:pos x="209" y="299"/>
                </a:cxn>
                <a:cxn ang="0">
                  <a:pos x="311" y="428"/>
                </a:cxn>
                <a:cxn ang="0">
                  <a:pos x="214" y="384"/>
                </a:cxn>
                <a:cxn ang="0">
                  <a:pos x="254" y="504"/>
                </a:cxn>
                <a:cxn ang="0">
                  <a:pos x="247" y="622"/>
                </a:cxn>
                <a:cxn ang="0">
                  <a:pos x="313" y="544"/>
                </a:cxn>
                <a:cxn ang="0">
                  <a:pos x="325" y="618"/>
                </a:cxn>
                <a:cxn ang="0">
                  <a:pos x="370" y="559"/>
                </a:cxn>
                <a:cxn ang="0">
                  <a:pos x="431" y="599"/>
                </a:cxn>
                <a:cxn ang="0">
                  <a:pos x="389" y="468"/>
                </a:cxn>
                <a:cxn ang="0">
                  <a:pos x="500" y="559"/>
                </a:cxn>
                <a:cxn ang="0">
                  <a:pos x="483" y="652"/>
                </a:cxn>
                <a:cxn ang="0">
                  <a:pos x="500" y="726"/>
                </a:cxn>
                <a:cxn ang="0">
                  <a:pos x="467" y="772"/>
                </a:cxn>
                <a:cxn ang="0">
                  <a:pos x="471" y="677"/>
                </a:cxn>
                <a:cxn ang="0">
                  <a:pos x="450" y="639"/>
                </a:cxn>
                <a:cxn ang="0">
                  <a:pos x="416" y="664"/>
                </a:cxn>
                <a:cxn ang="0">
                  <a:pos x="374" y="673"/>
                </a:cxn>
                <a:cxn ang="0">
                  <a:pos x="319" y="741"/>
                </a:cxn>
                <a:cxn ang="0">
                  <a:pos x="319" y="808"/>
                </a:cxn>
                <a:cxn ang="0">
                  <a:pos x="256" y="778"/>
                </a:cxn>
                <a:cxn ang="0">
                  <a:pos x="220" y="648"/>
                </a:cxn>
                <a:cxn ang="0">
                  <a:pos x="211" y="517"/>
                </a:cxn>
                <a:cxn ang="0">
                  <a:pos x="175" y="376"/>
                </a:cxn>
                <a:cxn ang="0">
                  <a:pos x="116" y="293"/>
                </a:cxn>
                <a:cxn ang="0">
                  <a:pos x="152" y="287"/>
                </a:cxn>
                <a:cxn ang="0">
                  <a:pos x="97" y="223"/>
                </a:cxn>
                <a:cxn ang="0">
                  <a:pos x="117" y="198"/>
                </a:cxn>
                <a:cxn ang="0">
                  <a:pos x="72" y="9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0" h="808">
                  <a:moveTo>
                    <a:pt x="0" y="0"/>
                  </a:moveTo>
                  <a:lnTo>
                    <a:pt x="108" y="48"/>
                  </a:lnTo>
                  <a:lnTo>
                    <a:pt x="188" y="164"/>
                  </a:lnTo>
                  <a:lnTo>
                    <a:pt x="260" y="224"/>
                  </a:lnTo>
                  <a:lnTo>
                    <a:pt x="165" y="179"/>
                  </a:lnTo>
                  <a:lnTo>
                    <a:pt x="209" y="299"/>
                  </a:lnTo>
                  <a:lnTo>
                    <a:pt x="311" y="428"/>
                  </a:lnTo>
                  <a:lnTo>
                    <a:pt x="214" y="384"/>
                  </a:lnTo>
                  <a:lnTo>
                    <a:pt x="254" y="504"/>
                  </a:lnTo>
                  <a:lnTo>
                    <a:pt x="247" y="622"/>
                  </a:lnTo>
                  <a:lnTo>
                    <a:pt x="313" y="544"/>
                  </a:lnTo>
                  <a:lnTo>
                    <a:pt x="325" y="618"/>
                  </a:lnTo>
                  <a:lnTo>
                    <a:pt x="370" y="559"/>
                  </a:lnTo>
                  <a:lnTo>
                    <a:pt x="431" y="599"/>
                  </a:lnTo>
                  <a:lnTo>
                    <a:pt x="389" y="468"/>
                  </a:lnTo>
                  <a:lnTo>
                    <a:pt x="500" y="559"/>
                  </a:lnTo>
                  <a:lnTo>
                    <a:pt x="483" y="652"/>
                  </a:lnTo>
                  <a:lnTo>
                    <a:pt x="500" y="726"/>
                  </a:lnTo>
                  <a:lnTo>
                    <a:pt x="467" y="772"/>
                  </a:lnTo>
                  <a:lnTo>
                    <a:pt x="471" y="677"/>
                  </a:lnTo>
                  <a:lnTo>
                    <a:pt x="450" y="639"/>
                  </a:lnTo>
                  <a:lnTo>
                    <a:pt x="416" y="664"/>
                  </a:lnTo>
                  <a:lnTo>
                    <a:pt x="374" y="673"/>
                  </a:lnTo>
                  <a:lnTo>
                    <a:pt x="319" y="741"/>
                  </a:lnTo>
                  <a:lnTo>
                    <a:pt x="319" y="808"/>
                  </a:lnTo>
                  <a:lnTo>
                    <a:pt x="256" y="778"/>
                  </a:lnTo>
                  <a:lnTo>
                    <a:pt x="220" y="648"/>
                  </a:lnTo>
                  <a:lnTo>
                    <a:pt x="211" y="517"/>
                  </a:lnTo>
                  <a:lnTo>
                    <a:pt x="175" y="376"/>
                  </a:lnTo>
                  <a:lnTo>
                    <a:pt x="116" y="293"/>
                  </a:lnTo>
                  <a:lnTo>
                    <a:pt x="152" y="287"/>
                  </a:lnTo>
                  <a:lnTo>
                    <a:pt x="97" y="223"/>
                  </a:lnTo>
                  <a:lnTo>
                    <a:pt x="117" y="198"/>
                  </a:lnTo>
                  <a:lnTo>
                    <a:pt x="72" y="9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8" name="Freeform 58"/>
            <p:cNvSpPr>
              <a:spLocks/>
            </p:cNvSpPr>
            <p:nvPr/>
          </p:nvSpPr>
          <p:spPr bwMode="auto">
            <a:xfrm>
              <a:off x="3214" y="1429"/>
              <a:ext cx="229" cy="2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52"/>
                </a:cxn>
                <a:cxn ang="0">
                  <a:pos x="130" y="148"/>
                </a:cxn>
                <a:cxn ang="0">
                  <a:pos x="217" y="223"/>
                </a:cxn>
                <a:cxn ang="0">
                  <a:pos x="137" y="232"/>
                </a:cxn>
                <a:cxn ang="0">
                  <a:pos x="166" y="302"/>
                </a:cxn>
                <a:cxn ang="0">
                  <a:pos x="232" y="382"/>
                </a:cxn>
                <a:cxn ang="0">
                  <a:pos x="356" y="432"/>
                </a:cxn>
                <a:cxn ang="0">
                  <a:pos x="362" y="487"/>
                </a:cxn>
                <a:cxn ang="0">
                  <a:pos x="417" y="432"/>
                </a:cxn>
                <a:cxn ang="0">
                  <a:pos x="417" y="377"/>
                </a:cxn>
                <a:cxn ang="0">
                  <a:pos x="458" y="327"/>
                </a:cxn>
                <a:cxn ang="0">
                  <a:pos x="449" y="301"/>
                </a:cxn>
                <a:cxn ang="0">
                  <a:pos x="381" y="287"/>
                </a:cxn>
                <a:cxn ang="0">
                  <a:pos x="362" y="238"/>
                </a:cxn>
                <a:cxn ang="0">
                  <a:pos x="297" y="207"/>
                </a:cxn>
                <a:cxn ang="0">
                  <a:pos x="314" y="133"/>
                </a:cxn>
                <a:cxn ang="0">
                  <a:pos x="253" y="95"/>
                </a:cxn>
                <a:cxn ang="0">
                  <a:pos x="247" y="27"/>
                </a:cxn>
                <a:cxn ang="0">
                  <a:pos x="13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58" h="487">
                  <a:moveTo>
                    <a:pt x="0" y="0"/>
                  </a:moveTo>
                  <a:lnTo>
                    <a:pt x="57" y="52"/>
                  </a:lnTo>
                  <a:lnTo>
                    <a:pt x="130" y="148"/>
                  </a:lnTo>
                  <a:lnTo>
                    <a:pt x="217" y="223"/>
                  </a:lnTo>
                  <a:lnTo>
                    <a:pt x="137" y="232"/>
                  </a:lnTo>
                  <a:lnTo>
                    <a:pt x="166" y="302"/>
                  </a:lnTo>
                  <a:lnTo>
                    <a:pt x="232" y="382"/>
                  </a:lnTo>
                  <a:lnTo>
                    <a:pt x="356" y="432"/>
                  </a:lnTo>
                  <a:lnTo>
                    <a:pt x="362" y="487"/>
                  </a:lnTo>
                  <a:lnTo>
                    <a:pt x="417" y="432"/>
                  </a:lnTo>
                  <a:lnTo>
                    <a:pt x="417" y="377"/>
                  </a:lnTo>
                  <a:lnTo>
                    <a:pt x="458" y="327"/>
                  </a:lnTo>
                  <a:lnTo>
                    <a:pt x="449" y="301"/>
                  </a:lnTo>
                  <a:lnTo>
                    <a:pt x="381" y="287"/>
                  </a:lnTo>
                  <a:lnTo>
                    <a:pt x="362" y="238"/>
                  </a:lnTo>
                  <a:lnTo>
                    <a:pt x="297" y="207"/>
                  </a:lnTo>
                  <a:lnTo>
                    <a:pt x="314" y="133"/>
                  </a:lnTo>
                  <a:lnTo>
                    <a:pt x="253" y="95"/>
                  </a:lnTo>
                  <a:lnTo>
                    <a:pt x="247" y="27"/>
                  </a:lnTo>
                  <a:lnTo>
                    <a:pt x="13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9" name="Freeform 59"/>
            <p:cNvSpPr>
              <a:spLocks/>
            </p:cNvSpPr>
            <p:nvPr/>
          </p:nvSpPr>
          <p:spPr bwMode="auto">
            <a:xfrm>
              <a:off x="2603" y="1279"/>
              <a:ext cx="222" cy="258"/>
            </a:xfrm>
            <a:custGeom>
              <a:avLst/>
              <a:gdLst/>
              <a:ahLst/>
              <a:cxnLst>
                <a:cxn ang="0">
                  <a:pos x="443" y="329"/>
                </a:cxn>
                <a:cxn ang="0">
                  <a:pos x="317" y="325"/>
                </a:cxn>
                <a:cxn ang="0">
                  <a:pos x="235" y="273"/>
                </a:cxn>
                <a:cxn ang="0">
                  <a:pos x="159" y="184"/>
                </a:cxn>
                <a:cxn ang="0">
                  <a:pos x="144" y="270"/>
                </a:cxn>
                <a:cxn ang="0">
                  <a:pos x="123" y="184"/>
                </a:cxn>
                <a:cxn ang="0">
                  <a:pos x="165" y="85"/>
                </a:cxn>
                <a:cxn ang="0">
                  <a:pos x="247" y="0"/>
                </a:cxn>
                <a:cxn ang="0">
                  <a:pos x="148" y="55"/>
                </a:cxn>
                <a:cxn ang="0">
                  <a:pos x="78" y="165"/>
                </a:cxn>
                <a:cxn ang="0">
                  <a:pos x="49" y="140"/>
                </a:cxn>
                <a:cxn ang="0">
                  <a:pos x="24" y="241"/>
                </a:cxn>
                <a:cxn ang="0">
                  <a:pos x="42" y="321"/>
                </a:cxn>
                <a:cxn ang="0">
                  <a:pos x="106" y="399"/>
                </a:cxn>
                <a:cxn ang="0">
                  <a:pos x="0" y="374"/>
                </a:cxn>
                <a:cxn ang="0">
                  <a:pos x="36" y="414"/>
                </a:cxn>
                <a:cxn ang="0">
                  <a:pos x="108" y="445"/>
                </a:cxn>
                <a:cxn ang="0">
                  <a:pos x="36" y="465"/>
                </a:cxn>
                <a:cxn ang="0">
                  <a:pos x="51" y="515"/>
                </a:cxn>
                <a:cxn ang="0">
                  <a:pos x="138" y="446"/>
                </a:cxn>
                <a:cxn ang="0">
                  <a:pos x="253" y="416"/>
                </a:cxn>
                <a:cxn ang="0">
                  <a:pos x="241" y="380"/>
                </a:cxn>
                <a:cxn ang="0">
                  <a:pos x="317" y="384"/>
                </a:cxn>
                <a:cxn ang="0">
                  <a:pos x="395" y="361"/>
                </a:cxn>
                <a:cxn ang="0">
                  <a:pos x="443" y="329"/>
                </a:cxn>
                <a:cxn ang="0">
                  <a:pos x="443" y="329"/>
                </a:cxn>
              </a:cxnLst>
              <a:rect l="0" t="0" r="r" b="b"/>
              <a:pathLst>
                <a:path w="443" h="515">
                  <a:moveTo>
                    <a:pt x="443" y="329"/>
                  </a:moveTo>
                  <a:lnTo>
                    <a:pt x="317" y="325"/>
                  </a:lnTo>
                  <a:lnTo>
                    <a:pt x="235" y="273"/>
                  </a:lnTo>
                  <a:lnTo>
                    <a:pt x="159" y="184"/>
                  </a:lnTo>
                  <a:lnTo>
                    <a:pt x="144" y="270"/>
                  </a:lnTo>
                  <a:lnTo>
                    <a:pt x="123" y="184"/>
                  </a:lnTo>
                  <a:lnTo>
                    <a:pt x="165" y="85"/>
                  </a:lnTo>
                  <a:lnTo>
                    <a:pt x="247" y="0"/>
                  </a:lnTo>
                  <a:lnTo>
                    <a:pt x="148" y="55"/>
                  </a:lnTo>
                  <a:lnTo>
                    <a:pt x="78" y="165"/>
                  </a:lnTo>
                  <a:lnTo>
                    <a:pt x="49" y="140"/>
                  </a:lnTo>
                  <a:lnTo>
                    <a:pt x="24" y="241"/>
                  </a:lnTo>
                  <a:lnTo>
                    <a:pt x="42" y="321"/>
                  </a:lnTo>
                  <a:lnTo>
                    <a:pt x="106" y="399"/>
                  </a:lnTo>
                  <a:lnTo>
                    <a:pt x="0" y="374"/>
                  </a:lnTo>
                  <a:lnTo>
                    <a:pt x="36" y="414"/>
                  </a:lnTo>
                  <a:lnTo>
                    <a:pt x="108" y="445"/>
                  </a:lnTo>
                  <a:lnTo>
                    <a:pt x="36" y="465"/>
                  </a:lnTo>
                  <a:lnTo>
                    <a:pt x="51" y="515"/>
                  </a:lnTo>
                  <a:lnTo>
                    <a:pt x="138" y="446"/>
                  </a:lnTo>
                  <a:lnTo>
                    <a:pt x="253" y="416"/>
                  </a:lnTo>
                  <a:lnTo>
                    <a:pt x="241" y="380"/>
                  </a:lnTo>
                  <a:lnTo>
                    <a:pt x="317" y="384"/>
                  </a:lnTo>
                  <a:lnTo>
                    <a:pt x="395" y="361"/>
                  </a:lnTo>
                  <a:lnTo>
                    <a:pt x="443" y="329"/>
                  </a:lnTo>
                  <a:lnTo>
                    <a:pt x="443" y="3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0" name="Freeform 60"/>
            <p:cNvSpPr>
              <a:spLocks/>
            </p:cNvSpPr>
            <p:nvPr/>
          </p:nvSpPr>
          <p:spPr bwMode="auto">
            <a:xfrm>
              <a:off x="2606" y="1152"/>
              <a:ext cx="707" cy="256"/>
            </a:xfrm>
            <a:custGeom>
              <a:avLst/>
              <a:gdLst/>
              <a:ahLst/>
              <a:cxnLst>
                <a:cxn ang="0">
                  <a:pos x="643" y="240"/>
                </a:cxn>
                <a:cxn ang="0">
                  <a:pos x="700" y="257"/>
                </a:cxn>
                <a:cxn ang="0">
                  <a:pos x="822" y="304"/>
                </a:cxn>
                <a:cxn ang="0">
                  <a:pos x="797" y="350"/>
                </a:cxn>
                <a:cxn ang="0">
                  <a:pos x="873" y="376"/>
                </a:cxn>
                <a:cxn ang="0">
                  <a:pos x="966" y="376"/>
                </a:cxn>
                <a:cxn ang="0">
                  <a:pos x="1019" y="340"/>
                </a:cxn>
                <a:cxn ang="0">
                  <a:pos x="1061" y="276"/>
                </a:cxn>
                <a:cxn ang="0">
                  <a:pos x="1075" y="327"/>
                </a:cxn>
                <a:cxn ang="0">
                  <a:pos x="1120" y="276"/>
                </a:cxn>
                <a:cxn ang="0">
                  <a:pos x="1107" y="202"/>
                </a:cxn>
                <a:cxn ang="0">
                  <a:pos x="1069" y="232"/>
                </a:cxn>
                <a:cxn ang="0">
                  <a:pos x="1044" y="152"/>
                </a:cxn>
                <a:cxn ang="0">
                  <a:pos x="1143" y="137"/>
                </a:cxn>
                <a:cxn ang="0">
                  <a:pos x="1204" y="184"/>
                </a:cxn>
                <a:cxn ang="0">
                  <a:pos x="1204" y="257"/>
                </a:cxn>
                <a:cxn ang="0">
                  <a:pos x="1170" y="300"/>
                </a:cxn>
                <a:cxn ang="0">
                  <a:pos x="1257" y="312"/>
                </a:cxn>
                <a:cxn ang="0">
                  <a:pos x="1318" y="371"/>
                </a:cxn>
                <a:cxn ang="0">
                  <a:pos x="1288" y="405"/>
                </a:cxn>
                <a:cxn ang="0">
                  <a:pos x="1415" y="511"/>
                </a:cxn>
                <a:cxn ang="0">
                  <a:pos x="1390" y="435"/>
                </a:cxn>
                <a:cxn ang="0">
                  <a:pos x="1367" y="331"/>
                </a:cxn>
                <a:cxn ang="0">
                  <a:pos x="1270" y="184"/>
                </a:cxn>
                <a:cxn ang="0">
                  <a:pos x="1113" y="86"/>
                </a:cxn>
                <a:cxn ang="0">
                  <a:pos x="890" y="15"/>
                </a:cxn>
                <a:cxn ang="0">
                  <a:pos x="740" y="0"/>
                </a:cxn>
                <a:cxn ang="0">
                  <a:pos x="582" y="21"/>
                </a:cxn>
                <a:cxn ang="0">
                  <a:pos x="365" y="42"/>
                </a:cxn>
                <a:cxn ang="0">
                  <a:pos x="236" y="116"/>
                </a:cxn>
                <a:cxn ang="0">
                  <a:pos x="147" y="207"/>
                </a:cxn>
                <a:cxn ang="0">
                  <a:pos x="65" y="236"/>
                </a:cxn>
                <a:cxn ang="0">
                  <a:pos x="0" y="346"/>
                </a:cxn>
                <a:cxn ang="0">
                  <a:pos x="10" y="395"/>
                </a:cxn>
                <a:cxn ang="0">
                  <a:pos x="76" y="327"/>
                </a:cxn>
                <a:cxn ang="0">
                  <a:pos x="183" y="251"/>
                </a:cxn>
                <a:cxn ang="0">
                  <a:pos x="282" y="200"/>
                </a:cxn>
                <a:cxn ang="0">
                  <a:pos x="286" y="226"/>
                </a:cxn>
                <a:cxn ang="0">
                  <a:pos x="369" y="171"/>
                </a:cxn>
                <a:cxn ang="0">
                  <a:pos x="386" y="202"/>
                </a:cxn>
                <a:cxn ang="0">
                  <a:pos x="504" y="177"/>
                </a:cxn>
                <a:cxn ang="0">
                  <a:pos x="616" y="175"/>
                </a:cxn>
                <a:cxn ang="0">
                  <a:pos x="698" y="146"/>
                </a:cxn>
                <a:cxn ang="0">
                  <a:pos x="689" y="190"/>
                </a:cxn>
                <a:cxn ang="0">
                  <a:pos x="757" y="194"/>
                </a:cxn>
                <a:cxn ang="0">
                  <a:pos x="643" y="240"/>
                </a:cxn>
                <a:cxn ang="0">
                  <a:pos x="643" y="240"/>
                </a:cxn>
              </a:cxnLst>
              <a:rect l="0" t="0" r="r" b="b"/>
              <a:pathLst>
                <a:path w="1415" h="511">
                  <a:moveTo>
                    <a:pt x="643" y="240"/>
                  </a:moveTo>
                  <a:lnTo>
                    <a:pt x="700" y="257"/>
                  </a:lnTo>
                  <a:lnTo>
                    <a:pt x="822" y="304"/>
                  </a:lnTo>
                  <a:lnTo>
                    <a:pt x="797" y="350"/>
                  </a:lnTo>
                  <a:lnTo>
                    <a:pt x="873" y="376"/>
                  </a:lnTo>
                  <a:lnTo>
                    <a:pt x="966" y="376"/>
                  </a:lnTo>
                  <a:lnTo>
                    <a:pt x="1019" y="340"/>
                  </a:lnTo>
                  <a:lnTo>
                    <a:pt x="1061" y="276"/>
                  </a:lnTo>
                  <a:lnTo>
                    <a:pt x="1075" y="327"/>
                  </a:lnTo>
                  <a:lnTo>
                    <a:pt x="1120" y="276"/>
                  </a:lnTo>
                  <a:lnTo>
                    <a:pt x="1107" y="202"/>
                  </a:lnTo>
                  <a:lnTo>
                    <a:pt x="1069" y="232"/>
                  </a:lnTo>
                  <a:lnTo>
                    <a:pt x="1044" y="152"/>
                  </a:lnTo>
                  <a:lnTo>
                    <a:pt x="1143" y="137"/>
                  </a:lnTo>
                  <a:lnTo>
                    <a:pt x="1204" y="184"/>
                  </a:lnTo>
                  <a:lnTo>
                    <a:pt x="1204" y="257"/>
                  </a:lnTo>
                  <a:lnTo>
                    <a:pt x="1170" y="300"/>
                  </a:lnTo>
                  <a:lnTo>
                    <a:pt x="1257" y="312"/>
                  </a:lnTo>
                  <a:lnTo>
                    <a:pt x="1318" y="371"/>
                  </a:lnTo>
                  <a:lnTo>
                    <a:pt x="1288" y="405"/>
                  </a:lnTo>
                  <a:lnTo>
                    <a:pt x="1415" y="511"/>
                  </a:lnTo>
                  <a:lnTo>
                    <a:pt x="1390" y="435"/>
                  </a:lnTo>
                  <a:lnTo>
                    <a:pt x="1367" y="331"/>
                  </a:lnTo>
                  <a:lnTo>
                    <a:pt x="1270" y="184"/>
                  </a:lnTo>
                  <a:lnTo>
                    <a:pt x="1113" y="86"/>
                  </a:lnTo>
                  <a:lnTo>
                    <a:pt x="890" y="15"/>
                  </a:lnTo>
                  <a:lnTo>
                    <a:pt x="740" y="0"/>
                  </a:lnTo>
                  <a:lnTo>
                    <a:pt x="582" y="21"/>
                  </a:lnTo>
                  <a:lnTo>
                    <a:pt x="365" y="42"/>
                  </a:lnTo>
                  <a:lnTo>
                    <a:pt x="236" y="116"/>
                  </a:lnTo>
                  <a:lnTo>
                    <a:pt x="147" y="207"/>
                  </a:lnTo>
                  <a:lnTo>
                    <a:pt x="65" y="236"/>
                  </a:lnTo>
                  <a:lnTo>
                    <a:pt x="0" y="346"/>
                  </a:lnTo>
                  <a:lnTo>
                    <a:pt x="10" y="395"/>
                  </a:lnTo>
                  <a:lnTo>
                    <a:pt x="76" y="327"/>
                  </a:lnTo>
                  <a:lnTo>
                    <a:pt x="183" y="251"/>
                  </a:lnTo>
                  <a:lnTo>
                    <a:pt x="282" y="200"/>
                  </a:lnTo>
                  <a:lnTo>
                    <a:pt x="286" y="226"/>
                  </a:lnTo>
                  <a:lnTo>
                    <a:pt x="369" y="171"/>
                  </a:lnTo>
                  <a:lnTo>
                    <a:pt x="386" y="202"/>
                  </a:lnTo>
                  <a:lnTo>
                    <a:pt x="504" y="177"/>
                  </a:lnTo>
                  <a:lnTo>
                    <a:pt x="616" y="175"/>
                  </a:lnTo>
                  <a:lnTo>
                    <a:pt x="698" y="146"/>
                  </a:lnTo>
                  <a:lnTo>
                    <a:pt x="689" y="190"/>
                  </a:lnTo>
                  <a:lnTo>
                    <a:pt x="757" y="194"/>
                  </a:lnTo>
                  <a:lnTo>
                    <a:pt x="643" y="240"/>
                  </a:lnTo>
                  <a:lnTo>
                    <a:pt x="643" y="2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1" name="Freeform 61"/>
            <p:cNvSpPr>
              <a:spLocks/>
            </p:cNvSpPr>
            <p:nvPr/>
          </p:nvSpPr>
          <p:spPr bwMode="auto">
            <a:xfrm>
              <a:off x="2498" y="1304"/>
              <a:ext cx="118" cy="208"/>
            </a:xfrm>
            <a:custGeom>
              <a:avLst/>
              <a:gdLst/>
              <a:ahLst/>
              <a:cxnLst>
                <a:cxn ang="0">
                  <a:pos x="209" y="118"/>
                </a:cxn>
                <a:cxn ang="0">
                  <a:pos x="203" y="217"/>
                </a:cxn>
                <a:cxn ang="0">
                  <a:pos x="235" y="301"/>
                </a:cxn>
                <a:cxn ang="0">
                  <a:pos x="169" y="240"/>
                </a:cxn>
                <a:cxn ang="0">
                  <a:pos x="157" y="156"/>
                </a:cxn>
                <a:cxn ang="0">
                  <a:pos x="148" y="263"/>
                </a:cxn>
                <a:cxn ang="0">
                  <a:pos x="199" y="340"/>
                </a:cxn>
                <a:cxn ang="0">
                  <a:pos x="137" y="337"/>
                </a:cxn>
                <a:cxn ang="0">
                  <a:pos x="214" y="416"/>
                </a:cxn>
                <a:cxn ang="0">
                  <a:pos x="91" y="375"/>
                </a:cxn>
                <a:cxn ang="0">
                  <a:pos x="0" y="230"/>
                </a:cxn>
                <a:cxn ang="0">
                  <a:pos x="19" y="162"/>
                </a:cxn>
                <a:cxn ang="0">
                  <a:pos x="66" y="175"/>
                </a:cxn>
                <a:cxn ang="0">
                  <a:pos x="91" y="88"/>
                </a:cxn>
                <a:cxn ang="0">
                  <a:pos x="188" y="0"/>
                </a:cxn>
                <a:cxn ang="0">
                  <a:pos x="209" y="118"/>
                </a:cxn>
                <a:cxn ang="0">
                  <a:pos x="209" y="118"/>
                </a:cxn>
              </a:cxnLst>
              <a:rect l="0" t="0" r="r" b="b"/>
              <a:pathLst>
                <a:path w="235" h="416">
                  <a:moveTo>
                    <a:pt x="209" y="118"/>
                  </a:moveTo>
                  <a:lnTo>
                    <a:pt x="203" y="217"/>
                  </a:lnTo>
                  <a:lnTo>
                    <a:pt x="235" y="301"/>
                  </a:lnTo>
                  <a:lnTo>
                    <a:pt x="169" y="240"/>
                  </a:lnTo>
                  <a:lnTo>
                    <a:pt x="157" y="156"/>
                  </a:lnTo>
                  <a:lnTo>
                    <a:pt x="148" y="263"/>
                  </a:lnTo>
                  <a:lnTo>
                    <a:pt x="199" y="340"/>
                  </a:lnTo>
                  <a:lnTo>
                    <a:pt x="137" y="337"/>
                  </a:lnTo>
                  <a:lnTo>
                    <a:pt x="214" y="416"/>
                  </a:lnTo>
                  <a:lnTo>
                    <a:pt x="91" y="375"/>
                  </a:lnTo>
                  <a:lnTo>
                    <a:pt x="0" y="230"/>
                  </a:lnTo>
                  <a:lnTo>
                    <a:pt x="19" y="162"/>
                  </a:lnTo>
                  <a:lnTo>
                    <a:pt x="66" y="175"/>
                  </a:lnTo>
                  <a:lnTo>
                    <a:pt x="91" y="88"/>
                  </a:lnTo>
                  <a:lnTo>
                    <a:pt x="188" y="0"/>
                  </a:lnTo>
                  <a:lnTo>
                    <a:pt x="209" y="118"/>
                  </a:lnTo>
                  <a:lnTo>
                    <a:pt x="209" y="1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2" name="Freeform 62"/>
            <p:cNvSpPr>
              <a:spLocks/>
            </p:cNvSpPr>
            <p:nvPr/>
          </p:nvSpPr>
          <p:spPr bwMode="auto">
            <a:xfrm>
              <a:off x="2476" y="1457"/>
              <a:ext cx="140" cy="464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47" y="53"/>
                </a:cxn>
                <a:cxn ang="0">
                  <a:pos x="53" y="166"/>
                </a:cxn>
                <a:cxn ang="0">
                  <a:pos x="6" y="289"/>
                </a:cxn>
                <a:cxn ang="0">
                  <a:pos x="0" y="354"/>
                </a:cxn>
                <a:cxn ang="0">
                  <a:pos x="44" y="403"/>
                </a:cxn>
                <a:cxn ang="0">
                  <a:pos x="42" y="523"/>
                </a:cxn>
                <a:cxn ang="0">
                  <a:pos x="80" y="597"/>
                </a:cxn>
                <a:cxn ang="0">
                  <a:pos x="78" y="707"/>
                </a:cxn>
                <a:cxn ang="0">
                  <a:pos x="108" y="738"/>
                </a:cxn>
                <a:cxn ang="0">
                  <a:pos x="129" y="859"/>
                </a:cxn>
                <a:cxn ang="0">
                  <a:pos x="217" y="928"/>
                </a:cxn>
                <a:cxn ang="0">
                  <a:pos x="173" y="837"/>
                </a:cxn>
                <a:cxn ang="0">
                  <a:pos x="173" y="723"/>
                </a:cxn>
                <a:cxn ang="0">
                  <a:pos x="232" y="572"/>
                </a:cxn>
                <a:cxn ang="0">
                  <a:pos x="228" y="738"/>
                </a:cxn>
                <a:cxn ang="0">
                  <a:pos x="276" y="590"/>
                </a:cxn>
                <a:cxn ang="0">
                  <a:pos x="260" y="458"/>
                </a:cxn>
                <a:cxn ang="0">
                  <a:pos x="224" y="483"/>
                </a:cxn>
                <a:cxn ang="0">
                  <a:pos x="249" y="379"/>
                </a:cxn>
                <a:cxn ang="0">
                  <a:pos x="268" y="230"/>
                </a:cxn>
                <a:cxn ang="0">
                  <a:pos x="279" y="181"/>
                </a:cxn>
                <a:cxn ang="0">
                  <a:pos x="209" y="259"/>
                </a:cxn>
                <a:cxn ang="0">
                  <a:pos x="188" y="477"/>
                </a:cxn>
                <a:cxn ang="0">
                  <a:pos x="156" y="603"/>
                </a:cxn>
                <a:cxn ang="0">
                  <a:pos x="124" y="658"/>
                </a:cxn>
                <a:cxn ang="0">
                  <a:pos x="135" y="559"/>
                </a:cxn>
                <a:cxn ang="0">
                  <a:pos x="84" y="529"/>
                </a:cxn>
                <a:cxn ang="0">
                  <a:pos x="141" y="409"/>
                </a:cxn>
                <a:cxn ang="0">
                  <a:pos x="89" y="418"/>
                </a:cxn>
                <a:cxn ang="0">
                  <a:pos x="150" y="320"/>
                </a:cxn>
                <a:cxn ang="0">
                  <a:pos x="186" y="213"/>
                </a:cxn>
                <a:cxn ang="0">
                  <a:pos x="279" y="126"/>
                </a:cxn>
                <a:cxn ang="0">
                  <a:pos x="120" y="0"/>
                </a:cxn>
                <a:cxn ang="0">
                  <a:pos x="120" y="0"/>
                </a:cxn>
              </a:cxnLst>
              <a:rect l="0" t="0" r="r" b="b"/>
              <a:pathLst>
                <a:path w="279" h="928">
                  <a:moveTo>
                    <a:pt x="120" y="0"/>
                  </a:moveTo>
                  <a:lnTo>
                    <a:pt x="47" y="53"/>
                  </a:lnTo>
                  <a:lnTo>
                    <a:pt x="53" y="166"/>
                  </a:lnTo>
                  <a:lnTo>
                    <a:pt x="6" y="289"/>
                  </a:lnTo>
                  <a:lnTo>
                    <a:pt x="0" y="354"/>
                  </a:lnTo>
                  <a:lnTo>
                    <a:pt x="44" y="403"/>
                  </a:lnTo>
                  <a:lnTo>
                    <a:pt x="42" y="523"/>
                  </a:lnTo>
                  <a:lnTo>
                    <a:pt x="80" y="597"/>
                  </a:lnTo>
                  <a:lnTo>
                    <a:pt x="78" y="707"/>
                  </a:lnTo>
                  <a:lnTo>
                    <a:pt x="108" y="738"/>
                  </a:lnTo>
                  <a:lnTo>
                    <a:pt x="129" y="859"/>
                  </a:lnTo>
                  <a:lnTo>
                    <a:pt x="217" y="928"/>
                  </a:lnTo>
                  <a:lnTo>
                    <a:pt x="173" y="837"/>
                  </a:lnTo>
                  <a:lnTo>
                    <a:pt x="173" y="723"/>
                  </a:lnTo>
                  <a:lnTo>
                    <a:pt x="232" y="572"/>
                  </a:lnTo>
                  <a:lnTo>
                    <a:pt x="228" y="738"/>
                  </a:lnTo>
                  <a:lnTo>
                    <a:pt x="276" y="590"/>
                  </a:lnTo>
                  <a:lnTo>
                    <a:pt x="260" y="458"/>
                  </a:lnTo>
                  <a:lnTo>
                    <a:pt x="224" y="483"/>
                  </a:lnTo>
                  <a:lnTo>
                    <a:pt x="249" y="379"/>
                  </a:lnTo>
                  <a:lnTo>
                    <a:pt x="268" y="230"/>
                  </a:lnTo>
                  <a:lnTo>
                    <a:pt x="279" y="181"/>
                  </a:lnTo>
                  <a:lnTo>
                    <a:pt x="209" y="259"/>
                  </a:lnTo>
                  <a:lnTo>
                    <a:pt x="188" y="477"/>
                  </a:lnTo>
                  <a:lnTo>
                    <a:pt x="156" y="603"/>
                  </a:lnTo>
                  <a:lnTo>
                    <a:pt x="124" y="658"/>
                  </a:lnTo>
                  <a:lnTo>
                    <a:pt x="135" y="559"/>
                  </a:lnTo>
                  <a:lnTo>
                    <a:pt x="84" y="529"/>
                  </a:lnTo>
                  <a:lnTo>
                    <a:pt x="141" y="409"/>
                  </a:lnTo>
                  <a:lnTo>
                    <a:pt x="89" y="418"/>
                  </a:lnTo>
                  <a:lnTo>
                    <a:pt x="150" y="320"/>
                  </a:lnTo>
                  <a:lnTo>
                    <a:pt x="186" y="213"/>
                  </a:lnTo>
                  <a:lnTo>
                    <a:pt x="279" y="126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3" name="Freeform 63"/>
            <p:cNvSpPr>
              <a:spLocks/>
            </p:cNvSpPr>
            <p:nvPr/>
          </p:nvSpPr>
          <p:spPr bwMode="auto">
            <a:xfrm>
              <a:off x="2586" y="1880"/>
              <a:ext cx="725" cy="645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28" y="249"/>
                </a:cxn>
                <a:cxn ang="0">
                  <a:pos x="191" y="378"/>
                </a:cxn>
                <a:cxn ang="0">
                  <a:pos x="251" y="616"/>
                </a:cxn>
                <a:cxn ang="0">
                  <a:pos x="337" y="700"/>
                </a:cxn>
                <a:cxn ang="0">
                  <a:pos x="284" y="580"/>
                </a:cxn>
                <a:cxn ang="0">
                  <a:pos x="240" y="356"/>
                </a:cxn>
                <a:cxn ang="0">
                  <a:pos x="187" y="188"/>
                </a:cxn>
                <a:cxn ang="0">
                  <a:pos x="267" y="356"/>
                </a:cxn>
                <a:cxn ang="0">
                  <a:pos x="337" y="532"/>
                </a:cxn>
                <a:cxn ang="0">
                  <a:pos x="364" y="624"/>
                </a:cxn>
                <a:cxn ang="0">
                  <a:pos x="442" y="704"/>
                </a:cxn>
                <a:cxn ang="0">
                  <a:pos x="504" y="660"/>
                </a:cxn>
                <a:cxn ang="0">
                  <a:pos x="601" y="871"/>
                </a:cxn>
                <a:cxn ang="0">
                  <a:pos x="706" y="905"/>
                </a:cxn>
                <a:cxn ang="0">
                  <a:pos x="1012" y="861"/>
                </a:cxn>
                <a:cxn ang="0">
                  <a:pos x="1194" y="711"/>
                </a:cxn>
                <a:cxn ang="0">
                  <a:pos x="1284" y="660"/>
                </a:cxn>
                <a:cxn ang="0">
                  <a:pos x="1392" y="502"/>
                </a:cxn>
                <a:cxn ang="0">
                  <a:pos x="1449" y="359"/>
                </a:cxn>
                <a:cxn ang="0">
                  <a:pos x="1404" y="513"/>
                </a:cxn>
                <a:cxn ang="0">
                  <a:pos x="1265" y="730"/>
                </a:cxn>
                <a:cxn ang="0">
                  <a:pos x="1039" y="953"/>
                </a:cxn>
                <a:cxn ang="0">
                  <a:pos x="942" y="1129"/>
                </a:cxn>
                <a:cxn ang="0">
                  <a:pos x="841" y="1023"/>
                </a:cxn>
                <a:cxn ang="0">
                  <a:pos x="702" y="1011"/>
                </a:cxn>
                <a:cxn ang="0">
                  <a:pos x="799" y="1240"/>
                </a:cxn>
                <a:cxn ang="0">
                  <a:pos x="694" y="1181"/>
                </a:cxn>
                <a:cxn ang="0">
                  <a:pos x="706" y="1291"/>
                </a:cxn>
                <a:cxn ang="0">
                  <a:pos x="601" y="1165"/>
                </a:cxn>
                <a:cxn ang="0">
                  <a:pos x="500" y="975"/>
                </a:cxn>
                <a:cxn ang="0">
                  <a:pos x="438" y="818"/>
                </a:cxn>
                <a:cxn ang="0">
                  <a:pos x="248" y="639"/>
                </a:cxn>
                <a:cxn ang="0">
                  <a:pos x="187" y="477"/>
                </a:cxn>
                <a:cxn ang="0">
                  <a:pos x="94" y="443"/>
                </a:cxn>
                <a:cxn ang="0">
                  <a:pos x="46" y="359"/>
                </a:cxn>
                <a:cxn ang="0">
                  <a:pos x="8" y="209"/>
                </a:cxn>
                <a:cxn ang="0">
                  <a:pos x="0" y="82"/>
                </a:cxn>
                <a:cxn ang="0">
                  <a:pos x="88" y="0"/>
                </a:cxn>
                <a:cxn ang="0">
                  <a:pos x="88" y="0"/>
                </a:cxn>
              </a:cxnLst>
              <a:rect l="0" t="0" r="r" b="b"/>
              <a:pathLst>
                <a:path w="1449" h="1291">
                  <a:moveTo>
                    <a:pt x="88" y="0"/>
                  </a:moveTo>
                  <a:lnTo>
                    <a:pt x="128" y="249"/>
                  </a:lnTo>
                  <a:lnTo>
                    <a:pt x="191" y="378"/>
                  </a:lnTo>
                  <a:lnTo>
                    <a:pt x="251" y="616"/>
                  </a:lnTo>
                  <a:lnTo>
                    <a:pt x="337" y="700"/>
                  </a:lnTo>
                  <a:lnTo>
                    <a:pt x="284" y="580"/>
                  </a:lnTo>
                  <a:lnTo>
                    <a:pt x="240" y="356"/>
                  </a:lnTo>
                  <a:lnTo>
                    <a:pt x="187" y="188"/>
                  </a:lnTo>
                  <a:lnTo>
                    <a:pt x="267" y="356"/>
                  </a:lnTo>
                  <a:lnTo>
                    <a:pt x="337" y="532"/>
                  </a:lnTo>
                  <a:lnTo>
                    <a:pt x="364" y="624"/>
                  </a:lnTo>
                  <a:lnTo>
                    <a:pt x="442" y="704"/>
                  </a:lnTo>
                  <a:lnTo>
                    <a:pt x="504" y="660"/>
                  </a:lnTo>
                  <a:lnTo>
                    <a:pt x="601" y="871"/>
                  </a:lnTo>
                  <a:lnTo>
                    <a:pt x="706" y="905"/>
                  </a:lnTo>
                  <a:lnTo>
                    <a:pt x="1012" y="861"/>
                  </a:lnTo>
                  <a:lnTo>
                    <a:pt x="1194" y="711"/>
                  </a:lnTo>
                  <a:lnTo>
                    <a:pt x="1284" y="660"/>
                  </a:lnTo>
                  <a:lnTo>
                    <a:pt x="1392" y="502"/>
                  </a:lnTo>
                  <a:lnTo>
                    <a:pt x="1449" y="359"/>
                  </a:lnTo>
                  <a:lnTo>
                    <a:pt x="1404" y="513"/>
                  </a:lnTo>
                  <a:lnTo>
                    <a:pt x="1265" y="730"/>
                  </a:lnTo>
                  <a:lnTo>
                    <a:pt x="1039" y="953"/>
                  </a:lnTo>
                  <a:lnTo>
                    <a:pt x="942" y="1129"/>
                  </a:lnTo>
                  <a:lnTo>
                    <a:pt x="841" y="1023"/>
                  </a:lnTo>
                  <a:lnTo>
                    <a:pt x="702" y="1011"/>
                  </a:lnTo>
                  <a:lnTo>
                    <a:pt x="799" y="1240"/>
                  </a:lnTo>
                  <a:lnTo>
                    <a:pt x="694" y="1181"/>
                  </a:lnTo>
                  <a:lnTo>
                    <a:pt x="706" y="1291"/>
                  </a:lnTo>
                  <a:lnTo>
                    <a:pt x="601" y="1165"/>
                  </a:lnTo>
                  <a:lnTo>
                    <a:pt x="500" y="975"/>
                  </a:lnTo>
                  <a:lnTo>
                    <a:pt x="438" y="818"/>
                  </a:lnTo>
                  <a:lnTo>
                    <a:pt x="248" y="639"/>
                  </a:lnTo>
                  <a:lnTo>
                    <a:pt x="187" y="477"/>
                  </a:lnTo>
                  <a:lnTo>
                    <a:pt x="94" y="443"/>
                  </a:lnTo>
                  <a:lnTo>
                    <a:pt x="46" y="359"/>
                  </a:lnTo>
                  <a:lnTo>
                    <a:pt x="8" y="209"/>
                  </a:lnTo>
                  <a:lnTo>
                    <a:pt x="0" y="82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4" name="Freeform 64"/>
            <p:cNvSpPr>
              <a:spLocks/>
            </p:cNvSpPr>
            <p:nvPr/>
          </p:nvSpPr>
          <p:spPr bwMode="auto">
            <a:xfrm>
              <a:off x="2869" y="2186"/>
              <a:ext cx="163" cy="5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97" y="31"/>
                </a:cxn>
                <a:cxn ang="0">
                  <a:pos x="202" y="12"/>
                </a:cxn>
                <a:cxn ang="0">
                  <a:pos x="327" y="27"/>
                </a:cxn>
                <a:cxn ang="0">
                  <a:pos x="301" y="73"/>
                </a:cxn>
                <a:cxn ang="0">
                  <a:pos x="152" y="74"/>
                </a:cxn>
                <a:cxn ang="0">
                  <a:pos x="59" y="99"/>
                </a:cxn>
                <a:cxn ang="0">
                  <a:pos x="0" y="34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327" h="99">
                  <a:moveTo>
                    <a:pt x="21" y="0"/>
                  </a:moveTo>
                  <a:lnTo>
                    <a:pt x="97" y="31"/>
                  </a:lnTo>
                  <a:lnTo>
                    <a:pt x="202" y="12"/>
                  </a:lnTo>
                  <a:lnTo>
                    <a:pt x="327" y="27"/>
                  </a:lnTo>
                  <a:lnTo>
                    <a:pt x="301" y="73"/>
                  </a:lnTo>
                  <a:lnTo>
                    <a:pt x="152" y="74"/>
                  </a:lnTo>
                  <a:lnTo>
                    <a:pt x="59" y="99"/>
                  </a:lnTo>
                  <a:lnTo>
                    <a:pt x="0" y="34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5" name="Freeform 65"/>
            <p:cNvSpPr>
              <a:spLocks/>
            </p:cNvSpPr>
            <p:nvPr/>
          </p:nvSpPr>
          <p:spPr bwMode="auto">
            <a:xfrm>
              <a:off x="2807" y="2109"/>
              <a:ext cx="339" cy="4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95" y="59"/>
                </a:cxn>
                <a:cxn ang="0">
                  <a:pos x="245" y="23"/>
                </a:cxn>
                <a:cxn ang="0">
                  <a:pos x="321" y="29"/>
                </a:cxn>
                <a:cxn ang="0">
                  <a:pos x="391" y="12"/>
                </a:cxn>
                <a:cxn ang="0">
                  <a:pos x="551" y="23"/>
                </a:cxn>
                <a:cxn ang="0">
                  <a:pos x="612" y="0"/>
                </a:cxn>
                <a:cxn ang="0">
                  <a:pos x="678" y="44"/>
                </a:cxn>
                <a:cxn ang="0">
                  <a:pos x="644" y="59"/>
                </a:cxn>
                <a:cxn ang="0">
                  <a:pos x="589" y="40"/>
                </a:cxn>
                <a:cxn ang="0">
                  <a:pos x="503" y="52"/>
                </a:cxn>
                <a:cxn ang="0">
                  <a:pos x="403" y="52"/>
                </a:cxn>
                <a:cxn ang="0">
                  <a:pos x="309" y="74"/>
                </a:cxn>
                <a:cxn ang="0">
                  <a:pos x="220" y="63"/>
                </a:cxn>
                <a:cxn ang="0">
                  <a:pos x="123" y="82"/>
                </a:cxn>
                <a:cxn ang="0">
                  <a:pos x="58" y="92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678" h="92">
                  <a:moveTo>
                    <a:pt x="0" y="52"/>
                  </a:moveTo>
                  <a:lnTo>
                    <a:pt x="95" y="59"/>
                  </a:lnTo>
                  <a:lnTo>
                    <a:pt x="245" y="23"/>
                  </a:lnTo>
                  <a:lnTo>
                    <a:pt x="321" y="29"/>
                  </a:lnTo>
                  <a:lnTo>
                    <a:pt x="391" y="12"/>
                  </a:lnTo>
                  <a:lnTo>
                    <a:pt x="551" y="23"/>
                  </a:lnTo>
                  <a:lnTo>
                    <a:pt x="612" y="0"/>
                  </a:lnTo>
                  <a:lnTo>
                    <a:pt x="678" y="44"/>
                  </a:lnTo>
                  <a:lnTo>
                    <a:pt x="644" y="59"/>
                  </a:lnTo>
                  <a:lnTo>
                    <a:pt x="589" y="40"/>
                  </a:lnTo>
                  <a:lnTo>
                    <a:pt x="503" y="52"/>
                  </a:lnTo>
                  <a:lnTo>
                    <a:pt x="403" y="52"/>
                  </a:lnTo>
                  <a:lnTo>
                    <a:pt x="309" y="74"/>
                  </a:lnTo>
                  <a:lnTo>
                    <a:pt x="220" y="63"/>
                  </a:lnTo>
                  <a:lnTo>
                    <a:pt x="123" y="82"/>
                  </a:lnTo>
                  <a:lnTo>
                    <a:pt x="58" y="92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6" name="Freeform 66"/>
            <p:cNvSpPr>
              <a:spLocks/>
            </p:cNvSpPr>
            <p:nvPr/>
          </p:nvSpPr>
          <p:spPr bwMode="auto">
            <a:xfrm>
              <a:off x="3001" y="1741"/>
              <a:ext cx="27" cy="53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" y="55"/>
                </a:cxn>
                <a:cxn ang="0">
                  <a:pos x="0" y="104"/>
                </a:cxn>
                <a:cxn ang="0">
                  <a:pos x="56" y="40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56" h="104">
                  <a:moveTo>
                    <a:pt x="38" y="0"/>
                  </a:moveTo>
                  <a:lnTo>
                    <a:pt x="4" y="55"/>
                  </a:lnTo>
                  <a:lnTo>
                    <a:pt x="0" y="104"/>
                  </a:lnTo>
                  <a:lnTo>
                    <a:pt x="56" y="4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7" name="Freeform 67"/>
            <p:cNvSpPr>
              <a:spLocks/>
            </p:cNvSpPr>
            <p:nvPr/>
          </p:nvSpPr>
          <p:spPr bwMode="auto">
            <a:xfrm>
              <a:off x="3313" y="1842"/>
              <a:ext cx="37" cy="1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0" y="215"/>
                </a:cxn>
                <a:cxn ang="0">
                  <a:pos x="0" y="329"/>
                </a:cxn>
                <a:cxn ang="0">
                  <a:pos x="29" y="183"/>
                </a:cxn>
                <a:cxn ang="0">
                  <a:pos x="70" y="124"/>
                </a:cxn>
                <a:cxn ang="0">
                  <a:pos x="74" y="55"/>
                </a:cxn>
                <a:cxn ang="0">
                  <a:pos x="51" y="15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74" h="329">
                  <a:moveTo>
                    <a:pt x="4" y="0"/>
                  </a:moveTo>
                  <a:lnTo>
                    <a:pt x="10" y="215"/>
                  </a:lnTo>
                  <a:lnTo>
                    <a:pt x="0" y="329"/>
                  </a:lnTo>
                  <a:lnTo>
                    <a:pt x="29" y="183"/>
                  </a:lnTo>
                  <a:lnTo>
                    <a:pt x="70" y="124"/>
                  </a:lnTo>
                  <a:lnTo>
                    <a:pt x="74" y="55"/>
                  </a:lnTo>
                  <a:lnTo>
                    <a:pt x="51" y="15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8" name="Freeform 68"/>
            <p:cNvSpPr>
              <a:spLocks/>
            </p:cNvSpPr>
            <p:nvPr/>
          </p:nvSpPr>
          <p:spPr bwMode="auto">
            <a:xfrm>
              <a:off x="3323" y="1741"/>
              <a:ext cx="56" cy="93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97" y="186"/>
                </a:cxn>
                <a:cxn ang="0">
                  <a:pos x="112" y="150"/>
                </a:cxn>
                <a:cxn ang="0">
                  <a:pos x="42" y="0"/>
                </a:cxn>
                <a:cxn ang="0">
                  <a:pos x="0" y="70"/>
                </a:cxn>
                <a:cxn ang="0">
                  <a:pos x="0" y="70"/>
                </a:cxn>
              </a:cxnLst>
              <a:rect l="0" t="0" r="r" b="b"/>
              <a:pathLst>
                <a:path w="112" h="186">
                  <a:moveTo>
                    <a:pt x="0" y="70"/>
                  </a:moveTo>
                  <a:lnTo>
                    <a:pt x="97" y="186"/>
                  </a:lnTo>
                  <a:lnTo>
                    <a:pt x="112" y="150"/>
                  </a:lnTo>
                  <a:lnTo>
                    <a:pt x="42" y="0"/>
                  </a:lnTo>
                  <a:lnTo>
                    <a:pt x="0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9" name="Freeform 69"/>
            <p:cNvSpPr>
              <a:spLocks/>
            </p:cNvSpPr>
            <p:nvPr/>
          </p:nvSpPr>
          <p:spPr bwMode="auto">
            <a:xfrm>
              <a:off x="3317" y="1816"/>
              <a:ext cx="87" cy="281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154" y="175"/>
                </a:cxn>
                <a:cxn ang="0">
                  <a:pos x="119" y="296"/>
                </a:cxn>
                <a:cxn ang="0">
                  <a:pos x="95" y="380"/>
                </a:cxn>
                <a:cxn ang="0">
                  <a:pos x="34" y="467"/>
                </a:cxn>
                <a:cxn ang="0">
                  <a:pos x="53" y="513"/>
                </a:cxn>
                <a:cxn ang="0">
                  <a:pos x="7" y="561"/>
                </a:cxn>
                <a:cxn ang="0">
                  <a:pos x="0" y="454"/>
                </a:cxn>
                <a:cxn ang="0">
                  <a:pos x="60" y="388"/>
                </a:cxn>
                <a:cxn ang="0">
                  <a:pos x="108" y="274"/>
                </a:cxn>
                <a:cxn ang="0">
                  <a:pos x="146" y="118"/>
                </a:cxn>
                <a:cxn ang="0">
                  <a:pos x="173" y="0"/>
                </a:cxn>
                <a:cxn ang="0">
                  <a:pos x="173" y="0"/>
                </a:cxn>
              </a:cxnLst>
              <a:rect l="0" t="0" r="r" b="b"/>
              <a:pathLst>
                <a:path w="173" h="561">
                  <a:moveTo>
                    <a:pt x="173" y="0"/>
                  </a:moveTo>
                  <a:lnTo>
                    <a:pt x="154" y="175"/>
                  </a:lnTo>
                  <a:lnTo>
                    <a:pt x="119" y="296"/>
                  </a:lnTo>
                  <a:lnTo>
                    <a:pt x="95" y="380"/>
                  </a:lnTo>
                  <a:lnTo>
                    <a:pt x="34" y="467"/>
                  </a:lnTo>
                  <a:lnTo>
                    <a:pt x="53" y="513"/>
                  </a:lnTo>
                  <a:lnTo>
                    <a:pt x="7" y="561"/>
                  </a:lnTo>
                  <a:lnTo>
                    <a:pt x="0" y="454"/>
                  </a:lnTo>
                  <a:lnTo>
                    <a:pt x="60" y="388"/>
                  </a:lnTo>
                  <a:lnTo>
                    <a:pt x="108" y="274"/>
                  </a:lnTo>
                  <a:lnTo>
                    <a:pt x="146" y="118"/>
                  </a:lnTo>
                  <a:lnTo>
                    <a:pt x="173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0" name="Freeform 70"/>
            <p:cNvSpPr>
              <a:spLocks/>
            </p:cNvSpPr>
            <p:nvPr/>
          </p:nvSpPr>
          <p:spPr bwMode="auto">
            <a:xfrm>
              <a:off x="2728" y="1609"/>
              <a:ext cx="284" cy="69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87" y="114"/>
                </a:cxn>
                <a:cxn ang="0">
                  <a:pos x="239" y="103"/>
                </a:cxn>
                <a:cxn ang="0">
                  <a:pos x="399" y="67"/>
                </a:cxn>
                <a:cxn ang="0">
                  <a:pos x="568" y="0"/>
                </a:cxn>
                <a:cxn ang="0">
                  <a:pos x="378" y="59"/>
                </a:cxn>
                <a:cxn ang="0">
                  <a:pos x="285" y="78"/>
                </a:cxn>
                <a:cxn ang="0">
                  <a:pos x="108" y="82"/>
                </a:cxn>
                <a:cxn ang="0">
                  <a:pos x="42" y="99"/>
                </a:cxn>
                <a:cxn ang="0">
                  <a:pos x="0" y="137"/>
                </a:cxn>
                <a:cxn ang="0">
                  <a:pos x="0" y="137"/>
                </a:cxn>
              </a:cxnLst>
              <a:rect l="0" t="0" r="r" b="b"/>
              <a:pathLst>
                <a:path w="568" h="137">
                  <a:moveTo>
                    <a:pt x="0" y="137"/>
                  </a:moveTo>
                  <a:lnTo>
                    <a:pt x="87" y="114"/>
                  </a:lnTo>
                  <a:lnTo>
                    <a:pt x="239" y="103"/>
                  </a:lnTo>
                  <a:lnTo>
                    <a:pt x="399" y="67"/>
                  </a:lnTo>
                  <a:lnTo>
                    <a:pt x="568" y="0"/>
                  </a:lnTo>
                  <a:lnTo>
                    <a:pt x="378" y="59"/>
                  </a:lnTo>
                  <a:lnTo>
                    <a:pt x="285" y="78"/>
                  </a:lnTo>
                  <a:lnTo>
                    <a:pt x="108" y="82"/>
                  </a:lnTo>
                  <a:lnTo>
                    <a:pt x="42" y="99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1" name="Freeform 71"/>
            <p:cNvSpPr>
              <a:spLocks/>
            </p:cNvSpPr>
            <p:nvPr/>
          </p:nvSpPr>
          <p:spPr bwMode="auto">
            <a:xfrm>
              <a:off x="3014" y="2133"/>
              <a:ext cx="313" cy="436"/>
            </a:xfrm>
            <a:custGeom>
              <a:avLst/>
              <a:gdLst/>
              <a:ahLst/>
              <a:cxnLst>
                <a:cxn ang="0">
                  <a:pos x="614" y="0"/>
                </a:cxn>
                <a:cxn ang="0">
                  <a:pos x="582" y="247"/>
                </a:cxn>
                <a:cxn ang="0">
                  <a:pos x="506" y="403"/>
                </a:cxn>
                <a:cxn ang="0">
                  <a:pos x="388" y="542"/>
                </a:cxn>
                <a:cxn ang="0">
                  <a:pos x="122" y="751"/>
                </a:cxn>
                <a:cxn ang="0">
                  <a:pos x="0" y="872"/>
                </a:cxn>
                <a:cxn ang="0">
                  <a:pos x="156" y="743"/>
                </a:cxn>
                <a:cxn ang="0">
                  <a:pos x="405" y="549"/>
                </a:cxn>
                <a:cxn ang="0">
                  <a:pos x="510" y="437"/>
                </a:cxn>
                <a:cxn ang="0">
                  <a:pos x="593" y="304"/>
                </a:cxn>
                <a:cxn ang="0">
                  <a:pos x="626" y="165"/>
                </a:cxn>
                <a:cxn ang="0">
                  <a:pos x="614" y="0"/>
                </a:cxn>
                <a:cxn ang="0">
                  <a:pos x="614" y="0"/>
                </a:cxn>
              </a:cxnLst>
              <a:rect l="0" t="0" r="r" b="b"/>
              <a:pathLst>
                <a:path w="626" h="872">
                  <a:moveTo>
                    <a:pt x="614" y="0"/>
                  </a:moveTo>
                  <a:lnTo>
                    <a:pt x="582" y="247"/>
                  </a:lnTo>
                  <a:lnTo>
                    <a:pt x="506" y="403"/>
                  </a:lnTo>
                  <a:lnTo>
                    <a:pt x="388" y="542"/>
                  </a:lnTo>
                  <a:lnTo>
                    <a:pt x="122" y="751"/>
                  </a:lnTo>
                  <a:lnTo>
                    <a:pt x="0" y="872"/>
                  </a:lnTo>
                  <a:lnTo>
                    <a:pt x="156" y="743"/>
                  </a:lnTo>
                  <a:lnTo>
                    <a:pt x="405" y="549"/>
                  </a:lnTo>
                  <a:lnTo>
                    <a:pt x="510" y="437"/>
                  </a:lnTo>
                  <a:lnTo>
                    <a:pt x="593" y="304"/>
                  </a:lnTo>
                  <a:lnTo>
                    <a:pt x="626" y="165"/>
                  </a:lnTo>
                  <a:lnTo>
                    <a:pt x="614" y="0"/>
                  </a:lnTo>
                  <a:lnTo>
                    <a:pt x="6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2" name="Freeform 72"/>
            <p:cNvSpPr>
              <a:spLocks/>
            </p:cNvSpPr>
            <p:nvPr/>
          </p:nvSpPr>
          <p:spPr bwMode="auto">
            <a:xfrm>
              <a:off x="3325" y="2109"/>
              <a:ext cx="979" cy="10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" y="44"/>
                </a:cxn>
                <a:cxn ang="0">
                  <a:pos x="266" y="278"/>
                </a:cxn>
                <a:cxn ang="0">
                  <a:pos x="338" y="369"/>
                </a:cxn>
                <a:cxn ang="0">
                  <a:pos x="407" y="420"/>
                </a:cxn>
                <a:cxn ang="0">
                  <a:pos x="517" y="474"/>
                </a:cxn>
                <a:cxn ang="0">
                  <a:pos x="1205" y="732"/>
                </a:cxn>
                <a:cxn ang="0">
                  <a:pos x="1745" y="953"/>
                </a:cxn>
                <a:cxn ang="0">
                  <a:pos x="1783" y="1023"/>
                </a:cxn>
                <a:cxn ang="0">
                  <a:pos x="1884" y="1359"/>
                </a:cxn>
                <a:cxn ang="0">
                  <a:pos x="1935" y="1755"/>
                </a:cxn>
                <a:cxn ang="0">
                  <a:pos x="1958" y="2108"/>
                </a:cxn>
                <a:cxn ang="0">
                  <a:pos x="1869" y="2108"/>
                </a:cxn>
                <a:cxn ang="0">
                  <a:pos x="1842" y="1736"/>
                </a:cxn>
                <a:cxn ang="0">
                  <a:pos x="1804" y="1382"/>
                </a:cxn>
                <a:cxn ang="0">
                  <a:pos x="1741" y="1074"/>
                </a:cxn>
                <a:cxn ang="0">
                  <a:pos x="1724" y="1027"/>
                </a:cxn>
                <a:cxn ang="0">
                  <a:pos x="1659" y="1213"/>
                </a:cxn>
                <a:cxn ang="0">
                  <a:pos x="1549" y="1637"/>
                </a:cxn>
                <a:cxn ang="0">
                  <a:pos x="1507" y="1827"/>
                </a:cxn>
                <a:cxn ang="0">
                  <a:pos x="1536" y="1525"/>
                </a:cxn>
                <a:cxn ang="0">
                  <a:pos x="1587" y="1213"/>
                </a:cxn>
                <a:cxn ang="0">
                  <a:pos x="1635" y="975"/>
                </a:cxn>
                <a:cxn ang="0">
                  <a:pos x="1332" y="837"/>
                </a:cxn>
                <a:cxn ang="0">
                  <a:pos x="853" y="624"/>
                </a:cxn>
                <a:cxn ang="0">
                  <a:pos x="399" y="474"/>
                </a:cxn>
                <a:cxn ang="0">
                  <a:pos x="300" y="396"/>
                </a:cxn>
                <a:cxn ang="0">
                  <a:pos x="165" y="187"/>
                </a:cxn>
                <a:cxn ang="0">
                  <a:pos x="76" y="7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958" h="2108">
                  <a:moveTo>
                    <a:pt x="0" y="0"/>
                  </a:moveTo>
                  <a:lnTo>
                    <a:pt x="97" y="44"/>
                  </a:lnTo>
                  <a:lnTo>
                    <a:pt x="266" y="278"/>
                  </a:lnTo>
                  <a:lnTo>
                    <a:pt x="338" y="369"/>
                  </a:lnTo>
                  <a:lnTo>
                    <a:pt x="407" y="420"/>
                  </a:lnTo>
                  <a:lnTo>
                    <a:pt x="517" y="474"/>
                  </a:lnTo>
                  <a:lnTo>
                    <a:pt x="1205" y="732"/>
                  </a:lnTo>
                  <a:lnTo>
                    <a:pt x="1745" y="953"/>
                  </a:lnTo>
                  <a:lnTo>
                    <a:pt x="1783" y="1023"/>
                  </a:lnTo>
                  <a:lnTo>
                    <a:pt x="1884" y="1359"/>
                  </a:lnTo>
                  <a:lnTo>
                    <a:pt x="1935" y="1755"/>
                  </a:lnTo>
                  <a:lnTo>
                    <a:pt x="1958" y="2108"/>
                  </a:lnTo>
                  <a:lnTo>
                    <a:pt x="1869" y="2108"/>
                  </a:lnTo>
                  <a:lnTo>
                    <a:pt x="1842" y="1736"/>
                  </a:lnTo>
                  <a:lnTo>
                    <a:pt x="1804" y="1382"/>
                  </a:lnTo>
                  <a:lnTo>
                    <a:pt x="1741" y="1074"/>
                  </a:lnTo>
                  <a:lnTo>
                    <a:pt x="1724" y="1027"/>
                  </a:lnTo>
                  <a:lnTo>
                    <a:pt x="1659" y="1213"/>
                  </a:lnTo>
                  <a:lnTo>
                    <a:pt x="1549" y="1637"/>
                  </a:lnTo>
                  <a:lnTo>
                    <a:pt x="1507" y="1827"/>
                  </a:lnTo>
                  <a:lnTo>
                    <a:pt x="1536" y="1525"/>
                  </a:lnTo>
                  <a:lnTo>
                    <a:pt x="1587" y="1213"/>
                  </a:lnTo>
                  <a:lnTo>
                    <a:pt x="1635" y="975"/>
                  </a:lnTo>
                  <a:lnTo>
                    <a:pt x="1332" y="837"/>
                  </a:lnTo>
                  <a:lnTo>
                    <a:pt x="853" y="624"/>
                  </a:lnTo>
                  <a:lnTo>
                    <a:pt x="399" y="474"/>
                  </a:lnTo>
                  <a:lnTo>
                    <a:pt x="300" y="396"/>
                  </a:lnTo>
                  <a:lnTo>
                    <a:pt x="165" y="187"/>
                  </a:lnTo>
                  <a:lnTo>
                    <a:pt x="76" y="7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3" name="Freeform 73"/>
            <p:cNvSpPr>
              <a:spLocks/>
            </p:cNvSpPr>
            <p:nvPr/>
          </p:nvSpPr>
          <p:spPr bwMode="auto">
            <a:xfrm>
              <a:off x="3325" y="2256"/>
              <a:ext cx="252" cy="912"/>
            </a:xfrm>
            <a:custGeom>
              <a:avLst/>
              <a:gdLst/>
              <a:ahLst/>
              <a:cxnLst>
                <a:cxn ang="0">
                  <a:pos x="0" y="922"/>
                </a:cxn>
                <a:cxn ang="0">
                  <a:pos x="144" y="1169"/>
                </a:cxn>
                <a:cxn ang="0">
                  <a:pos x="235" y="1120"/>
                </a:cxn>
                <a:cxn ang="0">
                  <a:pos x="460" y="956"/>
                </a:cxn>
                <a:cxn ang="0">
                  <a:pos x="410" y="736"/>
                </a:cxn>
                <a:cxn ang="0">
                  <a:pos x="389" y="359"/>
                </a:cxn>
                <a:cxn ang="0">
                  <a:pos x="327" y="194"/>
                </a:cxn>
                <a:cxn ang="0">
                  <a:pos x="241" y="0"/>
                </a:cxn>
                <a:cxn ang="0">
                  <a:pos x="365" y="135"/>
                </a:cxn>
                <a:cxn ang="0">
                  <a:pos x="424" y="346"/>
                </a:cxn>
                <a:cxn ang="0">
                  <a:pos x="466" y="800"/>
                </a:cxn>
                <a:cxn ang="0">
                  <a:pos x="504" y="1000"/>
                </a:cxn>
                <a:cxn ang="0">
                  <a:pos x="386" y="1061"/>
                </a:cxn>
                <a:cxn ang="0">
                  <a:pos x="173" y="1217"/>
                </a:cxn>
                <a:cxn ang="0">
                  <a:pos x="310" y="1481"/>
                </a:cxn>
                <a:cxn ang="0">
                  <a:pos x="300" y="1536"/>
                </a:cxn>
                <a:cxn ang="0">
                  <a:pos x="139" y="1823"/>
                </a:cxn>
                <a:cxn ang="0">
                  <a:pos x="72" y="1819"/>
                </a:cxn>
                <a:cxn ang="0">
                  <a:pos x="237" y="1545"/>
                </a:cxn>
                <a:cxn ang="0">
                  <a:pos x="249" y="1488"/>
                </a:cxn>
                <a:cxn ang="0">
                  <a:pos x="234" y="1424"/>
                </a:cxn>
                <a:cxn ang="0">
                  <a:pos x="118" y="1177"/>
                </a:cxn>
                <a:cxn ang="0">
                  <a:pos x="0" y="922"/>
                </a:cxn>
                <a:cxn ang="0">
                  <a:pos x="0" y="922"/>
                </a:cxn>
              </a:cxnLst>
              <a:rect l="0" t="0" r="r" b="b"/>
              <a:pathLst>
                <a:path w="504" h="1823">
                  <a:moveTo>
                    <a:pt x="0" y="922"/>
                  </a:moveTo>
                  <a:lnTo>
                    <a:pt x="144" y="1169"/>
                  </a:lnTo>
                  <a:lnTo>
                    <a:pt x="235" y="1120"/>
                  </a:lnTo>
                  <a:lnTo>
                    <a:pt x="460" y="956"/>
                  </a:lnTo>
                  <a:lnTo>
                    <a:pt x="410" y="736"/>
                  </a:lnTo>
                  <a:lnTo>
                    <a:pt x="389" y="359"/>
                  </a:lnTo>
                  <a:lnTo>
                    <a:pt x="327" y="194"/>
                  </a:lnTo>
                  <a:lnTo>
                    <a:pt x="241" y="0"/>
                  </a:lnTo>
                  <a:lnTo>
                    <a:pt x="365" y="135"/>
                  </a:lnTo>
                  <a:lnTo>
                    <a:pt x="424" y="346"/>
                  </a:lnTo>
                  <a:lnTo>
                    <a:pt x="466" y="800"/>
                  </a:lnTo>
                  <a:lnTo>
                    <a:pt x="504" y="1000"/>
                  </a:lnTo>
                  <a:lnTo>
                    <a:pt x="386" y="1061"/>
                  </a:lnTo>
                  <a:lnTo>
                    <a:pt x="173" y="1217"/>
                  </a:lnTo>
                  <a:lnTo>
                    <a:pt x="310" y="1481"/>
                  </a:lnTo>
                  <a:lnTo>
                    <a:pt x="300" y="1536"/>
                  </a:lnTo>
                  <a:lnTo>
                    <a:pt x="139" y="1823"/>
                  </a:lnTo>
                  <a:lnTo>
                    <a:pt x="72" y="1819"/>
                  </a:lnTo>
                  <a:lnTo>
                    <a:pt x="237" y="1545"/>
                  </a:lnTo>
                  <a:lnTo>
                    <a:pt x="249" y="1488"/>
                  </a:lnTo>
                  <a:lnTo>
                    <a:pt x="234" y="1424"/>
                  </a:lnTo>
                  <a:lnTo>
                    <a:pt x="118" y="1177"/>
                  </a:lnTo>
                  <a:lnTo>
                    <a:pt x="0" y="922"/>
                  </a:lnTo>
                  <a:lnTo>
                    <a:pt x="0" y="9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4" name="Freeform 74"/>
            <p:cNvSpPr>
              <a:spLocks/>
            </p:cNvSpPr>
            <p:nvPr/>
          </p:nvSpPr>
          <p:spPr bwMode="auto">
            <a:xfrm>
              <a:off x="3050" y="2153"/>
              <a:ext cx="332" cy="1013"/>
            </a:xfrm>
            <a:custGeom>
              <a:avLst/>
              <a:gdLst/>
              <a:ahLst/>
              <a:cxnLst>
                <a:cxn ang="0">
                  <a:pos x="592" y="0"/>
                </a:cxn>
                <a:cxn ang="0">
                  <a:pos x="630" y="159"/>
                </a:cxn>
                <a:cxn ang="0">
                  <a:pos x="616" y="346"/>
                </a:cxn>
                <a:cxn ang="0">
                  <a:pos x="557" y="536"/>
                </a:cxn>
                <a:cxn ang="0">
                  <a:pos x="382" y="960"/>
                </a:cxn>
                <a:cxn ang="0">
                  <a:pos x="168" y="1511"/>
                </a:cxn>
                <a:cxn ang="0">
                  <a:pos x="0" y="2026"/>
                </a:cxn>
                <a:cxn ang="0">
                  <a:pos x="78" y="2026"/>
                </a:cxn>
                <a:cxn ang="0">
                  <a:pos x="183" y="1597"/>
                </a:cxn>
                <a:cxn ang="0">
                  <a:pos x="327" y="1176"/>
                </a:cxn>
                <a:cxn ang="0">
                  <a:pos x="485" y="810"/>
                </a:cxn>
                <a:cxn ang="0">
                  <a:pos x="609" y="481"/>
                </a:cxn>
                <a:cxn ang="0">
                  <a:pos x="660" y="268"/>
                </a:cxn>
                <a:cxn ang="0">
                  <a:pos x="664" y="125"/>
                </a:cxn>
                <a:cxn ang="0">
                  <a:pos x="630" y="34"/>
                </a:cxn>
                <a:cxn ang="0">
                  <a:pos x="592" y="0"/>
                </a:cxn>
                <a:cxn ang="0">
                  <a:pos x="592" y="0"/>
                </a:cxn>
              </a:cxnLst>
              <a:rect l="0" t="0" r="r" b="b"/>
              <a:pathLst>
                <a:path w="664" h="2026">
                  <a:moveTo>
                    <a:pt x="592" y="0"/>
                  </a:moveTo>
                  <a:lnTo>
                    <a:pt x="630" y="159"/>
                  </a:lnTo>
                  <a:lnTo>
                    <a:pt x="616" y="346"/>
                  </a:lnTo>
                  <a:lnTo>
                    <a:pt x="557" y="536"/>
                  </a:lnTo>
                  <a:lnTo>
                    <a:pt x="382" y="960"/>
                  </a:lnTo>
                  <a:lnTo>
                    <a:pt x="168" y="1511"/>
                  </a:lnTo>
                  <a:lnTo>
                    <a:pt x="0" y="2026"/>
                  </a:lnTo>
                  <a:lnTo>
                    <a:pt x="78" y="2026"/>
                  </a:lnTo>
                  <a:lnTo>
                    <a:pt x="183" y="1597"/>
                  </a:lnTo>
                  <a:lnTo>
                    <a:pt x="327" y="1176"/>
                  </a:lnTo>
                  <a:lnTo>
                    <a:pt x="485" y="810"/>
                  </a:lnTo>
                  <a:lnTo>
                    <a:pt x="609" y="481"/>
                  </a:lnTo>
                  <a:lnTo>
                    <a:pt x="660" y="268"/>
                  </a:lnTo>
                  <a:lnTo>
                    <a:pt x="664" y="125"/>
                  </a:lnTo>
                  <a:lnTo>
                    <a:pt x="630" y="34"/>
                  </a:lnTo>
                  <a:lnTo>
                    <a:pt x="592" y="0"/>
                  </a:lnTo>
                  <a:lnTo>
                    <a:pt x="5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5" name="Freeform 75"/>
            <p:cNvSpPr>
              <a:spLocks/>
            </p:cNvSpPr>
            <p:nvPr/>
          </p:nvSpPr>
          <p:spPr bwMode="auto">
            <a:xfrm>
              <a:off x="2800" y="2575"/>
              <a:ext cx="187" cy="580"/>
            </a:xfrm>
            <a:custGeom>
              <a:avLst/>
              <a:gdLst/>
              <a:ahLst/>
              <a:cxnLst>
                <a:cxn ang="0">
                  <a:pos x="69" y="350"/>
                </a:cxn>
                <a:cxn ang="0">
                  <a:pos x="76" y="277"/>
                </a:cxn>
                <a:cxn ang="0">
                  <a:pos x="90" y="190"/>
                </a:cxn>
                <a:cxn ang="0">
                  <a:pos x="139" y="85"/>
                </a:cxn>
                <a:cxn ang="0">
                  <a:pos x="217" y="17"/>
                </a:cxn>
                <a:cxn ang="0">
                  <a:pos x="318" y="0"/>
                </a:cxn>
                <a:cxn ang="0">
                  <a:pos x="375" y="34"/>
                </a:cxn>
                <a:cxn ang="0">
                  <a:pos x="276" y="30"/>
                </a:cxn>
                <a:cxn ang="0">
                  <a:pos x="196" y="64"/>
                </a:cxn>
                <a:cxn ang="0">
                  <a:pos x="152" y="135"/>
                </a:cxn>
                <a:cxn ang="0">
                  <a:pos x="200" y="264"/>
                </a:cxn>
                <a:cxn ang="0">
                  <a:pos x="200" y="338"/>
                </a:cxn>
                <a:cxn ang="0">
                  <a:pos x="272" y="372"/>
                </a:cxn>
                <a:cxn ang="0">
                  <a:pos x="169" y="389"/>
                </a:cxn>
                <a:cxn ang="0">
                  <a:pos x="149" y="545"/>
                </a:cxn>
                <a:cxn ang="0">
                  <a:pos x="69" y="813"/>
                </a:cxn>
                <a:cxn ang="0">
                  <a:pos x="0" y="1159"/>
                </a:cxn>
                <a:cxn ang="0">
                  <a:pos x="42" y="792"/>
                </a:cxn>
                <a:cxn ang="0">
                  <a:pos x="149" y="359"/>
                </a:cxn>
                <a:cxn ang="0">
                  <a:pos x="124" y="294"/>
                </a:cxn>
                <a:cxn ang="0">
                  <a:pos x="42" y="467"/>
                </a:cxn>
                <a:cxn ang="0">
                  <a:pos x="69" y="350"/>
                </a:cxn>
                <a:cxn ang="0">
                  <a:pos x="69" y="350"/>
                </a:cxn>
              </a:cxnLst>
              <a:rect l="0" t="0" r="r" b="b"/>
              <a:pathLst>
                <a:path w="375" h="1159">
                  <a:moveTo>
                    <a:pt x="69" y="350"/>
                  </a:moveTo>
                  <a:lnTo>
                    <a:pt x="76" y="277"/>
                  </a:lnTo>
                  <a:lnTo>
                    <a:pt x="90" y="190"/>
                  </a:lnTo>
                  <a:lnTo>
                    <a:pt x="139" y="85"/>
                  </a:lnTo>
                  <a:lnTo>
                    <a:pt x="217" y="17"/>
                  </a:lnTo>
                  <a:lnTo>
                    <a:pt x="318" y="0"/>
                  </a:lnTo>
                  <a:lnTo>
                    <a:pt x="375" y="34"/>
                  </a:lnTo>
                  <a:lnTo>
                    <a:pt x="276" y="30"/>
                  </a:lnTo>
                  <a:lnTo>
                    <a:pt x="196" y="64"/>
                  </a:lnTo>
                  <a:lnTo>
                    <a:pt x="152" y="135"/>
                  </a:lnTo>
                  <a:lnTo>
                    <a:pt x="200" y="264"/>
                  </a:lnTo>
                  <a:lnTo>
                    <a:pt x="200" y="338"/>
                  </a:lnTo>
                  <a:lnTo>
                    <a:pt x="272" y="372"/>
                  </a:lnTo>
                  <a:lnTo>
                    <a:pt x="169" y="389"/>
                  </a:lnTo>
                  <a:lnTo>
                    <a:pt x="149" y="545"/>
                  </a:lnTo>
                  <a:lnTo>
                    <a:pt x="69" y="813"/>
                  </a:lnTo>
                  <a:lnTo>
                    <a:pt x="0" y="1159"/>
                  </a:lnTo>
                  <a:lnTo>
                    <a:pt x="42" y="792"/>
                  </a:lnTo>
                  <a:lnTo>
                    <a:pt x="149" y="359"/>
                  </a:lnTo>
                  <a:lnTo>
                    <a:pt x="124" y="294"/>
                  </a:lnTo>
                  <a:lnTo>
                    <a:pt x="42" y="467"/>
                  </a:lnTo>
                  <a:lnTo>
                    <a:pt x="69" y="350"/>
                  </a:lnTo>
                  <a:lnTo>
                    <a:pt x="69" y="3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6" name="Freeform 76"/>
            <p:cNvSpPr>
              <a:spLocks/>
            </p:cNvSpPr>
            <p:nvPr/>
          </p:nvSpPr>
          <p:spPr bwMode="auto">
            <a:xfrm>
              <a:off x="3004" y="2596"/>
              <a:ext cx="170" cy="215"/>
            </a:xfrm>
            <a:custGeom>
              <a:avLst/>
              <a:gdLst/>
              <a:ahLst/>
              <a:cxnLst>
                <a:cxn ang="0">
                  <a:pos x="105" y="89"/>
                </a:cxn>
                <a:cxn ang="0">
                  <a:pos x="162" y="178"/>
                </a:cxn>
                <a:cxn ang="0">
                  <a:pos x="243" y="325"/>
                </a:cxn>
                <a:cxn ang="0">
                  <a:pos x="340" y="429"/>
                </a:cxn>
                <a:cxn ang="0">
                  <a:pos x="217" y="325"/>
                </a:cxn>
                <a:cxn ang="0">
                  <a:pos x="110" y="209"/>
                </a:cxn>
                <a:cxn ang="0">
                  <a:pos x="21" y="296"/>
                </a:cxn>
                <a:cxn ang="0">
                  <a:pos x="86" y="165"/>
                </a:cxn>
                <a:cxn ang="0">
                  <a:pos x="63" y="83"/>
                </a:cxn>
                <a:cxn ang="0">
                  <a:pos x="0" y="0"/>
                </a:cxn>
                <a:cxn ang="0">
                  <a:pos x="105" y="89"/>
                </a:cxn>
                <a:cxn ang="0">
                  <a:pos x="105" y="89"/>
                </a:cxn>
              </a:cxnLst>
              <a:rect l="0" t="0" r="r" b="b"/>
              <a:pathLst>
                <a:path w="340" h="429">
                  <a:moveTo>
                    <a:pt x="105" y="89"/>
                  </a:moveTo>
                  <a:lnTo>
                    <a:pt x="162" y="178"/>
                  </a:lnTo>
                  <a:lnTo>
                    <a:pt x="243" y="325"/>
                  </a:lnTo>
                  <a:lnTo>
                    <a:pt x="340" y="429"/>
                  </a:lnTo>
                  <a:lnTo>
                    <a:pt x="217" y="325"/>
                  </a:lnTo>
                  <a:lnTo>
                    <a:pt x="110" y="209"/>
                  </a:lnTo>
                  <a:lnTo>
                    <a:pt x="21" y="296"/>
                  </a:lnTo>
                  <a:lnTo>
                    <a:pt x="86" y="165"/>
                  </a:lnTo>
                  <a:lnTo>
                    <a:pt x="63" y="83"/>
                  </a:lnTo>
                  <a:lnTo>
                    <a:pt x="0" y="0"/>
                  </a:lnTo>
                  <a:lnTo>
                    <a:pt x="105" y="89"/>
                  </a:lnTo>
                  <a:lnTo>
                    <a:pt x="105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7" name="Freeform 77"/>
            <p:cNvSpPr>
              <a:spLocks/>
            </p:cNvSpPr>
            <p:nvPr/>
          </p:nvSpPr>
          <p:spPr bwMode="auto">
            <a:xfrm>
              <a:off x="3008" y="2776"/>
              <a:ext cx="42" cy="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194"/>
                </a:cxn>
                <a:cxn ang="0">
                  <a:pos x="68" y="275"/>
                </a:cxn>
                <a:cxn ang="0">
                  <a:pos x="72" y="376"/>
                </a:cxn>
                <a:cxn ang="0">
                  <a:pos x="72" y="610"/>
                </a:cxn>
                <a:cxn ang="0">
                  <a:pos x="83" y="773"/>
                </a:cxn>
                <a:cxn ang="0">
                  <a:pos x="28" y="770"/>
                </a:cxn>
                <a:cxn ang="0">
                  <a:pos x="34" y="587"/>
                </a:cxn>
                <a:cxn ang="0">
                  <a:pos x="51" y="336"/>
                </a:cxn>
                <a:cxn ang="0">
                  <a:pos x="41" y="207"/>
                </a:cxn>
                <a:cxn ang="0">
                  <a:pos x="17" y="8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3" h="773">
                  <a:moveTo>
                    <a:pt x="0" y="0"/>
                  </a:moveTo>
                  <a:lnTo>
                    <a:pt x="55" y="194"/>
                  </a:lnTo>
                  <a:lnTo>
                    <a:pt x="68" y="275"/>
                  </a:lnTo>
                  <a:lnTo>
                    <a:pt x="72" y="376"/>
                  </a:lnTo>
                  <a:lnTo>
                    <a:pt x="72" y="610"/>
                  </a:lnTo>
                  <a:lnTo>
                    <a:pt x="83" y="773"/>
                  </a:lnTo>
                  <a:lnTo>
                    <a:pt x="28" y="770"/>
                  </a:lnTo>
                  <a:lnTo>
                    <a:pt x="34" y="587"/>
                  </a:lnTo>
                  <a:lnTo>
                    <a:pt x="51" y="336"/>
                  </a:lnTo>
                  <a:lnTo>
                    <a:pt x="41" y="207"/>
                  </a:lnTo>
                  <a:lnTo>
                    <a:pt x="17" y="8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8" name="Freeform 78"/>
            <p:cNvSpPr>
              <a:spLocks/>
            </p:cNvSpPr>
            <p:nvPr/>
          </p:nvSpPr>
          <p:spPr bwMode="auto">
            <a:xfrm>
              <a:off x="2785" y="2265"/>
              <a:ext cx="46" cy="881"/>
            </a:xfrm>
            <a:custGeom>
              <a:avLst/>
              <a:gdLst/>
              <a:ahLst/>
              <a:cxnLst>
                <a:cxn ang="0">
                  <a:pos x="59" y="40"/>
                </a:cxn>
                <a:cxn ang="0">
                  <a:pos x="72" y="251"/>
                </a:cxn>
                <a:cxn ang="0">
                  <a:pos x="93" y="559"/>
                </a:cxn>
                <a:cxn ang="0">
                  <a:pos x="72" y="770"/>
                </a:cxn>
                <a:cxn ang="0">
                  <a:pos x="38" y="1135"/>
                </a:cxn>
                <a:cxn ang="0">
                  <a:pos x="21" y="1464"/>
                </a:cxn>
                <a:cxn ang="0">
                  <a:pos x="21" y="1762"/>
                </a:cxn>
                <a:cxn ang="0">
                  <a:pos x="0" y="1420"/>
                </a:cxn>
                <a:cxn ang="0">
                  <a:pos x="0" y="1047"/>
                </a:cxn>
                <a:cxn ang="0">
                  <a:pos x="47" y="599"/>
                </a:cxn>
                <a:cxn ang="0">
                  <a:pos x="34" y="196"/>
                </a:cxn>
                <a:cxn ang="0">
                  <a:pos x="47" y="0"/>
                </a:cxn>
                <a:cxn ang="0">
                  <a:pos x="59" y="40"/>
                </a:cxn>
                <a:cxn ang="0">
                  <a:pos x="59" y="40"/>
                </a:cxn>
              </a:cxnLst>
              <a:rect l="0" t="0" r="r" b="b"/>
              <a:pathLst>
                <a:path w="93" h="1762">
                  <a:moveTo>
                    <a:pt x="59" y="40"/>
                  </a:moveTo>
                  <a:lnTo>
                    <a:pt x="72" y="251"/>
                  </a:lnTo>
                  <a:lnTo>
                    <a:pt x="93" y="559"/>
                  </a:lnTo>
                  <a:lnTo>
                    <a:pt x="72" y="770"/>
                  </a:lnTo>
                  <a:lnTo>
                    <a:pt x="38" y="1135"/>
                  </a:lnTo>
                  <a:lnTo>
                    <a:pt x="21" y="1464"/>
                  </a:lnTo>
                  <a:lnTo>
                    <a:pt x="21" y="1762"/>
                  </a:lnTo>
                  <a:lnTo>
                    <a:pt x="0" y="1420"/>
                  </a:lnTo>
                  <a:lnTo>
                    <a:pt x="0" y="1047"/>
                  </a:lnTo>
                  <a:lnTo>
                    <a:pt x="47" y="599"/>
                  </a:lnTo>
                  <a:lnTo>
                    <a:pt x="34" y="196"/>
                  </a:lnTo>
                  <a:lnTo>
                    <a:pt x="47" y="0"/>
                  </a:lnTo>
                  <a:lnTo>
                    <a:pt x="59" y="40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9" name="Freeform 79"/>
            <p:cNvSpPr>
              <a:spLocks/>
            </p:cNvSpPr>
            <p:nvPr/>
          </p:nvSpPr>
          <p:spPr bwMode="auto">
            <a:xfrm>
              <a:off x="2503" y="2276"/>
              <a:ext cx="311" cy="891"/>
            </a:xfrm>
            <a:custGeom>
              <a:avLst/>
              <a:gdLst/>
              <a:ahLst/>
              <a:cxnLst>
                <a:cxn ang="0">
                  <a:pos x="572" y="21"/>
                </a:cxn>
                <a:cxn ang="0">
                  <a:pos x="489" y="108"/>
                </a:cxn>
                <a:cxn ang="0">
                  <a:pos x="293" y="525"/>
                </a:cxn>
                <a:cxn ang="0">
                  <a:pos x="139" y="802"/>
                </a:cxn>
                <a:cxn ang="0">
                  <a:pos x="217" y="990"/>
                </a:cxn>
                <a:cxn ang="0">
                  <a:pos x="6" y="1272"/>
                </a:cxn>
                <a:cxn ang="0">
                  <a:pos x="0" y="1329"/>
                </a:cxn>
                <a:cxn ang="0">
                  <a:pos x="48" y="1781"/>
                </a:cxn>
                <a:cxn ang="0">
                  <a:pos x="84" y="1777"/>
                </a:cxn>
                <a:cxn ang="0">
                  <a:pos x="42" y="1357"/>
                </a:cxn>
                <a:cxn ang="0">
                  <a:pos x="46" y="1294"/>
                </a:cxn>
                <a:cxn ang="0">
                  <a:pos x="71" y="1247"/>
                </a:cxn>
                <a:cxn ang="0">
                  <a:pos x="255" y="994"/>
                </a:cxn>
                <a:cxn ang="0">
                  <a:pos x="247" y="948"/>
                </a:cxn>
                <a:cxn ang="0">
                  <a:pos x="175" y="810"/>
                </a:cxn>
                <a:cxn ang="0">
                  <a:pos x="181" y="781"/>
                </a:cxn>
                <a:cxn ang="0">
                  <a:pos x="369" y="439"/>
                </a:cxn>
                <a:cxn ang="0">
                  <a:pos x="510" y="139"/>
                </a:cxn>
                <a:cxn ang="0">
                  <a:pos x="624" y="0"/>
                </a:cxn>
                <a:cxn ang="0">
                  <a:pos x="572" y="21"/>
                </a:cxn>
                <a:cxn ang="0">
                  <a:pos x="572" y="21"/>
                </a:cxn>
              </a:cxnLst>
              <a:rect l="0" t="0" r="r" b="b"/>
              <a:pathLst>
                <a:path w="624" h="1781">
                  <a:moveTo>
                    <a:pt x="572" y="21"/>
                  </a:moveTo>
                  <a:lnTo>
                    <a:pt x="489" y="108"/>
                  </a:lnTo>
                  <a:lnTo>
                    <a:pt x="293" y="525"/>
                  </a:lnTo>
                  <a:lnTo>
                    <a:pt x="139" y="802"/>
                  </a:lnTo>
                  <a:lnTo>
                    <a:pt x="217" y="990"/>
                  </a:lnTo>
                  <a:lnTo>
                    <a:pt x="6" y="1272"/>
                  </a:lnTo>
                  <a:lnTo>
                    <a:pt x="0" y="1329"/>
                  </a:lnTo>
                  <a:lnTo>
                    <a:pt x="48" y="1781"/>
                  </a:lnTo>
                  <a:lnTo>
                    <a:pt x="84" y="1777"/>
                  </a:lnTo>
                  <a:lnTo>
                    <a:pt x="42" y="1357"/>
                  </a:lnTo>
                  <a:lnTo>
                    <a:pt x="46" y="1294"/>
                  </a:lnTo>
                  <a:lnTo>
                    <a:pt x="71" y="1247"/>
                  </a:lnTo>
                  <a:lnTo>
                    <a:pt x="255" y="994"/>
                  </a:lnTo>
                  <a:lnTo>
                    <a:pt x="247" y="948"/>
                  </a:lnTo>
                  <a:lnTo>
                    <a:pt x="175" y="810"/>
                  </a:lnTo>
                  <a:lnTo>
                    <a:pt x="181" y="781"/>
                  </a:lnTo>
                  <a:lnTo>
                    <a:pt x="369" y="439"/>
                  </a:lnTo>
                  <a:lnTo>
                    <a:pt x="510" y="139"/>
                  </a:lnTo>
                  <a:lnTo>
                    <a:pt x="624" y="0"/>
                  </a:lnTo>
                  <a:lnTo>
                    <a:pt x="572" y="21"/>
                  </a:lnTo>
                  <a:lnTo>
                    <a:pt x="572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0" name="Freeform 80"/>
            <p:cNvSpPr>
              <a:spLocks/>
            </p:cNvSpPr>
            <p:nvPr/>
          </p:nvSpPr>
          <p:spPr bwMode="auto">
            <a:xfrm>
              <a:off x="2179" y="2256"/>
              <a:ext cx="650" cy="513"/>
            </a:xfrm>
            <a:custGeom>
              <a:avLst/>
              <a:gdLst/>
              <a:ahLst/>
              <a:cxnLst>
                <a:cxn ang="0">
                  <a:pos x="1211" y="0"/>
                </a:cxn>
                <a:cxn ang="0">
                  <a:pos x="1023" y="53"/>
                </a:cxn>
                <a:cxn ang="0">
                  <a:pos x="713" y="110"/>
                </a:cxn>
                <a:cxn ang="0">
                  <a:pos x="475" y="175"/>
                </a:cxn>
                <a:cxn ang="0">
                  <a:pos x="380" y="217"/>
                </a:cxn>
                <a:cxn ang="0">
                  <a:pos x="272" y="236"/>
                </a:cxn>
                <a:cxn ang="0">
                  <a:pos x="203" y="298"/>
                </a:cxn>
                <a:cxn ang="0">
                  <a:pos x="59" y="597"/>
                </a:cxn>
                <a:cxn ang="0">
                  <a:pos x="28" y="747"/>
                </a:cxn>
                <a:cxn ang="0">
                  <a:pos x="0" y="804"/>
                </a:cxn>
                <a:cxn ang="0">
                  <a:pos x="78" y="922"/>
                </a:cxn>
                <a:cxn ang="0">
                  <a:pos x="95" y="793"/>
                </a:cxn>
                <a:cxn ang="0">
                  <a:pos x="99" y="620"/>
                </a:cxn>
                <a:cxn ang="0">
                  <a:pos x="129" y="490"/>
                </a:cxn>
                <a:cxn ang="0">
                  <a:pos x="234" y="306"/>
                </a:cxn>
                <a:cxn ang="0">
                  <a:pos x="304" y="266"/>
                </a:cxn>
                <a:cxn ang="0">
                  <a:pos x="209" y="540"/>
                </a:cxn>
                <a:cxn ang="0">
                  <a:pos x="178" y="736"/>
                </a:cxn>
                <a:cxn ang="0">
                  <a:pos x="178" y="1025"/>
                </a:cxn>
                <a:cxn ang="0">
                  <a:pos x="213" y="715"/>
                </a:cxn>
                <a:cxn ang="0">
                  <a:pos x="270" y="506"/>
                </a:cxn>
                <a:cxn ang="0">
                  <a:pos x="346" y="342"/>
                </a:cxn>
                <a:cxn ang="0">
                  <a:pos x="395" y="266"/>
                </a:cxn>
                <a:cxn ang="0">
                  <a:pos x="433" y="228"/>
                </a:cxn>
                <a:cxn ang="0">
                  <a:pos x="713" y="160"/>
                </a:cxn>
                <a:cxn ang="0">
                  <a:pos x="952" y="118"/>
                </a:cxn>
                <a:cxn ang="0">
                  <a:pos x="1068" y="85"/>
                </a:cxn>
                <a:cxn ang="0">
                  <a:pos x="1165" y="49"/>
                </a:cxn>
                <a:cxn ang="0">
                  <a:pos x="1298" y="32"/>
                </a:cxn>
                <a:cxn ang="0">
                  <a:pos x="1211" y="0"/>
                </a:cxn>
                <a:cxn ang="0">
                  <a:pos x="1211" y="0"/>
                </a:cxn>
              </a:cxnLst>
              <a:rect l="0" t="0" r="r" b="b"/>
              <a:pathLst>
                <a:path w="1298" h="1025">
                  <a:moveTo>
                    <a:pt x="1211" y="0"/>
                  </a:moveTo>
                  <a:lnTo>
                    <a:pt x="1023" y="53"/>
                  </a:lnTo>
                  <a:lnTo>
                    <a:pt x="713" y="110"/>
                  </a:lnTo>
                  <a:lnTo>
                    <a:pt x="475" y="175"/>
                  </a:lnTo>
                  <a:lnTo>
                    <a:pt x="380" y="217"/>
                  </a:lnTo>
                  <a:lnTo>
                    <a:pt x="272" y="236"/>
                  </a:lnTo>
                  <a:lnTo>
                    <a:pt x="203" y="298"/>
                  </a:lnTo>
                  <a:lnTo>
                    <a:pt x="59" y="597"/>
                  </a:lnTo>
                  <a:lnTo>
                    <a:pt x="28" y="747"/>
                  </a:lnTo>
                  <a:lnTo>
                    <a:pt x="0" y="804"/>
                  </a:lnTo>
                  <a:lnTo>
                    <a:pt x="78" y="922"/>
                  </a:lnTo>
                  <a:lnTo>
                    <a:pt x="95" y="793"/>
                  </a:lnTo>
                  <a:lnTo>
                    <a:pt x="99" y="620"/>
                  </a:lnTo>
                  <a:lnTo>
                    <a:pt x="129" y="490"/>
                  </a:lnTo>
                  <a:lnTo>
                    <a:pt x="234" y="306"/>
                  </a:lnTo>
                  <a:lnTo>
                    <a:pt x="304" y="266"/>
                  </a:lnTo>
                  <a:lnTo>
                    <a:pt x="209" y="540"/>
                  </a:lnTo>
                  <a:lnTo>
                    <a:pt x="178" y="736"/>
                  </a:lnTo>
                  <a:lnTo>
                    <a:pt x="178" y="1025"/>
                  </a:lnTo>
                  <a:lnTo>
                    <a:pt x="213" y="715"/>
                  </a:lnTo>
                  <a:lnTo>
                    <a:pt x="270" y="506"/>
                  </a:lnTo>
                  <a:lnTo>
                    <a:pt x="346" y="342"/>
                  </a:lnTo>
                  <a:lnTo>
                    <a:pt x="395" y="266"/>
                  </a:lnTo>
                  <a:lnTo>
                    <a:pt x="433" y="228"/>
                  </a:lnTo>
                  <a:lnTo>
                    <a:pt x="713" y="160"/>
                  </a:lnTo>
                  <a:lnTo>
                    <a:pt x="952" y="118"/>
                  </a:lnTo>
                  <a:lnTo>
                    <a:pt x="1068" y="85"/>
                  </a:lnTo>
                  <a:lnTo>
                    <a:pt x="1165" y="49"/>
                  </a:lnTo>
                  <a:lnTo>
                    <a:pt x="1298" y="32"/>
                  </a:lnTo>
                  <a:lnTo>
                    <a:pt x="1211" y="0"/>
                  </a:lnTo>
                  <a:lnTo>
                    <a:pt x="12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1" name="Freeform 81"/>
            <p:cNvSpPr>
              <a:spLocks/>
            </p:cNvSpPr>
            <p:nvPr/>
          </p:nvSpPr>
          <p:spPr bwMode="auto">
            <a:xfrm>
              <a:off x="2028" y="2301"/>
              <a:ext cx="335" cy="635"/>
            </a:xfrm>
            <a:custGeom>
              <a:avLst/>
              <a:gdLst/>
              <a:ahLst/>
              <a:cxnLst>
                <a:cxn ang="0">
                  <a:pos x="565" y="1247"/>
                </a:cxn>
                <a:cxn ang="0">
                  <a:pos x="561" y="1188"/>
                </a:cxn>
                <a:cxn ang="0">
                  <a:pos x="582" y="1169"/>
                </a:cxn>
                <a:cxn ang="0">
                  <a:pos x="135" y="515"/>
                </a:cxn>
                <a:cxn ang="0">
                  <a:pos x="105" y="515"/>
                </a:cxn>
                <a:cxn ang="0">
                  <a:pos x="0" y="287"/>
                </a:cxn>
                <a:cxn ang="0">
                  <a:pos x="21" y="107"/>
                </a:cxn>
                <a:cxn ang="0">
                  <a:pos x="6" y="57"/>
                </a:cxn>
                <a:cxn ang="0">
                  <a:pos x="23" y="0"/>
                </a:cxn>
                <a:cxn ang="0">
                  <a:pos x="56" y="14"/>
                </a:cxn>
                <a:cxn ang="0">
                  <a:pos x="77" y="57"/>
                </a:cxn>
                <a:cxn ang="0">
                  <a:pos x="21" y="274"/>
                </a:cxn>
                <a:cxn ang="0">
                  <a:pos x="35" y="320"/>
                </a:cxn>
                <a:cxn ang="0">
                  <a:pos x="565" y="1095"/>
                </a:cxn>
                <a:cxn ang="0">
                  <a:pos x="670" y="1084"/>
                </a:cxn>
                <a:cxn ang="0">
                  <a:pos x="645" y="1137"/>
                </a:cxn>
                <a:cxn ang="0">
                  <a:pos x="603" y="1190"/>
                </a:cxn>
                <a:cxn ang="0">
                  <a:pos x="603" y="1234"/>
                </a:cxn>
                <a:cxn ang="0">
                  <a:pos x="575" y="1270"/>
                </a:cxn>
                <a:cxn ang="0">
                  <a:pos x="565" y="1247"/>
                </a:cxn>
                <a:cxn ang="0">
                  <a:pos x="565" y="1247"/>
                </a:cxn>
              </a:cxnLst>
              <a:rect l="0" t="0" r="r" b="b"/>
              <a:pathLst>
                <a:path w="670" h="1270">
                  <a:moveTo>
                    <a:pt x="565" y="1247"/>
                  </a:moveTo>
                  <a:lnTo>
                    <a:pt x="561" y="1188"/>
                  </a:lnTo>
                  <a:lnTo>
                    <a:pt x="582" y="1169"/>
                  </a:lnTo>
                  <a:lnTo>
                    <a:pt x="135" y="515"/>
                  </a:lnTo>
                  <a:lnTo>
                    <a:pt x="105" y="515"/>
                  </a:lnTo>
                  <a:lnTo>
                    <a:pt x="0" y="287"/>
                  </a:lnTo>
                  <a:lnTo>
                    <a:pt x="21" y="107"/>
                  </a:lnTo>
                  <a:lnTo>
                    <a:pt x="6" y="57"/>
                  </a:lnTo>
                  <a:lnTo>
                    <a:pt x="23" y="0"/>
                  </a:lnTo>
                  <a:lnTo>
                    <a:pt x="56" y="14"/>
                  </a:lnTo>
                  <a:lnTo>
                    <a:pt x="77" y="57"/>
                  </a:lnTo>
                  <a:lnTo>
                    <a:pt x="21" y="274"/>
                  </a:lnTo>
                  <a:lnTo>
                    <a:pt x="35" y="320"/>
                  </a:lnTo>
                  <a:lnTo>
                    <a:pt x="565" y="1095"/>
                  </a:lnTo>
                  <a:lnTo>
                    <a:pt x="670" y="1084"/>
                  </a:lnTo>
                  <a:lnTo>
                    <a:pt x="645" y="1137"/>
                  </a:lnTo>
                  <a:lnTo>
                    <a:pt x="603" y="1190"/>
                  </a:lnTo>
                  <a:lnTo>
                    <a:pt x="603" y="1234"/>
                  </a:lnTo>
                  <a:lnTo>
                    <a:pt x="575" y="1270"/>
                  </a:lnTo>
                  <a:lnTo>
                    <a:pt x="565" y="1247"/>
                  </a:lnTo>
                  <a:lnTo>
                    <a:pt x="565" y="1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2" name="Freeform 82"/>
            <p:cNvSpPr>
              <a:spLocks/>
            </p:cNvSpPr>
            <p:nvPr/>
          </p:nvSpPr>
          <p:spPr bwMode="auto">
            <a:xfrm>
              <a:off x="2079" y="2571"/>
              <a:ext cx="228" cy="39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457" y="650"/>
                </a:cxn>
                <a:cxn ang="0">
                  <a:pos x="428" y="690"/>
                </a:cxn>
                <a:cxn ang="0">
                  <a:pos x="356" y="747"/>
                </a:cxn>
                <a:cxn ang="0">
                  <a:pos x="301" y="783"/>
                </a:cxn>
                <a:cxn ang="0">
                  <a:pos x="261" y="789"/>
                </a:cxn>
                <a:cxn ang="0">
                  <a:pos x="0" y="755"/>
                </a:cxn>
                <a:cxn ang="0">
                  <a:pos x="126" y="755"/>
                </a:cxn>
                <a:cxn ang="0">
                  <a:pos x="261" y="666"/>
                </a:cxn>
                <a:cxn ang="0">
                  <a:pos x="344" y="612"/>
                </a:cxn>
                <a:cxn ang="0">
                  <a:pos x="322" y="580"/>
                </a:cxn>
                <a:cxn ang="0">
                  <a:pos x="276" y="584"/>
                </a:cxn>
                <a:cxn ang="0">
                  <a:pos x="213" y="608"/>
                </a:cxn>
                <a:cxn ang="0">
                  <a:pos x="192" y="591"/>
                </a:cxn>
                <a:cxn ang="0">
                  <a:pos x="200" y="555"/>
                </a:cxn>
                <a:cxn ang="0">
                  <a:pos x="185" y="531"/>
                </a:cxn>
                <a:cxn ang="0">
                  <a:pos x="126" y="506"/>
                </a:cxn>
                <a:cxn ang="0">
                  <a:pos x="34" y="498"/>
                </a:cxn>
                <a:cxn ang="0">
                  <a:pos x="91" y="487"/>
                </a:cxn>
                <a:cxn ang="0">
                  <a:pos x="109" y="428"/>
                </a:cxn>
                <a:cxn ang="0">
                  <a:pos x="147" y="321"/>
                </a:cxn>
                <a:cxn ang="0">
                  <a:pos x="168" y="249"/>
                </a:cxn>
                <a:cxn ang="0">
                  <a:pos x="27" y="0"/>
                </a:cxn>
                <a:cxn ang="0">
                  <a:pos x="27" y="0"/>
                </a:cxn>
              </a:cxnLst>
              <a:rect l="0" t="0" r="r" b="b"/>
              <a:pathLst>
                <a:path w="457" h="789">
                  <a:moveTo>
                    <a:pt x="27" y="0"/>
                  </a:moveTo>
                  <a:lnTo>
                    <a:pt x="457" y="650"/>
                  </a:lnTo>
                  <a:lnTo>
                    <a:pt x="428" y="690"/>
                  </a:lnTo>
                  <a:lnTo>
                    <a:pt x="356" y="747"/>
                  </a:lnTo>
                  <a:lnTo>
                    <a:pt x="301" y="783"/>
                  </a:lnTo>
                  <a:lnTo>
                    <a:pt x="261" y="789"/>
                  </a:lnTo>
                  <a:lnTo>
                    <a:pt x="0" y="755"/>
                  </a:lnTo>
                  <a:lnTo>
                    <a:pt x="126" y="755"/>
                  </a:lnTo>
                  <a:lnTo>
                    <a:pt x="261" y="666"/>
                  </a:lnTo>
                  <a:lnTo>
                    <a:pt x="344" y="612"/>
                  </a:lnTo>
                  <a:lnTo>
                    <a:pt x="322" y="580"/>
                  </a:lnTo>
                  <a:lnTo>
                    <a:pt x="276" y="584"/>
                  </a:lnTo>
                  <a:lnTo>
                    <a:pt x="213" y="608"/>
                  </a:lnTo>
                  <a:lnTo>
                    <a:pt x="192" y="591"/>
                  </a:lnTo>
                  <a:lnTo>
                    <a:pt x="200" y="555"/>
                  </a:lnTo>
                  <a:lnTo>
                    <a:pt x="185" y="531"/>
                  </a:lnTo>
                  <a:lnTo>
                    <a:pt x="126" y="506"/>
                  </a:lnTo>
                  <a:lnTo>
                    <a:pt x="34" y="498"/>
                  </a:lnTo>
                  <a:lnTo>
                    <a:pt x="91" y="487"/>
                  </a:lnTo>
                  <a:lnTo>
                    <a:pt x="109" y="428"/>
                  </a:lnTo>
                  <a:lnTo>
                    <a:pt x="147" y="321"/>
                  </a:lnTo>
                  <a:lnTo>
                    <a:pt x="168" y="249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3" name="Freeform 83"/>
            <p:cNvSpPr>
              <a:spLocks/>
            </p:cNvSpPr>
            <p:nvPr/>
          </p:nvSpPr>
          <p:spPr bwMode="auto">
            <a:xfrm>
              <a:off x="2244" y="2842"/>
              <a:ext cx="150" cy="164"/>
            </a:xfrm>
            <a:custGeom>
              <a:avLst/>
              <a:gdLst/>
              <a:ahLst/>
              <a:cxnLst>
                <a:cxn ang="0">
                  <a:pos x="0" y="247"/>
                </a:cxn>
                <a:cxn ang="0">
                  <a:pos x="87" y="194"/>
                </a:cxn>
                <a:cxn ang="0">
                  <a:pos x="164" y="141"/>
                </a:cxn>
                <a:cxn ang="0">
                  <a:pos x="230" y="78"/>
                </a:cxn>
                <a:cxn ang="0">
                  <a:pos x="272" y="27"/>
                </a:cxn>
                <a:cxn ang="0">
                  <a:pos x="287" y="0"/>
                </a:cxn>
                <a:cxn ang="0">
                  <a:pos x="300" y="27"/>
                </a:cxn>
                <a:cxn ang="0">
                  <a:pos x="230" y="108"/>
                </a:cxn>
                <a:cxn ang="0">
                  <a:pos x="179" y="163"/>
                </a:cxn>
                <a:cxn ang="0">
                  <a:pos x="78" y="230"/>
                </a:cxn>
                <a:cxn ang="0">
                  <a:pos x="70" y="329"/>
                </a:cxn>
                <a:cxn ang="0">
                  <a:pos x="29" y="266"/>
                </a:cxn>
                <a:cxn ang="0">
                  <a:pos x="0" y="247"/>
                </a:cxn>
                <a:cxn ang="0">
                  <a:pos x="0" y="247"/>
                </a:cxn>
              </a:cxnLst>
              <a:rect l="0" t="0" r="r" b="b"/>
              <a:pathLst>
                <a:path w="300" h="329">
                  <a:moveTo>
                    <a:pt x="0" y="247"/>
                  </a:moveTo>
                  <a:lnTo>
                    <a:pt x="87" y="194"/>
                  </a:lnTo>
                  <a:lnTo>
                    <a:pt x="164" y="141"/>
                  </a:lnTo>
                  <a:lnTo>
                    <a:pt x="230" y="78"/>
                  </a:lnTo>
                  <a:lnTo>
                    <a:pt x="272" y="27"/>
                  </a:lnTo>
                  <a:lnTo>
                    <a:pt x="287" y="0"/>
                  </a:lnTo>
                  <a:lnTo>
                    <a:pt x="300" y="27"/>
                  </a:lnTo>
                  <a:lnTo>
                    <a:pt x="230" y="108"/>
                  </a:lnTo>
                  <a:lnTo>
                    <a:pt x="179" y="163"/>
                  </a:lnTo>
                  <a:lnTo>
                    <a:pt x="78" y="230"/>
                  </a:lnTo>
                  <a:lnTo>
                    <a:pt x="70" y="329"/>
                  </a:lnTo>
                  <a:lnTo>
                    <a:pt x="29" y="266"/>
                  </a:lnTo>
                  <a:lnTo>
                    <a:pt x="0" y="247"/>
                  </a:lnTo>
                  <a:lnTo>
                    <a:pt x="0" y="24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4" name="Freeform 84"/>
            <p:cNvSpPr>
              <a:spLocks/>
            </p:cNvSpPr>
            <p:nvPr/>
          </p:nvSpPr>
          <p:spPr bwMode="auto">
            <a:xfrm>
              <a:off x="2157" y="2873"/>
              <a:ext cx="72" cy="55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145" y="19"/>
                </a:cxn>
                <a:cxn ang="0">
                  <a:pos x="141" y="0"/>
                </a:cxn>
                <a:cxn ang="0">
                  <a:pos x="91" y="3"/>
                </a:cxn>
                <a:cxn ang="0">
                  <a:pos x="36" y="49"/>
                </a:cxn>
                <a:cxn ang="0">
                  <a:pos x="0" y="110"/>
                </a:cxn>
                <a:cxn ang="0">
                  <a:pos x="0" y="110"/>
                </a:cxn>
              </a:cxnLst>
              <a:rect l="0" t="0" r="r" b="b"/>
              <a:pathLst>
                <a:path w="145" h="110">
                  <a:moveTo>
                    <a:pt x="0" y="110"/>
                  </a:moveTo>
                  <a:lnTo>
                    <a:pt x="145" y="19"/>
                  </a:lnTo>
                  <a:lnTo>
                    <a:pt x="141" y="0"/>
                  </a:lnTo>
                  <a:lnTo>
                    <a:pt x="91" y="3"/>
                  </a:lnTo>
                  <a:lnTo>
                    <a:pt x="36" y="49"/>
                  </a:lnTo>
                  <a:lnTo>
                    <a:pt x="0" y="11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5" name="Freeform 85"/>
            <p:cNvSpPr>
              <a:spLocks/>
            </p:cNvSpPr>
            <p:nvPr/>
          </p:nvSpPr>
          <p:spPr bwMode="auto">
            <a:xfrm>
              <a:off x="2019" y="2827"/>
              <a:ext cx="139" cy="111"/>
            </a:xfrm>
            <a:custGeom>
              <a:avLst/>
              <a:gdLst/>
              <a:ahLst/>
              <a:cxnLst>
                <a:cxn ang="0">
                  <a:pos x="0" y="79"/>
                </a:cxn>
                <a:cxn ang="0">
                  <a:pos x="50" y="47"/>
                </a:cxn>
                <a:cxn ang="0">
                  <a:pos x="82" y="68"/>
                </a:cxn>
                <a:cxn ang="0">
                  <a:pos x="141" y="100"/>
                </a:cxn>
                <a:cxn ang="0">
                  <a:pos x="179" y="167"/>
                </a:cxn>
                <a:cxn ang="0">
                  <a:pos x="158" y="222"/>
                </a:cxn>
                <a:cxn ang="0">
                  <a:pos x="217" y="150"/>
                </a:cxn>
                <a:cxn ang="0">
                  <a:pos x="276" y="81"/>
                </a:cxn>
                <a:cxn ang="0">
                  <a:pos x="280" y="51"/>
                </a:cxn>
                <a:cxn ang="0">
                  <a:pos x="263" y="32"/>
                </a:cxn>
                <a:cxn ang="0">
                  <a:pos x="213" y="11"/>
                </a:cxn>
                <a:cxn ang="0">
                  <a:pos x="137" y="0"/>
                </a:cxn>
                <a:cxn ang="0">
                  <a:pos x="78" y="11"/>
                </a:cxn>
                <a:cxn ang="0">
                  <a:pos x="25" y="36"/>
                </a:cxn>
                <a:cxn ang="0">
                  <a:pos x="0" y="79"/>
                </a:cxn>
                <a:cxn ang="0">
                  <a:pos x="0" y="79"/>
                </a:cxn>
              </a:cxnLst>
              <a:rect l="0" t="0" r="r" b="b"/>
              <a:pathLst>
                <a:path w="280" h="222">
                  <a:moveTo>
                    <a:pt x="0" y="79"/>
                  </a:moveTo>
                  <a:lnTo>
                    <a:pt x="50" y="47"/>
                  </a:lnTo>
                  <a:lnTo>
                    <a:pt x="82" y="68"/>
                  </a:lnTo>
                  <a:lnTo>
                    <a:pt x="141" y="100"/>
                  </a:lnTo>
                  <a:lnTo>
                    <a:pt x="179" y="167"/>
                  </a:lnTo>
                  <a:lnTo>
                    <a:pt x="158" y="222"/>
                  </a:lnTo>
                  <a:lnTo>
                    <a:pt x="217" y="150"/>
                  </a:lnTo>
                  <a:lnTo>
                    <a:pt x="276" y="81"/>
                  </a:lnTo>
                  <a:lnTo>
                    <a:pt x="280" y="51"/>
                  </a:lnTo>
                  <a:lnTo>
                    <a:pt x="263" y="32"/>
                  </a:lnTo>
                  <a:lnTo>
                    <a:pt x="213" y="11"/>
                  </a:lnTo>
                  <a:lnTo>
                    <a:pt x="137" y="0"/>
                  </a:lnTo>
                  <a:lnTo>
                    <a:pt x="78" y="11"/>
                  </a:lnTo>
                  <a:lnTo>
                    <a:pt x="25" y="36"/>
                  </a:lnTo>
                  <a:lnTo>
                    <a:pt x="0" y="79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6" name="Freeform 86"/>
            <p:cNvSpPr>
              <a:spLocks/>
            </p:cNvSpPr>
            <p:nvPr/>
          </p:nvSpPr>
          <p:spPr bwMode="auto">
            <a:xfrm>
              <a:off x="2290" y="2827"/>
              <a:ext cx="94" cy="15"/>
            </a:xfrm>
            <a:custGeom>
              <a:avLst/>
              <a:gdLst/>
              <a:ahLst/>
              <a:cxnLst>
                <a:cxn ang="0">
                  <a:pos x="52" y="22"/>
                </a:cxn>
                <a:cxn ang="0">
                  <a:pos x="133" y="19"/>
                </a:cxn>
                <a:cxn ang="0">
                  <a:pos x="189" y="26"/>
                </a:cxn>
                <a:cxn ang="0">
                  <a:pos x="150" y="0"/>
                </a:cxn>
                <a:cxn ang="0">
                  <a:pos x="46" y="0"/>
                </a:cxn>
                <a:cxn ang="0">
                  <a:pos x="0" y="3"/>
                </a:cxn>
                <a:cxn ang="0">
                  <a:pos x="14" y="30"/>
                </a:cxn>
                <a:cxn ang="0">
                  <a:pos x="52" y="22"/>
                </a:cxn>
                <a:cxn ang="0">
                  <a:pos x="52" y="22"/>
                </a:cxn>
              </a:cxnLst>
              <a:rect l="0" t="0" r="r" b="b"/>
              <a:pathLst>
                <a:path w="189" h="30">
                  <a:moveTo>
                    <a:pt x="52" y="22"/>
                  </a:moveTo>
                  <a:lnTo>
                    <a:pt x="133" y="19"/>
                  </a:lnTo>
                  <a:lnTo>
                    <a:pt x="189" y="26"/>
                  </a:lnTo>
                  <a:lnTo>
                    <a:pt x="150" y="0"/>
                  </a:lnTo>
                  <a:lnTo>
                    <a:pt x="46" y="0"/>
                  </a:lnTo>
                  <a:lnTo>
                    <a:pt x="0" y="3"/>
                  </a:lnTo>
                  <a:lnTo>
                    <a:pt x="14" y="30"/>
                  </a:lnTo>
                  <a:lnTo>
                    <a:pt x="52" y="22"/>
                  </a:lnTo>
                  <a:lnTo>
                    <a:pt x="52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7" name="Freeform 87"/>
            <p:cNvSpPr>
              <a:spLocks/>
            </p:cNvSpPr>
            <p:nvPr/>
          </p:nvSpPr>
          <p:spPr bwMode="auto">
            <a:xfrm>
              <a:off x="3042" y="2468"/>
              <a:ext cx="41" cy="80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17" y="42"/>
                </a:cxn>
                <a:cxn ang="0">
                  <a:pos x="34" y="0"/>
                </a:cxn>
                <a:cxn ang="0">
                  <a:pos x="84" y="74"/>
                </a:cxn>
                <a:cxn ang="0">
                  <a:pos x="0" y="160"/>
                </a:cxn>
                <a:cxn ang="0">
                  <a:pos x="0" y="160"/>
                </a:cxn>
              </a:cxnLst>
              <a:rect l="0" t="0" r="r" b="b"/>
              <a:pathLst>
                <a:path w="84" h="160">
                  <a:moveTo>
                    <a:pt x="0" y="160"/>
                  </a:moveTo>
                  <a:lnTo>
                    <a:pt x="17" y="42"/>
                  </a:lnTo>
                  <a:lnTo>
                    <a:pt x="34" y="0"/>
                  </a:lnTo>
                  <a:lnTo>
                    <a:pt x="84" y="74"/>
                  </a:lnTo>
                  <a:lnTo>
                    <a:pt x="0" y="160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8" name="Freeform 88"/>
            <p:cNvSpPr>
              <a:spLocks/>
            </p:cNvSpPr>
            <p:nvPr/>
          </p:nvSpPr>
          <p:spPr bwMode="auto">
            <a:xfrm>
              <a:off x="2952" y="2544"/>
              <a:ext cx="67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32"/>
                </a:cxn>
                <a:cxn ang="0">
                  <a:pos x="134" y="40"/>
                </a:cxn>
                <a:cxn ang="0">
                  <a:pos x="88" y="68"/>
                </a:cxn>
                <a:cxn ang="0">
                  <a:pos x="46" y="5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4" h="68">
                  <a:moveTo>
                    <a:pt x="0" y="0"/>
                  </a:moveTo>
                  <a:lnTo>
                    <a:pt x="63" y="32"/>
                  </a:lnTo>
                  <a:lnTo>
                    <a:pt x="134" y="40"/>
                  </a:lnTo>
                  <a:lnTo>
                    <a:pt x="88" y="68"/>
                  </a:lnTo>
                  <a:lnTo>
                    <a:pt x="46" y="5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9" name="Freeform 89"/>
            <p:cNvSpPr>
              <a:spLocks/>
            </p:cNvSpPr>
            <p:nvPr/>
          </p:nvSpPr>
          <p:spPr bwMode="auto">
            <a:xfrm>
              <a:off x="1436" y="2236"/>
              <a:ext cx="600" cy="707"/>
            </a:xfrm>
            <a:custGeom>
              <a:avLst/>
              <a:gdLst/>
              <a:ahLst/>
              <a:cxnLst>
                <a:cxn ang="0">
                  <a:pos x="808" y="1078"/>
                </a:cxn>
                <a:cxn ang="0">
                  <a:pos x="867" y="1072"/>
                </a:cxn>
                <a:cxn ang="0">
                  <a:pos x="899" y="1084"/>
                </a:cxn>
                <a:cxn ang="0">
                  <a:pos x="1074" y="1183"/>
                </a:cxn>
                <a:cxn ang="0">
                  <a:pos x="1008" y="1122"/>
                </a:cxn>
                <a:cxn ang="0">
                  <a:pos x="812" y="538"/>
                </a:cxn>
                <a:cxn ang="0">
                  <a:pos x="812" y="489"/>
                </a:cxn>
                <a:cxn ang="0">
                  <a:pos x="776" y="386"/>
                </a:cxn>
                <a:cxn ang="0">
                  <a:pos x="774" y="337"/>
                </a:cxn>
                <a:cxn ang="0">
                  <a:pos x="781" y="281"/>
                </a:cxn>
                <a:cxn ang="0">
                  <a:pos x="922" y="34"/>
                </a:cxn>
                <a:cxn ang="0">
                  <a:pos x="916" y="6"/>
                </a:cxn>
                <a:cxn ang="0">
                  <a:pos x="888" y="0"/>
                </a:cxn>
                <a:cxn ang="0">
                  <a:pos x="840" y="53"/>
                </a:cxn>
                <a:cxn ang="0">
                  <a:pos x="837" y="107"/>
                </a:cxn>
                <a:cxn ang="0">
                  <a:pos x="762" y="243"/>
                </a:cxn>
                <a:cxn ang="0">
                  <a:pos x="741" y="291"/>
                </a:cxn>
                <a:cxn ang="0">
                  <a:pos x="738" y="327"/>
                </a:cxn>
                <a:cxn ang="0">
                  <a:pos x="743" y="384"/>
                </a:cxn>
                <a:cxn ang="0">
                  <a:pos x="776" y="521"/>
                </a:cxn>
                <a:cxn ang="0">
                  <a:pos x="797" y="557"/>
                </a:cxn>
                <a:cxn ang="0">
                  <a:pos x="960" y="1093"/>
                </a:cxn>
                <a:cxn ang="0">
                  <a:pos x="884" y="1057"/>
                </a:cxn>
                <a:cxn ang="0">
                  <a:pos x="808" y="1063"/>
                </a:cxn>
                <a:cxn ang="0">
                  <a:pos x="747" y="1106"/>
                </a:cxn>
                <a:cxn ang="0">
                  <a:pos x="726" y="1179"/>
                </a:cxn>
                <a:cxn ang="0">
                  <a:pos x="764" y="1262"/>
                </a:cxn>
                <a:cxn ang="0">
                  <a:pos x="717" y="1297"/>
                </a:cxn>
                <a:cxn ang="0">
                  <a:pos x="686" y="1331"/>
                </a:cxn>
                <a:cxn ang="0">
                  <a:pos x="262" y="1260"/>
                </a:cxn>
                <a:cxn ang="0">
                  <a:pos x="0" y="1219"/>
                </a:cxn>
                <a:cxn ang="0">
                  <a:pos x="112" y="1384"/>
                </a:cxn>
                <a:cxn ang="0">
                  <a:pos x="25" y="1236"/>
                </a:cxn>
                <a:cxn ang="0">
                  <a:pos x="308" y="1283"/>
                </a:cxn>
                <a:cxn ang="0">
                  <a:pos x="741" y="1357"/>
                </a:cxn>
                <a:cxn ang="0">
                  <a:pos x="1200" y="1414"/>
                </a:cxn>
                <a:cxn ang="0">
                  <a:pos x="747" y="1344"/>
                </a:cxn>
                <a:cxn ang="0">
                  <a:pos x="791" y="1287"/>
                </a:cxn>
                <a:cxn ang="0">
                  <a:pos x="831" y="1278"/>
                </a:cxn>
                <a:cxn ang="0">
                  <a:pos x="916" y="1325"/>
                </a:cxn>
                <a:cxn ang="0">
                  <a:pos x="1008" y="1367"/>
                </a:cxn>
                <a:cxn ang="0">
                  <a:pos x="895" y="1293"/>
                </a:cxn>
                <a:cxn ang="0">
                  <a:pos x="814" y="1200"/>
                </a:cxn>
                <a:cxn ang="0">
                  <a:pos x="806" y="1230"/>
                </a:cxn>
                <a:cxn ang="0">
                  <a:pos x="762" y="1203"/>
                </a:cxn>
                <a:cxn ang="0">
                  <a:pos x="753" y="1150"/>
                </a:cxn>
                <a:cxn ang="0">
                  <a:pos x="781" y="1095"/>
                </a:cxn>
                <a:cxn ang="0">
                  <a:pos x="808" y="1078"/>
                </a:cxn>
                <a:cxn ang="0">
                  <a:pos x="808" y="1078"/>
                </a:cxn>
              </a:cxnLst>
              <a:rect l="0" t="0" r="r" b="b"/>
              <a:pathLst>
                <a:path w="1200" h="1414">
                  <a:moveTo>
                    <a:pt x="808" y="1078"/>
                  </a:moveTo>
                  <a:lnTo>
                    <a:pt x="867" y="1072"/>
                  </a:lnTo>
                  <a:lnTo>
                    <a:pt x="899" y="1084"/>
                  </a:lnTo>
                  <a:lnTo>
                    <a:pt x="1074" y="1183"/>
                  </a:lnTo>
                  <a:lnTo>
                    <a:pt x="1008" y="1122"/>
                  </a:lnTo>
                  <a:lnTo>
                    <a:pt x="812" y="538"/>
                  </a:lnTo>
                  <a:lnTo>
                    <a:pt x="812" y="489"/>
                  </a:lnTo>
                  <a:lnTo>
                    <a:pt x="776" y="386"/>
                  </a:lnTo>
                  <a:lnTo>
                    <a:pt x="774" y="337"/>
                  </a:lnTo>
                  <a:lnTo>
                    <a:pt x="781" y="281"/>
                  </a:lnTo>
                  <a:lnTo>
                    <a:pt x="922" y="34"/>
                  </a:lnTo>
                  <a:lnTo>
                    <a:pt x="916" y="6"/>
                  </a:lnTo>
                  <a:lnTo>
                    <a:pt x="888" y="0"/>
                  </a:lnTo>
                  <a:lnTo>
                    <a:pt x="840" y="53"/>
                  </a:lnTo>
                  <a:lnTo>
                    <a:pt x="837" y="107"/>
                  </a:lnTo>
                  <a:lnTo>
                    <a:pt x="762" y="243"/>
                  </a:lnTo>
                  <a:lnTo>
                    <a:pt x="741" y="291"/>
                  </a:lnTo>
                  <a:lnTo>
                    <a:pt x="738" y="327"/>
                  </a:lnTo>
                  <a:lnTo>
                    <a:pt x="743" y="384"/>
                  </a:lnTo>
                  <a:lnTo>
                    <a:pt x="776" y="521"/>
                  </a:lnTo>
                  <a:lnTo>
                    <a:pt x="797" y="557"/>
                  </a:lnTo>
                  <a:lnTo>
                    <a:pt x="960" y="1093"/>
                  </a:lnTo>
                  <a:lnTo>
                    <a:pt x="884" y="1057"/>
                  </a:lnTo>
                  <a:lnTo>
                    <a:pt x="808" y="1063"/>
                  </a:lnTo>
                  <a:lnTo>
                    <a:pt x="747" y="1106"/>
                  </a:lnTo>
                  <a:lnTo>
                    <a:pt x="726" y="1179"/>
                  </a:lnTo>
                  <a:lnTo>
                    <a:pt x="764" y="1262"/>
                  </a:lnTo>
                  <a:lnTo>
                    <a:pt x="717" y="1297"/>
                  </a:lnTo>
                  <a:lnTo>
                    <a:pt x="686" y="1331"/>
                  </a:lnTo>
                  <a:lnTo>
                    <a:pt x="262" y="1260"/>
                  </a:lnTo>
                  <a:lnTo>
                    <a:pt x="0" y="1219"/>
                  </a:lnTo>
                  <a:lnTo>
                    <a:pt x="112" y="1384"/>
                  </a:lnTo>
                  <a:lnTo>
                    <a:pt x="25" y="1236"/>
                  </a:lnTo>
                  <a:lnTo>
                    <a:pt x="308" y="1283"/>
                  </a:lnTo>
                  <a:lnTo>
                    <a:pt x="741" y="1357"/>
                  </a:lnTo>
                  <a:lnTo>
                    <a:pt x="1200" y="1414"/>
                  </a:lnTo>
                  <a:lnTo>
                    <a:pt x="747" y="1344"/>
                  </a:lnTo>
                  <a:lnTo>
                    <a:pt x="791" y="1287"/>
                  </a:lnTo>
                  <a:lnTo>
                    <a:pt x="831" y="1278"/>
                  </a:lnTo>
                  <a:lnTo>
                    <a:pt x="916" y="1325"/>
                  </a:lnTo>
                  <a:lnTo>
                    <a:pt x="1008" y="1367"/>
                  </a:lnTo>
                  <a:lnTo>
                    <a:pt x="895" y="1293"/>
                  </a:lnTo>
                  <a:lnTo>
                    <a:pt x="814" y="1200"/>
                  </a:lnTo>
                  <a:lnTo>
                    <a:pt x="806" y="1230"/>
                  </a:lnTo>
                  <a:lnTo>
                    <a:pt x="762" y="1203"/>
                  </a:lnTo>
                  <a:lnTo>
                    <a:pt x="753" y="1150"/>
                  </a:lnTo>
                  <a:lnTo>
                    <a:pt x="781" y="1095"/>
                  </a:lnTo>
                  <a:lnTo>
                    <a:pt x="808" y="1078"/>
                  </a:lnTo>
                  <a:lnTo>
                    <a:pt x="808" y="10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0" name="Freeform 90"/>
            <p:cNvSpPr>
              <a:spLocks/>
            </p:cNvSpPr>
            <p:nvPr/>
          </p:nvSpPr>
          <p:spPr bwMode="auto">
            <a:xfrm>
              <a:off x="1985" y="2840"/>
              <a:ext cx="44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9" y="89"/>
                </a:cxn>
                <a:cxn ang="0">
                  <a:pos x="82" y="137"/>
                </a:cxn>
                <a:cxn ang="0">
                  <a:pos x="68" y="179"/>
                </a:cxn>
                <a:cxn ang="0">
                  <a:pos x="48" y="194"/>
                </a:cxn>
                <a:cxn ang="0">
                  <a:pos x="10" y="190"/>
                </a:cxn>
                <a:cxn ang="0">
                  <a:pos x="49" y="152"/>
                </a:cxn>
                <a:cxn ang="0">
                  <a:pos x="65" y="114"/>
                </a:cxn>
                <a:cxn ang="0">
                  <a:pos x="63" y="8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9" h="194">
                  <a:moveTo>
                    <a:pt x="0" y="0"/>
                  </a:moveTo>
                  <a:lnTo>
                    <a:pt x="89" y="89"/>
                  </a:lnTo>
                  <a:lnTo>
                    <a:pt x="82" y="137"/>
                  </a:lnTo>
                  <a:lnTo>
                    <a:pt x="68" y="179"/>
                  </a:lnTo>
                  <a:lnTo>
                    <a:pt x="48" y="194"/>
                  </a:lnTo>
                  <a:lnTo>
                    <a:pt x="10" y="190"/>
                  </a:lnTo>
                  <a:lnTo>
                    <a:pt x="49" y="152"/>
                  </a:lnTo>
                  <a:lnTo>
                    <a:pt x="65" y="114"/>
                  </a:lnTo>
                  <a:lnTo>
                    <a:pt x="63" y="8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1" name="Freeform 91"/>
            <p:cNvSpPr>
              <a:spLocks/>
            </p:cNvSpPr>
            <p:nvPr/>
          </p:nvSpPr>
          <p:spPr bwMode="auto">
            <a:xfrm>
              <a:off x="1910" y="2754"/>
              <a:ext cx="145" cy="89"/>
            </a:xfrm>
            <a:custGeom>
              <a:avLst/>
              <a:gdLst/>
              <a:ahLst/>
              <a:cxnLst>
                <a:cxn ang="0">
                  <a:pos x="32" y="25"/>
                </a:cxn>
                <a:cxn ang="0">
                  <a:pos x="76" y="0"/>
                </a:cxn>
                <a:cxn ang="0">
                  <a:pos x="97" y="10"/>
                </a:cxn>
                <a:cxn ang="0">
                  <a:pos x="123" y="48"/>
                </a:cxn>
                <a:cxn ang="0">
                  <a:pos x="175" y="95"/>
                </a:cxn>
                <a:cxn ang="0">
                  <a:pos x="254" y="147"/>
                </a:cxn>
                <a:cxn ang="0">
                  <a:pos x="289" y="179"/>
                </a:cxn>
                <a:cxn ang="0">
                  <a:pos x="234" y="152"/>
                </a:cxn>
                <a:cxn ang="0">
                  <a:pos x="142" y="93"/>
                </a:cxn>
                <a:cxn ang="0">
                  <a:pos x="102" y="51"/>
                </a:cxn>
                <a:cxn ang="0">
                  <a:pos x="81" y="25"/>
                </a:cxn>
                <a:cxn ang="0">
                  <a:pos x="40" y="51"/>
                </a:cxn>
                <a:cxn ang="0">
                  <a:pos x="26" y="80"/>
                </a:cxn>
                <a:cxn ang="0">
                  <a:pos x="0" y="67"/>
                </a:cxn>
                <a:cxn ang="0">
                  <a:pos x="32" y="25"/>
                </a:cxn>
                <a:cxn ang="0">
                  <a:pos x="32" y="25"/>
                </a:cxn>
              </a:cxnLst>
              <a:rect l="0" t="0" r="r" b="b"/>
              <a:pathLst>
                <a:path w="289" h="179">
                  <a:moveTo>
                    <a:pt x="32" y="25"/>
                  </a:moveTo>
                  <a:lnTo>
                    <a:pt x="76" y="0"/>
                  </a:lnTo>
                  <a:lnTo>
                    <a:pt x="97" y="10"/>
                  </a:lnTo>
                  <a:lnTo>
                    <a:pt x="123" y="48"/>
                  </a:lnTo>
                  <a:lnTo>
                    <a:pt x="175" y="95"/>
                  </a:lnTo>
                  <a:lnTo>
                    <a:pt x="254" y="147"/>
                  </a:lnTo>
                  <a:lnTo>
                    <a:pt x="289" y="179"/>
                  </a:lnTo>
                  <a:lnTo>
                    <a:pt x="234" y="152"/>
                  </a:lnTo>
                  <a:lnTo>
                    <a:pt x="142" y="93"/>
                  </a:lnTo>
                  <a:lnTo>
                    <a:pt x="102" y="51"/>
                  </a:lnTo>
                  <a:lnTo>
                    <a:pt x="81" y="25"/>
                  </a:lnTo>
                  <a:lnTo>
                    <a:pt x="40" y="51"/>
                  </a:lnTo>
                  <a:lnTo>
                    <a:pt x="26" y="80"/>
                  </a:lnTo>
                  <a:lnTo>
                    <a:pt x="0" y="67"/>
                  </a:lnTo>
                  <a:lnTo>
                    <a:pt x="32" y="25"/>
                  </a:lnTo>
                  <a:lnTo>
                    <a:pt x="32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2" name="Freeform 92"/>
            <p:cNvSpPr>
              <a:spLocks/>
            </p:cNvSpPr>
            <p:nvPr/>
          </p:nvSpPr>
          <p:spPr bwMode="auto">
            <a:xfrm>
              <a:off x="2283" y="3016"/>
              <a:ext cx="144" cy="149"/>
            </a:xfrm>
            <a:custGeom>
              <a:avLst/>
              <a:gdLst/>
              <a:ahLst/>
              <a:cxnLst>
                <a:cxn ang="0">
                  <a:pos x="238" y="298"/>
                </a:cxn>
                <a:cxn ang="0">
                  <a:pos x="0" y="0"/>
                </a:cxn>
                <a:cxn ang="0">
                  <a:pos x="287" y="291"/>
                </a:cxn>
                <a:cxn ang="0">
                  <a:pos x="238" y="298"/>
                </a:cxn>
                <a:cxn ang="0">
                  <a:pos x="238" y="298"/>
                </a:cxn>
              </a:cxnLst>
              <a:rect l="0" t="0" r="r" b="b"/>
              <a:pathLst>
                <a:path w="287" h="298">
                  <a:moveTo>
                    <a:pt x="238" y="298"/>
                  </a:moveTo>
                  <a:lnTo>
                    <a:pt x="0" y="0"/>
                  </a:lnTo>
                  <a:lnTo>
                    <a:pt x="287" y="291"/>
                  </a:lnTo>
                  <a:lnTo>
                    <a:pt x="238" y="298"/>
                  </a:lnTo>
                  <a:lnTo>
                    <a:pt x="238" y="2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3" name="Freeform 93"/>
            <p:cNvSpPr>
              <a:spLocks/>
            </p:cNvSpPr>
            <p:nvPr/>
          </p:nvSpPr>
          <p:spPr bwMode="auto">
            <a:xfrm>
              <a:off x="1508" y="2959"/>
              <a:ext cx="196" cy="2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1" y="220"/>
                </a:cxn>
                <a:cxn ang="0">
                  <a:pos x="392" y="412"/>
                </a:cxn>
                <a:cxn ang="0">
                  <a:pos x="293" y="405"/>
                </a:cxn>
                <a:cxn ang="0">
                  <a:pos x="105" y="21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92" h="412">
                  <a:moveTo>
                    <a:pt x="0" y="0"/>
                  </a:moveTo>
                  <a:lnTo>
                    <a:pt x="141" y="220"/>
                  </a:lnTo>
                  <a:lnTo>
                    <a:pt x="392" y="412"/>
                  </a:lnTo>
                  <a:lnTo>
                    <a:pt x="293" y="405"/>
                  </a:lnTo>
                  <a:lnTo>
                    <a:pt x="105" y="21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4" name="Freeform 94"/>
            <p:cNvSpPr>
              <a:spLocks/>
            </p:cNvSpPr>
            <p:nvPr/>
          </p:nvSpPr>
          <p:spPr bwMode="auto">
            <a:xfrm>
              <a:off x="3037" y="1977"/>
              <a:ext cx="153" cy="1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" y="51"/>
                </a:cxn>
                <a:cxn ang="0">
                  <a:pos x="161" y="122"/>
                </a:cxn>
                <a:cxn ang="0">
                  <a:pos x="222" y="200"/>
                </a:cxn>
                <a:cxn ang="0">
                  <a:pos x="306" y="257"/>
                </a:cxn>
                <a:cxn ang="0">
                  <a:pos x="195" y="221"/>
                </a:cxn>
                <a:cxn ang="0">
                  <a:pos x="125" y="143"/>
                </a:cxn>
                <a:cxn ang="0">
                  <a:pos x="21" y="5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6" h="257">
                  <a:moveTo>
                    <a:pt x="0" y="0"/>
                  </a:moveTo>
                  <a:lnTo>
                    <a:pt x="49" y="51"/>
                  </a:lnTo>
                  <a:lnTo>
                    <a:pt x="161" y="122"/>
                  </a:lnTo>
                  <a:lnTo>
                    <a:pt x="222" y="200"/>
                  </a:lnTo>
                  <a:lnTo>
                    <a:pt x="306" y="257"/>
                  </a:lnTo>
                  <a:lnTo>
                    <a:pt x="195" y="221"/>
                  </a:lnTo>
                  <a:lnTo>
                    <a:pt x="125" y="143"/>
                  </a:lnTo>
                  <a:lnTo>
                    <a:pt x="21" y="5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5" name="Freeform 95"/>
            <p:cNvSpPr>
              <a:spLocks/>
            </p:cNvSpPr>
            <p:nvPr/>
          </p:nvSpPr>
          <p:spPr bwMode="auto">
            <a:xfrm>
              <a:off x="2747" y="1792"/>
              <a:ext cx="63" cy="55"/>
            </a:xfrm>
            <a:custGeom>
              <a:avLst/>
              <a:gdLst/>
              <a:ahLst/>
              <a:cxnLst>
                <a:cxn ang="0">
                  <a:pos x="9" y="19"/>
                </a:cxn>
                <a:cxn ang="0">
                  <a:pos x="0" y="40"/>
                </a:cxn>
                <a:cxn ang="0">
                  <a:pos x="4" y="76"/>
                </a:cxn>
                <a:cxn ang="0">
                  <a:pos x="17" y="103"/>
                </a:cxn>
                <a:cxn ang="0">
                  <a:pos x="40" y="111"/>
                </a:cxn>
                <a:cxn ang="0">
                  <a:pos x="97" y="103"/>
                </a:cxn>
                <a:cxn ang="0">
                  <a:pos x="125" y="76"/>
                </a:cxn>
                <a:cxn ang="0">
                  <a:pos x="108" y="59"/>
                </a:cxn>
                <a:cxn ang="0">
                  <a:pos x="83" y="75"/>
                </a:cxn>
                <a:cxn ang="0">
                  <a:pos x="53" y="80"/>
                </a:cxn>
                <a:cxn ang="0">
                  <a:pos x="42" y="54"/>
                </a:cxn>
                <a:cxn ang="0">
                  <a:pos x="70" y="63"/>
                </a:cxn>
                <a:cxn ang="0">
                  <a:pos x="91" y="50"/>
                </a:cxn>
                <a:cxn ang="0">
                  <a:pos x="83" y="27"/>
                </a:cxn>
                <a:cxn ang="0">
                  <a:pos x="95" y="6"/>
                </a:cxn>
                <a:cxn ang="0">
                  <a:pos x="32" y="0"/>
                </a:cxn>
                <a:cxn ang="0">
                  <a:pos x="9" y="19"/>
                </a:cxn>
                <a:cxn ang="0">
                  <a:pos x="9" y="19"/>
                </a:cxn>
              </a:cxnLst>
              <a:rect l="0" t="0" r="r" b="b"/>
              <a:pathLst>
                <a:path w="125" h="111">
                  <a:moveTo>
                    <a:pt x="9" y="19"/>
                  </a:moveTo>
                  <a:lnTo>
                    <a:pt x="0" y="40"/>
                  </a:lnTo>
                  <a:lnTo>
                    <a:pt x="4" y="76"/>
                  </a:lnTo>
                  <a:lnTo>
                    <a:pt x="17" y="103"/>
                  </a:lnTo>
                  <a:lnTo>
                    <a:pt x="40" y="111"/>
                  </a:lnTo>
                  <a:lnTo>
                    <a:pt x="97" y="103"/>
                  </a:lnTo>
                  <a:lnTo>
                    <a:pt x="125" y="76"/>
                  </a:lnTo>
                  <a:lnTo>
                    <a:pt x="108" y="59"/>
                  </a:lnTo>
                  <a:lnTo>
                    <a:pt x="83" y="75"/>
                  </a:lnTo>
                  <a:lnTo>
                    <a:pt x="53" y="80"/>
                  </a:lnTo>
                  <a:lnTo>
                    <a:pt x="42" y="54"/>
                  </a:lnTo>
                  <a:lnTo>
                    <a:pt x="70" y="63"/>
                  </a:lnTo>
                  <a:lnTo>
                    <a:pt x="91" y="50"/>
                  </a:lnTo>
                  <a:lnTo>
                    <a:pt x="83" y="27"/>
                  </a:lnTo>
                  <a:lnTo>
                    <a:pt x="95" y="6"/>
                  </a:lnTo>
                  <a:lnTo>
                    <a:pt x="32" y="0"/>
                  </a:lnTo>
                  <a:lnTo>
                    <a:pt x="9" y="19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6" name="Freeform 96"/>
            <p:cNvSpPr>
              <a:spLocks/>
            </p:cNvSpPr>
            <p:nvPr/>
          </p:nvSpPr>
          <p:spPr bwMode="auto">
            <a:xfrm>
              <a:off x="2807" y="1796"/>
              <a:ext cx="15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6"/>
                </a:cxn>
                <a:cxn ang="0">
                  <a:pos x="17" y="44"/>
                </a:cxn>
                <a:cxn ang="0">
                  <a:pos x="30" y="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44">
                  <a:moveTo>
                    <a:pt x="0" y="0"/>
                  </a:moveTo>
                  <a:lnTo>
                    <a:pt x="0" y="36"/>
                  </a:lnTo>
                  <a:lnTo>
                    <a:pt x="17" y="44"/>
                  </a:lnTo>
                  <a:lnTo>
                    <a:pt x="30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7" name="Freeform 97"/>
            <p:cNvSpPr>
              <a:spLocks/>
            </p:cNvSpPr>
            <p:nvPr/>
          </p:nvSpPr>
          <p:spPr bwMode="auto">
            <a:xfrm>
              <a:off x="3055" y="1752"/>
              <a:ext cx="63" cy="55"/>
            </a:xfrm>
            <a:custGeom>
              <a:avLst/>
              <a:gdLst/>
              <a:ahLst/>
              <a:cxnLst>
                <a:cxn ang="0">
                  <a:pos x="9" y="19"/>
                </a:cxn>
                <a:cxn ang="0">
                  <a:pos x="0" y="41"/>
                </a:cxn>
                <a:cxn ang="0">
                  <a:pos x="4" y="76"/>
                </a:cxn>
                <a:cxn ang="0">
                  <a:pos x="19" y="102"/>
                </a:cxn>
                <a:cxn ang="0">
                  <a:pos x="40" y="110"/>
                </a:cxn>
                <a:cxn ang="0">
                  <a:pos x="97" y="102"/>
                </a:cxn>
                <a:cxn ang="0">
                  <a:pos x="125" y="76"/>
                </a:cxn>
                <a:cxn ang="0">
                  <a:pos x="110" y="58"/>
                </a:cxn>
                <a:cxn ang="0">
                  <a:pos x="85" y="76"/>
                </a:cxn>
                <a:cxn ang="0">
                  <a:pos x="53" y="79"/>
                </a:cxn>
                <a:cxn ang="0">
                  <a:pos x="44" y="53"/>
                </a:cxn>
                <a:cxn ang="0">
                  <a:pos x="70" y="62"/>
                </a:cxn>
                <a:cxn ang="0">
                  <a:pos x="91" y="49"/>
                </a:cxn>
                <a:cxn ang="0">
                  <a:pos x="85" y="26"/>
                </a:cxn>
                <a:cxn ang="0">
                  <a:pos x="95" y="5"/>
                </a:cxn>
                <a:cxn ang="0">
                  <a:pos x="32" y="0"/>
                </a:cxn>
                <a:cxn ang="0">
                  <a:pos x="9" y="19"/>
                </a:cxn>
                <a:cxn ang="0">
                  <a:pos x="9" y="19"/>
                </a:cxn>
              </a:cxnLst>
              <a:rect l="0" t="0" r="r" b="b"/>
              <a:pathLst>
                <a:path w="125" h="110">
                  <a:moveTo>
                    <a:pt x="9" y="19"/>
                  </a:moveTo>
                  <a:lnTo>
                    <a:pt x="0" y="41"/>
                  </a:lnTo>
                  <a:lnTo>
                    <a:pt x="4" y="76"/>
                  </a:lnTo>
                  <a:lnTo>
                    <a:pt x="19" y="102"/>
                  </a:lnTo>
                  <a:lnTo>
                    <a:pt x="40" y="110"/>
                  </a:lnTo>
                  <a:lnTo>
                    <a:pt x="97" y="102"/>
                  </a:lnTo>
                  <a:lnTo>
                    <a:pt x="125" y="76"/>
                  </a:lnTo>
                  <a:lnTo>
                    <a:pt x="110" y="58"/>
                  </a:lnTo>
                  <a:lnTo>
                    <a:pt x="85" y="76"/>
                  </a:lnTo>
                  <a:lnTo>
                    <a:pt x="53" y="79"/>
                  </a:lnTo>
                  <a:lnTo>
                    <a:pt x="44" y="53"/>
                  </a:lnTo>
                  <a:lnTo>
                    <a:pt x="70" y="62"/>
                  </a:lnTo>
                  <a:lnTo>
                    <a:pt x="91" y="49"/>
                  </a:lnTo>
                  <a:lnTo>
                    <a:pt x="85" y="26"/>
                  </a:lnTo>
                  <a:lnTo>
                    <a:pt x="95" y="5"/>
                  </a:lnTo>
                  <a:lnTo>
                    <a:pt x="32" y="0"/>
                  </a:lnTo>
                  <a:lnTo>
                    <a:pt x="9" y="19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8" name="Freeform 98"/>
            <p:cNvSpPr>
              <a:spLocks/>
            </p:cNvSpPr>
            <p:nvPr/>
          </p:nvSpPr>
          <p:spPr bwMode="auto">
            <a:xfrm>
              <a:off x="3115" y="1757"/>
              <a:ext cx="15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6"/>
                </a:cxn>
                <a:cxn ang="0">
                  <a:pos x="17" y="44"/>
                </a:cxn>
                <a:cxn ang="0">
                  <a:pos x="30" y="1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44">
                  <a:moveTo>
                    <a:pt x="0" y="0"/>
                  </a:moveTo>
                  <a:lnTo>
                    <a:pt x="0" y="36"/>
                  </a:lnTo>
                  <a:lnTo>
                    <a:pt x="17" y="44"/>
                  </a:lnTo>
                  <a:lnTo>
                    <a:pt x="30" y="1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9" name="Freeform 99"/>
            <p:cNvSpPr>
              <a:spLocks/>
            </p:cNvSpPr>
            <p:nvPr/>
          </p:nvSpPr>
          <p:spPr bwMode="auto">
            <a:xfrm>
              <a:off x="2794" y="2037"/>
              <a:ext cx="206" cy="97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61" y="61"/>
                </a:cxn>
                <a:cxn ang="0">
                  <a:pos x="101" y="26"/>
                </a:cxn>
                <a:cxn ang="0">
                  <a:pos x="82" y="137"/>
                </a:cxn>
                <a:cxn ang="0">
                  <a:pos x="106" y="53"/>
                </a:cxn>
                <a:cxn ang="0">
                  <a:pos x="180" y="21"/>
                </a:cxn>
                <a:cxn ang="0">
                  <a:pos x="167" y="108"/>
                </a:cxn>
                <a:cxn ang="0">
                  <a:pos x="211" y="6"/>
                </a:cxn>
                <a:cxn ang="0">
                  <a:pos x="226" y="97"/>
                </a:cxn>
                <a:cxn ang="0">
                  <a:pos x="257" y="0"/>
                </a:cxn>
                <a:cxn ang="0">
                  <a:pos x="251" y="114"/>
                </a:cxn>
                <a:cxn ang="0">
                  <a:pos x="281" y="38"/>
                </a:cxn>
                <a:cxn ang="0">
                  <a:pos x="308" y="6"/>
                </a:cxn>
                <a:cxn ang="0">
                  <a:pos x="319" y="108"/>
                </a:cxn>
                <a:cxn ang="0">
                  <a:pos x="350" y="21"/>
                </a:cxn>
                <a:cxn ang="0">
                  <a:pos x="411" y="144"/>
                </a:cxn>
                <a:cxn ang="0">
                  <a:pos x="350" y="137"/>
                </a:cxn>
                <a:cxn ang="0">
                  <a:pos x="340" y="101"/>
                </a:cxn>
                <a:cxn ang="0">
                  <a:pos x="319" y="160"/>
                </a:cxn>
                <a:cxn ang="0">
                  <a:pos x="296" y="83"/>
                </a:cxn>
                <a:cxn ang="0">
                  <a:pos x="272" y="144"/>
                </a:cxn>
                <a:cxn ang="0">
                  <a:pos x="241" y="160"/>
                </a:cxn>
                <a:cxn ang="0">
                  <a:pos x="228" y="123"/>
                </a:cxn>
                <a:cxn ang="0">
                  <a:pos x="211" y="160"/>
                </a:cxn>
                <a:cxn ang="0">
                  <a:pos x="198" y="101"/>
                </a:cxn>
                <a:cxn ang="0">
                  <a:pos x="167" y="167"/>
                </a:cxn>
                <a:cxn ang="0">
                  <a:pos x="146" y="177"/>
                </a:cxn>
                <a:cxn ang="0">
                  <a:pos x="146" y="91"/>
                </a:cxn>
                <a:cxn ang="0">
                  <a:pos x="99" y="182"/>
                </a:cxn>
                <a:cxn ang="0">
                  <a:pos x="55" y="182"/>
                </a:cxn>
                <a:cxn ang="0">
                  <a:pos x="61" y="114"/>
                </a:cxn>
                <a:cxn ang="0">
                  <a:pos x="30" y="194"/>
                </a:cxn>
                <a:cxn ang="0">
                  <a:pos x="0" y="182"/>
                </a:cxn>
                <a:cxn ang="0">
                  <a:pos x="0" y="182"/>
                </a:cxn>
              </a:cxnLst>
              <a:rect l="0" t="0" r="r" b="b"/>
              <a:pathLst>
                <a:path w="411" h="194">
                  <a:moveTo>
                    <a:pt x="0" y="182"/>
                  </a:moveTo>
                  <a:lnTo>
                    <a:pt x="61" y="61"/>
                  </a:lnTo>
                  <a:lnTo>
                    <a:pt x="101" y="26"/>
                  </a:lnTo>
                  <a:lnTo>
                    <a:pt x="82" y="137"/>
                  </a:lnTo>
                  <a:lnTo>
                    <a:pt x="106" y="53"/>
                  </a:lnTo>
                  <a:lnTo>
                    <a:pt x="180" y="21"/>
                  </a:lnTo>
                  <a:lnTo>
                    <a:pt x="167" y="108"/>
                  </a:lnTo>
                  <a:lnTo>
                    <a:pt x="211" y="6"/>
                  </a:lnTo>
                  <a:lnTo>
                    <a:pt x="226" y="97"/>
                  </a:lnTo>
                  <a:lnTo>
                    <a:pt x="257" y="0"/>
                  </a:lnTo>
                  <a:lnTo>
                    <a:pt x="251" y="114"/>
                  </a:lnTo>
                  <a:lnTo>
                    <a:pt x="281" y="38"/>
                  </a:lnTo>
                  <a:lnTo>
                    <a:pt x="308" y="6"/>
                  </a:lnTo>
                  <a:lnTo>
                    <a:pt x="319" y="108"/>
                  </a:lnTo>
                  <a:lnTo>
                    <a:pt x="350" y="21"/>
                  </a:lnTo>
                  <a:lnTo>
                    <a:pt x="411" y="144"/>
                  </a:lnTo>
                  <a:lnTo>
                    <a:pt x="350" y="137"/>
                  </a:lnTo>
                  <a:lnTo>
                    <a:pt x="340" y="101"/>
                  </a:lnTo>
                  <a:lnTo>
                    <a:pt x="319" y="160"/>
                  </a:lnTo>
                  <a:lnTo>
                    <a:pt x="296" y="83"/>
                  </a:lnTo>
                  <a:lnTo>
                    <a:pt x="272" y="144"/>
                  </a:lnTo>
                  <a:lnTo>
                    <a:pt x="241" y="160"/>
                  </a:lnTo>
                  <a:lnTo>
                    <a:pt x="228" y="123"/>
                  </a:lnTo>
                  <a:lnTo>
                    <a:pt x="211" y="160"/>
                  </a:lnTo>
                  <a:lnTo>
                    <a:pt x="198" y="101"/>
                  </a:lnTo>
                  <a:lnTo>
                    <a:pt x="167" y="167"/>
                  </a:lnTo>
                  <a:lnTo>
                    <a:pt x="146" y="177"/>
                  </a:lnTo>
                  <a:lnTo>
                    <a:pt x="146" y="91"/>
                  </a:lnTo>
                  <a:lnTo>
                    <a:pt x="99" y="182"/>
                  </a:lnTo>
                  <a:lnTo>
                    <a:pt x="55" y="182"/>
                  </a:lnTo>
                  <a:lnTo>
                    <a:pt x="61" y="114"/>
                  </a:lnTo>
                  <a:lnTo>
                    <a:pt x="30" y="194"/>
                  </a:lnTo>
                  <a:lnTo>
                    <a:pt x="0" y="182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0" name="Freeform 100"/>
            <p:cNvSpPr>
              <a:spLocks/>
            </p:cNvSpPr>
            <p:nvPr/>
          </p:nvSpPr>
          <p:spPr bwMode="auto">
            <a:xfrm>
              <a:off x="2992" y="2037"/>
              <a:ext cx="18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97"/>
                </a:cxn>
                <a:cxn ang="0">
                  <a:pos x="31" y="1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" h="97">
                  <a:moveTo>
                    <a:pt x="0" y="0"/>
                  </a:moveTo>
                  <a:lnTo>
                    <a:pt x="36" y="97"/>
                  </a:lnTo>
                  <a:lnTo>
                    <a:pt x="31" y="1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1" name="Freeform 101"/>
            <p:cNvSpPr>
              <a:spLocks/>
            </p:cNvSpPr>
            <p:nvPr/>
          </p:nvSpPr>
          <p:spPr bwMode="auto">
            <a:xfrm>
              <a:off x="3018" y="2033"/>
              <a:ext cx="16" cy="53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2" y="107"/>
                </a:cxn>
                <a:cxn ang="0">
                  <a:pos x="22" y="36"/>
                </a:cxn>
                <a:cxn ang="0">
                  <a:pos x="17" y="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32" h="107">
                  <a:moveTo>
                    <a:pt x="0" y="8"/>
                  </a:moveTo>
                  <a:lnTo>
                    <a:pt x="32" y="107"/>
                  </a:lnTo>
                  <a:lnTo>
                    <a:pt x="22" y="36"/>
                  </a:lnTo>
                  <a:lnTo>
                    <a:pt x="17" y="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2" name="Freeform 102"/>
            <p:cNvSpPr>
              <a:spLocks/>
            </p:cNvSpPr>
            <p:nvPr/>
          </p:nvSpPr>
          <p:spPr bwMode="auto">
            <a:xfrm>
              <a:off x="3016" y="2083"/>
              <a:ext cx="12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"/>
                </a:cxn>
                <a:cxn ang="0">
                  <a:pos x="25" y="3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" h="42">
                  <a:moveTo>
                    <a:pt x="0" y="0"/>
                  </a:moveTo>
                  <a:lnTo>
                    <a:pt x="0" y="42"/>
                  </a:lnTo>
                  <a:lnTo>
                    <a:pt x="25" y="3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3" name="Freeform 103"/>
            <p:cNvSpPr>
              <a:spLocks/>
            </p:cNvSpPr>
            <p:nvPr/>
          </p:nvSpPr>
          <p:spPr bwMode="auto">
            <a:xfrm>
              <a:off x="3040" y="2072"/>
              <a:ext cx="21" cy="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69"/>
                </a:cxn>
                <a:cxn ang="0">
                  <a:pos x="42" y="6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2" h="69">
                  <a:moveTo>
                    <a:pt x="0" y="0"/>
                  </a:moveTo>
                  <a:lnTo>
                    <a:pt x="25" y="69"/>
                  </a:lnTo>
                  <a:lnTo>
                    <a:pt x="42" y="6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4" name="Freeform 104"/>
            <p:cNvSpPr>
              <a:spLocks/>
            </p:cNvSpPr>
            <p:nvPr/>
          </p:nvSpPr>
          <p:spPr bwMode="auto">
            <a:xfrm>
              <a:off x="3043" y="2028"/>
              <a:ext cx="52" cy="72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76" y="142"/>
                </a:cxn>
                <a:cxn ang="0">
                  <a:pos x="40" y="45"/>
                </a:cxn>
                <a:cxn ang="0">
                  <a:pos x="103" y="106"/>
                </a:cxn>
                <a:cxn ang="0">
                  <a:pos x="59" y="36"/>
                </a:cxn>
                <a:cxn ang="0">
                  <a:pos x="32" y="0"/>
                </a:cxn>
                <a:cxn ang="0">
                  <a:pos x="21" y="21"/>
                </a:cxn>
                <a:cxn ang="0">
                  <a:pos x="0" y="23"/>
                </a:cxn>
                <a:cxn ang="0">
                  <a:pos x="0" y="23"/>
                </a:cxn>
              </a:cxnLst>
              <a:rect l="0" t="0" r="r" b="b"/>
              <a:pathLst>
                <a:path w="103" h="142">
                  <a:moveTo>
                    <a:pt x="0" y="23"/>
                  </a:moveTo>
                  <a:lnTo>
                    <a:pt x="76" y="142"/>
                  </a:lnTo>
                  <a:lnTo>
                    <a:pt x="40" y="45"/>
                  </a:lnTo>
                  <a:lnTo>
                    <a:pt x="103" y="106"/>
                  </a:lnTo>
                  <a:lnTo>
                    <a:pt x="59" y="36"/>
                  </a:lnTo>
                  <a:lnTo>
                    <a:pt x="32" y="0"/>
                  </a:lnTo>
                  <a:lnTo>
                    <a:pt x="21" y="21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5" name="Freeform 105"/>
            <p:cNvSpPr>
              <a:spLocks/>
            </p:cNvSpPr>
            <p:nvPr/>
          </p:nvSpPr>
          <p:spPr bwMode="auto">
            <a:xfrm>
              <a:off x="3100" y="2082"/>
              <a:ext cx="31" cy="27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36"/>
                </a:cxn>
                <a:cxn ang="0">
                  <a:pos x="32" y="32"/>
                </a:cxn>
                <a:cxn ang="0">
                  <a:pos x="55" y="55"/>
                </a:cxn>
                <a:cxn ang="0">
                  <a:pos x="63" y="29"/>
                </a:cxn>
                <a:cxn ang="0">
                  <a:pos x="34" y="17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63" h="55">
                  <a:moveTo>
                    <a:pt x="25" y="0"/>
                  </a:moveTo>
                  <a:lnTo>
                    <a:pt x="0" y="36"/>
                  </a:lnTo>
                  <a:lnTo>
                    <a:pt x="32" y="32"/>
                  </a:lnTo>
                  <a:lnTo>
                    <a:pt x="55" y="55"/>
                  </a:lnTo>
                  <a:lnTo>
                    <a:pt x="63" y="29"/>
                  </a:lnTo>
                  <a:lnTo>
                    <a:pt x="34" y="17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6" name="Freeform 106"/>
            <p:cNvSpPr>
              <a:spLocks/>
            </p:cNvSpPr>
            <p:nvPr/>
          </p:nvSpPr>
          <p:spPr bwMode="auto">
            <a:xfrm>
              <a:off x="2672" y="1708"/>
              <a:ext cx="213" cy="88"/>
            </a:xfrm>
            <a:custGeom>
              <a:avLst/>
              <a:gdLst/>
              <a:ahLst/>
              <a:cxnLst>
                <a:cxn ang="0">
                  <a:pos x="5" y="135"/>
                </a:cxn>
                <a:cxn ang="0">
                  <a:pos x="108" y="91"/>
                </a:cxn>
                <a:cxn ang="0">
                  <a:pos x="195" y="101"/>
                </a:cxn>
                <a:cxn ang="0">
                  <a:pos x="273" y="82"/>
                </a:cxn>
                <a:cxn ang="0">
                  <a:pos x="351" y="105"/>
                </a:cxn>
                <a:cxn ang="0">
                  <a:pos x="425" y="177"/>
                </a:cxn>
                <a:cxn ang="0">
                  <a:pos x="399" y="76"/>
                </a:cxn>
                <a:cxn ang="0">
                  <a:pos x="370" y="17"/>
                </a:cxn>
                <a:cxn ang="0">
                  <a:pos x="363" y="63"/>
                </a:cxn>
                <a:cxn ang="0">
                  <a:pos x="311" y="0"/>
                </a:cxn>
                <a:cxn ang="0">
                  <a:pos x="321" y="36"/>
                </a:cxn>
                <a:cxn ang="0">
                  <a:pos x="277" y="21"/>
                </a:cxn>
                <a:cxn ang="0">
                  <a:pos x="277" y="44"/>
                </a:cxn>
                <a:cxn ang="0">
                  <a:pos x="214" y="8"/>
                </a:cxn>
                <a:cxn ang="0">
                  <a:pos x="76" y="29"/>
                </a:cxn>
                <a:cxn ang="0">
                  <a:pos x="98" y="50"/>
                </a:cxn>
                <a:cxn ang="0">
                  <a:pos x="32" y="55"/>
                </a:cxn>
                <a:cxn ang="0">
                  <a:pos x="0" y="88"/>
                </a:cxn>
                <a:cxn ang="0">
                  <a:pos x="26" y="82"/>
                </a:cxn>
                <a:cxn ang="0">
                  <a:pos x="5" y="135"/>
                </a:cxn>
                <a:cxn ang="0">
                  <a:pos x="5" y="135"/>
                </a:cxn>
              </a:cxnLst>
              <a:rect l="0" t="0" r="r" b="b"/>
              <a:pathLst>
                <a:path w="425" h="177">
                  <a:moveTo>
                    <a:pt x="5" y="135"/>
                  </a:moveTo>
                  <a:lnTo>
                    <a:pt x="108" y="91"/>
                  </a:lnTo>
                  <a:lnTo>
                    <a:pt x="195" y="101"/>
                  </a:lnTo>
                  <a:lnTo>
                    <a:pt x="273" y="82"/>
                  </a:lnTo>
                  <a:lnTo>
                    <a:pt x="351" y="105"/>
                  </a:lnTo>
                  <a:lnTo>
                    <a:pt x="425" y="177"/>
                  </a:lnTo>
                  <a:lnTo>
                    <a:pt x="399" y="76"/>
                  </a:lnTo>
                  <a:lnTo>
                    <a:pt x="370" y="17"/>
                  </a:lnTo>
                  <a:lnTo>
                    <a:pt x="363" y="63"/>
                  </a:lnTo>
                  <a:lnTo>
                    <a:pt x="311" y="0"/>
                  </a:lnTo>
                  <a:lnTo>
                    <a:pt x="321" y="36"/>
                  </a:lnTo>
                  <a:lnTo>
                    <a:pt x="277" y="21"/>
                  </a:lnTo>
                  <a:lnTo>
                    <a:pt x="277" y="44"/>
                  </a:lnTo>
                  <a:lnTo>
                    <a:pt x="214" y="8"/>
                  </a:lnTo>
                  <a:lnTo>
                    <a:pt x="76" y="29"/>
                  </a:lnTo>
                  <a:lnTo>
                    <a:pt x="98" y="50"/>
                  </a:lnTo>
                  <a:lnTo>
                    <a:pt x="32" y="55"/>
                  </a:lnTo>
                  <a:lnTo>
                    <a:pt x="0" y="88"/>
                  </a:lnTo>
                  <a:lnTo>
                    <a:pt x="26" y="82"/>
                  </a:lnTo>
                  <a:lnTo>
                    <a:pt x="5" y="135"/>
                  </a:lnTo>
                  <a:lnTo>
                    <a:pt x="5" y="1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7" name="Freeform 107"/>
            <p:cNvSpPr>
              <a:spLocks/>
            </p:cNvSpPr>
            <p:nvPr/>
          </p:nvSpPr>
          <p:spPr bwMode="auto">
            <a:xfrm>
              <a:off x="2962" y="1644"/>
              <a:ext cx="252" cy="132"/>
            </a:xfrm>
            <a:custGeom>
              <a:avLst/>
              <a:gdLst/>
              <a:ahLst/>
              <a:cxnLst>
                <a:cxn ang="0">
                  <a:pos x="0" y="201"/>
                </a:cxn>
                <a:cxn ang="0">
                  <a:pos x="21" y="123"/>
                </a:cxn>
                <a:cxn ang="0">
                  <a:pos x="31" y="156"/>
                </a:cxn>
                <a:cxn ang="0">
                  <a:pos x="61" y="95"/>
                </a:cxn>
                <a:cxn ang="0">
                  <a:pos x="84" y="114"/>
                </a:cxn>
                <a:cxn ang="0">
                  <a:pos x="126" y="78"/>
                </a:cxn>
                <a:cxn ang="0">
                  <a:pos x="191" y="45"/>
                </a:cxn>
                <a:cxn ang="0">
                  <a:pos x="289" y="11"/>
                </a:cxn>
                <a:cxn ang="0">
                  <a:pos x="358" y="0"/>
                </a:cxn>
                <a:cxn ang="0">
                  <a:pos x="424" y="49"/>
                </a:cxn>
                <a:cxn ang="0">
                  <a:pos x="504" y="121"/>
                </a:cxn>
                <a:cxn ang="0">
                  <a:pos x="396" y="78"/>
                </a:cxn>
                <a:cxn ang="0">
                  <a:pos x="430" y="110"/>
                </a:cxn>
                <a:cxn ang="0">
                  <a:pos x="356" y="80"/>
                </a:cxn>
                <a:cxn ang="0">
                  <a:pos x="375" y="110"/>
                </a:cxn>
                <a:cxn ang="0">
                  <a:pos x="295" y="87"/>
                </a:cxn>
                <a:cxn ang="0">
                  <a:pos x="158" y="135"/>
                </a:cxn>
                <a:cxn ang="0">
                  <a:pos x="92" y="159"/>
                </a:cxn>
                <a:cxn ang="0">
                  <a:pos x="128" y="173"/>
                </a:cxn>
                <a:cxn ang="0">
                  <a:pos x="50" y="199"/>
                </a:cxn>
                <a:cxn ang="0">
                  <a:pos x="35" y="264"/>
                </a:cxn>
                <a:cxn ang="0">
                  <a:pos x="0" y="201"/>
                </a:cxn>
                <a:cxn ang="0">
                  <a:pos x="0" y="201"/>
                </a:cxn>
              </a:cxnLst>
              <a:rect l="0" t="0" r="r" b="b"/>
              <a:pathLst>
                <a:path w="504" h="264">
                  <a:moveTo>
                    <a:pt x="0" y="201"/>
                  </a:moveTo>
                  <a:lnTo>
                    <a:pt x="21" y="123"/>
                  </a:lnTo>
                  <a:lnTo>
                    <a:pt x="31" y="156"/>
                  </a:lnTo>
                  <a:lnTo>
                    <a:pt x="61" y="95"/>
                  </a:lnTo>
                  <a:lnTo>
                    <a:pt x="84" y="114"/>
                  </a:lnTo>
                  <a:lnTo>
                    <a:pt x="126" y="78"/>
                  </a:lnTo>
                  <a:lnTo>
                    <a:pt x="191" y="45"/>
                  </a:lnTo>
                  <a:lnTo>
                    <a:pt x="289" y="11"/>
                  </a:lnTo>
                  <a:lnTo>
                    <a:pt x="358" y="0"/>
                  </a:lnTo>
                  <a:lnTo>
                    <a:pt x="424" y="49"/>
                  </a:lnTo>
                  <a:lnTo>
                    <a:pt x="504" y="121"/>
                  </a:lnTo>
                  <a:lnTo>
                    <a:pt x="396" y="78"/>
                  </a:lnTo>
                  <a:lnTo>
                    <a:pt x="430" y="110"/>
                  </a:lnTo>
                  <a:lnTo>
                    <a:pt x="356" y="80"/>
                  </a:lnTo>
                  <a:lnTo>
                    <a:pt x="375" y="110"/>
                  </a:lnTo>
                  <a:lnTo>
                    <a:pt x="295" y="87"/>
                  </a:lnTo>
                  <a:lnTo>
                    <a:pt x="158" y="135"/>
                  </a:lnTo>
                  <a:lnTo>
                    <a:pt x="92" y="159"/>
                  </a:lnTo>
                  <a:lnTo>
                    <a:pt x="128" y="173"/>
                  </a:lnTo>
                  <a:lnTo>
                    <a:pt x="50" y="199"/>
                  </a:lnTo>
                  <a:lnTo>
                    <a:pt x="35" y="264"/>
                  </a:lnTo>
                  <a:lnTo>
                    <a:pt x="0" y="201"/>
                  </a:lnTo>
                  <a:lnTo>
                    <a:pt x="0" y="2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8" name="Freeform 108"/>
            <p:cNvSpPr>
              <a:spLocks/>
            </p:cNvSpPr>
            <p:nvPr/>
          </p:nvSpPr>
          <p:spPr bwMode="auto">
            <a:xfrm>
              <a:off x="2590" y="1787"/>
              <a:ext cx="32" cy="136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65" y="135"/>
                </a:cxn>
                <a:cxn ang="0">
                  <a:pos x="23" y="272"/>
                </a:cxn>
                <a:cxn ang="0">
                  <a:pos x="0" y="194"/>
                </a:cxn>
                <a:cxn ang="0">
                  <a:pos x="19" y="91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65" h="272">
                  <a:moveTo>
                    <a:pt x="53" y="0"/>
                  </a:moveTo>
                  <a:lnTo>
                    <a:pt x="65" y="135"/>
                  </a:lnTo>
                  <a:lnTo>
                    <a:pt x="23" y="272"/>
                  </a:lnTo>
                  <a:lnTo>
                    <a:pt x="0" y="194"/>
                  </a:lnTo>
                  <a:lnTo>
                    <a:pt x="19" y="91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50" name="AutoShape 110"/>
          <p:cNvSpPr>
            <a:spLocks noChangeArrowheads="1"/>
          </p:cNvSpPr>
          <p:nvPr/>
        </p:nvSpPr>
        <p:spPr bwMode="auto">
          <a:xfrm flipH="1">
            <a:off x="1066800" y="1828800"/>
            <a:ext cx="5181600" cy="1984375"/>
          </a:xfrm>
          <a:prstGeom prst="wedgeRoundRectCallout">
            <a:avLst>
              <a:gd name="adj1" fmla="val -44519"/>
              <a:gd name="adj2" fmla="val 69838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anchor="ctr"/>
          <a:lstStyle/>
          <a:p>
            <a:r>
              <a:rPr lang="en-US"/>
              <a:t>The restrictions imposed on financial accounting tend to produce objective and verifiable financial information.</a:t>
            </a:r>
          </a:p>
        </p:txBody>
      </p:sp>
      <p:sp>
        <p:nvSpPr>
          <p:cNvPr id="163952" name="AutoShape 112"/>
          <p:cNvSpPr>
            <a:spLocks noChangeArrowheads="1"/>
          </p:cNvSpPr>
          <p:nvPr/>
        </p:nvSpPr>
        <p:spPr bwMode="auto">
          <a:xfrm flipH="1">
            <a:off x="1066800" y="1828800"/>
            <a:ext cx="5181600" cy="1984375"/>
          </a:xfrm>
          <a:prstGeom prst="wedgeRoundRectCallout">
            <a:avLst>
              <a:gd name="adj1" fmla="val -44519"/>
              <a:gd name="adj2" fmla="val 69838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anchor="ctr"/>
          <a:lstStyle/>
          <a:p>
            <a:r>
              <a:rPr lang="en-US"/>
              <a:t>For management accounting, the financial or nonfinancial information may be much more subjective in nature.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609600" y="304800"/>
            <a:ext cx="3505200" cy="533400"/>
          </a:xfrm>
          <a:prstGeom prst="rect">
            <a:avLst/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Management Accounting</a:t>
            </a: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5105400" y="304800"/>
            <a:ext cx="32766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Financial Accounting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3581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1.	Internally focused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4876800" y="1004888"/>
            <a:ext cx="3581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1.	Externally focused</a:t>
            </a:r>
          </a:p>
        </p:txBody>
      </p:sp>
      <p:sp>
        <p:nvSpPr>
          <p:cNvPr id="162822" name="AutoShape 6"/>
          <p:cNvSpPr>
            <a:spLocks noChangeArrowheads="1"/>
          </p:cNvSpPr>
          <p:nvPr/>
        </p:nvSpPr>
        <p:spPr bwMode="auto">
          <a:xfrm>
            <a:off x="4343400" y="304800"/>
            <a:ext cx="609600" cy="6858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304800" y="1524000"/>
            <a:ext cx="3733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2.	No mandatory rules</a:t>
            </a:r>
          </a:p>
        </p:txBody>
      </p:sp>
      <p:sp>
        <p:nvSpPr>
          <p:cNvPr id="162824" name="Text Box 8"/>
          <p:cNvSpPr txBox="1">
            <a:spLocks noChangeArrowheads="1"/>
          </p:cNvSpPr>
          <p:nvPr/>
        </p:nvSpPr>
        <p:spPr bwMode="auto">
          <a:xfrm>
            <a:off x="4876800" y="1538288"/>
            <a:ext cx="42672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/>
              <a:t>2.	Must follow externally  imposed rules</a:t>
            </a:r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304800" y="2317750"/>
            <a:ext cx="4343400" cy="1628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/>
              <a:t>3.	Financial and nonfinancial informa-tion; subjective information possible</a:t>
            </a:r>
          </a:p>
        </p:txBody>
      </p:sp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4876800" y="2332038"/>
            <a:ext cx="42672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/>
              <a:t>3.	Objective financial information</a:t>
            </a:r>
          </a:p>
        </p:txBody>
      </p:sp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304800" y="3870325"/>
            <a:ext cx="4343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</a:rPr>
              <a:t>4.	Emphasis on the future</a:t>
            </a:r>
          </a:p>
        </p:txBody>
      </p:sp>
      <p:sp>
        <p:nvSpPr>
          <p:cNvPr id="162828" name="Text Box 12"/>
          <p:cNvSpPr txBox="1">
            <a:spLocks noChangeArrowheads="1"/>
          </p:cNvSpPr>
          <p:nvPr/>
        </p:nvSpPr>
        <p:spPr bwMode="auto">
          <a:xfrm>
            <a:off x="4876800" y="3856038"/>
            <a:ext cx="42672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</a:rPr>
              <a:t>4.	Historical orientation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49" name="AutoShape 37"/>
          <p:cNvSpPr>
            <a:spLocks noChangeArrowheads="1"/>
          </p:cNvSpPr>
          <p:nvPr/>
        </p:nvSpPr>
        <p:spPr bwMode="auto">
          <a:xfrm>
            <a:off x="2171700" y="685800"/>
            <a:ext cx="4799013" cy="8477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  <a:r>
              <a:rPr lang="en-US" sz="4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Orientation</a:t>
            </a:r>
          </a:p>
        </p:txBody>
      </p:sp>
      <p:sp>
        <p:nvSpPr>
          <p:cNvPr id="167051" name="Text Box 139"/>
          <p:cNvSpPr txBox="1">
            <a:spLocks noChangeArrowheads="1"/>
          </p:cNvSpPr>
          <p:nvPr/>
        </p:nvSpPr>
        <p:spPr bwMode="auto">
          <a:xfrm>
            <a:off x="4191000" y="2286000"/>
            <a:ext cx="3962400" cy="2528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</a:rPr>
              <a:t>Management accounting strongly emphasizes providing information about future events.</a:t>
            </a:r>
          </a:p>
        </p:txBody>
      </p:sp>
      <p:grpSp>
        <p:nvGrpSpPr>
          <p:cNvPr id="2" name="Group 356"/>
          <p:cNvGrpSpPr>
            <a:grpSpLocks/>
          </p:cNvGrpSpPr>
          <p:nvPr/>
        </p:nvGrpSpPr>
        <p:grpSpPr bwMode="auto">
          <a:xfrm>
            <a:off x="609600" y="2362200"/>
            <a:ext cx="3100388" cy="3413125"/>
            <a:chOff x="288" y="1504"/>
            <a:chExt cx="1953" cy="2150"/>
          </a:xfrm>
        </p:grpSpPr>
        <p:sp>
          <p:nvSpPr>
            <p:cNvPr id="167226" name="Freeform 314"/>
            <p:cNvSpPr>
              <a:spLocks/>
            </p:cNvSpPr>
            <p:nvPr/>
          </p:nvSpPr>
          <p:spPr bwMode="auto">
            <a:xfrm>
              <a:off x="288" y="3143"/>
              <a:ext cx="1380" cy="511"/>
            </a:xfrm>
            <a:custGeom>
              <a:avLst/>
              <a:gdLst/>
              <a:ahLst/>
              <a:cxnLst>
                <a:cxn ang="0">
                  <a:pos x="823" y="0"/>
                </a:cxn>
                <a:cxn ang="0">
                  <a:pos x="416" y="35"/>
                </a:cxn>
                <a:cxn ang="0">
                  <a:pos x="0" y="198"/>
                </a:cxn>
                <a:cxn ang="0">
                  <a:pos x="312" y="698"/>
                </a:cxn>
                <a:cxn ang="0">
                  <a:pos x="1310" y="1023"/>
                </a:cxn>
                <a:cxn ang="0">
                  <a:pos x="2760" y="685"/>
                </a:cxn>
                <a:cxn ang="0">
                  <a:pos x="973" y="430"/>
                </a:cxn>
                <a:cxn ang="0">
                  <a:pos x="823" y="0"/>
                </a:cxn>
                <a:cxn ang="0">
                  <a:pos x="823" y="0"/>
                </a:cxn>
              </a:cxnLst>
              <a:rect l="0" t="0" r="r" b="b"/>
              <a:pathLst>
                <a:path w="2760" h="1023">
                  <a:moveTo>
                    <a:pt x="823" y="0"/>
                  </a:moveTo>
                  <a:lnTo>
                    <a:pt x="416" y="35"/>
                  </a:lnTo>
                  <a:lnTo>
                    <a:pt x="0" y="198"/>
                  </a:lnTo>
                  <a:lnTo>
                    <a:pt x="312" y="698"/>
                  </a:lnTo>
                  <a:lnTo>
                    <a:pt x="1310" y="1023"/>
                  </a:lnTo>
                  <a:lnTo>
                    <a:pt x="2760" y="685"/>
                  </a:lnTo>
                  <a:lnTo>
                    <a:pt x="973" y="430"/>
                  </a:lnTo>
                  <a:lnTo>
                    <a:pt x="823" y="0"/>
                  </a:lnTo>
                  <a:lnTo>
                    <a:pt x="823" y="0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27" name="Freeform 315"/>
            <p:cNvSpPr>
              <a:spLocks/>
            </p:cNvSpPr>
            <p:nvPr/>
          </p:nvSpPr>
          <p:spPr bwMode="auto">
            <a:xfrm>
              <a:off x="687" y="1527"/>
              <a:ext cx="1451" cy="1532"/>
            </a:xfrm>
            <a:custGeom>
              <a:avLst/>
              <a:gdLst/>
              <a:ahLst/>
              <a:cxnLst>
                <a:cxn ang="0">
                  <a:pos x="418" y="409"/>
                </a:cxn>
                <a:cxn ang="0">
                  <a:pos x="867" y="91"/>
                </a:cxn>
                <a:cxn ang="0">
                  <a:pos x="1411" y="0"/>
                </a:cxn>
                <a:cxn ang="0">
                  <a:pos x="1876" y="32"/>
                </a:cxn>
                <a:cxn ang="0">
                  <a:pos x="2310" y="258"/>
                </a:cxn>
                <a:cxn ang="0">
                  <a:pos x="2610" y="534"/>
                </a:cxn>
                <a:cxn ang="0">
                  <a:pos x="2802" y="909"/>
                </a:cxn>
                <a:cxn ang="0">
                  <a:pos x="2903" y="1393"/>
                </a:cxn>
                <a:cxn ang="0">
                  <a:pos x="2844" y="1986"/>
                </a:cxn>
                <a:cxn ang="0">
                  <a:pos x="2627" y="2353"/>
                </a:cxn>
                <a:cxn ang="0">
                  <a:pos x="2355" y="2574"/>
                </a:cxn>
                <a:cxn ang="0">
                  <a:pos x="1620" y="3064"/>
                </a:cxn>
                <a:cxn ang="0">
                  <a:pos x="717" y="2963"/>
                </a:cxn>
                <a:cxn ang="0">
                  <a:pos x="377" y="2520"/>
                </a:cxn>
                <a:cxn ang="0">
                  <a:pos x="118" y="2028"/>
                </a:cxn>
                <a:cxn ang="0">
                  <a:pos x="0" y="1477"/>
                </a:cxn>
                <a:cxn ang="0">
                  <a:pos x="109" y="852"/>
                </a:cxn>
                <a:cxn ang="0">
                  <a:pos x="418" y="409"/>
                </a:cxn>
                <a:cxn ang="0">
                  <a:pos x="418" y="409"/>
                </a:cxn>
              </a:cxnLst>
              <a:rect l="0" t="0" r="r" b="b"/>
              <a:pathLst>
                <a:path w="2903" h="3064">
                  <a:moveTo>
                    <a:pt x="418" y="409"/>
                  </a:moveTo>
                  <a:lnTo>
                    <a:pt x="867" y="91"/>
                  </a:lnTo>
                  <a:lnTo>
                    <a:pt x="1411" y="0"/>
                  </a:lnTo>
                  <a:lnTo>
                    <a:pt x="1876" y="32"/>
                  </a:lnTo>
                  <a:lnTo>
                    <a:pt x="2310" y="258"/>
                  </a:lnTo>
                  <a:lnTo>
                    <a:pt x="2610" y="534"/>
                  </a:lnTo>
                  <a:lnTo>
                    <a:pt x="2802" y="909"/>
                  </a:lnTo>
                  <a:lnTo>
                    <a:pt x="2903" y="1393"/>
                  </a:lnTo>
                  <a:lnTo>
                    <a:pt x="2844" y="1986"/>
                  </a:lnTo>
                  <a:lnTo>
                    <a:pt x="2627" y="2353"/>
                  </a:lnTo>
                  <a:lnTo>
                    <a:pt x="2355" y="2574"/>
                  </a:lnTo>
                  <a:lnTo>
                    <a:pt x="1620" y="3064"/>
                  </a:lnTo>
                  <a:lnTo>
                    <a:pt x="717" y="2963"/>
                  </a:lnTo>
                  <a:lnTo>
                    <a:pt x="377" y="2520"/>
                  </a:lnTo>
                  <a:lnTo>
                    <a:pt x="118" y="2028"/>
                  </a:lnTo>
                  <a:lnTo>
                    <a:pt x="0" y="1477"/>
                  </a:lnTo>
                  <a:lnTo>
                    <a:pt x="109" y="852"/>
                  </a:lnTo>
                  <a:lnTo>
                    <a:pt x="418" y="409"/>
                  </a:lnTo>
                  <a:lnTo>
                    <a:pt x="418" y="409"/>
                  </a:lnTo>
                  <a:close/>
                </a:path>
              </a:pathLst>
            </a:custGeom>
            <a:solidFill>
              <a:srgbClr val="D8F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28" name="Freeform 316"/>
            <p:cNvSpPr>
              <a:spLocks/>
            </p:cNvSpPr>
            <p:nvPr/>
          </p:nvSpPr>
          <p:spPr bwMode="auto">
            <a:xfrm>
              <a:off x="750" y="1585"/>
              <a:ext cx="1309" cy="1344"/>
            </a:xfrm>
            <a:custGeom>
              <a:avLst/>
              <a:gdLst/>
              <a:ahLst/>
              <a:cxnLst>
                <a:cxn ang="0">
                  <a:pos x="758" y="108"/>
                </a:cxn>
                <a:cxn ang="0">
                  <a:pos x="349" y="401"/>
                </a:cxn>
                <a:cxn ang="0">
                  <a:pos x="142" y="718"/>
                </a:cxn>
                <a:cxn ang="0">
                  <a:pos x="0" y="1144"/>
                </a:cxn>
                <a:cxn ang="0">
                  <a:pos x="7" y="1587"/>
                </a:cxn>
                <a:cxn ang="0">
                  <a:pos x="133" y="1979"/>
                </a:cxn>
                <a:cxn ang="0">
                  <a:pos x="251" y="2205"/>
                </a:cxn>
                <a:cxn ang="0">
                  <a:pos x="483" y="2471"/>
                </a:cxn>
                <a:cxn ang="0">
                  <a:pos x="758" y="2631"/>
                </a:cxn>
                <a:cxn ang="0">
                  <a:pos x="1285" y="2688"/>
                </a:cxn>
                <a:cxn ang="0">
                  <a:pos x="1760" y="2596"/>
                </a:cxn>
                <a:cxn ang="0">
                  <a:pos x="2142" y="2414"/>
                </a:cxn>
                <a:cxn ang="0">
                  <a:pos x="2427" y="2138"/>
                </a:cxn>
                <a:cxn ang="0">
                  <a:pos x="2609" y="1612"/>
                </a:cxn>
                <a:cxn ang="0">
                  <a:pos x="2617" y="1211"/>
                </a:cxn>
                <a:cxn ang="0">
                  <a:pos x="2296" y="625"/>
                </a:cxn>
                <a:cxn ang="0">
                  <a:pos x="2068" y="760"/>
                </a:cxn>
                <a:cxn ang="0">
                  <a:pos x="1851" y="568"/>
                </a:cxn>
                <a:cxn ang="0">
                  <a:pos x="2142" y="367"/>
                </a:cxn>
                <a:cxn ang="0">
                  <a:pos x="1900" y="142"/>
                </a:cxn>
                <a:cxn ang="0">
                  <a:pos x="1526" y="17"/>
                </a:cxn>
                <a:cxn ang="0">
                  <a:pos x="1108" y="0"/>
                </a:cxn>
                <a:cxn ang="0">
                  <a:pos x="758" y="108"/>
                </a:cxn>
                <a:cxn ang="0">
                  <a:pos x="758" y="108"/>
                </a:cxn>
              </a:cxnLst>
              <a:rect l="0" t="0" r="r" b="b"/>
              <a:pathLst>
                <a:path w="2617" h="2688">
                  <a:moveTo>
                    <a:pt x="758" y="108"/>
                  </a:moveTo>
                  <a:lnTo>
                    <a:pt x="349" y="401"/>
                  </a:lnTo>
                  <a:lnTo>
                    <a:pt x="142" y="718"/>
                  </a:lnTo>
                  <a:lnTo>
                    <a:pt x="0" y="1144"/>
                  </a:lnTo>
                  <a:lnTo>
                    <a:pt x="7" y="1587"/>
                  </a:lnTo>
                  <a:lnTo>
                    <a:pt x="133" y="1979"/>
                  </a:lnTo>
                  <a:lnTo>
                    <a:pt x="251" y="2205"/>
                  </a:lnTo>
                  <a:lnTo>
                    <a:pt x="483" y="2471"/>
                  </a:lnTo>
                  <a:lnTo>
                    <a:pt x="758" y="2631"/>
                  </a:lnTo>
                  <a:lnTo>
                    <a:pt x="1285" y="2688"/>
                  </a:lnTo>
                  <a:lnTo>
                    <a:pt x="1760" y="2596"/>
                  </a:lnTo>
                  <a:lnTo>
                    <a:pt x="2142" y="2414"/>
                  </a:lnTo>
                  <a:lnTo>
                    <a:pt x="2427" y="2138"/>
                  </a:lnTo>
                  <a:lnTo>
                    <a:pt x="2609" y="1612"/>
                  </a:lnTo>
                  <a:lnTo>
                    <a:pt x="2617" y="1211"/>
                  </a:lnTo>
                  <a:lnTo>
                    <a:pt x="2296" y="625"/>
                  </a:lnTo>
                  <a:lnTo>
                    <a:pt x="2068" y="760"/>
                  </a:lnTo>
                  <a:lnTo>
                    <a:pt x="1851" y="568"/>
                  </a:lnTo>
                  <a:lnTo>
                    <a:pt x="2142" y="367"/>
                  </a:lnTo>
                  <a:lnTo>
                    <a:pt x="1900" y="142"/>
                  </a:lnTo>
                  <a:lnTo>
                    <a:pt x="1526" y="17"/>
                  </a:lnTo>
                  <a:lnTo>
                    <a:pt x="1108" y="0"/>
                  </a:lnTo>
                  <a:lnTo>
                    <a:pt x="758" y="108"/>
                  </a:lnTo>
                  <a:lnTo>
                    <a:pt x="758" y="108"/>
                  </a:lnTo>
                  <a:close/>
                </a:path>
              </a:pathLst>
            </a:custGeom>
            <a:solidFill>
              <a:srgbClr val="82EBF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29" name="Freeform 317"/>
            <p:cNvSpPr>
              <a:spLocks/>
            </p:cNvSpPr>
            <p:nvPr/>
          </p:nvSpPr>
          <p:spPr bwMode="auto">
            <a:xfrm>
              <a:off x="1100" y="2817"/>
              <a:ext cx="1031" cy="705"/>
            </a:xfrm>
            <a:custGeom>
              <a:avLst/>
              <a:gdLst/>
              <a:ahLst/>
              <a:cxnLst>
                <a:cxn ang="0">
                  <a:pos x="310" y="426"/>
                </a:cxn>
                <a:cxn ang="0">
                  <a:pos x="977" y="284"/>
                </a:cxn>
                <a:cxn ang="0">
                  <a:pos x="1635" y="0"/>
                </a:cxn>
                <a:cxn ang="0">
                  <a:pos x="1861" y="59"/>
                </a:cxn>
                <a:cxn ang="0">
                  <a:pos x="2063" y="1181"/>
                </a:cxn>
                <a:cxn ang="0">
                  <a:pos x="1152" y="1411"/>
                </a:cxn>
                <a:cxn ang="0">
                  <a:pos x="0" y="1310"/>
                </a:cxn>
                <a:cxn ang="0">
                  <a:pos x="310" y="426"/>
                </a:cxn>
                <a:cxn ang="0">
                  <a:pos x="310" y="426"/>
                </a:cxn>
              </a:cxnLst>
              <a:rect l="0" t="0" r="r" b="b"/>
              <a:pathLst>
                <a:path w="2063" h="1411">
                  <a:moveTo>
                    <a:pt x="310" y="426"/>
                  </a:moveTo>
                  <a:lnTo>
                    <a:pt x="977" y="284"/>
                  </a:lnTo>
                  <a:lnTo>
                    <a:pt x="1635" y="0"/>
                  </a:lnTo>
                  <a:lnTo>
                    <a:pt x="1861" y="59"/>
                  </a:lnTo>
                  <a:lnTo>
                    <a:pt x="2063" y="1181"/>
                  </a:lnTo>
                  <a:lnTo>
                    <a:pt x="1152" y="1411"/>
                  </a:lnTo>
                  <a:lnTo>
                    <a:pt x="0" y="1310"/>
                  </a:lnTo>
                  <a:lnTo>
                    <a:pt x="310" y="426"/>
                  </a:lnTo>
                  <a:lnTo>
                    <a:pt x="310" y="426"/>
                  </a:lnTo>
                  <a:close/>
                </a:path>
              </a:pathLst>
            </a:custGeom>
            <a:solidFill>
              <a:srgbClr val="FF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30" name="Freeform 318"/>
            <p:cNvSpPr>
              <a:spLocks/>
            </p:cNvSpPr>
            <p:nvPr/>
          </p:nvSpPr>
          <p:spPr bwMode="auto">
            <a:xfrm>
              <a:off x="1617" y="3038"/>
              <a:ext cx="408" cy="376"/>
            </a:xfrm>
            <a:custGeom>
              <a:avLst/>
              <a:gdLst/>
              <a:ahLst/>
              <a:cxnLst>
                <a:cxn ang="0">
                  <a:pos x="702" y="0"/>
                </a:cxn>
                <a:cxn ang="0">
                  <a:pos x="569" y="200"/>
                </a:cxn>
                <a:cxn ang="0">
                  <a:pos x="0" y="650"/>
                </a:cxn>
                <a:cxn ang="0">
                  <a:pos x="268" y="751"/>
                </a:cxn>
                <a:cxn ang="0">
                  <a:pos x="424" y="673"/>
                </a:cxn>
                <a:cxn ang="0">
                  <a:pos x="652" y="417"/>
                </a:cxn>
                <a:cxn ang="0">
                  <a:pos x="576" y="675"/>
                </a:cxn>
                <a:cxn ang="0">
                  <a:pos x="818" y="584"/>
                </a:cxn>
                <a:cxn ang="0">
                  <a:pos x="734" y="217"/>
                </a:cxn>
                <a:cxn ang="0">
                  <a:pos x="702" y="0"/>
                </a:cxn>
                <a:cxn ang="0">
                  <a:pos x="702" y="0"/>
                </a:cxn>
              </a:cxnLst>
              <a:rect l="0" t="0" r="r" b="b"/>
              <a:pathLst>
                <a:path w="818" h="751">
                  <a:moveTo>
                    <a:pt x="702" y="0"/>
                  </a:moveTo>
                  <a:lnTo>
                    <a:pt x="569" y="200"/>
                  </a:lnTo>
                  <a:lnTo>
                    <a:pt x="0" y="650"/>
                  </a:lnTo>
                  <a:lnTo>
                    <a:pt x="268" y="751"/>
                  </a:lnTo>
                  <a:lnTo>
                    <a:pt x="424" y="673"/>
                  </a:lnTo>
                  <a:lnTo>
                    <a:pt x="652" y="417"/>
                  </a:lnTo>
                  <a:lnTo>
                    <a:pt x="576" y="675"/>
                  </a:lnTo>
                  <a:lnTo>
                    <a:pt x="818" y="584"/>
                  </a:lnTo>
                  <a:lnTo>
                    <a:pt x="734" y="217"/>
                  </a:lnTo>
                  <a:lnTo>
                    <a:pt x="702" y="0"/>
                  </a:lnTo>
                  <a:lnTo>
                    <a:pt x="702" y="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31" name="Freeform 319"/>
            <p:cNvSpPr>
              <a:spLocks/>
            </p:cNvSpPr>
            <p:nvPr/>
          </p:nvSpPr>
          <p:spPr bwMode="auto">
            <a:xfrm>
              <a:off x="654" y="2766"/>
              <a:ext cx="1121" cy="735"/>
            </a:xfrm>
            <a:custGeom>
              <a:avLst/>
              <a:gdLst/>
              <a:ahLst/>
              <a:cxnLst>
                <a:cxn ang="0">
                  <a:pos x="249" y="38"/>
                </a:cxn>
                <a:cxn ang="0">
                  <a:pos x="458" y="0"/>
                </a:cxn>
                <a:cxn ang="0">
                  <a:pos x="739" y="290"/>
                </a:cxn>
                <a:cxn ang="0">
                  <a:pos x="1083" y="401"/>
                </a:cxn>
                <a:cxn ang="0">
                  <a:pos x="1501" y="435"/>
                </a:cxn>
                <a:cxn ang="0">
                  <a:pos x="1868" y="384"/>
                </a:cxn>
                <a:cxn ang="0">
                  <a:pos x="2243" y="258"/>
                </a:cxn>
                <a:cxn ang="0">
                  <a:pos x="1901" y="585"/>
                </a:cxn>
                <a:cxn ang="0">
                  <a:pos x="1460" y="667"/>
                </a:cxn>
                <a:cxn ang="0">
                  <a:pos x="1192" y="676"/>
                </a:cxn>
                <a:cxn ang="0">
                  <a:pos x="1268" y="927"/>
                </a:cxn>
                <a:cxn ang="0">
                  <a:pos x="1492" y="1186"/>
                </a:cxn>
                <a:cxn ang="0">
                  <a:pos x="1851" y="1410"/>
                </a:cxn>
                <a:cxn ang="0">
                  <a:pos x="1110" y="1469"/>
                </a:cxn>
                <a:cxn ang="0">
                  <a:pos x="334" y="1294"/>
                </a:cxn>
                <a:cxn ang="0">
                  <a:pos x="0" y="1068"/>
                </a:cxn>
                <a:cxn ang="0">
                  <a:pos x="226" y="292"/>
                </a:cxn>
                <a:cxn ang="0">
                  <a:pos x="249" y="38"/>
                </a:cxn>
                <a:cxn ang="0">
                  <a:pos x="249" y="38"/>
                </a:cxn>
              </a:cxnLst>
              <a:rect l="0" t="0" r="r" b="b"/>
              <a:pathLst>
                <a:path w="2243" h="1469">
                  <a:moveTo>
                    <a:pt x="249" y="38"/>
                  </a:moveTo>
                  <a:lnTo>
                    <a:pt x="458" y="0"/>
                  </a:lnTo>
                  <a:lnTo>
                    <a:pt x="739" y="290"/>
                  </a:lnTo>
                  <a:lnTo>
                    <a:pt x="1083" y="401"/>
                  </a:lnTo>
                  <a:lnTo>
                    <a:pt x="1501" y="435"/>
                  </a:lnTo>
                  <a:lnTo>
                    <a:pt x="1868" y="384"/>
                  </a:lnTo>
                  <a:lnTo>
                    <a:pt x="2243" y="258"/>
                  </a:lnTo>
                  <a:lnTo>
                    <a:pt x="1901" y="585"/>
                  </a:lnTo>
                  <a:lnTo>
                    <a:pt x="1460" y="667"/>
                  </a:lnTo>
                  <a:lnTo>
                    <a:pt x="1192" y="676"/>
                  </a:lnTo>
                  <a:lnTo>
                    <a:pt x="1268" y="927"/>
                  </a:lnTo>
                  <a:lnTo>
                    <a:pt x="1492" y="1186"/>
                  </a:lnTo>
                  <a:lnTo>
                    <a:pt x="1851" y="1410"/>
                  </a:lnTo>
                  <a:lnTo>
                    <a:pt x="1110" y="1469"/>
                  </a:lnTo>
                  <a:lnTo>
                    <a:pt x="334" y="1294"/>
                  </a:lnTo>
                  <a:lnTo>
                    <a:pt x="0" y="1068"/>
                  </a:lnTo>
                  <a:lnTo>
                    <a:pt x="226" y="292"/>
                  </a:lnTo>
                  <a:lnTo>
                    <a:pt x="249" y="38"/>
                  </a:lnTo>
                  <a:lnTo>
                    <a:pt x="249" y="38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32" name="Freeform 320"/>
            <p:cNvSpPr>
              <a:spLocks/>
            </p:cNvSpPr>
            <p:nvPr/>
          </p:nvSpPr>
          <p:spPr bwMode="auto">
            <a:xfrm>
              <a:off x="843" y="2785"/>
              <a:ext cx="745" cy="283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0" y="64"/>
                </a:cxn>
                <a:cxn ang="0">
                  <a:pos x="0" y="213"/>
                </a:cxn>
                <a:cxn ang="0">
                  <a:pos x="173" y="397"/>
                </a:cxn>
                <a:cxn ang="0">
                  <a:pos x="770" y="564"/>
                </a:cxn>
                <a:cxn ang="0">
                  <a:pos x="1222" y="530"/>
                </a:cxn>
                <a:cxn ang="0">
                  <a:pos x="1490" y="346"/>
                </a:cxn>
                <a:cxn ang="0">
                  <a:pos x="890" y="412"/>
                </a:cxn>
                <a:cxn ang="0">
                  <a:pos x="532" y="334"/>
                </a:cxn>
                <a:cxn ang="0">
                  <a:pos x="222" y="171"/>
                </a:cxn>
                <a:cxn ang="0">
                  <a:pos x="131" y="0"/>
                </a:cxn>
                <a:cxn ang="0">
                  <a:pos x="131" y="0"/>
                </a:cxn>
              </a:cxnLst>
              <a:rect l="0" t="0" r="r" b="b"/>
              <a:pathLst>
                <a:path w="1490" h="564">
                  <a:moveTo>
                    <a:pt x="131" y="0"/>
                  </a:moveTo>
                  <a:lnTo>
                    <a:pt x="10" y="64"/>
                  </a:lnTo>
                  <a:lnTo>
                    <a:pt x="0" y="213"/>
                  </a:lnTo>
                  <a:lnTo>
                    <a:pt x="173" y="397"/>
                  </a:lnTo>
                  <a:lnTo>
                    <a:pt x="770" y="564"/>
                  </a:lnTo>
                  <a:lnTo>
                    <a:pt x="1222" y="530"/>
                  </a:lnTo>
                  <a:lnTo>
                    <a:pt x="1490" y="346"/>
                  </a:lnTo>
                  <a:lnTo>
                    <a:pt x="890" y="412"/>
                  </a:lnTo>
                  <a:lnTo>
                    <a:pt x="532" y="334"/>
                  </a:lnTo>
                  <a:lnTo>
                    <a:pt x="222" y="171"/>
                  </a:lnTo>
                  <a:lnTo>
                    <a:pt x="131" y="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755B5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33" name="Freeform 321"/>
            <p:cNvSpPr>
              <a:spLocks/>
            </p:cNvSpPr>
            <p:nvPr/>
          </p:nvSpPr>
          <p:spPr bwMode="auto">
            <a:xfrm>
              <a:off x="800" y="3000"/>
              <a:ext cx="579" cy="431"/>
            </a:xfrm>
            <a:custGeom>
              <a:avLst/>
              <a:gdLst/>
              <a:ahLst/>
              <a:cxnLst>
                <a:cxn ang="0">
                  <a:pos x="383" y="126"/>
                </a:cxn>
                <a:cxn ang="0">
                  <a:pos x="742" y="251"/>
                </a:cxn>
                <a:cxn ang="0">
                  <a:pos x="765" y="483"/>
                </a:cxn>
                <a:cxn ang="0">
                  <a:pos x="451" y="586"/>
                </a:cxn>
                <a:cxn ang="0">
                  <a:pos x="900" y="610"/>
                </a:cxn>
                <a:cxn ang="0">
                  <a:pos x="1158" y="861"/>
                </a:cxn>
                <a:cxn ang="0">
                  <a:pos x="599" y="810"/>
                </a:cxn>
                <a:cxn ang="0">
                  <a:pos x="0" y="551"/>
                </a:cxn>
                <a:cxn ang="0">
                  <a:pos x="82" y="0"/>
                </a:cxn>
                <a:cxn ang="0">
                  <a:pos x="383" y="126"/>
                </a:cxn>
                <a:cxn ang="0">
                  <a:pos x="383" y="126"/>
                </a:cxn>
              </a:cxnLst>
              <a:rect l="0" t="0" r="r" b="b"/>
              <a:pathLst>
                <a:path w="1158" h="861">
                  <a:moveTo>
                    <a:pt x="383" y="126"/>
                  </a:moveTo>
                  <a:lnTo>
                    <a:pt x="742" y="251"/>
                  </a:lnTo>
                  <a:lnTo>
                    <a:pt x="765" y="483"/>
                  </a:lnTo>
                  <a:lnTo>
                    <a:pt x="451" y="586"/>
                  </a:lnTo>
                  <a:lnTo>
                    <a:pt x="900" y="610"/>
                  </a:lnTo>
                  <a:lnTo>
                    <a:pt x="1158" y="861"/>
                  </a:lnTo>
                  <a:lnTo>
                    <a:pt x="599" y="810"/>
                  </a:lnTo>
                  <a:lnTo>
                    <a:pt x="0" y="551"/>
                  </a:lnTo>
                  <a:lnTo>
                    <a:pt x="82" y="0"/>
                  </a:lnTo>
                  <a:lnTo>
                    <a:pt x="383" y="126"/>
                  </a:lnTo>
                  <a:lnTo>
                    <a:pt x="383" y="126"/>
                  </a:lnTo>
                  <a:close/>
                </a:path>
              </a:pathLst>
            </a:custGeom>
            <a:solidFill>
              <a:srgbClr val="755B5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34" name="Freeform 322"/>
            <p:cNvSpPr>
              <a:spLocks/>
            </p:cNvSpPr>
            <p:nvPr/>
          </p:nvSpPr>
          <p:spPr bwMode="auto">
            <a:xfrm>
              <a:off x="795" y="1836"/>
              <a:ext cx="972" cy="1047"/>
            </a:xfrm>
            <a:custGeom>
              <a:avLst/>
              <a:gdLst/>
              <a:ahLst/>
              <a:cxnLst>
                <a:cxn ang="0">
                  <a:pos x="184" y="99"/>
                </a:cxn>
                <a:cxn ang="0">
                  <a:pos x="23" y="448"/>
                </a:cxn>
                <a:cxn ang="0">
                  <a:pos x="0" y="967"/>
                </a:cxn>
                <a:cxn ang="0">
                  <a:pos x="101" y="1385"/>
                </a:cxn>
                <a:cxn ang="0">
                  <a:pos x="268" y="1735"/>
                </a:cxn>
                <a:cxn ang="0">
                  <a:pos x="593" y="1986"/>
                </a:cxn>
                <a:cxn ang="0">
                  <a:pos x="1076" y="2094"/>
                </a:cxn>
                <a:cxn ang="0">
                  <a:pos x="1477" y="2045"/>
                </a:cxn>
                <a:cxn ang="0">
                  <a:pos x="1943" y="1874"/>
                </a:cxn>
                <a:cxn ang="0">
                  <a:pos x="1401" y="1577"/>
                </a:cxn>
                <a:cxn ang="0">
                  <a:pos x="985" y="1477"/>
                </a:cxn>
                <a:cxn ang="0">
                  <a:pos x="677" y="1176"/>
                </a:cxn>
                <a:cxn ang="0">
                  <a:pos x="433" y="851"/>
                </a:cxn>
                <a:cxn ang="0">
                  <a:pos x="300" y="441"/>
                </a:cxn>
                <a:cxn ang="0">
                  <a:pos x="258" y="216"/>
                </a:cxn>
                <a:cxn ang="0">
                  <a:pos x="283" y="0"/>
                </a:cxn>
                <a:cxn ang="0">
                  <a:pos x="184" y="99"/>
                </a:cxn>
                <a:cxn ang="0">
                  <a:pos x="184" y="99"/>
                </a:cxn>
              </a:cxnLst>
              <a:rect l="0" t="0" r="r" b="b"/>
              <a:pathLst>
                <a:path w="1943" h="2094">
                  <a:moveTo>
                    <a:pt x="184" y="99"/>
                  </a:moveTo>
                  <a:lnTo>
                    <a:pt x="23" y="448"/>
                  </a:lnTo>
                  <a:lnTo>
                    <a:pt x="0" y="967"/>
                  </a:lnTo>
                  <a:lnTo>
                    <a:pt x="101" y="1385"/>
                  </a:lnTo>
                  <a:lnTo>
                    <a:pt x="268" y="1735"/>
                  </a:lnTo>
                  <a:lnTo>
                    <a:pt x="593" y="1986"/>
                  </a:lnTo>
                  <a:lnTo>
                    <a:pt x="1076" y="2094"/>
                  </a:lnTo>
                  <a:lnTo>
                    <a:pt x="1477" y="2045"/>
                  </a:lnTo>
                  <a:lnTo>
                    <a:pt x="1943" y="1874"/>
                  </a:lnTo>
                  <a:lnTo>
                    <a:pt x="1401" y="1577"/>
                  </a:lnTo>
                  <a:lnTo>
                    <a:pt x="985" y="1477"/>
                  </a:lnTo>
                  <a:lnTo>
                    <a:pt x="677" y="1176"/>
                  </a:lnTo>
                  <a:lnTo>
                    <a:pt x="433" y="851"/>
                  </a:lnTo>
                  <a:lnTo>
                    <a:pt x="300" y="441"/>
                  </a:lnTo>
                  <a:lnTo>
                    <a:pt x="258" y="216"/>
                  </a:lnTo>
                  <a:lnTo>
                    <a:pt x="283" y="0"/>
                  </a:lnTo>
                  <a:lnTo>
                    <a:pt x="184" y="99"/>
                  </a:lnTo>
                  <a:lnTo>
                    <a:pt x="184" y="99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35" name="Freeform 323"/>
            <p:cNvSpPr>
              <a:spLocks/>
            </p:cNvSpPr>
            <p:nvPr/>
          </p:nvSpPr>
          <p:spPr bwMode="auto">
            <a:xfrm>
              <a:off x="1625" y="2499"/>
              <a:ext cx="351" cy="244"/>
            </a:xfrm>
            <a:custGeom>
              <a:avLst/>
              <a:gdLst/>
              <a:ahLst/>
              <a:cxnLst>
                <a:cxn ang="0">
                  <a:pos x="0" y="335"/>
                </a:cxn>
                <a:cxn ang="0">
                  <a:pos x="369" y="489"/>
                </a:cxn>
                <a:cxn ang="0">
                  <a:pos x="601" y="268"/>
                </a:cxn>
                <a:cxn ang="0">
                  <a:pos x="702" y="0"/>
                </a:cxn>
                <a:cxn ang="0">
                  <a:pos x="443" y="192"/>
                </a:cxn>
                <a:cxn ang="0">
                  <a:pos x="0" y="335"/>
                </a:cxn>
                <a:cxn ang="0">
                  <a:pos x="0" y="335"/>
                </a:cxn>
              </a:cxnLst>
              <a:rect l="0" t="0" r="r" b="b"/>
              <a:pathLst>
                <a:path w="702" h="489">
                  <a:moveTo>
                    <a:pt x="0" y="335"/>
                  </a:moveTo>
                  <a:lnTo>
                    <a:pt x="369" y="489"/>
                  </a:lnTo>
                  <a:lnTo>
                    <a:pt x="601" y="268"/>
                  </a:lnTo>
                  <a:lnTo>
                    <a:pt x="702" y="0"/>
                  </a:lnTo>
                  <a:lnTo>
                    <a:pt x="443" y="192"/>
                  </a:lnTo>
                  <a:lnTo>
                    <a:pt x="0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36" name="Freeform 324"/>
            <p:cNvSpPr>
              <a:spLocks/>
            </p:cNvSpPr>
            <p:nvPr/>
          </p:nvSpPr>
          <p:spPr bwMode="auto">
            <a:xfrm>
              <a:off x="1050" y="1627"/>
              <a:ext cx="989" cy="672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259" y="100"/>
                </a:cxn>
                <a:cxn ang="0">
                  <a:pos x="643" y="0"/>
                </a:cxn>
                <a:cxn ang="0">
                  <a:pos x="993" y="0"/>
                </a:cxn>
                <a:cxn ang="0">
                  <a:pos x="1310" y="125"/>
                </a:cxn>
                <a:cxn ang="0">
                  <a:pos x="1534" y="351"/>
                </a:cxn>
                <a:cxn ang="0">
                  <a:pos x="1295" y="287"/>
                </a:cxn>
                <a:cxn ang="0">
                  <a:pos x="1192" y="433"/>
                </a:cxn>
                <a:cxn ang="0">
                  <a:pos x="1259" y="600"/>
                </a:cxn>
                <a:cxn ang="0">
                  <a:pos x="1418" y="750"/>
                </a:cxn>
                <a:cxn ang="0">
                  <a:pos x="1576" y="792"/>
                </a:cxn>
                <a:cxn ang="0">
                  <a:pos x="1667" y="684"/>
                </a:cxn>
                <a:cxn ang="0">
                  <a:pos x="1696" y="556"/>
                </a:cxn>
                <a:cxn ang="0">
                  <a:pos x="1859" y="811"/>
                </a:cxn>
                <a:cxn ang="0">
                  <a:pos x="1977" y="1068"/>
                </a:cxn>
                <a:cxn ang="0">
                  <a:pos x="1968" y="1343"/>
                </a:cxn>
                <a:cxn ang="0">
                  <a:pos x="1635" y="1277"/>
                </a:cxn>
                <a:cxn ang="0">
                  <a:pos x="1335" y="1134"/>
                </a:cxn>
                <a:cxn ang="0">
                  <a:pos x="1126" y="876"/>
                </a:cxn>
                <a:cxn ang="0">
                  <a:pos x="842" y="433"/>
                </a:cxn>
                <a:cxn ang="0">
                  <a:pos x="517" y="292"/>
                </a:cxn>
                <a:cxn ang="0">
                  <a:pos x="192" y="233"/>
                </a:cxn>
                <a:cxn ang="0">
                  <a:pos x="0" y="268"/>
                </a:cxn>
                <a:cxn ang="0">
                  <a:pos x="0" y="268"/>
                </a:cxn>
              </a:cxnLst>
              <a:rect l="0" t="0" r="r" b="b"/>
              <a:pathLst>
                <a:path w="1977" h="1343">
                  <a:moveTo>
                    <a:pt x="0" y="268"/>
                  </a:moveTo>
                  <a:lnTo>
                    <a:pt x="259" y="100"/>
                  </a:lnTo>
                  <a:lnTo>
                    <a:pt x="643" y="0"/>
                  </a:lnTo>
                  <a:lnTo>
                    <a:pt x="993" y="0"/>
                  </a:lnTo>
                  <a:lnTo>
                    <a:pt x="1310" y="125"/>
                  </a:lnTo>
                  <a:lnTo>
                    <a:pt x="1534" y="351"/>
                  </a:lnTo>
                  <a:lnTo>
                    <a:pt x="1295" y="287"/>
                  </a:lnTo>
                  <a:lnTo>
                    <a:pt x="1192" y="433"/>
                  </a:lnTo>
                  <a:lnTo>
                    <a:pt x="1259" y="600"/>
                  </a:lnTo>
                  <a:lnTo>
                    <a:pt x="1418" y="750"/>
                  </a:lnTo>
                  <a:lnTo>
                    <a:pt x="1576" y="792"/>
                  </a:lnTo>
                  <a:lnTo>
                    <a:pt x="1667" y="684"/>
                  </a:lnTo>
                  <a:lnTo>
                    <a:pt x="1696" y="556"/>
                  </a:lnTo>
                  <a:lnTo>
                    <a:pt x="1859" y="811"/>
                  </a:lnTo>
                  <a:lnTo>
                    <a:pt x="1977" y="1068"/>
                  </a:lnTo>
                  <a:lnTo>
                    <a:pt x="1968" y="1343"/>
                  </a:lnTo>
                  <a:lnTo>
                    <a:pt x="1635" y="1277"/>
                  </a:lnTo>
                  <a:lnTo>
                    <a:pt x="1335" y="1134"/>
                  </a:lnTo>
                  <a:lnTo>
                    <a:pt x="1126" y="876"/>
                  </a:lnTo>
                  <a:lnTo>
                    <a:pt x="842" y="433"/>
                  </a:lnTo>
                  <a:lnTo>
                    <a:pt x="517" y="292"/>
                  </a:lnTo>
                  <a:lnTo>
                    <a:pt x="192" y="233"/>
                  </a:lnTo>
                  <a:lnTo>
                    <a:pt x="0" y="268"/>
                  </a:lnTo>
                  <a:lnTo>
                    <a:pt x="0" y="268"/>
                  </a:lnTo>
                  <a:close/>
                </a:path>
              </a:pathLst>
            </a:custGeom>
            <a:solidFill>
              <a:srgbClr val="00BF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37" name="Freeform 325"/>
            <p:cNvSpPr>
              <a:spLocks/>
            </p:cNvSpPr>
            <p:nvPr/>
          </p:nvSpPr>
          <p:spPr bwMode="auto">
            <a:xfrm>
              <a:off x="663" y="1504"/>
              <a:ext cx="1509" cy="1465"/>
            </a:xfrm>
            <a:custGeom>
              <a:avLst/>
              <a:gdLst/>
              <a:ahLst/>
              <a:cxnLst>
                <a:cxn ang="0">
                  <a:pos x="678" y="230"/>
                </a:cxn>
                <a:cxn ang="0">
                  <a:pos x="475" y="411"/>
                </a:cxn>
                <a:cxn ang="0">
                  <a:pos x="294" y="607"/>
                </a:cxn>
                <a:cxn ang="0">
                  <a:pos x="163" y="802"/>
                </a:cxn>
                <a:cxn ang="0">
                  <a:pos x="57" y="1097"/>
                </a:cxn>
                <a:cxn ang="0">
                  <a:pos x="0" y="1449"/>
                </a:cxn>
                <a:cxn ang="0">
                  <a:pos x="32" y="1711"/>
                </a:cxn>
                <a:cxn ang="0">
                  <a:pos x="82" y="1989"/>
                </a:cxn>
                <a:cxn ang="0">
                  <a:pos x="205" y="2268"/>
                </a:cxn>
                <a:cxn ang="0">
                  <a:pos x="351" y="2500"/>
                </a:cxn>
                <a:cxn ang="0">
                  <a:pos x="629" y="2694"/>
                </a:cxn>
                <a:cxn ang="0">
                  <a:pos x="336" y="2317"/>
                </a:cxn>
                <a:cxn ang="0">
                  <a:pos x="180" y="1964"/>
                </a:cxn>
                <a:cxn ang="0">
                  <a:pos x="106" y="1530"/>
                </a:cxn>
                <a:cxn ang="0">
                  <a:pos x="171" y="1082"/>
                </a:cxn>
                <a:cxn ang="0">
                  <a:pos x="319" y="738"/>
                </a:cxn>
                <a:cxn ang="0">
                  <a:pos x="515" y="468"/>
                </a:cxn>
                <a:cxn ang="0">
                  <a:pos x="760" y="270"/>
                </a:cxn>
                <a:cxn ang="0">
                  <a:pos x="1013" y="164"/>
                </a:cxn>
                <a:cxn ang="0">
                  <a:pos x="1349" y="99"/>
                </a:cxn>
                <a:cxn ang="0">
                  <a:pos x="1716" y="99"/>
                </a:cxn>
                <a:cxn ang="0">
                  <a:pos x="2026" y="164"/>
                </a:cxn>
                <a:cxn ang="0">
                  <a:pos x="2353" y="344"/>
                </a:cxn>
                <a:cxn ang="0">
                  <a:pos x="2590" y="557"/>
                </a:cxn>
                <a:cxn ang="0">
                  <a:pos x="2771" y="810"/>
                </a:cxn>
                <a:cxn ang="0">
                  <a:pos x="2860" y="1072"/>
                </a:cxn>
                <a:cxn ang="0">
                  <a:pos x="2927" y="1359"/>
                </a:cxn>
                <a:cxn ang="0">
                  <a:pos x="2927" y="1662"/>
                </a:cxn>
                <a:cxn ang="0">
                  <a:pos x="2819" y="2080"/>
                </a:cxn>
                <a:cxn ang="0">
                  <a:pos x="2640" y="2374"/>
                </a:cxn>
                <a:cxn ang="0">
                  <a:pos x="2402" y="2620"/>
                </a:cxn>
                <a:cxn ang="0">
                  <a:pos x="2075" y="2791"/>
                </a:cxn>
                <a:cxn ang="0">
                  <a:pos x="1676" y="2929"/>
                </a:cxn>
                <a:cxn ang="0">
                  <a:pos x="2060" y="2872"/>
                </a:cxn>
                <a:cxn ang="0">
                  <a:pos x="2444" y="2684"/>
                </a:cxn>
                <a:cxn ang="0">
                  <a:pos x="2705" y="2439"/>
                </a:cxn>
                <a:cxn ang="0">
                  <a:pos x="2885" y="2137"/>
                </a:cxn>
                <a:cxn ang="0">
                  <a:pos x="2999" y="1736"/>
                </a:cxn>
                <a:cxn ang="0">
                  <a:pos x="3016" y="1384"/>
                </a:cxn>
                <a:cxn ang="0">
                  <a:pos x="2942" y="1072"/>
                </a:cxn>
                <a:cxn ang="0">
                  <a:pos x="2843" y="778"/>
                </a:cxn>
                <a:cxn ang="0">
                  <a:pos x="2672" y="533"/>
                </a:cxn>
                <a:cxn ang="0">
                  <a:pos x="2395" y="263"/>
                </a:cxn>
                <a:cxn ang="0">
                  <a:pos x="2051" y="99"/>
                </a:cxn>
                <a:cxn ang="0">
                  <a:pos x="1716" y="10"/>
                </a:cxn>
                <a:cxn ang="0">
                  <a:pos x="1307" y="0"/>
                </a:cxn>
                <a:cxn ang="0">
                  <a:pos x="931" y="92"/>
                </a:cxn>
                <a:cxn ang="0">
                  <a:pos x="678" y="230"/>
                </a:cxn>
                <a:cxn ang="0">
                  <a:pos x="678" y="230"/>
                </a:cxn>
              </a:cxnLst>
              <a:rect l="0" t="0" r="r" b="b"/>
              <a:pathLst>
                <a:path w="3016" h="2929">
                  <a:moveTo>
                    <a:pt x="678" y="230"/>
                  </a:moveTo>
                  <a:lnTo>
                    <a:pt x="475" y="411"/>
                  </a:lnTo>
                  <a:lnTo>
                    <a:pt x="294" y="607"/>
                  </a:lnTo>
                  <a:lnTo>
                    <a:pt x="163" y="802"/>
                  </a:lnTo>
                  <a:lnTo>
                    <a:pt x="57" y="1097"/>
                  </a:lnTo>
                  <a:lnTo>
                    <a:pt x="0" y="1449"/>
                  </a:lnTo>
                  <a:lnTo>
                    <a:pt x="32" y="1711"/>
                  </a:lnTo>
                  <a:lnTo>
                    <a:pt x="82" y="1989"/>
                  </a:lnTo>
                  <a:lnTo>
                    <a:pt x="205" y="2268"/>
                  </a:lnTo>
                  <a:lnTo>
                    <a:pt x="351" y="2500"/>
                  </a:lnTo>
                  <a:lnTo>
                    <a:pt x="629" y="2694"/>
                  </a:lnTo>
                  <a:lnTo>
                    <a:pt x="336" y="2317"/>
                  </a:lnTo>
                  <a:lnTo>
                    <a:pt x="180" y="1964"/>
                  </a:lnTo>
                  <a:lnTo>
                    <a:pt x="106" y="1530"/>
                  </a:lnTo>
                  <a:lnTo>
                    <a:pt x="171" y="1082"/>
                  </a:lnTo>
                  <a:lnTo>
                    <a:pt x="319" y="738"/>
                  </a:lnTo>
                  <a:lnTo>
                    <a:pt x="515" y="468"/>
                  </a:lnTo>
                  <a:lnTo>
                    <a:pt x="760" y="270"/>
                  </a:lnTo>
                  <a:lnTo>
                    <a:pt x="1013" y="164"/>
                  </a:lnTo>
                  <a:lnTo>
                    <a:pt x="1349" y="99"/>
                  </a:lnTo>
                  <a:lnTo>
                    <a:pt x="1716" y="99"/>
                  </a:lnTo>
                  <a:lnTo>
                    <a:pt x="2026" y="164"/>
                  </a:lnTo>
                  <a:lnTo>
                    <a:pt x="2353" y="344"/>
                  </a:lnTo>
                  <a:lnTo>
                    <a:pt x="2590" y="557"/>
                  </a:lnTo>
                  <a:lnTo>
                    <a:pt x="2771" y="810"/>
                  </a:lnTo>
                  <a:lnTo>
                    <a:pt x="2860" y="1072"/>
                  </a:lnTo>
                  <a:lnTo>
                    <a:pt x="2927" y="1359"/>
                  </a:lnTo>
                  <a:lnTo>
                    <a:pt x="2927" y="1662"/>
                  </a:lnTo>
                  <a:lnTo>
                    <a:pt x="2819" y="2080"/>
                  </a:lnTo>
                  <a:lnTo>
                    <a:pt x="2640" y="2374"/>
                  </a:lnTo>
                  <a:lnTo>
                    <a:pt x="2402" y="2620"/>
                  </a:lnTo>
                  <a:lnTo>
                    <a:pt x="2075" y="2791"/>
                  </a:lnTo>
                  <a:lnTo>
                    <a:pt x="1676" y="2929"/>
                  </a:lnTo>
                  <a:lnTo>
                    <a:pt x="2060" y="2872"/>
                  </a:lnTo>
                  <a:lnTo>
                    <a:pt x="2444" y="2684"/>
                  </a:lnTo>
                  <a:lnTo>
                    <a:pt x="2705" y="2439"/>
                  </a:lnTo>
                  <a:lnTo>
                    <a:pt x="2885" y="2137"/>
                  </a:lnTo>
                  <a:lnTo>
                    <a:pt x="2999" y="1736"/>
                  </a:lnTo>
                  <a:lnTo>
                    <a:pt x="3016" y="1384"/>
                  </a:lnTo>
                  <a:lnTo>
                    <a:pt x="2942" y="1072"/>
                  </a:lnTo>
                  <a:lnTo>
                    <a:pt x="2843" y="778"/>
                  </a:lnTo>
                  <a:lnTo>
                    <a:pt x="2672" y="533"/>
                  </a:lnTo>
                  <a:lnTo>
                    <a:pt x="2395" y="263"/>
                  </a:lnTo>
                  <a:lnTo>
                    <a:pt x="2051" y="99"/>
                  </a:lnTo>
                  <a:lnTo>
                    <a:pt x="1716" y="10"/>
                  </a:lnTo>
                  <a:lnTo>
                    <a:pt x="1307" y="0"/>
                  </a:lnTo>
                  <a:lnTo>
                    <a:pt x="931" y="92"/>
                  </a:lnTo>
                  <a:lnTo>
                    <a:pt x="678" y="230"/>
                  </a:lnTo>
                  <a:lnTo>
                    <a:pt x="678" y="2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38" name="Freeform 326"/>
            <p:cNvSpPr>
              <a:spLocks/>
            </p:cNvSpPr>
            <p:nvPr/>
          </p:nvSpPr>
          <p:spPr bwMode="auto">
            <a:xfrm>
              <a:off x="835" y="2814"/>
              <a:ext cx="879" cy="254"/>
            </a:xfrm>
            <a:custGeom>
              <a:avLst/>
              <a:gdLst/>
              <a:ahLst/>
              <a:cxnLst>
                <a:cxn ang="0">
                  <a:pos x="207" y="0"/>
                </a:cxn>
                <a:cxn ang="0">
                  <a:pos x="310" y="97"/>
                </a:cxn>
                <a:cxn ang="0">
                  <a:pos x="473" y="195"/>
                </a:cxn>
                <a:cxn ang="0">
                  <a:pos x="882" y="294"/>
                </a:cxn>
                <a:cxn ang="0">
                  <a:pos x="1226" y="309"/>
                </a:cxn>
                <a:cxn ang="0">
                  <a:pos x="1756" y="213"/>
                </a:cxn>
                <a:cxn ang="0">
                  <a:pos x="1446" y="482"/>
                </a:cxn>
                <a:cxn ang="0">
                  <a:pos x="1323" y="490"/>
                </a:cxn>
                <a:cxn ang="0">
                  <a:pos x="1454" y="351"/>
                </a:cxn>
                <a:cxn ang="0">
                  <a:pos x="1169" y="498"/>
                </a:cxn>
                <a:cxn ang="0">
                  <a:pos x="1053" y="498"/>
                </a:cxn>
                <a:cxn ang="0">
                  <a:pos x="1144" y="384"/>
                </a:cxn>
                <a:cxn ang="0">
                  <a:pos x="914" y="507"/>
                </a:cxn>
                <a:cxn ang="0">
                  <a:pos x="785" y="507"/>
                </a:cxn>
                <a:cxn ang="0">
                  <a:pos x="973" y="359"/>
                </a:cxn>
                <a:cxn ang="0">
                  <a:pos x="669" y="482"/>
                </a:cxn>
                <a:cxn ang="0">
                  <a:pos x="562" y="458"/>
                </a:cxn>
                <a:cxn ang="0">
                  <a:pos x="760" y="319"/>
                </a:cxn>
                <a:cxn ang="0">
                  <a:pos x="441" y="425"/>
                </a:cxn>
                <a:cxn ang="0">
                  <a:pos x="327" y="384"/>
                </a:cxn>
                <a:cxn ang="0">
                  <a:pos x="547" y="277"/>
                </a:cxn>
                <a:cxn ang="0">
                  <a:pos x="253" y="344"/>
                </a:cxn>
                <a:cxn ang="0">
                  <a:pos x="156" y="285"/>
                </a:cxn>
                <a:cxn ang="0">
                  <a:pos x="376" y="195"/>
                </a:cxn>
                <a:cxn ang="0">
                  <a:pos x="89" y="213"/>
                </a:cxn>
                <a:cxn ang="0">
                  <a:pos x="15" y="156"/>
                </a:cxn>
                <a:cxn ang="0">
                  <a:pos x="188" y="81"/>
                </a:cxn>
                <a:cxn ang="0">
                  <a:pos x="0" y="81"/>
                </a:cxn>
                <a:cxn ang="0">
                  <a:pos x="25" y="7"/>
                </a:cxn>
                <a:cxn ang="0">
                  <a:pos x="207" y="0"/>
                </a:cxn>
                <a:cxn ang="0">
                  <a:pos x="207" y="0"/>
                </a:cxn>
              </a:cxnLst>
              <a:rect l="0" t="0" r="r" b="b"/>
              <a:pathLst>
                <a:path w="1756" h="507">
                  <a:moveTo>
                    <a:pt x="207" y="0"/>
                  </a:moveTo>
                  <a:lnTo>
                    <a:pt x="310" y="97"/>
                  </a:lnTo>
                  <a:lnTo>
                    <a:pt x="473" y="195"/>
                  </a:lnTo>
                  <a:lnTo>
                    <a:pt x="882" y="294"/>
                  </a:lnTo>
                  <a:lnTo>
                    <a:pt x="1226" y="309"/>
                  </a:lnTo>
                  <a:lnTo>
                    <a:pt x="1756" y="213"/>
                  </a:lnTo>
                  <a:lnTo>
                    <a:pt x="1446" y="482"/>
                  </a:lnTo>
                  <a:lnTo>
                    <a:pt x="1323" y="490"/>
                  </a:lnTo>
                  <a:lnTo>
                    <a:pt x="1454" y="351"/>
                  </a:lnTo>
                  <a:lnTo>
                    <a:pt x="1169" y="498"/>
                  </a:lnTo>
                  <a:lnTo>
                    <a:pt x="1053" y="498"/>
                  </a:lnTo>
                  <a:lnTo>
                    <a:pt x="1144" y="384"/>
                  </a:lnTo>
                  <a:lnTo>
                    <a:pt x="914" y="507"/>
                  </a:lnTo>
                  <a:lnTo>
                    <a:pt x="785" y="507"/>
                  </a:lnTo>
                  <a:lnTo>
                    <a:pt x="973" y="359"/>
                  </a:lnTo>
                  <a:lnTo>
                    <a:pt x="669" y="482"/>
                  </a:lnTo>
                  <a:lnTo>
                    <a:pt x="562" y="458"/>
                  </a:lnTo>
                  <a:lnTo>
                    <a:pt x="760" y="319"/>
                  </a:lnTo>
                  <a:lnTo>
                    <a:pt x="441" y="425"/>
                  </a:lnTo>
                  <a:lnTo>
                    <a:pt x="327" y="384"/>
                  </a:lnTo>
                  <a:lnTo>
                    <a:pt x="547" y="277"/>
                  </a:lnTo>
                  <a:lnTo>
                    <a:pt x="253" y="344"/>
                  </a:lnTo>
                  <a:lnTo>
                    <a:pt x="156" y="285"/>
                  </a:lnTo>
                  <a:lnTo>
                    <a:pt x="376" y="195"/>
                  </a:lnTo>
                  <a:lnTo>
                    <a:pt x="89" y="213"/>
                  </a:lnTo>
                  <a:lnTo>
                    <a:pt x="15" y="156"/>
                  </a:lnTo>
                  <a:lnTo>
                    <a:pt x="188" y="81"/>
                  </a:lnTo>
                  <a:lnTo>
                    <a:pt x="0" y="81"/>
                  </a:lnTo>
                  <a:lnTo>
                    <a:pt x="25" y="7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39" name="Freeform 327"/>
            <p:cNvSpPr>
              <a:spLocks/>
            </p:cNvSpPr>
            <p:nvPr/>
          </p:nvSpPr>
          <p:spPr bwMode="auto">
            <a:xfrm>
              <a:off x="610" y="2742"/>
              <a:ext cx="1569" cy="784"/>
            </a:xfrm>
            <a:custGeom>
              <a:avLst/>
              <a:gdLst/>
              <a:ahLst/>
              <a:cxnLst>
                <a:cxn ang="0">
                  <a:pos x="536" y="0"/>
                </a:cxn>
                <a:cxn ang="0">
                  <a:pos x="337" y="88"/>
                </a:cxn>
                <a:cxn ang="0">
                  <a:pos x="303" y="251"/>
                </a:cxn>
                <a:cxn ang="0">
                  <a:pos x="92" y="914"/>
                </a:cxn>
                <a:cxn ang="0">
                  <a:pos x="0" y="1110"/>
                </a:cxn>
                <a:cxn ang="0">
                  <a:pos x="50" y="1207"/>
                </a:cxn>
                <a:cxn ang="0">
                  <a:pos x="312" y="1363"/>
                </a:cxn>
                <a:cxn ang="0">
                  <a:pos x="785" y="1511"/>
                </a:cxn>
                <a:cxn ang="0">
                  <a:pos x="1399" y="1568"/>
                </a:cxn>
                <a:cxn ang="0">
                  <a:pos x="2061" y="1568"/>
                </a:cxn>
                <a:cxn ang="0">
                  <a:pos x="2705" y="1470"/>
                </a:cxn>
                <a:cxn ang="0">
                  <a:pos x="3042" y="1331"/>
                </a:cxn>
                <a:cxn ang="0">
                  <a:pos x="3138" y="1249"/>
                </a:cxn>
                <a:cxn ang="0">
                  <a:pos x="3081" y="1036"/>
                </a:cxn>
                <a:cxn ang="0">
                  <a:pos x="2903" y="390"/>
                </a:cxn>
                <a:cxn ang="0">
                  <a:pos x="2853" y="169"/>
                </a:cxn>
                <a:cxn ang="0">
                  <a:pos x="2648" y="71"/>
                </a:cxn>
                <a:cxn ang="0">
                  <a:pos x="2559" y="169"/>
                </a:cxn>
                <a:cxn ang="0">
                  <a:pos x="2739" y="242"/>
                </a:cxn>
                <a:cxn ang="0">
                  <a:pos x="2623" y="390"/>
                </a:cxn>
                <a:cxn ang="0">
                  <a:pos x="2388" y="536"/>
                </a:cxn>
                <a:cxn ang="0">
                  <a:pos x="2068" y="643"/>
                </a:cxn>
                <a:cxn ang="0">
                  <a:pos x="2378" y="627"/>
                </a:cxn>
                <a:cxn ang="0">
                  <a:pos x="2566" y="561"/>
                </a:cxn>
                <a:cxn ang="0">
                  <a:pos x="2787" y="454"/>
                </a:cxn>
                <a:cxn ang="0">
                  <a:pos x="2878" y="1249"/>
                </a:cxn>
                <a:cxn ang="0">
                  <a:pos x="2673" y="1355"/>
                </a:cxn>
                <a:cxn ang="0">
                  <a:pos x="2257" y="1437"/>
                </a:cxn>
                <a:cxn ang="0">
                  <a:pos x="1363" y="1441"/>
                </a:cxn>
                <a:cxn ang="0">
                  <a:pos x="863" y="1359"/>
                </a:cxn>
                <a:cxn ang="0">
                  <a:pos x="434" y="1221"/>
                </a:cxn>
                <a:cxn ang="0">
                  <a:pos x="164" y="1068"/>
                </a:cxn>
                <a:cxn ang="0">
                  <a:pos x="356" y="483"/>
                </a:cxn>
                <a:cxn ang="0">
                  <a:pos x="394" y="128"/>
                </a:cxn>
                <a:cxn ang="0">
                  <a:pos x="597" y="88"/>
                </a:cxn>
                <a:cxn ang="0">
                  <a:pos x="536" y="0"/>
                </a:cxn>
                <a:cxn ang="0">
                  <a:pos x="536" y="0"/>
                </a:cxn>
              </a:cxnLst>
              <a:rect l="0" t="0" r="r" b="b"/>
              <a:pathLst>
                <a:path w="3138" h="1568">
                  <a:moveTo>
                    <a:pt x="536" y="0"/>
                  </a:moveTo>
                  <a:lnTo>
                    <a:pt x="337" y="88"/>
                  </a:lnTo>
                  <a:lnTo>
                    <a:pt x="303" y="251"/>
                  </a:lnTo>
                  <a:lnTo>
                    <a:pt x="92" y="914"/>
                  </a:lnTo>
                  <a:lnTo>
                    <a:pt x="0" y="1110"/>
                  </a:lnTo>
                  <a:lnTo>
                    <a:pt x="50" y="1207"/>
                  </a:lnTo>
                  <a:lnTo>
                    <a:pt x="312" y="1363"/>
                  </a:lnTo>
                  <a:lnTo>
                    <a:pt x="785" y="1511"/>
                  </a:lnTo>
                  <a:lnTo>
                    <a:pt x="1399" y="1568"/>
                  </a:lnTo>
                  <a:lnTo>
                    <a:pt x="2061" y="1568"/>
                  </a:lnTo>
                  <a:lnTo>
                    <a:pt x="2705" y="1470"/>
                  </a:lnTo>
                  <a:lnTo>
                    <a:pt x="3042" y="1331"/>
                  </a:lnTo>
                  <a:lnTo>
                    <a:pt x="3138" y="1249"/>
                  </a:lnTo>
                  <a:lnTo>
                    <a:pt x="3081" y="1036"/>
                  </a:lnTo>
                  <a:lnTo>
                    <a:pt x="2903" y="390"/>
                  </a:lnTo>
                  <a:lnTo>
                    <a:pt x="2853" y="169"/>
                  </a:lnTo>
                  <a:lnTo>
                    <a:pt x="2648" y="71"/>
                  </a:lnTo>
                  <a:lnTo>
                    <a:pt x="2559" y="169"/>
                  </a:lnTo>
                  <a:lnTo>
                    <a:pt x="2739" y="242"/>
                  </a:lnTo>
                  <a:lnTo>
                    <a:pt x="2623" y="390"/>
                  </a:lnTo>
                  <a:lnTo>
                    <a:pt x="2388" y="536"/>
                  </a:lnTo>
                  <a:lnTo>
                    <a:pt x="2068" y="643"/>
                  </a:lnTo>
                  <a:lnTo>
                    <a:pt x="2378" y="627"/>
                  </a:lnTo>
                  <a:lnTo>
                    <a:pt x="2566" y="561"/>
                  </a:lnTo>
                  <a:lnTo>
                    <a:pt x="2787" y="454"/>
                  </a:lnTo>
                  <a:lnTo>
                    <a:pt x="2878" y="1249"/>
                  </a:lnTo>
                  <a:lnTo>
                    <a:pt x="2673" y="1355"/>
                  </a:lnTo>
                  <a:lnTo>
                    <a:pt x="2257" y="1437"/>
                  </a:lnTo>
                  <a:lnTo>
                    <a:pt x="1363" y="1441"/>
                  </a:lnTo>
                  <a:lnTo>
                    <a:pt x="863" y="1359"/>
                  </a:lnTo>
                  <a:lnTo>
                    <a:pt x="434" y="1221"/>
                  </a:lnTo>
                  <a:lnTo>
                    <a:pt x="164" y="1068"/>
                  </a:lnTo>
                  <a:lnTo>
                    <a:pt x="356" y="483"/>
                  </a:lnTo>
                  <a:lnTo>
                    <a:pt x="394" y="128"/>
                  </a:lnTo>
                  <a:lnTo>
                    <a:pt x="597" y="88"/>
                  </a:lnTo>
                  <a:lnTo>
                    <a:pt x="536" y="0"/>
                  </a:lnTo>
                  <a:lnTo>
                    <a:pt x="5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40" name="Freeform 328"/>
            <p:cNvSpPr>
              <a:spLocks/>
            </p:cNvSpPr>
            <p:nvPr/>
          </p:nvSpPr>
          <p:spPr bwMode="auto">
            <a:xfrm>
              <a:off x="1097" y="1649"/>
              <a:ext cx="181" cy="129"/>
            </a:xfrm>
            <a:custGeom>
              <a:avLst/>
              <a:gdLst/>
              <a:ahLst/>
              <a:cxnLst>
                <a:cxn ang="0">
                  <a:pos x="0" y="259"/>
                </a:cxn>
                <a:cxn ang="0">
                  <a:pos x="87" y="164"/>
                </a:cxn>
                <a:cxn ang="0">
                  <a:pos x="190" y="69"/>
                </a:cxn>
                <a:cxn ang="0">
                  <a:pos x="363" y="0"/>
                </a:cxn>
                <a:cxn ang="0">
                  <a:pos x="241" y="112"/>
                </a:cxn>
                <a:cxn ang="0">
                  <a:pos x="129" y="251"/>
                </a:cxn>
                <a:cxn ang="0">
                  <a:pos x="0" y="259"/>
                </a:cxn>
                <a:cxn ang="0">
                  <a:pos x="0" y="259"/>
                </a:cxn>
              </a:cxnLst>
              <a:rect l="0" t="0" r="r" b="b"/>
              <a:pathLst>
                <a:path w="363" h="259">
                  <a:moveTo>
                    <a:pt x="0" y="259"/>
                  </a:moveTo>
                  <a:lnTo>
                    <a:pt x="87" y="164"/>
                  </a:lnTo>
                  <a:lnTo>
                    <a:pt x="190" y="69"/>
                  </a:lnTo>
                  <a:lnTo>
                    <a:pt x="363" y="0"/>
                  </a:lnTo>
                  <a:lnTo>
                    <a:pt x="241" y="112"/>
                  </a:lnTo>
                  <a:lnTo>
                    <a:pt x="129" y="251"/>
                  </a:lnTo>
                  <a:lnTo>
                    <a:pt x="0" y="259"/>
                  </a:lnTo>
                  <a:lnTo>
                    <a:pt x="0" y="2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41" name="Freeform 329"/>
            <p:cNvSpPr>
              <a:spLocks/>
            </p:cNvSpPr>
            <p:nvPr/>
          </p:nvSpPr>
          <p:spPr bwMode="auto">
            <a:xfrm>
              <a:off x="1239" y="1639"/>
              <a:ext cx="204" cy="139"/>
            </a:xfrm>
            <a:custGeom>
              <a:avLst/>
              <a:gdLst/>
              <a:ahLst/>
              <a:cxnLst>
                <a:cxn ang="0">
                  <a:pos x="0" y="261"/>
                </a:cxn>
                <a:cxn ang="0">
                  <a:pos x="104" y="122"/>
                </a:cxn>
                <a:cxn ang="0">
                  <a:pos x="216" y="0"/>
                </a:cxn>
                <a:cxn ang="0">
                  <a:pos x="406" y="0"/>
                </a:cxn>
                <a:cxn ang="0">
                  <a:pos x="251" y="78"/>
                </a:cxn>
                <a:cxn ang="0">
                  <a:pos x="114" y="278"/>
                </a:cxn>
                <a:cxn ang="0">
                  <a:pos x="0" y="261"/>
                </a:cxn>
                <a:cxn ang="0">
                  <a:pos x="0" y="261"/>
                </a:cxn>
              </a:cxnLst>
              <a:rect l="0" t="0" r="r" b="b"/>
              <a:pathLst>
                <a:path w="406" h="278">
                  <a:moveTo>
                    <a:pt x="0" y="261"/>
                  </a:moveTo>
                  <a:lnTo>
                    <a:pt x="104" y="122"/>
                  </a:lnTo>
                  <a:lnTo>
                    <a:pt x="216" y="0"/>
                  </a:lnTo>
                  <a:lnTo>
                    <a:pt x="406" y="0"/>
                  </a:lnTo>
                  <a:lnTo>
                    <a:pt x="251" y="78"/>
                  </a:lnTo>
                  <a:lnTo>
                    <a:pt x="114" y="278"/>
                  </a:lnTo>
                  <a:lnTo>
                    <a:pt x="0" y="261"/>
                  </a:lnTo>
                  <a:lnTo>
                    <a:pt x="0" y="2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42" name="Freeform 330"/>
            <p:cNvSpPr>
              <a:spLocks/>
            </p:cNvSpPr>
            <p:nvPr/>
          </p:nvSpPr>
          <p:spPr bwMode="auto">
            <a:xfrm>
              <a:off x="1352" y="1639"/>
              <a:ext cx="242" cy="152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146" y="97"/>
                </a:cxn>
                <a:cxn ang="0">
                  <a:pos x="319" y="0"/>
                </a:cxn>
                <a:cxn ang="0">
                  <a:pos x="483" y="36"/>
                </a:cxn>
                <a:cxn ang="0">
                  <a:pos x="285" y="122"/>
                </a:cxn>
                <a:cxn ang="0">
                  <a:pos x="102" y="304"/>
                </a:cxn>
                <a:cxn ang="0">
                  <a:pos x="0" y="270"/>
                </a:cxn>
                <a:cxn ang="0">
                  <a:pos x="0" y="270"/>
                </a:cxn>
              </a:cxnLst>
              <a:rect l="0" t="0" r="r" b="b"/>
              <a:pathLst>
                <a:path w="483" h="304">
                  <a:moveTo>
                    <a:pt x="0" y="270"/>
                  </a:moveTo>
                  <a:lnTo>
                    <a:pt x="146" y="97"/>
                  </a:lnTo>
                  <a:lnTo>
                    <a:pt x="319" y="0"/>
                  </a:lnTo>
                  <a:lnTo>
                    <a:pt x="483" y="36"/>
                  </a:lnTo>
                  <a:lnTo>
                    <a:pt x="285" y="122"/>
                  </a:lnTo>
                  <a:lnTo>
                    <a:pt x="102" y="304"/>
                  </a:lnTo>
                  <a:lnTo>
                    <a:pt x="0" y="270"/>
                  </a:lnTo>
                  <a:lnTo>
                    <a:pt x="0" y="2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43" name="Freeform 331"/>
            <p:cNvSpPr>
              <a:spLocks/>
            </p:cNvSpPr>
            <p:nvPr/>
          </p:nvSpPr>
          <p:spPr bwMode="auto">
            <a:xfrm>
              <a:off x="1465" y="1678"/>
              <a:ext cx="229" cy="191"/>
            </a:xfrm>
            <a:custGeom>
              <a:avLst/>
              <a:gdLst/>
              <a:ahLst/>
              <a:cxnLst>
                <a:cxn ang="0">
                  <a:pos x="0" y="253"/>
                </a:cxn>
                <a:cxn ang="0">
                  <a:pos x="164" y="105"/>
                </a:cxn>
                <a:cxn ang="0">
                  <a:pos x="338" y="0"/>
                </a:cxn>
                <a:cxn ang="0">
                  <a:pos x="458" y="88"/>
                </a:cxn>
                <a:cxn ang="0">
                  <a:pos x="295" y="122"/>
                </a:cxn>
                <a:cxn ang="0">
                  <a:pos x="122" y="295"/>
                </a:cxn>
                <a:cxn ang="0">
                  <a:pos x="78" y="382"/>
                </a:cxn>
                <a:cxn ang="0">
                  <a:pos x="0" y="253"/>
                </a:cxn>
                <a:cxn ang="0">
                  <a:pos x="0" y="253"/>
                </a:cxn>
              </a:cxnLst>
              <a:rect l="0" t="0" r="r" b="b"/>
              <a:pathLst>
                <a:path w="458" h="382">
                  <a:moveTo>
                    <a:pt x="0" y="253"/>
                  </a:moveTo>
                  <a:lnTo>
                    <a:pt x="164" y="105"/>
                  </a:lnTo>
                  <a:lnTo>
                    <a:pt x="338" y="0"/>
                  </a:lnTo>
                  <a:lnTo>
                    <a:pt x="458" y="88"/>
                  </a:lnTo>
                  <a:lnTo>
                    <a:pt x="295" y="122"/>
                  </a:lnTo>
                  <a:lnTo>
                    <a:pt x="122" y="295"/>
                  </a:lnTo>
                  <a:lnTo>
                    <a:pt x="78" y="382"/>
                  </a:lnTo>
                  <a:lnTo>
                    <a:pt x="0" y="253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44" name="Freeform 332"/>
            <p:cNvSpPr>
              <a:spLocks/>
            </p:cNvSpPr>
            <p:nvPr/>
          </p:nvSpPr>
          <p:spPr bwMode="auto">
            <a:xfrm>
              <a:off x="1542" y="1796"/>
              <a:ext cx="70" cy="146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68" y="85"/>
                </a:cxn>
                <a:cxn ang="0">
                  <a:pos x="139" y="0"/>
                </a:cxn>
                <a:cxn ang="0">
                  <a:pos x="112" y="163"/>
                </a:cxn>
                <a:cxn ang="0">
                  <a:pos x="44" y="293"/>
                </a:cxn>
                <a:cxn ang="0">
                  <a:pos x="0" y="190"/>
                </a:cxn>
                <a:cxn ang="0">
                  <a:pos x="0" y="190"/>
                </a:cxn>
              </a:cxnLst>
              <a:rect l="0" t="0" r="r" b="b"/>
              <a:pathLst>
                <a:path w="139" h="293">
                  <a:moveTo>
                    <a:pt x="0" y="190"/>
                  </a:moveTo>
                  <a:lnTo>
                    <a:pt x="68" y="85"/>
                  </a:lnTo>
                  <a:lnTo>
                    <a:pt x="139" y="0"/>
                  </a:lnTo>
                  <a:lnTo>
                    <a:pt x="112" y="163"/>
                  </a:lnTo>
                  <a:lnTo>
                    <a:pt x="44" y="293"/>
                  </a:lnTo>
                  <a:lnTo>
                    <a:pt x="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45" name="Freeform 333"/>
            <p:cNvSpPr>
              <a:spLocks/>
            </p:cNvSpPr>
            <p:nvPr/>
          </p:nvSpPr>
          <p:spPr bwMode="auto">
            <a:xfrm>
              <a:off x="1685" y="1747"/>
              <a:ext cx="95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95" y="0"/>
                </a:cxn>
                <a:cxn ang="0">
                  <a:pos x="190" y="87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190" h="87">
                  <a:moveTo>
                    <a:pt x="0" y="44"/>
                  </a:moveTo>
                  <a:lnTo>
                    <a:pt x="95" y="0"/>
                  </a:lnTo>
                  <a:lnTo>
                    <a:pt x="190" y="87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46" name="Freeform 334"/>
            <p:cNvSpPr>
              <a:spLocks/>
            </p:cNvSpPr>
            <p:nvPr/>
          </p:nvSpPr>
          <p:spPr bwMode="auto">
            <a:xfrm>
              <a:off x="1590" y="1912"/>
              <a:ext cx="69" cy="9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139" y="121"/>
                </a:cxn>
                <a:cxn ang="0">
                  <a:pos x="51" y="192"/>
                </a:cxn>
                <a:cxn ang="0">
                  <a:pos x="0" y="131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139" h="192">
                  <a:moveTo>
                    <a:pt x="51" y="0"/>
                  </a:moveTo>
                  <a:lnTo>
                    <a:pt x="139" y="121"/>
                  </a:lnTo>
                  <a:lnTo>
                    <a:pt x="51" y="192"/>
                  </a:lnTo>
                  <a:lnTo>
                    <a:pt x="0" y="131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47" name="Freeform 335"/>
            <p:cNvSpPr>
              <a:spLocks/>
            </p:cNvSpPr>
            <p:nvPr/>
          </p:nvSpPr>
          <p:spPr bwMode="auto">
            <a:xfrm>
              <a:off x="1646" y="2012"/>
              <a:ext cx="91" cy="82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183" y="61"/>
                </a:cxn>
                <a:cxn ang="0">
                  <a:pos x="70" y="166"/>
                </a:cxn>
                <a:cxn ang="0">
                  <a:pos x="0" y="78"/>
                </a:cxn>
                <a:cxn ang="0">
                  <a:pos x="70" y="0"/>
                </a:cxn>
                <a:cxn ang="0">
                  <a:pos x="70" y="0"/>
                </a:cxn>
              </a:cxnLst>
              <a:rect l="0" t="0" r="r" b="b"/>
              <a:pathLst>
                <a:path w="183" h="166">
                  <a:moveTo>
                    <a:pt x="70" y="0"/>
                  </a:moveTo>
                  <a:lnTo>
                    <a:pt x="183" y="61"/>
                  </a:lnTo>
                  <a:lnTo>
                    <a:pt x="70" y="166"/>
                  </a:lnTo>
                  <a:lnTo>
                    <a:pt x="0" y="78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48" name="Freeform 336"/>
            <p:cNvSpPr>
              <a:spLocks/>
            </p:cNvSpPr>
            <p:nvPr/>
          </p:nvSpPr>
          <p:spPr bwMode="auto">
            <a:xfrm>
              <a:off x="1715" y="2059"/>
              <a:ext cx="113" cy="135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224" y="10"/>
                </a:cxn>
                <a:cxn ang="0">
                  <a:pos x="112" y="114"/>
                </a:cxn>
                <a:cxn ang="0">
                  <a:pos x="68" y="270"/>
                </a:cxn>
                <a:cxn ang="0">
                  <a:pos x="0" y="132"/>
                </a:cxn>
                <a:cxn ang="0">
                  <a:pos x="61" y="54"/>
                </a:cxn>
                <a:cxn ang="0">
                  <a:pos x="129" y="0"/>
                </a:cxn>
                <a:cxn ang="0">
                  <a:pos x="129" y="0"/>
                </a:cxn>
              </a:cxnLst>
              <a:rect l="0" t="0" r="r" b="b"/>
              <a:pathLst>
                <a:path w="224" h="270">
                  <a:moveTo>
                    <a:pt x="129" y="0"/>
                  </a:moveTo>
                  <a:lnTo>
                    <a:pt x="224" y="10"/>
                  </a:lnTo>
                  <a:lnTo>
                    <a:pt x="112" y="114"/>
                  </a:lnTo>
                  <a:lnTo>
                    <a:pt x="68" y="270"/>
                  </a:lnTo>
                  <a:lnTo>
                    <a:pt x="0" y="132"/>
                  </a:lnTo>
                  <a:lnTo>
                    <a:pt x="61" y="54"/>
                  </a:lnTo>
                  <a:lnTo>
                    <a:pt x="129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49" name="Freeform 337"/>
            <p:cNvSpPr>
              <a:spLocks/>
            </p:cNvSpPr>
            <p:nvPr/>
          </p:nvSpPr>
          <p:spPr bwMode="auto">
            <a:xfrm>
              <a:off x="1897" y="1912"/>
              <a:ext cx="30" cy="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"/>
                </a:cxn>
                <a:cxn ang="0">
                  <a:pos x="61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1" h="182">
                  <a:moveTo>
                    <a:pt x="0" y="0"/>
                  </a:moveTo>
                  <a:lnTo>
                    <a:pt x="0" y="182"/>
                  </a:lnTo>
                  <a:lnTo>
                    <a:pt x="61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50" name="Freeform 338"/>
            <p:cNvSpPr>
              <a:spLocks/>
            </p:cNvSpPr>
            <p:nvPr/>
          </p:nvSpPr>
          <p:spPr bwMode="auto">
            <a:xfrm>
              <a:off x="1780" y="1986"/>
              <a:ext cx="203" cy="239"/>
            </a:xfrm>
            <a:custGeom>
              <a:avLst/>
              <a:gdLst/>
              <a:ahLst/>
              <a:cxnLst>
                <a:cxn ang="0">
                  <a:pos x="356" y="0"/>
                </a:cxn>
                <a:cxn ang="0">
                  <a:pos x="226" y="146"/>
                </a:cxn>
                <a:cxn ang="0">
                  <a:pos x="105" y="278"/>
                </a:cxn>
                <a:cxn ang="0">
                  <a:pos x="0" y="451"/>
                </a:cxn>
                <a:cxn ang="0">
                  <a:pos x="78" y="477"/>
                </a:cxn>
                <a:cxn ang="0">
                  <a:pos x="209" y="295"/>
                </a:cxn>
                <a:cxn ang="0">
                  <a:pos x="407" y="122"/>
                </a:cxn>
                <a:cxn ang="0">
                  <a:pos x="356" y="0"/>
                </a:cxn>
                <a:cxn ang="0">
                  <a:pos x="356" y="0"/>
                </a:cxn>
              </a:cxnLst>
              <a:rect l="0" t="0" r="r" b="b"/>
              <a:pathLst>
                <a:path w="407" h="477">
                  <a:moveTo>
                    <a:pt x="356" y="0"/>
                  </a:moveTo>
                  <a:lnTo>
                    <a:pt x="226" y="146"/>
                  </a:lnTo>
                  <a:lnTo>
                    <a:pt x="105" y="278"/>
                  </a:lnTo>
                  <a:lnTo>
                    <a:pt x="0" y="451"/>
                  </a:lnTo>
                  <a:lnTo>
                    <a:pt x="78" y="477"/>
                  </a:lnTo>
                  <a:lnTo>
                    <a:pt x="209" y="295"/>
                  </a:lnTo>
                  <a:lnTo>
                    <a:pt x="407" y="122"/>
                  </a:lnTo>
                  <a:lnTo>
                    <a:pt x="356" y="0"/>
                  </a:lnTo>
                  <a:lnTo>
                    <a:pt x="3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51" name="Freeform 339"/>
            <p:cNvSpPr>
              <a:spLocks/>
            </p:cNvSpPr>
            <p:nvPr/>
          </p:nvSpPr>
          <p:spPr bwMode="auto">
            <a:xfrm>
              <a:off x="1867" y="2098"/>
              <a:ext cx="160" cy="169"/>
            </a:xfrm>
            <a:custGeom>
              <a:avLst/>
              <a:gdLst/>
              <a:ahLst/>
              <a:cxnLst>
                <a:cxn ang="0">
                  <a:pos x="278" y="0"/>
                </a:cxn>
                <a:cxn ang="0">
                  <a:pos x="131" y="139"/>
                </a:cxn>
                <a:cxn ang="0">
                  <a:pos x="0" y="314"/>
                </a:cxn>
                <a:cxn ang="0">
                  <a:pos x="114" y="339"/>
                </a:cxn>
                <a:cxn ang="0">
                  <a:pos x="217" y="175"/>
                </a:cxn>
                <a:cxn ang="0">
                  <a:pos x="321" y="114"/>
                </a:cxn>
                <a:cxn ang="0">
                  <a:pos x="278" y="0"/>
                </a:cxn>
                <a:cxn ang="0">
                  <a:pos x="278" y="0"/>
                </a:cxn>
              </a:cxnLst>
              <a:rect l="0" t="0" r="r" b="b"/>
              <a:pathLst>
                <a:path w="321" h="339">
                  <a:moveTo>
                    <a:pt x="278" y="0"/>
                  </a:moveTo>
                  <a:lnTo>
                    <a:pt x="131" y="139"/>
                  </a:lnTo>
                  <a:lnTo>
                    <a:pt x="0" y="314"/>
                  </a:lnTo>
                  <a:lnTo>
                    <a:pt x="114" y="339"/>
                  </a:lnTo>
                  <a:lnTo>
                    <a:pt x="217" y="175"/>
                  </a:lnTo>
                  <a:lnTo>
                    <a:pt x="321" y="114"/>
                  </a:lnTo>
                  <a:lnTo>
                    <a:pt x="278" y="0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52" name="Freeform 340"/>
            <p:cNvSpPr>
              <a:spLocks/>
            </p:cNvSpPr>
            <p:nvPr/>
          </p:nvSpPr>
          <p:spPr bwMode="auto">
            <a:xfrm>
              <a:off x="1958" y="2211"/>
              <a:ext cx="73" cy="83"/>
            </a:xfrm>
            <a:custGeom>
              <a:avLst/>
              <a:gdLst/>
              <a:ahLst/>
              <a:cxnLst>
                <a:cxn ang="0">
                  <a:pos x="138" y="0"/>
                </a:cxn>
                <a:cxn ang="0">
                  <a:pos x="68" y="51"/>
                </a:cxn>
                <a:cxn ang="0">
                  <a:pos x="0" y="155"/>
                </a:cxn>
                <a:cxn ang="0">
                  <a:pos x="146" y="165"/>
                </a:cxn>
                <a:cxn ang="0">
                  <a:pos x="138" y="0"/>
                </a:cxn>
                <a:cxn ang="0">
                  <a:pos x="138" y="0"/>
                </a:cxn>
              </a:cxnLst>
              <a:rect l="0" t="0" r="r" b="b"/>
              <a:pathLst>
                <a:path w="146" h="165">
                  <a:moveTo>
                    <a:pt x="138" y="0"/>
                  </a:moveTo>
                  <a:lnTo>
                    <a:pt x="68" y="51"/>
                  </a:lnTo>
                  <a:lnTo>
                    <a:pt x="0" y="155"/>
                  </a:lnTo>
                  <a:lnTo>
                    <a:pt x="146" y="165"/>
                  </a:lnTo>
                  <a:lnTo>
                    <a:pt x="138" y="0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53" name="Freeform 341"/>
            <p:cNvSpPr>
              <a:spLocks/>
            </p:cNvSpPr>
            <p:nvPr/>
          </p:nvSpPr>
          <p:spPr bwMode="auto">
            <a:xfrm>
              <a:off x="1726" y="3182"/>
              <a:ext cx="155" cy="196"/>
            </a:xfrm>
            <a:custGeom>
              <a:avLst/>
              <a:gdLst/>
              <a:ahLst/>
              <a:cxnLst>
                <a:cxn ang="0">
                  <a:pos x="310" y="0"/>
                </a:cxn>
                <a:cxn ang="0">
                  <a:pos x="163" y="156"/>
                </a:cxn>
                <a:cxn ang="0">
                  <a:pos x="0" y="280"/>
                </a:cxn>
                <a:cxn ang="0">
                  <a:pos x="114" y="394"/>
                </a:cxn>
                <a:cxn ang="0">
                  <a:pos x="228" y="181"/>
                </a:cxn>
                <a:cxn ang="0">
                  <a:pos x="310" y="0"/>
                </a:cxn>
                <a:cxn ang="0">
                  <a:pos x="310" y="0"/>
                </a:cxn>
              </a:cxnLst>
              <a:rect l="0" t="0" r="r" b="b"/>
              <a:pathLst>
                <a:path w="310" h="394">
                  <a:moveTo>
                    <a:pt x="310" y="0"/>
                  </a:moveTo>
                  <a:lnTo>
                    <a:pt x="163" y="156"/>
                  </a:lnTo>
                  <a:lnTo>
                    <a:pt x="0" y="280"/>
                  </a:lnTo>
                  <a:lnTo>
                    <a:pt x="114" y="394"/>
                  </a:lnTo>
                  <a:lnTo>
                    <a:pt x="228" y="181"/>
                  </a:lnTo>
                  <a:lnTo>
                    <a:pt x="310" y="0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54" name="Freeform 342"/>
            <p:cNvSpPr>
              <a:spLocks/>
            </p:cNvSpPr>
            <p:nvPr/>
          </p:nvSpPr>
          <p:spPr bwMode="auto">
            <a:xfrm>
              <a:off x="1829" y="3125"/>
              <a:ext cx="142" cy="250"/>
            </a:xfrm>
            <a:custGeom>
              <a:avLst/>
              <a:gdLst/>
              <a:ahLst/>
              <a:cxnLst>
                <a:cxn ang="0">
                  <a:pos x="253" y="0"/>
                </a:cxn>
                <a:cxn ang="0">
                  <a:pos x="139" y="188"/>
                </a:cxn>
                <a:cxn ang="0">
                  <a:pos x="0" y="500"/>
                </a:cxn>
                <a:cxn ang="0">
                  <a:pos x="105" y="483"/>
                </a:cxn>
                <a:cxn ang="0">
                  <a:pos x="228" y="206"/>
                </a:cxn>
                <a:cxn ang="0">
                  <a:pos x="285" y="114"/>
                </a:cxn>
                <a:cxn ang="0">
                  <a:pos x="253" y="0"/>
                </a:cxn>
                <a:cxn ang="0">
                  <a:pos x="253" y="0"/>
                </a:cxn>
              </a:cxnLst>
              <a:rect l="0" t="0" r="r" b="b"/>
              <a:pathLst>
                <a:path w="285" h="500">
                  <a:moveTo>
                    <a:pt x="253" y="0"/>
                  </a:moveTo>
                  <a:lnTo>
                    <a:pt x="139" y="188"/>
                  </a:lnTo>
                  <a:lnTo>
                    <a:pt x="0" y="500"/>
                  </a:lnTo>
                  <a:lnTo>
                    <a:pt x="105" y="483"/>
                  </a:lnTo>
                  <a:lnTo>
                    <a:pt x="228" y="206"/>
                  </a:lnTo>
                  <a:lnTo>
                    <a:pt x="285" y="114"/>
                  </a:lnTo>
                  <a:lnTo>
                    <a:pt x="253" y="0"/>
                  </a:lnTo>
                  <a:lnTo>
                    <a:pt x="2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55" name="Freeform 343"/>
            <p:cNvSpPr>
              <a:spLocks/>
            </p:cNvSpPr>
            <p:nvPr/>
          </p:nvSpPr>
          <p:spPr bwMode="auto">
            <a:xfrm>
              <a:off x="1926" y="3235"/>
              <a:ext cx="82" cy="143"/>
            </a:xfrm>
            <a:custGeom>
              <a:avLst/>
              <a:gdLst/>
              <a:ahLst/>
              <a:cxnLst>
                <a:cxn ang="0">
                  <a:pos x="139" y="0"/>
                </a:cxn>
                <a:cxn ang="0">
                  <a:pos x="57" y="156"/>
                </a:cxn>
                <a:cxn ang="0">
                  <a:pos x="0" y="287"/>
                </a:cxn>
                <a:cxn ang="0">
                  <a:pos x="106" y="254"/>
                </a:cxn>
                <a:cxn ang="0">
                  <a:pos x="163" y="188"/>
                </a:cxn>
                <a:cxn ang="0">
                  <a:pos x="139" y="0"/>
                </a:cxn>
                <a:cxn ang="0">
                  <a:pos x="139" y="0"/>
                </a:cxn>
              </a:cxnLst>
              <a:rect l="0" t="0" r="r" b="b"/>
              <a:pathLst>
                <a:path w="163" h="287">
                  <a:moveTo>
                    <a:pt x="139" y="0"/>
                  </a:moveTo>
                  <a:lnTo>
                    <a:pt x="57" y="156"/>
                  </a:lnTo>
                  <a:lnTo>
                    <a:pt x="0" y="287"/>
                  </a:lnTo>
                  <a:lnTo>
                    <a:pt x="106" y="254"/>
                  </a:lnTo>
                  <a:lnTo>
                    <a:pt x="163" y="188"/>
                  </a:lnTo>
                  <a:lnTo>
                    <a:pt x="139" y="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56" name="Freeform 344"/>
            <p:cNvSpPr>
              <a:spLocks/>
            </p:cNvSpPr>
            <p:nvPr/>
          </p:nvSpPr>
          <p:spPr bwMode="auto">
            <a:xfrm>
              <a:off x="594" y="2163"/>
              <a:ext cx="176" cy="557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0" y="361"/>
                </a:cxn>
                <a:cxn ang="0">
                  <a:pos x="42" y="688"/>
                </a:cxn>
                <a:cxn ang="0">
                  <a:pos x="171" y="982"/>
                </a:cxn>
                <a:cxn ang="0">
                  <a:pos x="352" y="1113"/>
                </a:cxn>
                <a:cxn ang="0">
                  <a:pos x="205" y="834"/>
                </a:cxn>
                <a:cxn ang="0">
                  <a:pos x="114" y="467"/>
                </a:cxn>
                <a:cxn ang="0">
                  <a:pos x="49" y="0"/>
                </a:cxn>
                <a:cxn ang="0">
                  <a:pos x="49" y="0"/>
                </a:cxn>
              </a:cxnLst>
              <a:rect l="0" t="0" r="r" b="b"/>
              <a:pathLst>
                <a:path w="352" h="1113">
                  <a:moveTo>
                    <a:pt x="49" y="0"/>
                  </a:moveTo>
                  <a:lnTo>
                    <a:pt x="0" y="361"/>
                  </a:lnTo>
                  <a:lnTo>
                    <a:pt x="42" y="688"/>
                  </a:lnTo>
                  <a:lnTo>
                    <a:pt x="171" y="982"/>
                  </a:lnTo>
                  <a:lnTo>
                    <a:pt x="352" y="1113"/>
                  </a:lnTo>
                  <a:lnTo>
                    <a:pt x="205" y="834"/>
                  </a:lnTo>
                  <a:lnTo>
                    <a:pt x="114" y="467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57" name="Freeform 345"/>
            <p:cNvSpPr>
              <a:spLocks/>
            </p:cNvSpPr>
            <p:nvPr/>
          </p:nvSpPr>
          <p:spPr bwMode="auto">
            <a:xfrm>
              <a:off x="651" y="1648"/>
              <a:ext cx="217" cy="290"/>
            </a:xfrm>
            <a:custGeom>
              <a:avLst/>
              <a:gdLst/>
              <a:ahLst/>
              <a:cxnLst>
                <a:cxn ang="0">
                  <a:pos x="327" y="0"/>
                </a:cxn>
                <a:cxn ang="0">
                  <a:pos x="99" y="213"/>
                </a:cxn>
                <a:cxn ang="0">
                  <a:pos x="32" y="401"/>
                </a:cxn>
                <a:cxn ang="0">
                  <a:pos x="0" y="582"/>
                </a:cxn>
                <a:cxn ang="0">
                  <a:pos x="173" y="253"/>
                </a:cxn>
                <a:cxn ang="0">
                  <a:pos x="433" y="33"/>
                </a:cxn>
                <a:cxn ang="0">
                  <a:pos x="327" y="0"/>
                </a:cxn>
                <a:cxn ang="0">
                  <a:pos x="327" y="0"/>
                </a:cxn>
              </a:cxnLst>
              <a:rect l="0" t="0" r="r" b="b"/>
              <a:pathLst>
                <a:path w="433" h="582">
                  <a:moveTo>
                    <a:pt x="327" y="0"/>
                  </a:moveTo>
                  <a:lnTo>
                    <a:pt x="99" y="213"/>
                  </a:lnTo>
                  <a:lnTo>
                    <a:pt x="32" y="401"/>
                  </a:lnTo>
                  <a:lnTo>
                    <a:pt x="0" y="582"/>
                  </a:lnTo>
                  <a:lnTo>
                    <a:pt x="173" y="253"/>
                  </a:lnTo>
                  <a:lnTo>
                    <a:pt x="433" y="33"/>
                  </a:lnTo>
                  <a:lnTo>
                    <a:pt x="327" y="0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58" name="Freeform 346"/>
            <p:cNvSpPr>
              <a:spLocks/>
            </p:cNvSpPr>
            <p:nvPr/>
          </p:nvSpPr>
          <p:spPr bwMode="auto">
            <a:xfrm>
              <a:off x="642" y="2792"/>
              <a:ext cx="110" cy="360"/>
            </a:xfrm>
            <a:custGeom>
              <a:avLst/>
              <a:gdLst/>
              <a:ahLst/>
              <a:cxnLst>
                <a:cxn ang="0">
                  <a:pos x="74" y="49"/>
                </a:cxn>
                <a:cxn ang="0">
                  <a:pos x="221" y="0"/>
                </a:cxn>
                <a:cxn ang="0">
                  <a:pos x="0" y="720"/>
                </a:cxn>
                <a:cxn ang="0">
                  <a:pos x="74" y="49"/>
                </a:cxn>
                <a:cxn ang="0">
                  <a:pos x="74" y="49"/>
                </a:cxn>
              </a:cxnLst>
              <a:rect l="0" t="0" r="r" b="b"/>
              <a:pathLst>
                <a:path w="221" h="720">
                  <a:moveTo>
                    <a:pt x="74" y="49"/>
                  </a:moveTo>
                  <a:lnTo>
                    <a:pt x="221" y="0"/>
                  </a:lnTo>
                  <a:lnTo>
                    <a:pt x="0" y="720"/>
                  </a:lnTo>
                  <a:lnTo>
                    <a:pt x="74" y="49"/>
                  </a:lnTo>
                  <a:lnTo>
                    <a:pt x="74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59" name="Freeform 347"/>
            <p:cNvSpPr>
              <a:spLocks/>
            </p:cNvSpPr>
            <p:nvPr/>
          </p:nvSpPr>
          <p:spPr bwMode="auto">
            <a:xfrm>
              <a:off x="2073" y="2834"/>
              <a:ext cx="127" cy="4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3" y="49"/>
                </a:cxn>
                <a:cxn ang="0">
                  <a:pos x="254" y="85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4" h="851">
                  <a:moveTo>
                    <a:pt x="0" y="0"/>
                  </a:moveTo>
                  <a:lnTo>
                    <a:pt x="173" y="49"/>
                  </a:lnTo>
                  <a:lnTo>
                    <a:pt x="254" y="85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60" name="Freeform 348"/>
            <p:cNvSpPr>
              <a:spLocks/>
            </p:cNvSpPr>
            <p:nvPr/>
          </p:nvSpPr>
          <p:spPr bwMode="auto">
            <a:xfrm>
              <a:off x="2090" y="2237"/>
              <a:ext cx="151" cy="421"/>
            </a:xfrm>
            <a:custGeom>
              <a:avLst/>
              <a:gdLst/>
              <a:ahLst/>
              <a:cxnLst>
                <a:cxn ang="0">
                  <a:pos x="220" y="0"/>
                </a:cxn>
                <a:cxn ang="0">
                  <a:pos x="211" y="334"/>
                </a:cxn>
                <a:cxn ang="0">
                  <a:pos x="131" y="589"/>
                </a:cxn>
                <a:cxn ang="0">
                  <a:pos x="0" y="842"/>
                </a:cxn>
                <a:cxn ang="0">
                  <a:pos x="188" y="671"/>
                </a:cxn>
                <a:cxn ang="0">
                  <a:pos x="302" y="369"/>
                </a:cxn>
                <a:cxn ang="0">
                  <a:pos x="220" y="0"/>
                </a:cxn>
                <a:cxn ang="0">
                  <a:pos x="220" y="0"/>
                </a:cxn>
              </a:cxnLst>
              <a:rect l="0" t="0" r="r" b="b"/>
              <a:pathLst>
                <a:path w="302" h="842">
                  <a:moveTo>
                    <a:pt x="220" y="0"/>
                  </a:moveTo>
                  <a:lnTo>
                    <a:pt x="211" y="334"/>
                  </a:lnTo>
                  <a:lnTo>
                    <a:pt x="131" y="589"/>
                  </a:lnTo>
                  <a:lnTo>
                    <a:pt x="0" y="842"/>
                  </a:lnTo>
                  <a:lnTo>
                    <a:pt x="188" y="671"/>
                  </a:lnTo>
                  <a:lnTo>
                    <a:pt x="302" y="369"/>
                  </a:lnTo>
                  <a:lnTo>
                    <a:pt x="220" y="0"/>
                  </a:lnTo>
                  <a:lnTo>
                    <a:pt x="2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61" name="Freeform 349"/>
            <p:cNvSpPr>
              <a:spLocks/>
            </p:cNvSpPr>
            <p:nvPr/>
          </p:nvSpPr>
          <p:spPr bwMode="auto">
            <a:xfrm>
              <a:off x="1783" y="1550"/>
              <a:ext cx="352" cy="364"/>
            </a:xfrm>
            <a:custGeom>
              <a:avLst/>
              <a:gdLst/>
              <a:ahLst/>
              <a:cxnLst>
                <a:cxn ang="0">
                  <a:pos x="220" y="15"/>
                </a:cxn>
                <a:cxn ang="0">
                  <a:pos x="557" y="212"/>
                </a:cxn>
                <a:cxn ang="0">
                  <a:pos x="671" y="458"/>
                </a:cxn>
                <a:cxn ang="0">
                  <a:pos x="703" y="728"/>
                </a:cxn>
                <a:cxn ang="0">
                  <a:pos x="557" y="441"/>
                </a:cxn>
                <a:cxn ang="0">
                  <a:pos x="426" y="277"/>
                </a:cxn>
                <a:cxn ang="0">
                  <a:pos x="205" y="89"/>
                </a:cxn>
                <a:cxn ang="0">
                  <a:pos x="0" y="0"/>
                </a:cxn>
                <a:cxn ang="0">
                  <a:pos x="220" y="15"/>
                </a:cxn>
                <a:cxn ang="0">
                  <a:pos x="220" y="15"/>
                </a:cxn>
              </a:cxnLst>
              <a:rect l="0" t="0" r="r" b="b"/>
              <a:pathLst>
                <a:path w="703" h="728">
                  <a:moveTo>
                    <a:pt x="220" y="15"/>
                  </a:moveTo>
                  <a:lnTo>
                    <a:pt x="557" y="212"/>
                  </a:lnTo>
                  <a:lnTo>
                    <a:pt x="671" y="458"/>
                  </a:lnTo>
                  <a:lnTo>
                    <a:pt x="703" y="728"/>
                  </a:lnTo>
                  <a:lnTo>
                    <a:pt x="557" y="441"/>
                  </a:lnTo>
                  <a:lnTo>
                    <a:pt x="426" y="277"/>
                  </a:lnTo>
                  <a:lnTo>
                    <a:pt x="205" y="89"/>
                  </a:lnTo>
                  <a:lnTo>
                    <a:pt x="0" y="0"/>
                  </a:lnTo>
                  <a:lnTo>
                    <a:pt x="220" y="15"/>
                  </a:lnTo>
                  <a:lnTo>
                    <a:pt x="22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62" name="Freeform 350"/>
            <p:cNvSpPr>
              <a:spLocks/>
            </p:cNvSpPr>
            <p:nvPr/>
          </p:nvSpPr>
          <p:spPr bwMode="auto">
            <a:xfrm>
              <a:off x="735" y="2938"/>
              <a:ext cx="694" cy="499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49" y="224"/>
                </a:cxn>
                <a:cxn ang="0">
                  <a:pos x="0" y="654"/>
                </a:cxn>
                <a:cxn ang="0">
                  <a:pos x="227" y="773"/>
                </a:cxn>
                <a:cxn ang="0">
                  <a:pos x="540" y="884"/>
                </a:cxn>
                <a:cxn ang="0">
                  <a:pos x="799" y="944"/>
                </a:cxn>
                <a:cxn ang="0">
                  <a:pos x="1063" y="994"/>
                </a:cxn>
                <a:cxn ang="0">
                  <a:pos x="1390" y="998"/>
                </a:cxn>
                <a:cxn ang="0">
                  <a:pos x="1280" y="904"/>
                </a:cxn>
                <a:cxn ang="0">
                  <a:pos x="888" y="863"/>
                </a:cxn>
                <a:cxn ang="0">
                  <a:pos x="553" y="769"/>
                </a:cxn>
                <a:cxn ang="0">
                  <a:pos x="295" y="663"/>
                </a:cxn>
                <a:cxn ang="0">
                  <a:pos x="160" y="532"/>
                </a:cxn>
                <a:cxn ang="0">
                  <a:pos x="398" y="638"/>
                </a:cxn>
                <a:cxn ang="0">
                  <a:pos x="635" y="720"/>
                </a:cxn>
                <a:cxn ang="0">
                  <a:pos x="916" y="794"/>
                </a:cxn>
                <a:cxn ang="0">
                  <a:pos x="1198" y="827"/>
                </a:cxn>
                <a:cxn ang="0">
                  <a:pos x="1154" y="752"/>
                </a:cxn>
                <a:cxn ang="0">
                  <a:pos x="941" y="695"/>
                </a:cxn>
                <a:cxn ang="0">
                  <a:pos x="639" y="625"/>
                </a:cxn>
                <a:cxn ang="0">
                  <a:pos x="415" y="543"/>
                </a:cxn>
                <a:cxn ang="0">
                  <a:pos x="227" y="380"/>
                </a:cxn>
                <a:cxn ang="0">
                  <a:pos x="479" y="486"/>
                </a:cxn>
                <a:cxn ang="0">
                  <a:pos x="671" y="557"/>
                </a:cxn>
                <a:cxn ang="0">
                  <a:pos x="896" y="606"/>
                </a:cxn>
                <a:cxn ang="0">
                  <a:pos x="1034" y="635"/>
                </a:cxn>
                <a:cxn ang="0">
                  <a:pos x="981" y="524"/>
                </a:cxn>
                <a:cxn ang="0">
                  <a:pos x="827" y="500"/>
                </a:cxn>
                <a:cxn ang="0">
                  <a:pos x="491" y="380"/>
                </a:cxn>
                <a:cxn ang="0">
                  <a:pos x="284" y="241"/>
                </a:cxn>
                <a:cxn ang="0">
                  <a:pos x="622" y="359"/>
                </a:cxn>
                <a:cxn ang="0">
                  <a:pos x="941" y="437"/>
                </a:cxn>
                <a:cxn ang="0">
                  <a:pos x="966" y="340"/>
                </a:cxn>
                <a:cxn ang="0">
                  <a:pos x="778" y="298"/>
                </a:cxn>
                <a:cxn ang="0">
                  <a:pos x="443" y="188"/>
                </a:cxn>
                <a:cxn ang="0">
                  <a:pos x="177" y="0"/>
                </a:cxn>
                <a:cxn ang="0">
                  <a:pos x="177" y="0"/>
                </a:cxn>
              </a:cxnLst>
              <a:rect l="0" t="0" r="r" b="b"/>
              <a:pathLst>
                <a:path w="1390" h="998">
                  <a:moveTo>
                    <a:pt x="177" y="0"/>
                  </a:moveTo>
                  <a:lnTo>
                    <a:pt x="149" y="224"/>
                  </a:lnTo>
                  <a:lnTo>
                    <a:pt x="0" y="654"/>
                  </a:lnTo>
                  <a:lnTo>
                    <a:pt x="227" y="773"/>
                  </a:lnTo>
                  <a:lnTo>
                    <a:pt x="540" y="884"/>
                  </a:lnTo>
                  <a:lnTo>
                    <a:pt x="799" y="944"/>
                  </a:lnTo>
                  <a:lnTo>
                    <a:pt x="1063" y="994"/>
                  </a:lnTo>
                  <a:lnTo>
                    <a:pt x="1390" y="998"/>
                  </a:lnTo>
                  <a:lnTo>
                    <a:pt x="1280" y="904"/>
                  </a:lnTo>
                  <a:lnTo>
                    <a:pt x="888" y="863"/>
                  </a:lnTo>
                  <a:lnTo>
                    <a:pt x="553" y="769"/>
                  </a:lnTo>
                  <a:lnTo>
                    <a:pt x="295" y="663"/>
                  </a:lnTo>
                  <a:lnTo>
                    <a:pt x="160" y="532"/>
                  </a:lnTo>
                  <a:lnTo>
                    <a:pt x="398" y="638"/>
                  </a:lnTo>
                  <a:lnTo>
                    <a:pt x="635" y="720"/>
                  </a:lnTo>
                  <a:lnTo>
                    <a:pt x="916" y="794"/>
                  </a:lnTo>
                  <a:lnTo>
                    <a:pt x="1198" y="827"/>
                  </a:lnTo>
                  <a:lnTo>
                    <a:pt x="1154" y="752"/>
                  </a:lnTo>
                  <a:lnTo>
                    <a:pt x="941" y="695"/>
                  </a:lnTo>
                  <a:lnTo>
                    <a:pt x="639" y="625"/>
                  </a:lnTo>
                  <a:lnTo>
                    <a:pt x="415" y="543"/>
                  </a:lnTo>
                  <a:lnTo>
                    <a:pt x="227" y="380"/>
                  </a:lnTo>
                  <a:lnTo>
                    <a:pt x="479" y="486"/>
                  </a:lnTo>
                  <a:lnTo>
                    <a:pt x="671" y="557"/>
                  </a:lnTo>
                  <a:lnTo>
                    <a:pt x="896" y="606"/>
                  </a:lnTo>
                  <a:lnTo>
                    <a:pt x="1034" y="635"/>
                  </a:lnTo>
                  <a:lnTo>
                    <a:pt x="981" y="524"/>
                  </a:lnTo>
                  <a:lnTo>
                    <a:pt x="827" y="500"/>
                  </a:lnTo>
                  <a:lnTo>
                    <a:pt x="491" y="380"/>
                  </a:lnTo>
                  <a:lnTo>
                    <a:pt x="284" y="241"/>
                  </a:lnTo>
                  <a:lnTo>
                    <a:pt x="622" y="359"/>
                  </a:lnTo>
                  <a:lnTo>
                    <a:pt x="941" y="437"/>
                  </a:lnTo>
                  <a:lnTo>
                    <a:pt x="966" y="340"/>
                  </a:lnTo>
                  <a:lnTo>
                    <a:pt x="778" y="298"/>
                  </a:lnTo>
                  <a:lnTo>
                    <a:pt x="443" y="188"/>
                  </a:lnTo>
                  <a:lnTo>
                    <a:pt x="177" y="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63" name="Freeform 351"/>
            <p:cNvSpPr>
              <a:spLocks/>
            </p:cNvSpPr>
            <p:nvPr/>
          </p:nvSpPr>
          <p:spPr bwMode="auto">
            <a:xfrm>
              <a:off x="1780" y="2551"/>
              <a:ext cx="137" cy="192"/>
            </a:xfrm>
            <a:custGeom>
              <a:avLst/>
              <a:gdLst/>
              <a:ahLst/>
              <a:cxnLst>
                <a:cxn ang="0">
                  <a:pos x="0" y="335"/>
                </a:cxn>
                <a:cxn ang="0">
                  <a:pos x="145" y="179"/>
                </a:cxn>
                <a:cxn ang="0">
                  <a:pos x="274" y="0"/>
                </a:cxn>
                <a:cxn ang="0">
                  <a:pos x="240" y="196"/>
                </a:cxn>
                <a:cxn ang="0">
                  <a:pos x="59" y="386"/>
                </a:cxn>
                <a:cxn ang="0">
                  <a:pos x="0" y="335"/>
                </a:cxn>
                <a:cxn ang="0">
                  <a:pos x="0" y="335"/>
                </a:cxn>
              </a:cxnLst>
              <a:rect l="0" t="0" r="r" b="b"/>
              <a:pathLst>
                <a:path w="274" h="386">
                  <a:moveTo>
                    <a:pt x="0" y="335"/>
                  </a:moveTo>
                  <a:lnTo>
                    <a:pt x="145" y="179"/>
                  </a:lnTo>
                  <a:lnTo>
                    <a:pt x="274" y="0"/>
                  </a:lnTo>
                  <a:lnTo>
                    <a:pt x="240" y="196"/>
                  </a:lnTo>
                  <a:lnTo>
                    <a:pt x="59" y="386"/>
                  </a:lnTo>
                  <a:lnTo>
                    <a:pt x="0" y="335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64" name="Freeform 352"/>
            <p:cNvSpPr>
              <a:spLocks/>
            </p:cNvSpPr>
            <p:nvPr/>
          </p:nvSpPr>
          <p:spPr bwMode="auto">
            <a:xfrm>
              <a:off x="1664" y="2593"/>
              <a:ext cx="159" cy="112"/>
            </a:xfrm>
            <a:custGeom>
              <a:avLst/>
              <a:gdLst/>
              <a:ahLst/>
              <a:cxnLst>
                <a:cxn ang="0">
                  <a:pos x="0" y="161"/>
                </a:cxn>
                <a:cxn ang="0">
                  <a:pos x="181" y="93"/>
                </a:cxn>
                <a:cxn ang="0">
                  <a:pos x="318" y="0"/>
                </a:cxn>
                <a:cxn ang="0">
                  <a:pos x="266" y="110"/>
                </a:cxn>
                <a:cxn ang="0">
                  <a:pos x="95" y="222"/>
                </a:cxn>
                <a:cxn ang="0">
                  <a:pos x="0" y="161"/>
                </a:cxn>
                <a:cxn ang="0">
                  <a:pos x="0" y="161"/>
                </a:cxn>
              </a:cxnLst>
              <a:rect l="0" t="0" r="r" b="b"/>
              <a:pathLst>
                <a:path w="318" h="222">
                  <a:moveTo>
                    <a:pt x="0" y="161"/>
                  </a:moveTo>
                  <a:lnTo>
                    <a:pt x="181" y="93"/>
                  </a:lnTo>
                  <a:lnTo>
                    <a:pt x="318" y="0"/>
                  </a:lnTo>
                  <a:lnTo>
                    <a:pt x="266" y="110"/>
                  </a:lnTo>
                  <a:lnTo>
                    <a:pt x="95" y="222"/>
                  </a:lnTo>
                  <a:lnTo>
                    <a:pt x="0" y="161"/>
                  </a:lnTo>
                  <a:lnTo>
                    <a:pt x="0" y="1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65" name="Freeform 353"/>
            <p:cNvSpPr>
              <a:spLocks/>
            </p:cNvSpPr>
            <p:nvPr/>
          </p:nvSpPr>
          <p:spPr bwMode="auto">
            <a:xfrm>
              <a:off x="776" y="1975"/>
              <a:ext cx="991" cy="926"/>
            </a:xfrm>
            <a:custGeom>
              <a:avLst/>
              <a:gdLst/>
              <a:ahLst/>
              <a:cxnLst>
                <a:cxn ang="0">
                  <a:pos x="61" y="171"/>
                </a:cxn>
                <a:cxn ang="0">
                  <a:pos x="13" y="793"/>
                </a:cxn>
                <a:cxn ang="0">
                  <a:pos x="232" y="1395"/>
                </a:cxn>
                <a:cxn ang="0">
                  <a:pos x="737" y="1779"/>
                </a:cxn>
                <a:cxn ang="0">
                  <a:pos x="1528" y="1804"/>
                </a:cxn>
                <a:cxn ang="0">
                  <a:pos x="1981" y="1597"/>
                </a:cxn>
                <a:cxn ang="0">
                  <a:pos x="1766" y="1652"/>
                </a:cxn>
                <a:cxn ang="0">
                  <a:pos x="1199" y="1757"/>
                </a:cxn>
                <a:cxn ang="0">
                  <a:pos x="1254" y="1688"/>
                </a:cxn>
                <a:cxn ang="0">
                  <a:pos x="1815" y="1511"/>
                </a:cxn>
                <a:cxn ang="0">
                  <a:pos x="1342" y="1565"/>
                </a:cxn>
                <a:cxn ang="0">
                  <a:pos x="728" y="1624"/>
                </a:cxn>
                <a:cxn ang="0">
                  <a:pos x="1165" y="1511"/>
                </a:cxn>
                <a:cxn ang="0">
                  <a:pos x="1260" y="1356"/>
                </a:cxn>
                <a:cxn ang="0">
                  <a:pos x="798" y="1456"/>
                </a:cxn>
                <a:cxn ang="0">
                  <a:pos x="732" y="1395"/>
                </a:cxn>
                <a:cxn ang="0">
                  <a:pos x="1114" y="1262"/>
                </a:cxn>
                <a:cxn ang="0">
                  <a:pos x="732" y="1287"/>
                </a:cxn>
                <a:cxn ang="0">
                  <a:pos x="274" y="1279"/>
                </a:cxn>
                <a:cxn ang="0">
                  <a:pos x="732" y="1171"/>
                </a:cxn>
                <a:cxn ang="0">
                  <a:pos x="774" y="1049"/>
                </a:cxn>
                <a:cxn ang="0">
                  <a:pos x="390" y="1080"/>
                </a:cxn>
                <a:cxn ang="0">
                  <a:pos x="439" y="1019"/>
                </a:cxn>
                <a:cxn ang="0">
                  <a:pos x="616" y="915"/>
                </a:cxn>
                <a:cxn ang="0">
                  <a:pos x="116" y="804"/>
                </a:cxn>
                <a:cxn ang="0">
                  <a:pos x="532" y="781"/>
                </a:cxn>
                <a:cxn ang="0">
                  <a:pos x="279" y="677"/>
                </a:cxn>
                <a:cxn ang="0">
                  <a:pos x="268" y="591"/>
                </a:cxn>
                <a:cxn ang="0">
                  <a:pos x="365" y="475"/>
                </a:cxn>
                <a:cxn ang="0">
                  <a:pos x="86" y="384"/>
                </a:cxn>
                <a:cxn ang="0">
                  <a:pos x="348" y="373"/>
                </a:cxn>
                <a:cxn ang="0">
                  <a:pos x="182" y="249"/>
                </a:cxn>
                <a:cxn ang="0">
                  <a:pos x="226" y="188"/>
                </a:cxn>
                <a:cxn ang="0">
                  <a:pos x="238" y="86"/>
                </a:cxn>
                <a:cxn ang="0">
                  <a:pos x="127" y="0"/>
                </a:cxn>
              </a:cxnLst>
              <a:rect l="0" t="0" r="r" b="b"/>
              <a:pathLst>
                <a:path w="1981" h="1854">
                  <a:moveTo>
                    <a:pt x="127" y="0"/>
                  </a:moveTo>
                  <a:lnTo>
                    <a:pt x="61" y="171"/>
                  </a:lnTo>
                  <a:lnTo>
                    <a:pt x="0" y="494"/>
                  </a:lnTo>
                  <a:lnTo>
                    <a:pt x="13" y="793"/>
                  </a:lnTo>
                  <a:lnTo>
                    <a:pt x="72" y="1061"/>
                  </a:lnTo>
                  <a:lnTo>
                    <a:pt x="232" y="1395"/>
                  </a:lnTo>
                  <a:lnTo>
                    <a:pt x="475" y="1663"/>
                  </a:lnTo>
                  <a:lnTo>
                    <a:pt x="737" y="1779"/>
                  </a:lnTo>
                  <a:lnTo>
                    <a:pt x="1163" y="1854"/>
                  </a:lnTo>
                  <a:lnTo>
                    <a:pt x="1528" y="1804"/>
                  </a:lnTo>
                  <a:lnTo>
                    <a:pt x="1808" y="1724"/>
                  </a:lnTo>
                  <a:lnTo>
                    <a:pt x="1981" y="1597"/>
                  </a:lnTo>
                  <a:lnTo>
                    <a:pt x="1937" y="1567"/>
                  </a:lnTo>
                  <a:lnTo>
                    <a:pt x="1766" y="1652"/>
                  </a:lnTo>
                  <a:lnTo>
                    <a:pt x="1486" y="1719"/>
                  </a:lnTo>
                  <a:lnTo>
                    <a:pt x="1199" y="1757"/>
                  </a:lnTo>
                  <a:lnTo>
                    <a:pt x="952" y="1726"/>
                  </a:lnTo>
                  <a:lnTo>
                    <a:pt x="1254" y="1688"/>
                  </a:lnTo>
                  <a:lnTo>
                    <a:pt x="1595" y="1591"/>
                  </a:lnTo>
                  <a:lnTo>
                    <a:pt x="1815" y="1511"/>
                  </a:lnTo>
                  <a:lnTo>
                    <a:pt x="1675" y="1464"/>
                  </a:lnTo>
                  <a:lnTo>
                    <a:pt x="1342" y="1565"/>
                  </a:lnTo>
                  <a:lnTo>
                    <a:pt x="990" y="1629"/>
                  </a:lnTo>
                  <a:lnTo>
                    <a:pt x="728" y="1624"/>
                  </a:lnTo>
                  <a:lnTo>
                    <a:pt x="922" y="1574"/>
                  </a:lnTo>
                  <a:lnTo>
                    <a:pt x="1165" y="1511"/>
                  </a:lnTo>
                  <a:lnTo>
                    <a:pt x="1412" y="1395"/>
                  </a:lnTo>
                  <a:lnTo>
                    <a:pt x="1260" y="1356"/>
                  </a:lnTo>
                  <a:lnTo>
                    <a:pt x="1036" y="1414"/>
                  </a:lnTo>
                  <a:lnTo>
                    <a:pt x="798" y="1456"/>
                  </a:lnTo>
                  <a:lnTo>
                    <a:pt x="433" y="1464"/>
                  </a:lnTo>
                  <a:lnTo>
                    <a:pt x="732" y="1395"/>
                  </a:lnTo>
                  <a:lnTo>
                    <a:pt x="945" y="1335"/>
                  </a:lnTo>
                  <a:lnTo>
                    <a:pt x="1114" y="1262"/>
                  </a:lnTo>
                  <a:lnTo>
                    <a:pt x="975" y="1213"/>
                  </a:lnTo>
                  <a:lnTo>
                    <a:pt x="732" y="1287"/>
                  </a:lnTo>
                  <a:lnTo>
                    <a:pt x="494" y="1317"/>
                  </a:lnTo>
                  <a:lnTo>
                    <a:pt x="274" y="1279"/>
                  </a:lnTo>
                  <a:lnTo>
                    <a:pt x="572" y="1226"/>
                  </a:lnTo>
                  <a:lnTo>
                    <a:pt x="732" y="1171"/>
                  </a:lnTo>
                  <a:lnTo>
                    <a:pt x="853" y="1103"/>
                  </a:lnTo>
                  <a:lnTo>
                    <a:pt x="774" y="1049"/>
                  </a:lnTo>
                  <a:lnTo>
                    <a:pt x="549" y="1089"/>
                  </a:lnTo>
                  <a:lnTo>
                    <a:pt x="390" y="1080"/>
                  </a:lnTo>
                  <a:lnTo>
                    <a:pt x="181" y="1021"/>
                  </a:lnTo>
                  <a:lnTo>
                    <a:pt x="439" y="1019"/>
                  </a:lnTo>
                  <a:lnTo>
                    <a:pt x="699" y="981"/>
                  </a:lnTo>
                  <a:lnTo>
                    <a:pt x="616" y="915"/>
                  </a:lnTo>
                  <a:lnTo>
                    <a:pt x="395" y="909"/>
                  </a:lnTo>
                  <a:lnTo>
                    <a:pt x="116" y="804"/>
                  </a:lnTo>
                  <a:lnTo>
                    <a:pt x="354" y="812"/>
                  </a:lnTo>
                  <a:lnTo>
                    <a:pt x="532" y="781"/>
                  </a:lnTo>
                  <a:lnTo>
                    <a:pt x="475" y="688"/>
                  </a:lnTo>
                  <a:lnTo>
                    <a:pt x="279" y="677"/>
                  </a:lnTo>
                  <a:lnTo>
                    <a:pt x="66" y="591"/>
                  </a:lnTo>
                  <a:lnTo>
                    <a:pt x="268" y="591"/>
                  </a:lnTo>
                  <a:lnTo>
                    <a:pt x="426" y="572"/>
                  </a:lnTo>
                  <a:lnTo>
                    <a:pt x="365" y="475"/>
                  </a:lnTo>
                  <a:lnTo>
                    <a:pt x="196" y="458"/>
                  </a:lnTo>
                  <a:lnTo>
                    <a:pt x="86" y="384"/>
                  </a:lnTo>
                  <a:lnTo>
                    <a:pt x="219" y="390"/>
                  </a:lnTo>
                  <a:lnTo>
                    <a:pt x="348" y="373"/>
                  </a:lnTo>
                  <a:lnTo>
                    <a:pt x="293" y="268"/>
                  </a:lnTo>
                  <a:lnTo>
                    <a:pt x="182" y="249"/>
                  </a:lnTo>
                  <a:lnTo>
                    <a:pt x="116" y="196"/>
                  </a:lnTo>
                  <a:lnTo>
                    <a:pt x="226" y="188"/>
                  </a:lnTo>
                  <a:lnTo>
                    <a:pt x="274" y="171"/>
                  </a:lnTo>
                  <a:lnTo>
                    <a:pt x="238" y="86"/>
                  </a:lnTo>
                  <a:lnTo>
                    <a:pt x="165" y="67"/>
                  </a:lnTo>
                  <a:lnTo>
                    <a:pt x="127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66" name="Freeform 354"/>
            <p:cNvSpPr>
              <a:spLocks/>
            </p:cNvSpPr>
            <p:nvPr/>
          </p:nvSpPr>
          <p:spPr bwMode="auto">
            <a:xfrm>
              <a:off x="1087" y="1789"/>
              <a:ext cx="922" cy="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8" y="76"/>
                </a:cxn>
                <a:cxn ang="0">
                  <a:pos x="834" y="285"/>
                </a:cxn>
                <a:cxn ang="0">
                  <a:pos x="950" y="743"/>
                </a:cxn>
                <a:cxn ang="0">
                  <a:pos x="1151" y="977"/>
                </a:cxn>
                <a:cxn ang="0">
                  <a:pos x="1617" y="1127"/>
                </a:cxn>
                <a:cxn ang="0">
                  <a:pos x="1843" y="1169"/>
                </a:cxn>
                <a:cxn ang="0">
                  <a:pos x="1302" y="1520"/>
                </a:cxn>
                <a:cxn ang="0">
                  <a:pos x="959" y="1562"/>
                </a:cxn>
                <a:cxn ang="0">
                  <a:pos x="750" y="1311"/>
                </a:cxn>
                <a:cxn ang="0">
                  <a:pos x="509" y="602"/>
                </a:cxn>
                <a:cxn ang="0">
                  <a:pos x="401" y="23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43" h="1562">
                  <a:moveTo>
                    <a:pt x="0" y="0"/>
                  </a:moveTo>
                  <a:lnTo>
                    <a:pt x="558" y="76"/>
                  </a:lnTo>
                  <a:lnTo>
                    <a:pt x="834" y="285"/>
                  </a:lnTo>
                  <a:lnTo>
                    <a:pt x="950" y="743"/>
                  </a:lnTo>
                  <a:lnTo>
                    <a:pt x="1151" y="977"/>
                  </a:lnTo>
                  <a:lnTo>
                    <a:pt x="1617" y="1127"/>
                  </a:lnTo>
                  <a:lnTo>
                    <a:pt x="1843" y="1169"/>
                  </a:lnTo>
                  <a:lnTo>
                    <a:pt x="1302" y="1520"/>
                  </a:lnTo>
                  <a:lnTo>
                    <a:pt x="959" y="1562"/>
                  </a:lnTo>
                  <a:lnTo>
                    <a:pt x="750" y="1311"/>
                  </a:lnTo>
                  <a:lnTo>
                    <a:pt x="509" y="602"/>
                  </a:lnTo>
                  <a:lnTo>
                    <a:pt x="401" y="2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8F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267" name="Freeform 355"/>
            <p:cNvSpPr>
              <a:spLocks/>
            </p:cNvSpPr>
            <p:nvPr/>
          </p:nvSpPr>
          <p:spPr bwMode="auto">
            <a:xfrm>
              <a:off x="299" y="3173"/>
              <a:ext cx="1157" cy="441"/>
            </a:xfrm>
            <a:custGeom>
              <a:avLst/>
              <a:gdLst/>
              <a:ahLst/>
              <a:cxnLst>
                <a:cxn ang="0">
                  <a:pos x="705" y="0"/>
                </a:cxn>
                <a:cxn ang="0">
                  <a:pos x="464" y="10"/>
                </a:cxn>
                <a:cxn ang="0">
                  <a:pos x="355" y="48"/>
                </a:cxn>
                <a:cxn ang="0">
                  <a:pos x="547" y="80"/>
                </a:cxn>
                <a:cxn ang="0">
                  <a:pos x="255" y="93"/>
                </a:cxn>
                <a:cxn ang="0">
                  <a:pos x="159" y="139"/>
                </a:cxn>
                <a:cxn ang="0">
                  <a:pos x="492" y="192"/>
                </a:cxn>
                <a:cxn ang="0">
                  <a:pos x="76" y="188"/>
                </a:cxn>
                <a:cxn ang="0">
                  <a:pos x="0" y="255"/>
                </a:cxn>
                <a:cxn ang="0">
                  <a:pos x="524" y="297"/>
                </a:cxn>
                <a:cxn ang="0">
                  <a:pos x="0" y="363"/>
                </a:cxn>
                <a:cxn ang="0">
                  <a:pos x="76" y="422"/>
                </a:cxn>
                <a:cxn ang="0">
                  <a:pos x="551" y="415"/>
                </a:cxn>
                <a:cxn ang="0">
                  <a:pos x="142" y="506"/>
                </a:cxn>
                <a:cxn ang="0">
                  <a:pos x="251" y="565"/>
                </a:cxn>
                <a:cxn ang="0">
                  <a:pos x="650" y="506"/>
                </a:cxn>
                <a:cxn ang="0">
                  <a:pos x="359" y="631"/>
                </a:cxn>
                <a:cxn ang="0">
                  <a:pos x="500" y="656"/>
                </a:cxn>
                <a:cxn ang="0">
                  <a:pos x="842" y="607"/>
                </a:cxn>
                <a:cxn ang="0">
                  <a:pos x="618" y="715"/>
                </a:cxn>
                <a:cxn ang="0">
                  <a:pos x="775" y="747"/>
                </a:cxn>
                <a:cxn ang="0">
                  <a:pos x="1117" y="673"/>
                </a:cxn>
                <a:cxn ang="0">
                  <a:pos x="901" y="789"/>
                </a:cxn>
                <a:cxn ang="0">
                  <a:pos x="1034" y="806"/>
                </a:cxn>
                <a:cxn ang="0">
                  <a:pos x="1401" y="740"/>
                </a:cxn>
                <a:cxn ang="0">
                  <a:pos x="1184" y="831"/>
                </a:cxn>
                <a:cxn ang="0">
                  <a:pos x="1359" y="848"/>
                </a:cxn>
                <a:cxn ang="0">
                  <a:pos x="1735" y="795"/>
                </a:cxn>
                <a:cxn ang="0">
                  <a:pos x="1518" y="873"/>
                </a:cxn>
                <a:cxn ang="0">
                  <a:pos x="1714" y="882"/>
                </a:cxn>
                <a:cxn ang="0">
                  <a:pos x="2313" y="736"/>
                </a:cxn>
                <a:cxn ang="0">
                  <a:pos x="1834" y="736"/>
                </a:cxn>
                <a:cxn ang="0">
                  <a:pos x="1376" y="677"/>
                </a:cxn>
                <a:cxn ang="0">
                  <a:pos x="935" y="540"/>
                </a:cxn>
                <a:cxn ang="0">
                  <a:pos x="629" y="373"/>
                </a:cxn>
                <a:cxn ang="0">
                  <a:pos x="593" y="243"/>
                </a:cxn>
                <a:cxn ang="0">
                  <a:pos x="705" y="0"/>
                </a:cxn>
                <a:cxn ang="0">
                  <a:pos x="705" y="0"/>
                </a:cxn>
              </a:cxnLst>
              <a:rect l="0" t="0" r="r" b="b"/>
              <a:pathLst>
                <a:path w="2313" h="882">
                  <a:moveTo>
                    <a:pt x="705" y="0"/>
                  </a:moveTo>
                  <a:lnTo>
                    <a:pt x="464" y="10"/>
                  </a:lnTo>
                  <a:lnTo>
                    <a:pt x="355" y="48"/>
                  </a:lnTo>
                  <a:lnTo>
                    <a:pt x="547" y="80"/>
                  </a:lnTo>
                  <a:lnTo>
                    <a:pt x="255" y="93"/>
                  </a:lnTo>
                  <a:lnTo>
                    <a:pt x="159" y="139"/>
                  </a:lnTo>
                  <a:lnTo>
                    <a:pt x="492" y="192"/>
                  </a:lnTo>
                  <a:lnTo>
                    <a:pt x="76" y="188"/>
                  </a:lnTo>
                  <a:lnTo>
                    <a:pt x="0" y="255"/>
                  </a:lnTo>
                  <a:lnTo>
                    <a:pt x="524" y="297"/>
                  </a:lnTo>
                  <a:lnTo>
                    <a:pt x="0" y="363"/>
                  </a:lnTo>
                  <a:lnTo>
                    <a:pt x="76" y="422"/>
                  </a:lnTo>
                  <a:lnTo>
                    <a:pt x="551" y="415"/>
                  </a:lnTo>
                  <a:lnTo>
                    <a:pt x="142" y="506"/>
                  </a:lnTo>
                  <a:lnTo>
                    <a:pt x="251" y="565"/>
                  </a:lnTo>
                  <a:lnTo>
                    <a:pt x="650" y="506"/>
                  </a:lnTo>
                  <a:lnTo>
                    <a:pt x="359" y="631"/>
                  </a:lnTo>
                  <a:lnTo>
                    <a:pt x="500" y="656"/>
                  </a:lnTo>
                  <a:lnTo>
                    <a:pt x="842" y="607"/>
                  </a:lnTo>
                  <a:lnTo>
                    <a:pt x="618" y="715"/>
                  </a:lnTo>
                  <a:lnTo>
                    <a:pt x="775" y="747"/>
                  </a:lnTo>
                  <a:lnTo>
                    <a:pt x="1117" y="673"/>
                  </a:lnTo>
                  <a:lnTo>
                    <a:pt x="901" y="789"/>
                  </a:lnTo>
                  <a:lnTo>
                    <a:pt x="1034" y="806"/>
                  </a:lnTo>
                  <a:lnTo>
                    <a:pt x="1401" y="740"/>
                  </a:lnTo>
                  <a:lnTo>
                    <a:pt x="1184" y="831"/>
                  </a:lnTo>
                  <a:lnTo>
                    <a:pt x="1359" y="848"/>
                  </a:lnTo>
                  <a:lnTo>
                    <a:pt x="1735" y="795"/>
                  </a:lnTo>
                  <a:lnTo>
                    <a:pt x="1518" y="873"/>
                  </a:lnTo>
                  <a:lnTo>
                    <a:pt x="1714" y="882"/>
                  </a:lnTo>
                  <a:lnTo>
                    <a:pt x="2313" y="736"/>
                  </a:lnTo>
                  <a:lnTo>
                    <a:pt x="1834" y="736"/>
                  </a:lnTo>
                  <a:lnTo>
                    <a:pt x="1376" y="677"/>
                  </a:lnTo>
                  <a:lnTo>
                    <a:pt x="935" y="540"/>
                  </a:lnTo>
                  <a:lnTo>
                    <a:pt x="629" y="373"/>
                  </a:lnTo>
                  <a:lnTo>
                    <a:pt x="593" y="243"/>
                  </a:lnTo>
                  <a:lnTo>
                    <a:pt x="705" y="0"/>
                  </a:lnTo>
                  <a:lnTo>
                    <a:pt x="7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38" name="Text Box 150"/>
          <p:cNvSpPr txBox="1">
            <a:spLocks noChangeArrowheads="1"/>
          </p:cNvSpPr>
          <p:nvPr/>
        </p:nvSpPr>
        <p:spPr bwMode="auto">
          <a:xfrm>
            <a:off x="4953000" y="2728913"/>
            <a:ext cx="3276600" cy="2528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</a:rPr>
              <a:t>Financial accounting records and reports events that have already happened.</a:t>
            </a:r>
          </a:p>
        </p:txBody>
      </p:sp>
      <p:grpSp>
        <p:nvGrpSpPr>
          <p:cNvPr id="2" name="Group 447"/>
          <p:cNvGrpSpPr>
            <a:grpSpLocks/>
          </p:cNvGrpSpPr>
          <p:nvPr/>
        </p:nvGrpSpPr>
        <p:grpSpPr bwMode="auto">
          <a:xfrm>
            <a:off x="762000" y="2362200"/>
            <a:ext cx="3389313" cy="3416300"/>
            <a:chOff x="726" y="1141"/>
            <a:chExt cx="2135" cy="2152"/>
          </a:xfrm>
        </p:grpSpPr>
        <p:sp>
          <p:nvSpPr>
            <p:cNvPr id="166269" name="Freeform 381"/>
            <p:cNvSpPr>
              <a:spLocks/>
            </p:cNvSpPr>
            <p:nvPr/>
          </p:nvSpPr>
          <p:spPr bwMode="auto">
            <a:xfrm>
              <a:off x="736" y="1149"/>
              <a:ext cx="2121" cy="1794"/>
            </a:xfrm>
            <a:custGeom>
              <a:avLst/>
              <a:gdLst/>
              <a:ahLst/>
              <a:cxnLst>
                <a:cxn ang="0">
                  <a:pos x="1171" y="2252"/>
                </a:cxn>
                <a:cxn ang="0">
                  <a:pos x="734" y="3037"/>
                </a:cxn>
                <a:cxn ang="0">
                  <a:pos x="741" y="3560"/>
                </a:cxn>
                <a:cxn ang="0">
                  <a:pos x="601" y="3588"/>
                </a:cxn>
                <a:cxn ang="0">
                  <a:pos x="473" y="3531"/>
                </a:cxn>
                <a:cxn ang="0">
                  <a:pos x="388" y="3440"/>
                </a:cxn>
                <a:cxn ang="0">
                  <a:pos x="310" y="3347"/>
                </a:cxn>
                <a:cxn ang="0">
                  <a:pos x="148" y="2952"/>
                </a:cxn>
                <a:cxn ang="0">
                  <a:pos x="57" y="2775"/>
                </a:cxn>
                <a:cxn ang="0">
                  <a:pos x="0" y="2515"/>
                </a:cxn>
                <a:cxn ang="0">
                  <a:pos x="15" y="2182"/>
                </a:cxn>
                <a:cxn ang="0">
                  <a:pos x="21" y="1914"/>
                </a:cxn>
                <a:cxn ang="0">
                  <a:pos x="382" y="1469"/>
                </a:cxn>
                <a:cxn ang="0">
                  <a:pos x="184" y="1454"/>
                </a:cxn>
                <a:cxn ang="0">
                  <a:pos x="367" y="1165"/>
                </a:cxn>
                <a:cxn ang="0">
                  <a:pos x="445" y="1100"/>
                </a:cxn>
                <a:cxn ang="0">
                  <a:pos x="663" y="910"/>
                </a:cxn>
                <a:cxn ang="0">
                  <a:pos x="804" y="762"/>
                </a:cxn>
                <a:cxn ang="0">
                  <a:pos x="882" y="692"/>
                </a:cxn>
                <a:cxn ang="0">
                  <a:pos x="1087" y="536"/>
                </a:cxn>
                <a:cxn ang="0">
                  <a:pos x="1616" y="260"/>
                </a:cxn>
                <a:cxn ang="0">
                  <a:pos x="1863" y="182"/>
                </a:cxn>
                <a:cxn ang="0">
                  <a:pos x="1941" y="133"/>
                </a:cxn>
                <a:cxn ang="0">
                  <a:pos x="2196" y="34"/>
                </a:cxn>
                <a:cxn ang="0">
                  <a:pos x="2422" y="13"/>
                </a:cxn>
                <a:cxn ang="0">
                  <a:pos x="2555" y="359"/>
                </a:cxn>
                <a:cxn ang="0">
                  <a:pos x="2732" y="0"/>
                </a:cxn>
                <a:cxn ang="0">
                  <a:pos x="2865" y="28"/>
                </a:cxn>
                <a:cxn ang="0">
                  <a:pos x="3177" y="140"/>
                </a:cxn>
                <a:cxn ang="0">
                  <a:pos x="3219" y="346"/>
                </a:cxn>
                <a:cxn ang="0">
                  <a:pos x="3508" y="289"/>
                </a:cxn>
                <a:cxn ang="0">
                  <a:pos x="3705" y="408"/>
                </a:cxn>
                <a:cxn ang="0">
                  <a:pos x="3966" y="692"/>
                </a:cxn>
                <a:cxn ang="0">
                  <a:pos x="3755" y="960"/>
                </a:cxn>
                <a:cxn ang="0">
                  <a:pos x="4122" y="931"/>
                </a:cxn>
                <a:cxn ang="0">
                  <a:pos x="4179" y="1144"/>
                </a:cxn>
                <a:cxn ang="0">
                  <a:pos x="3768" y="1277"/>
                </a:cxn>
                <a:cxn ang="0">
                  <a:pos x="4241" y="1412"/>
                </a:cxn>
                <a:cxn ang="0">
                  <a:pos x="4228" y="1617"/>
                </a:cxn>
                <a:cxn ang="0">
                  <a:pos x="3939" y="1576"/>
                </a:cxn>
                <a:cxn ang="0">
                  <a:pos x="3395" y="1553"/>
                </a:cxn>
                <a:cxn ang="0">
                  <a:pos x="1525" y="2026"/>
                </a:cxn>
              </a:cxnLst>
              <a:rect l="0" t="0" r="r" b="b"/>
              <a:pathLst>
                <a:path w="4241" h="3588">
                  <a:moveTo>
                    <a:pt x="1525" y="2026"/>
                  </a:moveTo>
                  <a:lnTo>
                    <a:pt x="1171" y="2252"/>
                  </a:lnTo>
                  <a:lnTo>
                    <a:pt x="874" y="2670"/>
                  </a:lnTo>
                  <a:lnTo>
                    <a:pt x="734" y="3037"/>
                  </a:lnTo>
                  <a:lnTo>
                    <a:pt x="720" y="3376"/>
                  </a:lnTo>
                  <a:lnTo>
                    <a:pt x="741" y="3560"/>
                  </a:lnTo>
                  <a:lnTo>
                    <a:pt x="663" y="3568"/>
                  </a:lnTo>
                  <a:lnTo>
                    <a:pt x="601" y="3588"/>
                  </a:lnTo>
                  <a:lnTo>
                    <a:pt x="544" y="3552"/>
                  </a:lnTo>
                  <a:lnTo>
                    <a:pt x="473" y="3531"/>
                  </a:lnTo>
                  <a:lnTo>
                    <a:pt x="466" y="3433"/>
                  </a:lnTo>
                  <a:lnTo>
                    <a:pt x="388" y="3440"/>
                  </a:lnTo>
                  <a:lnTo>
                    <a:pt x="367" y="3383"/>
                  </a:lnTo>
                  <a:lnTo>
                    <a:pt x="310" y="3347"/>
                  </a:lnTo>
                  <a:lnTo>
                    <a:pt x="239" y="3165"/>
                  </a:lnTo>
                  <a:lnTo>
                    <a:pt x="148" y="2952"/>
                  </a:lnTo>
                  <a:lnTo>
                    <a:pt x="114" y="2840"/>
                  </a:lnTo>
                  <a:lnTo>
                    <a:pt x="57" y="2775"/>
                  </a:lnTo>
                  <a:lnTo>
                    <a:pt x="36" y="2655"/>
                  </a:lnTo>
                  <a:lnTo>
                    <a:pt x="0" y="2515"/>
                  </a:lnTo>
                  <a:lnTo>
                    <a:pt x="0" y="2366"/>
                  </a:lnTo>
                  <a:lnTo>
                    <a:pt x="15" y="2182"/>
                  </a:lnTo>
                  <a:lnTo>
                    <a:pt x="0" y="2034"/>
                  </a:lnTo>
                  <a:lnTo>
                    <a:pt x="21" y="1914"/>
                  </a:lnTo>
                  <a:lnTo>
                    <a:pt x="36" y="1773"/>
                  </a:lnTo>
                  <a:lnTo>
                    <a:pt x="382" y="1469"/>
                  </a:lnTo>
                  <a:lnTo>
                    <a:pt x="106" y="1617"/>
                  </a:lnTo>
                  <a:lnTo>
                    <a:pt x="184" y="1454"/>
                  </a:lnTo>
                  <a:lnTo>
                    <a:pt x="325" y="1277"/>
                  </a:lnTo>
                  <a:lnTo>
                    <a:pt x="367" y="1165"/>
                  </a:lnTo>
                  <a:lnTo>
                    <a:pt x="804" y="1079"/>
                  </a:lnTo>
                  <a:lnTo>
                    <a:pt x="445" y="1100"/>
                  </a:lnTo>
                  <a:lnTo>
                    <a:pt x="572" y="981"/>
                  </a:lnTo>
                  <a:lnTo>
                    <a:pt x="663" y="910"/>
                  </a:lnTo>
                  <a:lnTo>
                    <a:pt x="741" y="804"/>
                  </a:lnTo>
                  <a:lnTo>
                    <a:pt x="804" y="762"/>
                  </a:lnTo>
                  <a:lnTo>
                    <a:pt x="1023" y="777"/>
                  </a:lnTo>
                  <a:lnTo>
                    <a:pt x="882" y="692"/>
                  </a:lnTo>
                  <a:lnTo>
                    <a:pt x="1002" y="614"/>
                  </a:lnTo>
                  <a:lnTo>
                    <a:pt x="1087" y="536"/>
                  </a:lnTo>
                  <a:lnTo>
                    <a:pt x="1363" y="346"/>
                  </a:lnTo>
                  <a:lnTo>
                    <a:pt x="1616" y="260"/>
                  </a:lnTo>
                  <a:lnTo>
                    <a:pt x="1779" y="190"/>
                  </a:lnTo>
                  <a:lnTo>
                    <a:pt x="1863" y="182"/>
                  </a:lnTo>
                  <a:lnTo>
                    <a:pt x="2047" y="515"/>
                  </a:lnTo>
                  <a:lnTo>
                    <a:pt x="1941" y="133"/>
                  </a:lnTo>
                  <a:lnTo>
                    <a:pt x="2068" y="91"/>
                  </a:lnTo>
                  <a:lnTo>
                    <a:pt x="2196" y="34"/>
                  </a:lnTo>
                  <a:lnTo>
                    <a:pt x="2308" y="49"/>
                  </a:lnTo>
                  <a:lnTo>
                    <a:pt x="2422" y="13"/>
                  </a:lnTo>
                  <a:lnTo>
                    <a:pt x="2540" y="21"/>
                  </a:lnTo>
                  <a:lnTo>
                    <a:pt x="2555" y="359"/>
                  </a:lnTo>
                  <a:lnTo>
                    <a:pt x="2625" y="5"/>
                  </a:lnTo>
                  <a:lnTo>
                    <a:pt x="2732" y="0"/>
                  </a:lnTo>
                  <a:lnTo>
                    <a:pt x="2781" y="49"/>
                  </a:lnTo>
                  <a:lnTo>
                    <a:pt x="2865" y="28"/>
                  </a:lnTo>
                  <a:lnTo>
                    <a:pt x="3034" y="76"/>
                  </a:lnTo>
                  <a:lnTo>
                    <a:pt x="3177" y="140"/>
                  </a:lnTo>
                  <a:lnTo>
                    <a:pt x="3260" y="176"/>
                  </a:lnTo>
                  <a:lnTo>
                    <a:pt x="3219" y="346"/>
                  </a:lnTo>
                  <a:lnTo>
                    <a:pt x="3346" y="218"/>
                  </a:lnTo>
                  <a:lnTo>
                    <a:pt x="3508" y="289"/>
                  </a:lnTo>
                  <a:lnTo>
                    <a:pt x="3565" y="351"/>
                  </a:lnTo>
                  <a:lnTo>
                    <a:pt x="3705" y="408"/>
                  </a:lnTo>
                  <a:lnTo>
                    <a:pt x="3817" y="528"/>
                  </a:lnTo>
                  <a:lnTo>
                    <a:pt x="3966" y="692"/>
                  </a:lnTo>
                  <a:lnTo>
                    <a:pt x="4017" y="790"/>
                  </a:lnTo>
                  <a:lnTo>
                    <a:pt x="3755" y="960"/>
                  </a:lnTo>
                  <a:lnTo>
                    <a:pt x="4051" y="840"/>
                  </a:lnTo>
                  <a:lnTo>
                    <a:pt x="4122" y="931"/>
                  </a:lnTo>
                  <a:lnTo>
                    <a:pt x="4129" y="1038"/>
                  </a:lnTo>
                  <a:lnTo>
                    <a:pt x="4179" y="1144"/>
                  </a:lnTo>
                  <a:lnTo>
                    <a:pt x="4186" y="1207"/>
                  </a:lnTo>
                  <a:lnTo>
                    <a:pt x="3768" y="1277"/>
                  </a:lnTo>
                  <a:lnTo>
                    <a:pt x="4236" y="1292"/>
                  </a:lnTo>
                  <a:lnTo>
                    <a:pt x="4241" y="1412"/>
                  </a:lnTo>
                  <a:lnTo>
                    <a:pt x="4236" y="1490"/>
                  </a:lnTo>
                  <a:lnTo>
                    <a:pt x="4228" y="1617"/>
                  </a:lnTo>
                  <a:lnTo>
                    <a:pt x="4150" y="1745"/>
                  </a:lnTo>
                  <a:lnTo>
                    <a:pt x="3939" y="1576"/>
                  </a:lnTo>
                  <a:lnTo>
                    <a:pt x="3648" y="1477"/>
                  </a:lnTo>
                  <a:lnTo>
                    <a:pt x="3395" y="1553"/>
                  </a:lnTo>
                  <a:lnTo>
                    <a:pt x="1525" y="2026"/>
                  </a:lnTo>
                  <a:lnTo>
                    <a:pt x="1525" y="2026"/>
                  </a:lnTo>
                  <a:close/>
                </a:path>
              </a:pathLst>
            </a:custGeom>
            <a:solidFill>
              <a:srgbClr val="99C2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70" name="Freeform 382"/>
            <p:cNvSpPr>
              <a:spLocks/>
            </p:cNvSpPr>
            <p:nvPr/>
          </p:nvSpPr>
          <p:spPr bwMode="auto">
            <a:xfrm>
              <a:off x="1196" y="1622"/>
              <a:ext cx="1407" cy="1657"/>
            </a:xfrm>
            <a:custGeom>
              <a:avLst/>
              <a:gdLst/>
              <a:ahLst/>
              <a:cxnLst>
                <a:cxn ang="0">
                  <a:pos x="0" y="2698"/>
                </a:cxn>
                <a:cxn ang="0">
                  <a:pos x="162" y="2593"/>
                </a:cxn>
                <a:cxn ang="0">
                  <a:pos x="812" y="2409"/>
                </a:cxn>
                <a:cxn ang="0">
                  <a:pos x="818" y="2268"/>
                </a:cxn>
                <a:cxn ang="0">
                  <a:pos x="818" y="1865"/>
                </a:cxn>
                <a:cxn ang="0">
                  <a:pos x="890" y="1540"/>
                </a:cxn>
                <a:cxn ang="0">
                  <a:pos x="1065" y="1215"/>
                </a:cxn>
                <a:cxn ang="0">
                  <a:pos x="924" y="1173"/>
                </a:cxn>
                <a:cxn ang="0">
                  <a:pos x="917" y="1124"/>
                </a:cxn>
                <a:cxn ang="0">
                  <a:pos x="669" y="1152"/>
                </a:cxn>
                <a:cxn ang="0">
                  <a:pos x="620" y="1137"/>
                </a:cxn>
                <a:cxn ang="0">
                  <a:pos x="607" y="1080"/>
                </a:cxn>
                <a:cxn ang="0">
                  <a:pos x="643" y="791"/>
                </a:cxn>
                <a:cxn ang="0">
                  <a:pos x="768" y="466"/>
                </a:cxn>
                <a:cxn ang="0">
                  <a:pos x="974" y="219"/>
                </a:cxn>
                <a:cxn ang="0">
                  <a:pos x="1263" y="55"/>
                </a:cxn>
                <a:cxn ang="0">
                  <a:pos x="1616" y="0"/>
                </a:cxn>
                <a:cxn ang="0">
                  <a:pos x="1934" y="21"/>
                </a:cxn>
                <a:cxn ang="0">
                  <a:pos x="2223" y="206"/>
                </a:cxn>
                <a:cxn ang="0">
                  <a:pos x="2413" y="451"/>
                </a:cxn>
                <a:cxn ang="0">
                  <a:pos x="2477" y="607"/>
                </a:cxn>
                <a:cxn ang="0">
                  <a:pos x="2244" y="726"/>
                </a:cxn>
                <a:cxn ang="0">
                  <a:pos x="2173" y="776"/>
                </a:cxn>
                <a:cxn ang="0">
                  <a:pos x="2160" y="911"/>
                </a:cxn>
                <a:cxn ang="0">
                  <a:pos x="2337" y="1059"/>
                </a:cxn>
                <a:cxn ang="0">
                  <a:pos x="2498" y="1264"/>
                </a:cxn>
                <a:cxn ang="0">
                  <a:pos x="2597" y="1462"/>
                </a:cxn>
                <a:cxn ang="0">
                  <a:pos x="2795" y="1519"/>
                </a:cxn>
                <a:cxn ang="0">
                  <a:pos x="2816" y="1589"/>
                </a:cxn>
                <a:cxn ang="0">
                  <a:pos x="2681" y="1709"/>
                </a:cxn>
                <a:cxn ang="0">
                  <a:pos x="2738" y="1894"/>
                </a:cxn>
                <a:cxn ang="0">
                  <a:pos x="2780" y="1943"/>
                </a:cxn>
                <a:cxn ang="0">
                  <a:pos x="2477" y="2091"/>
                </a:cxn>
                <a:cxn ang="0">
                  <a:pos x="2456" y="2190"/>
                </a:cxn>
                <a:cxn ang="0">
                  <a:pos x="2590" y="2388"/>
                </a:cxn>
                <a:cxn ang="0">
                  <a:pos x="2688" y="2523"/>
                </a:cxn>
                <a:cxn ang="0">
                  <a:pos x="2555" y="2833"/>
                </a:cxn>
                <a:cxn ang="0">
                  <a:pos x="2709" y="3002"/>
                </a:cxn>
                <a:cxn ang="0">
                  <a:pos x="2738" y="3101"/>
                </a:cxn>
                <a:cxn ang="0">
                  <a:pos x="2660" y="3222"/>
                </a:cxn>
                <a:cxn ang="0">
                  <a:pos x="2519" y="3306"/>
                </a:cxn>
                <a:cxn ang="0">
                  <a:pos x="2223" y="3313"/>
                </a:cxn>
                <a:cxn ang="0">
                  <a:pos x="1877" y="3293"/>
                </a:cxn>
                <a:cxn ang="0">
                  <a:pos x="1785" y="3243"/>
                </a:cxn>
                <a:cxn ang="0">
                  <a:pos x="1637" y="3002"/>
                </a:cxn>
                <a:cxn ang="0">
                  <a:pos x="1588" y="2656"/>
                </a:cxn>
                <a:cxn ang="0">
                  <a:pos x="1616" y="2473"/>
                </a:cxn>
                <a:cxn ang="0">
                  <a:pos x="1715" y="2373"/>
                </a:cxn>
                <a:cxn ang="0">
                  <a:pos x="1757" y="2274"/>
                </a:cxn>
                <a:cxn ang="0">
                  <a:pos x="1707" y="2076"/>
                </a:cxn>
                <a:cxn ang="0">
                  <a:pos x="1481" y="2042"/>
                </a:cxn>
                <a:cxn ang="0">
                  <a:pos x="1411" y="2141"/>
                </a:cxn>
                <a:cxn ang="0">
                  <a:pos x="1418" y="2424"/>
                </a:cxn>
                <a:cxn ang="0">
                  <a:pos x="903" y="2606"/>
                </a:cxn>
                <a:cxn ang="0">
                  <a:pos x="148" y="2698"/>
                </a:cxn>
                <a:cxn ang="0">
                  <a:pos x="0" y="2698"/>
                </a:cxn>
                <a:cxn ang="0">
                  <a:pos x="0" y="2698"/>
                </a:cxn>
              </a:cxnLst>
              <a:rect l="0" t="0" r="r" b="b"/>
              <a:pathLst>
                <a:path w="2816" h="3313">
                  <a:moveTo>
                    <a:pt x="0" y="2698"/>
                  </a:moveTo>
                  <a:lnTo>
                    <a:pt x="162" y="2593"/>
                  </a:lnTo>
                  <a:lnTo>
                    <a:pt x="812" y="2409"/>
                  </a:lnTo>
                  <a:lnTo>
                    <a:pt x="818" y="2268"/>
                  </a:lnTo>
                  <a:lnTo>
                    <a:pt x="818" y="1865"/>
                  </a:lnTo>
                  <a:lnTo>
                    <a:pt x="890" y="1540"/>
                  </a:lnTo>
                  <a:lnTo>
                    <a:pt x="1065" y="1215"/>
                  </a:lnTo>
                  <a:lnTo>
                    <a:pt x="924" y="1173"/>
                  </a:lnTo>
                  <a:lnTo>
                    <a:pt x="917" y="1124"/>
                  </a:lnTo>
                  <a:lnTo>
                    <a:pt x="669" y="1152"/>
                  </a:lnTo>
                  <a:lnTo>
                    <a:pt x="620" y="1137"/>
                  </a:lnTo>
                  <a:lnTo>
                    <a:pt x="607" y="1080"/>
                  </a:lnTo>
                  <a:lnTo>
                    <a:pt x="643" y="791"/>
                  </a:lnTo>
                  <a:lnTo>
                    <a:pt x="768" y="466"/>
                  </a:lnTo>
                  <a:lnTo>
                    <a:pt x="974" y="219"/>
                  </a:lnTo>
                  <a:lnTo>
                    <a:pt x="1263" y="55"/>
                  </a:lnTo>
                  <a:lnTo>
                    <a:pt x="1616" y="0"/>
                  </a:lnTo>
                  <a:lnTo>
                    <a:pt x="1934" y="21"/>
                  </a:lnTo>
                  <a:lnTo>
                    <a:pt x="2223" y="206"/>
                  </a:lnTo>
                  <a:lnTo>
                    <a:pt x="2413" y="451"/>
                  </a:lnTo>
                  <a:lnTo>
                    <a:pt x="2477" y="607"/>
                  </a:lnTo>
                  <a:lnTo>
                    <a:pt x="2244" y="726"/>
                  </a:lnTo>
                  <a:lnTo>
                    <a:pt x="2173" y="776"/>
                  </a:lnTo>
                  <a:lnTo>
                    <a:pt x="2160" y="911"/>
                  </a:lnTo>
                  <a:lnTo>
                    <a:pt x="2337" y="1059"/>
                  </a:lnTo>
                  <a:lnTo>
                    <a:pt x="2498" y="1264"/>
                  </a:lnTo>
                  <a:lnTo>
                    <a:pt x="2597" y="1462"/>
                  </a:lnTo>
                  <a:lnTo>
                    <a:pt x="2795" y="1519"/>
                  </a:lnTo>
                  <a:lnTo>
                    <a:pt x="2816" y="1589"/>
                  </a:lnTo>
                  <a:lnTo>
                    <a:pt x="2681" y="1709"/>
                  </a:lnTo>
                  <a:lnTo>
                    <a:pt x="2738" y="1894"/>
                  </a:lnTo>
                  <a:lnTo>
                    <a:pt x="2780" y="1943"/>
                  </a:lnTo>
                  <a:lnTo>
                    <a:pt x="2477" y="2091"/>
                  </a:lnTo>
                  <a:lnTo>
                    <a:pt x="2456" y="2190"/>
                  </a:lnTo>
                  <a:lnTo>
                    <a:pt x="2590" y="2388"/>
                  </a:lnTo>
                  <a:lnTo>
                    <a:pt x="2688" y="2523"/>
                  </a:lnTo>
                  <a:lnTo>
                    <a:pt x="2555" y="2833"/>
                  </a:lnTo>
                  <a:lnTo>
                    <a:pt x="2709" y="3002"/>
                  </a:lnTo>
                  <a:lnTo>
                    <a:pt x="2738" y="3101"/>
                  </a:lnTo>
                  <a:lnTo>
                    <a:pt x="2660" y="3222"/>
                  </a:lnTo>
                  <a:lnTo>
                    <a:pt x="2519" y="3306"/>
                  </a:lnTo>
                  <a:lnTo>
                    <a:pt x="2223" y="3313"/>
                  </a:lnTo>
                  <a:lnTo>
                    <a:pt x="1877" y="3293"/>
                  </a:lnTo>
                  <a:lnTo>
                    <a:pt x="1785" y="3243"/>
                  </a:lnTo>
                  <a:lnTo>
                    <a:pt x="1637" y="3002"/>
                  </a:lnTo>
                  <a:lnTo>
                    <a:pt x="1588" y="2656"/>
                  </a:lnTo>
                  <a:lnTo>
                    <a:pt x="1616" y="2473"/>
                  </a:lnTo>
                  <a:lnTo>
                    <a:pt x="1715" y="2373"/>
                  </a:lnTo>
                  <a:lnTo>
                    <a:pt x="1757" y="2274"/>
                  </a:lnTo>
                  <a:lnTo>
                    <a:pt x="1707" y="2076"/>
                  </a:lnTo>
                  <a:lnTo>
                    <a:pt x="1481" y="2042"/>
                  </a:lnTo>
                  <a:lnTo>
                    <a:pt x="1411" y="2141"/>
                  </a:lnTo>
                  <a:lnTo>
                    <a:pt x="1418" y="2424"/>
                  </a:lnTo>
                  <a:lnTo>
                    <a:pt x="903" y="2606"/>
                  </a:lnTo>
                  <a:lnTo>
                    <a:pt x="148" y="2698"/>
                  </a:lnTo>
                  <a:lnTo>
                    <a:pt x="0" y="2698"/>
                  </a:lnTo>
                  <a:lnTo>
                    <a:pt x="0" y="2698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71" name="Freeform 383"/>
            <p:cNvSpPr>
              <a:spLocks/>
            </p:cNvSpPr>
            <p:nvPr/>
          </p:nvSpPr>
          <p:spPr bwMode="auto">
            <a:xfrm>
              <a:off x="2039" y="1650"/>
              <a:ext cx="377" cy="424"/>
            </a:xfrm>
            <a:custGeom>
              <a:avLst/>
              <a:gdLst/>
              <a:ahLst/>
              <a:cxnLst>
                <a:cxn ang="0">
                  <a:pos x="326" y="65"/>
                </a:cxn>
                <a:cxn ang="0">
                  <a:pos x="594" y="255"/>
                </a:cxn>
                <a:cxn ang="0">
                  <a:pos x="755" y="497"/>
                </a:cxn>
                <a:cxn ang="0">
                  <a:pos x="656" y="497"/>
                </a:cxn>
                <a:cxn ang="0">
                  <a:pos x="628" y="575"/>
                </a:cxn>
                <a:cxn ang="0">
                  <a:pos x="516" y="595"/>
                </a:cxn>
                <a:cxn ang="0">
                  <a:pos x="466" y="651"/>
                </a:cxn>
                <a:cxn ang="0">
                  <a:pos x="409" y="671"/>
                </a:cxn>
                <a:cxn ang="0">
                  <a:pos x="388" y="848"/>
                </a:cxn>
                <a:cxn ang="0">
                  <a:pos x="141" y="835"/>
                </a:cxn>
                <a:cxn ang="0">
                  <a:pos x="232" y="793"/>
                </a:cxn>
                <a:cxn ang="0">
                  <a:pos x="8" y="694"/>
                </a:cxn>
                <a:cxn ang="0">
                  <a:pos x="310" y="749"/>
                </a:cxn>
                <a:cxn ang="0">
                  <a:pos x="8" y="624"/>
                </a:cxn>
                <a:cxn ang="0">
                  <a:pos x="339" y="700"/>
                </a:cxn>
                <a:cxn ang="0">
                  <a:pos x="0" y="546"/>
                </a:cxn>
                <a:cxn ang="0">
                  <a:pos x="333" y="637"/>
                </a:cxn>
                <a:cxn ang="0">
                  <a:pos x="21" y="468"/>
                </a:cxn>
                <a:cxn ang="0">
                  <a:pos x="360" y="588"/>
                </a:cxn>
                <a:cxn ang="0">
                  <a:pos x="71" y="424"/>
                </a:cxn>
                <a:cxn ang="0">
                  <a:pos x="396" y="523"/>
                </a:cxn>
                <a:cxn ang="0">
                  <a:pos x="113" y="362"/>
                </a:cxn>
                <a:cxn ang="0">
                  <a:pos x="381" y="432"/>
                </a:cxn>
                <a:cxn ang="0">
                  <a:pos x="261" y="312"/>
                </a:cxn>
                <a:cxn ang="0">
                  <a:pos x="71" y="234"/>
                </a:cxn>
                <a:cxn ang="0">
                  <a:pos x="232" y="221"/>
                </a:cxn>
                <a:cxn ang="0">
                  <a:pos x="92" y="172"/>
                </a:cxn>
                <a:cxn ang="0">
                  <a:pos x="289" y="177"/>
                </a:cxn>
                <a:cxn ang="0">
                  <a:pos x="141" y="107"/>
                </a:cxn>
                <a:cxn ang="0">
                  <a:pos x="333" y="128"/>
                </a:cxn>
                <a:cxn ang="0">
                  <a:pos x="177" y="0"/>
                </a:cxn>
                <a:cxn ang="0">
                  <a:pos x="326" y="65"/>
                </a:cxn>
                <a:cxn ang="0">
                  <a:pos x="326" y="65"/>
                </a:cxn>
              </a:cxnLst>
              <a:rect l="0" t="0" r="r" b="b"/>
              <a:pathLst>
                <a:path w="755" h="848">
                  <a:moveTo>
                    <a:pt x="326" y="65"/>
                  </a:moveTo>
                  <a:lnTo>
                    <a:pt x="594" y="255"/>
                  </a:lnTo>
                  <a:lnTo>
                    <a:pt x="755" y="497"/>
                  </a:lnTo>
                  <a:lnTo>
                    <a:pt x="656" y="497"/>
                  </a:lnTo>
                  <a:lnTo>
                    <a:pt x="628" y="575"/>
                  </a:lnTo>
                  <a:lnTo>
                    <a:pt x="516" y="595"/>
                  </a:lnTo>
                  <a:lnTo>
                    <a:pt x="466" y="651"/>
                  </a:lnTo>
                  <a:lnTo>
                    <a:pt x="409" y="671"/>
                  </a:lnTo>
                  <a:lnTo>
                    <a:pt x="388" y="848"/>
                  </a:lnTo>
                  <a:lnTo>
                    <a:pt x="141" y="835"/>
                  </a:lnTo>
                  <a:lnTo>
                    <a:pt x="232" y="793"/>
                  </a:lnTo>
                  <a:lnTo>
                    <a:pt x="8" y="694"/>
                  </a:lnTo>
                  <a:lnTo>
                    <a:pt x="310" y="749"/>
                  </a:lnTo>
                  <a:lnTo>
                    <a:pt x="8" y="624"/>
                  </a:lnTo>
                  <a:lnTo>
                    <a:pt x="339" y="700"/>
                  </a:lnTo>
                  <a:lnTo>
                    <a:pt x="0" y="546"/>
                  </a:lnTo>
                  <a:lnTo>
                    <a:pt x="333" y="637"/>
                  </a:lnTo>
                  <a:lnTo>
                    <a:pt x="21" y="468"/>
                  </a:lnTo>
                  <a:lnTo>
                    <a:pt x="360" y="588"/>
                  </a:lnTo>
                  <a:lnTo>
                    <a:pt x="71" y="424"/>
                  </a:lnTo>
                  <a:lnTo>
                    <a:pt x="396" y="523"/>
                  </a:lnTo>
                  <a:lnTo>
                    <a:pt x="113" y="362"/>
                  </a:lnTo>
                  <a:lnTo>
                    <a:pt x="381" y="432"/>
                  </a:lnTo>
                  <a:lnTo>
                    <a:pt x="261" y="312"/>
                  </a:lnTo>
                  <a:lnTo>
                    <a:pt x="71" y="234"/>
                  </a:lnTo>
                  <a:lnTo>
                    <a:pt x="232" y="221"/>
                  </a:lnTo>
                  <a:lnTo>
                    <a:pt x="92" y="172"/>
                  </a:lnTo>
                  <a:lnTo>
                    <a:pt x="289" y="177"/>
                  </a:lnTo>
                  <a:lnTo>
                    <a:pt x="141" y="107"/>
                  </a:lnTo>
                  <a:lnTo>
                    <a:pt x="333" y="128"/>
                  </a:lnTo>
                  <a:lnTo>
                    <a:pt x="177" y="0"/>
                  </a:lnTo>
                  <a:lnTo>
                    <a:pt x="326" y="65"/>
                  </a:lnTo>
                  <a:lnTo>
                    <a:pt x="326" y="6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72" name="Freeform 384"/>
            <p:cNvSpPr>
              <a:spLocks/>
            </p:cNvSpPr>
            <p:nvPr/>
          </p:nvSpPr>
          <p:spPr bwMode="auto">
            <a:xfrm>
              <a:off x="2138" y="2116"/>
              <a:ext cx="325" cy="266"/>
            </a:xfrm>
            <a:custGeom>
              <a:avLst/>
              <a:gdLst/>
              <a:ahLst/>
              <a:cxnLst>
                <a:cxn ang="0">
                  <a:pos x="198" y="0"/>
                </a:cxn>
                <a:cxn ang="0">
                  <a:pos x="380" y="91"/>
                </a:cxn>
                <a:cxn ang="0">
                  <a:pos x="487" y="239"/>
                </a:cxn>
                <a:cxn ang="0">
                  <a:pos x="650" y="481"/>
                </a:cxn>
                <a:cxn ang="0">
                  <a:pos x="63" y="530"/>
                </a:cxn>
                <a:cxn ang="0">
                  <a:pos x="409" y="445"/>
                </a:cxn>
                <a:cxn ang="0">
                  <a:pos x="84" y="460"/>
                </a:cxn>
                <a:cxn ang="0">
                  <a:pos x="401" y="389"/>
                </a:cxn>
                <a:cxn ang="0">
                  <a:pos x="91" y="403"/>
                </a:cxn>
                <a:cxn ang="0">
                  <a:pos x="360" y="317"/>
                </a:cxn>
                <a:cxn ang="0">
                  <a:pos x="78" y="325"/>
                </a:cxn>
                <a:cxn ang="0">
                  <a:pos x="325" y="254"/>
                </a:cxn>
                <a:cxn ang="0">
                  <a:pos x="78" y="262"/>
                </a:cxn>
                <a:cxn ang="0">
                  <a:pos x="255" y="197"/>
                </a:cxn>
                <a:cxn ang="0">
                  <a:pos x="0" y="205"/>
                </a:cxn>
                <a:cxn ang="0">
                  <a:pos x="206" y="140"/>
                </a:cxn>
                <a:cxn ang="0">
                  <a:pos x="0" y="140"/>
                </a:cxn>
                <a:cxn ang="0">
                  <a:pos x="169" y="70"/>
                </a:cxn>
                <a:cxn ang="0">
                  <a:pos x="0" y="7"/>
                </a:cxn>
                <a:cxn ang="0">
                  <a:pos x="198" y="0"/>
                </a:cxn>
                <a:cxn ang="0">
                  <a:pos x="198" y="0"/>
                </a:cxn>
              </a:cxnLst>
              <a:rect l="0" t="0" r="r" b="b"/>
              <a:pathLst>
                <a:path w="650" h="530">
                  <a:moveTo>
                    <a:pt x="198" y="0"/>
                  </a:moveTo>
                  <a:lnTo>
                    <a:pt x="380" y="91"/>
                  </a:lnTo>
                  <a:lnTo>
                    <a:pt x="487" y="239"/>
                  </a:lnTo>
                  <a:lnTo>
                    <a:pt x="650" y="481"/>
                  </a:lnTo>
                  <a:lnTo>
                    <a:pt x="63" y="530"/>
                  </a:lnTo>
                  <a:lnTo>
                    <a:pt x="409" y="445"/>
                  </a:lnTo>
                  <a:lnTo>
                    <a:pt x="84" y="460"/>
                  </a:lnTo>
                  <a:lnTo>
                    <a:pt x="401" y="389"/>
                  </a:lnTo>
                  <a:lnTo>
                    <a:pt x="91" y="403"/>
                  </a:lnTo>
                  <a:lnTo>
                    <a:pt x="360" y="317"/>
                  </a:lnTo>
                  <a:lnTo>
                    <a:pt x="78" y="325"/>
                  </a:lnTo>
                  <a:lnTo>
                    <a:pt x="325" y="254"/>
                  </a:lnTo>
                  <a:lnTo>
                    <a:pt x="78" y="262"/>
                  </a:lnTo>
                  <a:lnTo>
                    <a:pt x="255" y="197"/>
                  </a:lnTo>
                  <a:lnTo>
                    <a:pt x="0" y="205"/>
                  </a:lnTo>
                  <a:lnTo>
                    <a:pt x="206" y="140"/>
                  </a:lnTo>
                  <a:lnTo>
                    <a:pt x="0" y="140"/>
                  </a:lnTo>
                  <a:lnTo>
                    <a:pt x="169" y="70"/>
                  </a:lnTo>
                  <a:lnTo>
                    <a:pt x="0" y="7"/>
                  </a:lnTo>
                  <a:lnTo>
                    <a:pt x="198" y="0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73" name="Freeform 385"/>
            <p:cNvSpPr>
              <a:spLocks/>
            </p:cNvSpPr>
            <p:nvPr/>
          </p:nvSpPr>
          <p:spPr bwMode="auto">
            <a:xfrm>
              <a:off x="2332" y="2421"/>
              <a:ext cx="176" cy="127"/>
            </a:xfrm>
            <a:custGeom>
              <a:avLst/>
              <a:gdLst/>
              <a:ahLst/>
              <a:cxnLst>
                <a:cxn ang="0">
                  <a:pos x="276" y="63"/>
                </a:cxn>
                <a:cxn ang="0">
                  <a:pos x="354" y="240"/>
                </a:cxn>
                <a:cxn ang="0">
                  <a:pos x="0" y="255"/>
                </a:cxn>
                <a:cxn ang="0">
                  <a:pos x="91" y="198"/>
                </a:cxn>
                <a:cxn ang="0">
                  <a:pos x="36" y="127"/>
                </a:cxn>
                <a:cxn ang="0">
                  <a:pos x="91" y="49"/>
                </a:cxn>
                <a:cxn ang="0">
                  <a:pos x="8" y="13"/>
                </a:cxn>
                <a:cxn ang="0">
                  <a:pos x="276" y="0"/>
                </a:cxn>
                <a:cxn ang="0">
                  <a:pos x="276" y="63"/>
                </a:cxn>
                <a:cxn ang="0">
                  <a:pos x="276" y="63"/>
                </a:cxn>
              </a:cxnLst>
              <a:rect l="0" t="0" r="r" b="b"/>
              <a:pathLst>
                <a:path w="354" h="255">
                  <a:moveTo>
                    <a:pt x="276" y="63"/>
                  </a:moveTo>
                  <a:lnTo>
                    <a:pt x="354" y="240"/>
                  </a:lnTo>
                  <a:lnTo>
                    <a:pt x="0" y="255"/>
                  </a:lnTo>
                  <a:lnTo>
                    <a:pt x="91" y="198"/>
                  </a:lnTo>
                  <a:lnTo>
                    <a:pt x="36" y="127"/>
                  </a:lnTo>
                  <a:lnTo>
                    <a:pt x="91" y="49"/>
                  </a:lnTo>
                  <a:lnTo>
                    <a:pt x="8" y="13"/>
                  </a:lnTo>
                  <a:lnTo>
                    <a:pt x="276" y="0"/>
                  </a:lnTo>
                  <a:lnTo>
                    <a:pt x="276" y="63"/>
                  </a:lnTo>
                  <a:lnTo>
                    <a:pt x="276" y="6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74" name="Freeform 386"/>
            <p:cNvSpPr>
              <a:spLocks/>
            </p:cNvSpPr>
            <p:nvPr/>
          </p:nvSpPr>
          <p:spPr bwMode="auto">
            <a:xfrm>
              <a:off x="2395" y="2561"/>
              <a:ext cx="134" cy="39"/>
            </a:xfrm>
            <a:custGeom>
              <a:avLst/>
              <a:gdLst/>
              <a:ahLst/>
              <a:cxnLst>
                <a:cxn ang="0">
                  <a:pos x="255" y="0"/>
                </a:cxn>
                <a:cxn ang="0">
                  <a:pos x="0" y="8"/>
                </a:cxn>
                <a:cxn ang="0">
                  <a:pos x="8" y="78"/>
                </a:cxn>
                <a:cxn ang="0">
                  <a:pos x="268" y="71"/>
                </a:cxn>
                <a:cxn ang="0">
                  <a:pos x="255" y="0"/>
                </a:cxn>
                <a:cxn ang="0">
                  <a:pos x="255" y="0"/>
                </a:cxn>
              </a:cxnLst>
              <a:rect l="0" t="0" r="r" b="b"/>
              <a:pathLst>
                <a:path w="268" h="78">
                  <a:moveTo>
                    <a:pt x="255" y="0"/>
                  </a:moveTo>
                  <a:lnTo>
                    <a:pt x="0" y="8"/>
                  </a:lnTo>
                  <a:lnTo>
                    <a:pt x="8" y="78"/>
                  </a:lnTo>
                  <a:lnTo>
                    <a:pt x="268" y="71"/>
                  </a:lnTo>
                  <a:lnTo>
                    <a:pt x="255" y="0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75" name="Freeform 387"/>
            <p:cNvSpPr>
              <a:spLocks/>
            </p:cNvSpPr>
            <p:nvPr/>
          </p:nvSpPr>
          <p:spPr bwMode="auto">
            <a:xfrm>
              <a:off x="2438" y="2378"/>
              <a:ext cx="123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0"/>
                </a:cxn>
                <a:cxn ang="0">
                  <a:pos x="232" y="58"/>
                </a:cxn>
                <a:cxn ang="0">
                  <a:pos x="245" y="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5" h="58">
                  <a:moveTo>
                    <a:pt x="0" y="0"/>
                  </a:moveTo>
                  <a:lnTo>
                    <a:pt x="0" y="50"/>
                  </a:lnTo>
                  <a:lnTo>
                    <a:pt x="232" y="58"/>
                  </a:lnTo>
                  <a:lnTo>
                    <a:pt x="245" y="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76" name="Freeform 388"/>
            <p:cNvSpPr>
              <a:spLocks/>
            </p:cNvSpPr>
            <p:nvPr/>
          </p:nvSpPr>
          <p:spPr bwMode="auto">
            <a:xfrm>
              <a:off x="2338" y="2674"/>
              <a:ext cx="170" cy="541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101" y="192"/>
                </a:cxn>
                <a:cxn ang="0">
                  <a:pos x="291" y="389"/>
                </a:cxn>
                <a:cxn ang="0">
                  <a:pos x="312" y="517"/>
                </a:cxn>
                <a:cxn ang="0">
                  <a:pos x="192" y="728"/>
                </a:cxn>
                <a:cxn ang="0">
                  <a:pos x="200" y="819"/>
                </a:cxn>
                <a:cxn ang="0">
                  <a:pos x="341" y="940"/>
                </a:cxn>
                <a:cxn ang="0">
                  <a:pos x="284" y="1032"/>
                </a:cxn>
                <a:cxn ang="0">
                  <a:pos x="44" y="1081"/>
                </a:cxn>
                <a:cxn ang="0">
                  <a:pos x="192" y="975"/>
                </a:cxn>
                <a:cxn ang="0">
                  <a:pos x="94" y="912"/>
                </a:cxn>
                <a:cxn ang="0">
                  <a:pos x="200" y="819"/>
                </a:cxn>
                <a:cxn ang="0">
                  <a:pos x="107" y="764"/>
                </a:cxn>
                <a:cxn ang="0">
                  <a:pos x="143" y="686"/>
                </a:cxn>
                <a:cxn ang="0">
                  <a:pos x="86" y="615"/>
                </a:cxn>
                <a:cxn ang="0">
                  <a:pos x="164" y="509"/>
                </a:cxn>
                <a:cxn ang="0">
                  <a:pos x="94" y="439"/>
                </a:cxn>
                <a:cxn ang="0">
                  <a:pos x="128" y="345"/>
                </a:cxn>
                <a:cxn ang="0">
                  <a:pos x="57" y="262"/>
                </a:cxn>
                <a:cxn ang="0">
                  <a:pos x="0" y="7"/>
                </a:cxn>
                <a:cxn ang="0">
                  <a:pos x="57" y="0"/>
                </a:cxn>
                <a:cxn ang="0">
                  <a:pos x="57" y="0"/>
                </a:cxn>
              </a:cxnLst>
              <a:rect l="0" t="0" r="r" b="b"/>
              <a:pathLst>
                <a:path w="341" h="1081">
                  <a:moveTo>
                    <a:pt x="57" y="0"/>
                  </a:moveTo>
                  <a:lnTo>
                    <a:pt x="101" y="192"/>
                  </a:lnTo>
                  <a:lnTo>
                    <a:pt x="291" y="389"/>
                  </a:lnTo>
                  <a:lnTo>
                    <a:pt x="312" y="517"/>
                  </a:lnTo>
                  <a:lnTo>
                    <a:pt x="192" y="728"/>
                  </a:lnTo>
                  <a:lnTo>
                    <a:pt x="200" y="819"/>
                  </a:lnTo>
                  <a:lnTo>
                    <a:pt x="341" y="940"/>
                  </a:lnTo>
                  <a:lnTo>
                    <a:pt x="284" y="1032"/>
                  </a:lnTo>
                  <a:lnTo>
                    <a:pt x="44" y="1081"/>
                  </a:lnTo>
                  <a:lnTo>
                    <a:pt x="192" y="975"/>
                  </a:lnTo>
                  <a:lnTo>
                    <a:pt x="94" y="912"/>
                  </a:lnTo>
                  <a:lnTo>
                    <a:pt x="200" y="819"/>
                  </a:lnTo>
                  <a:lnTo>
                    <a:pt x="107" y="764"/>
                  </a:lnTo>
                  <a:lnTo>
                    <a:pt x="143" y="686"/>
                  </a:lnTo>
                  <a:lnTo>
                    <a:pt x="86" y="615"/>
                  </a:lnTo>
                  <a:lnTo>
                    <a:pt x="164" y="509"/>
                  </a:lnTo>
                  <a:lnTo>
                    <a:pt x="94" y="439"/>
                  </a:lnTo>
                  <a:lnTo>
                    <a:pt x="128" y="345"/>
                  </a:lnTo>
                  <a:lnTo>
                    <a:pt x="57" y="262"/>
                  </a:lnTo>
                  <a:lnTo>
                    <a:pt x="0" y="7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77" name="Freeform 389"/>
            <p:cNvSpPr>
              <a:spLocks/>
            </p:cNvSpPr>
            <p:nvPr/>
          </p:nvSpPr>
          <p:spPr bwMode="auto">
            <a:xfrm>
              <a:off x="1443" y="2569"/>
              <a:ext cx="285" cy="331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67" y="268"/>
                </a:cxn>
                <a:cxn ang="0">
                  <a:pos x="373" y="507"/>
                </a:cxn>
                <a:cxn ang="0">
                  <a:pos x="0" y="663"/>
                </a:cxn>
                <a:cxn ang="0">
                  <a:pos x="571" y="572"/>
                </a:cxn>
                <a:cxn ang="0">
                  <a:pos x="373" y="556"/>
                </a:cxn>
                <a:cxn ang="0">
                  <a:pos x="542" y="486"/>
                </a:cxn>
                <a:cxn ang="0">
                  <a:pos x="451" y="106"/>
                </a:cxn>
                <a:cxn ang="0">
                  <a:pos x="402" y="0"/>
                </a:cxn>
                <a:cxn ang="0">
                  <a:pos x="402" y="0"/>
                </a:cxn>
              </a:cxnLst>
              <a:rect l="0" t="0" r="r" b="b"/>
              <a:pathLst>
                <a:path w="571" h="663">
                  <a:moveTo>
                    <a:pt x="402" y="0"/>
                  </a:moveTo>
                  <a:lnTo>
                    <a:pt x="367" y="268"/>
                  </a:lnTo>
                  <a:lnTo>
                    <a:pt x="373" y="507"/>
                  </a:lnTo>
                  <a:lnTo>
                    <a:pt x="0" y="663"/>
                  </a:lnTo>
                  <a:lnTo>
                    <a:pt x="571" y="572"/>
                  </a:lnTo>
                  <a:lnTo>
                    <a:pt x="373" y="556"/>
                  </a:lnTo>
                  <a:lnTo>
                    <a:pt x="542" y="486"/>
                  </a:lnTo>
                  <a:lnTo>
                    <a:pt x="451" y="106"/>
                  </a:lnTo>
                  <a:lnTo>
                    <a:pt x="402" y="0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78" name="Freeform 390"/>
            <p:cNvSpPr>
              <a:spLocks/>
            </p:cNvSpPr>
            <p:nvPr/>
          </p:nvSpPr>
          <p:spPr bwMode="auto">
            <a:xfrm>
              <a:off x="1831" y="2233"/>
              <a:ext cx="236" cy="297"/>
            </a:xfrm>
            <a:custGeom>
              <a:avLst/>
              <a:gdLst/>
              <a:ahLst/>
              <a:cxnLst>
                <a:cxn ang="0">
                  <a:pos x="156" y="5"/>
                </a:cxn>
                <a:cxn ang="0">
                  <a:pos x="333" y="0"/>
                </a:cxn>
                <a:cxn ang="0">
                  <a:pos x="162" y="91"/>
                </a:cxn>
                <a:cxn ang="0">
                  <a:pos x="403" y="62"/>
                </a:cxn>
                <a:cxn ang="0">
                  <a:pos x="156" y="169"/>
                </a:cxn>
                <a:cxn ang="0">
                  <a:pos x="430" y="140"/>
                </a:cxn>
                <a:cxn ang="0">
                  <a:pos x="177" y="218"/>
                </a:cxn>
                <a:cxn ang="0">
                  <a:pos x="458" y="205"/>
                </a:cxn>
                <a:cxn ang="0">
                  <a:pos x="247" y="268"/>
                </a:cxn>
                <a:cxn ang="0">
                  <a:pos x="451" y="254"/>
                </a:cxn>
                <a:cxn ang="0">
                  <a:pos x="240" y="325"/>
                </a:cxn>
                <a:cxn ang="0">
                  <a:pos x="474" y="302"/>
                </a:cxn>
                <a:cxn ang="0">
                  <a:pos x="247" y="387"/>
                </a:cxn>
                <a:cxn ang="0">
                  <a:pos x="451" y="395"/>
                </a:cxn>
                <a:cxn ang="0">
                  <a:pos x="255" y="452"/>
                </a:cxn>
                <a:cxn ang="0">
                  <a:pos x="430" y="494"/>
                </a:cxn>
                <a:cxn ang="0">
                  <a:pos x="120" y="522"/>
                </a:cxn>
                <a:cxn ang="0">
                  <a:pos x="0" y="593"/>
                </a:cxn>
                <a:cxn ang="0">
                  <a:pos x="148" y="366"/>
                </a:cxn>
                <a:cxn ang="0">
                  <a:pos x="0" y="77"/>
                </a:cxn>
                <a:cxn ang="0">
                  <a:pos x="156" y="5"/>
                </a:cxn>
                <a:cxn ang="0">
                  <a:pos x="156" y="5"/>
                </a:cxn>
              </a:cxnLst>
              <a:rect l="0" t="0" r="r" b="b"/>
              <a:pathLst>
                <a:path w="474" h="593">
                  <a:moveTo>
                    <a:pt x="156" y="5"/>
                  </a:moveTo>
                  <a:lnTo>
                    <a:pt x="333" y="0"/>
                  </a:lnTo>
                  <a:lnTo>
                    <a:pt x="162" y="91"/>
                  </a:lnTo>
                  <a:lnTo>
                    <a:pt x="403" y="62"/>
                  </a:lnTo>
                  <a:lnTo>
                    <a:pt x="156" y="169"/>
                  </a:lnTo>
                  <a:lnTo>
                    <a:pt x="430" y="140"/>
                  </a:lnTo>
                  <a:lnTo>
                    <a:pt x="177" y="218"/>
                  </a:lnTo>
                  <a:lnTo>
                    <a:pt x="458" y="205"/>
                  </a:lnTo>
                  <a:lnTo>
                    <a:pt x="247" y="268"/>
                  </a:lnTo>
                  <a:lnTo>
                    <a:pt x="451" y="254"/>
                  </a:lnTo>
                  <a:lnTo>
                    <a:pt x="240" y="325"/>
                  </a:lnTo>
                  <a:lnTo>
                    <a:pt x="474" y="302"/>
                  </a:lnTo>
                  <a:lnTo>
                    <a:pt x="247" y="387"/>
                  </a:lnTo>
                  <a:lnTo>
                    <a:pt x="451" y="395"/>
                  </a:lnTo>
                  <a:lnTo>
                    <a:pt x="255" y="452"/>
                  </a:lnTo>
                  <a:lnTo>
                    <a:pt x="430" y="494"/>
                  </a:lnTo>
                  <a:lnTo>
                    <a:pt x="120" y="522"/>
                  </a:lnTo>
                  <a:lnTo>
                    <a:pt x="0" y="593"/>
                  </a:lnTo>
                  <a:lnTo>
                    <a:pt x="148" y="366"/>
                  </a:lnTo>
                  <a:lnTo>
                    <a:pt x="0" y="77"/>
                  </a:lnTo>
                  <a:lnTo>
                    <a:pt x="156" y="5"/>
                  </a:lnTo>
                  <a:lnTo>
                    <a:pt x="156" y="5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79" name="Freeform 391"/>
            <p:cNvSpPr>
              <a:spLocks/>
            </p:cNvSpPr>
            <p:nvPr/>
          </p:nvSpPr>
          <p:spPr bwMode="auto">
            <a:xfrm>
              <a:off x="1647" y="1845"/>
              <a:ext cx="254" cy="307"/>
            </a:xfrm>
            <a:custGeom>
              <a:avLst/>
              <a:gdLst/>
              <a:ahLst/>
              <a:cxnLst>
                <a:cxn ang="0">
                  <a:pos x="0" y="494"/>
                </a:cxn>
                <a:cxn ang="0">
                  <a:pos x="71" y="523"/>
                </a:cxn>
                <a:cxn ang="0">
                  <a:pos x="156" y="601"/>
                </a:cxn>
                <a:cxn ang="0">
                  <a:pos x="255" y="586"/>
                </a:cxn>
                <a:cxn ang="0">
                  <a:pos x="289" y="614"/>
                </a:cxn>
                <a:cxn ang="0">
                  <a:pos x="495" y="494"/>
                </a:cxn>
                <a:cxn ang="0">
                  <a:pos x="508" y="432"/>
                </a:cxn>
                <a:cxn ang="0">
                  <a:pos x="325" y="523"/>
                </a:cxn>
                <a:cxn ang="0">
                  <a:pos x="500" y="367"/>
                </a:cxn>
                <a:cxn ang="0">
                  <a:pos x="318" y="473"/>
                </a:cxn>
                <a:cxn ang="0">
                  <a:pos x="487" y="297"/>
                </a:cxn>
                <a:cxn ang="0">
                  <a:pos x="261" y="432"/>
                </a:cxn>
                <a:cxn ang="0">
                  <a:pos x="466" y="240"/>
                </a:cxn>
                <a:cxn ang="0">
                  <a:pos x="206" y="375"/>
                </a:cxn>
                <a:cxn ang="0">
                  <a:pos x="458" y="177"/>
                </a:cxn>
                <a:cxn ang="0">
                  <a:pos x="198" y="289"/>
                </a:cxn>
                <a:cxn ang="0">
                  <a:pos x="424" y="112"/>
                </a:cxn>
                <a:cxn ang="0">
                  <a:pos x="177" y="219"/>
                </a:cxn>
                <a:cxn ang="0">
                  <a:pos x="424" y="42"/>
                </a:cxn>
                <a:cxn ang="0">
                  <a:pos x="177" y="148"/>
                </a:cxn>
                <a:cxn ang="0">
                  <a:pos x="346" y="0"/>
                </a:cxn>
                <a:cxn ang="0">
                  <a:pos x="141" y="127"/>
                </a:cxn>
                <a:cxn ang="0">
                  <a:pos x="8" y="367"/>
                </a:cxn>
                <a:cxn ang="0">
                  <a:pos x="0" y="494"/>
                </a:cxn>
                <a:cxn ang="0">
                  <a:pos x="0" y="494"/>
                </a:cxn>
              </a:cxnLst>
              <a:rect l="0" t="0" r="r" b="b"/>
              <a:pathLst>
                <a:path w="508" h="614">
                  <a:moveTo>
                    <a:pt x="0" y="494"/>
                  </a:moveTo>
                  <a:lnTo>
                    <a:pt x="71" y="523"/>
                  </a:lnTo>
                  <a:lnTo>
                    <a:pt x="156" y="601"/>
                  </a:lnTo>
                  <a:lnTo>
                    <a:pt x="255" y="586"/>
                  </a:lnTo>
                  <a:lnTo>
                    <a:pt x="289" y="614"/>
                  </a:lnTo>
                  <a:lnTo>
                    <a:pt x="495" y="494"/>
                  </a:lnTo>
                  <a:lnTo>
                    <a:pt x="508" y="432"/>
                  </a:lnTo>
                  <a:lnTo>
                    <a:pt x="325" y="523"/>
                  </a:lnTo>
                  <a:lnTo>
                    <a:pt x="500" y="367"/>
                  </a:lnTo>
                  <a:lnTo>
                    <a:pt x="318" y="473"/>
                  </a:lnTo>
                  <a:lnTo>
                    <a:pt x="487" y="297"/>
                  </a:lnTo>
                  <a:lnTo>
                    <a:pt x="261" y="432"/>
                  </a:lnTo>
                  <a:lnTo>
                    <a:pt x="466" y="240"/>
                  </a:lnTo>
                  <a:lnTo>
                    <a:pt x="206" y="375"/>
                  </a:lnTo>
                  <a:lnTo>
                    <a:pt x="458" y="177"/>
                  </a:lnTo>
                  <a:lnTo>
                    <a:pt x="198" y="289"/>
                  </a:lnTo>
                  <a:lnTo>
                    <a:pt x="424" y="112"/>
                  </a:lnTo>
                  <a:lnTo>
                    <a:pt x="177" y="219"/>
                  </a:lnTo>
                  <a:lnTo>
                    <a:pt x="424" y="42"/>
                  </a:lnTo>
                  <a:lnTo>
                    <a:pt x="177" y="148"/>
                  </a:lnTo>
                  <a:lnTo>
                    <a:pt x="346" y="0"/>
                  </a:lnTo>
                  <a:lnTo>
                    <a:pt x="141" y="127"/>
                  </a:lnTo>
                  <a:lnTo>
                    <a:pt x="8" y="367"/>
                  </a:lnTo>
                  <a:lnTo>
                    <a:pt x="0" y="494"/>
                  </a:lnTo>
                  <a:lnTo>
                    <a:pt x="0" y="4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80" name="Freeform 392"/>
            <p:cNvSpPr>
              <a:spLocks/>
            </p:cNvSpPr>
            <p:nvPr/>
          </p:nvSpPr>
          <p:spPr bwMode="auto">
            <a:xfrm>
              <a:off x="1538" y="1767"/>
              <a:ext cx="243" cy="378"/>
            </a:xfrm>
            <a:custGeom>
              <a:avLst/>
              <a:gdLst/>
              <a:ahLst/>
              <a:cxnLst>
                <a:cxn ang="0">
                  <a:pos x="205" y="156"/>
                </a:cxn>
                <a:cxn ang="0">
                  <a:pos x="62" y="382"/>
                </a:cxn>
                <a:cxn ang="0">
                  <a:pos x="0" y="622"/>
                </a:cxn>
                <a:cxn ang="0">
                  <a:pos x="7" y="757"/>
                </a:cxn>
                <a:cxn ang="0">
                  <a:pos x="112" y="728"/>
                </a:cxn>
                <a:cxn ang="0">
                  <a:pos x="154" y="502"/>
                </a:cxn>
                <a:cxn ang="0">
                  <a:pos x="247" y="283"/>
                </a:cxn>
                <a:cxn ang="0">
                  <a:pos x="346" y="135"/>
                </a:cxn>
                <a:cxn ang="0">
                  <a:pos x="486" y="0"/>
                </a:cxn>
                <a:cxn ang="0">
                  <a:pos x="275" y="135"/>
                </a:cxn>
                <a:cxn ang="0">
                  <a:pos x="205" y="156"/>
                </a:cxn>
                <a:cxn ang="0">
                  <a:pos x="205" y="156"/>
                </a:cxn>
              </a:cxnLst>
              <a:rect l="0" t="0" r="r" b="b"/>
              <a:pathLst>
                <a:path w="486" h="757">
                  <a:moveTo>
                    <a:pt x="205" y="156"/>
                  </a:moveTo>
                  <a:lnTo>
                    <a:pt x="62" y="382"/>
                  </a:lnTo>
                  <a:lnTo>
                    <a:pt x="0" y="622"/>
                  </a:lnTo>
                  <a:lnTo>
                    <a:pt x="7" y="757"/>
                  </a:lnTo>
                  <a:lnTo>
                    <a:pt x="112" y="728"/>
                  </a:lnTo>
                  <a:lnTo>
                    <a:pt x="154" y="502"/>
                  </a:lnTo>
                  <a:lnTo>
                    <a:pt x="247" y="283"/>
                  </a:lnTo>
                  <a:lnTo>
                    <a:pt x="346" y="135"/>
                  </a:lnTo>
                  <a:lnTo>
                    <a:pt x="486" y="0"/>
                  </a:lnTo>
                  <a:lnTo>
                    <a:pt x="275" y="135"/>
                  </a:lnTo>
                  <a:lnTo>
                    <a:pt x="205" y="156"/>
                  </a:lnTo>
                  <a:lnTo>
                    <a:pt x="205" y="156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81" name="Freeform 393"/>
            <p:cNvSpPr>
              <a:spLocks/>
            </p:cNvSpPr>
            <p:nvPr/>
          </p:nvSpPr>
          <p:spPr bwMode="auto">
            <a:xfrm>
              <a:off x="769" y="1205"/>
              <a:ext cx="2014" cy="1526"/>
            </a:xfrm>
            <a:custGeom>
              <a:avLst/>
              <a:gdLst/>
              <a:ahLst/>
              <a:cxnLst>
                <a:cxn ang="0">
                  <a:pos x="3775" y="1292"/>
                </a:cxn>
                <a:cxn ang="0">
                  <a:pos x="3612" y="1230"/>
                </a:cxn>
                <a:cxn ang="0">
                  <a:pos x="4000" y="1074"/>
                </a:cxn>
                <a:cxn ang="0">
                  <a:pos x="3429" y="1110"/>
                </a:cxn>
                <a:cxn ang="0">
                  <a:pos x="3887" y="762"/>
                </a:cxn>
                <a:cxn ang="0">
                  <a:pos x="3309" y="996"/>
                </a:cxn>
                <a:cxn ang="0">
                  <a:pos x="3520" y="564"/>
                </a:cxn>
                <a:cxn ang="0">
                  <a:pos x="3138" y="819"/>
                </a:cxn>
                <a:cxn ang="0">
                  <a:pos x="3294" y="148"/>
                </a:cxn>
                <a:cxn ang="0">
                  <a:pos x="2893" y="707"/>
                </a:cxn>
                <a:cxn ang="0">
                  <a:pos x="2886" y="70"/>
                </a:cxn>
                <a:cxn ang="0">
                  <a:pos x="2589" y="593"/>
                </a:cxn>
                <a:cxn ang="0">
                  <a:pos x="2399" y="64"/>
                </a:cxn>
                <a:cxn ang="0">
                  <a:pos x="2292" y="587"/>
                </a:cxn>
                <a:cxn ang="0">
                  <a:pos x="1933" y="99"/>
                </a:cxn>
                <a:cxn ang="0">
                  <a:pos x="1996" y="699"/>
                </a:cxn>
                <a:cxn ang="0">
                  <a:pos x="1566" y="317"/>
                </a:cxn>
                <a:cxn ang="0">
                  <a:pos x="1777" y="749"/>
                </a:cxn>
                <a:cxn ang="0">
                  <a:pos x="937" y="637"/>
                </a:cxn>
                <a:cxn ang="0">
                  <a:pos x="1197" y="848"/>
                </a:cxn>
                <a:cxn ang="0">
                  <a:pos x="515" y="1045"/>
                </a:cxn>
                <a:cxn ang="0">
                  <a:pos x="853" y="1159"/>
                </a:cxn>
                <a:cxn ang="0">
                  <a:pos x="169" y="1526"/>
                </a:cxn>
                <a:cxn ang="0">
                  <a:pos x="578" y="1498"/>
                </a:cxn>
                <a:cxn ang="0">
                  <a:pos x="174" y="1929"/>
                </a:cxn>
                <a:cxn ang="0">
                  <a:pos x="492" y="1922"/>
                </a:cxn>
                <a:cxn ang="0">
                  <a:pos x="148" y="2608"/>
                </a:cxn>
                <a:cxn ang="0">
                  <a:pos x="619" y="2283"/>
                </a:cxn>
                <a:cxn ang="0">
                  <a:pos x="416" y="3053"/>
                </a:cxn>
                <a:cxn ang="0">
                  <a:pos x="1205" y="1908"/>
                </a:cxn>
                <a:cxn ang="0">
                  <a:pos x="825" y="2013"/>
                </a:cxn>
                <a:cxn ang="0">
                  <a:pos x="1270" y="1597"/>
                </a:cxn>
                <a:cxn ang="0">
                  <a:pos x="895" y="1547"/>
                </a:cxn>
                <a:cxn ang="0">
                  <a:pos x="1347" y="1365"/>
                </a:cxn>
                <a:cxn ang="0">
                  <a:pos x="1135" y="1180"/>
                </a:cxn>
                <a:cxn ang="0">
                  <a:pos x="1496" y="1123"/>
                </a:cxn>
                <a:cxn ang="0">
                  <a:pos x="1608" y="946"/>
                </a:cxn>
                <a:cxn ang="0">
                  <a:pos x="1982" y="912"/>
                </a:cxn>
                <a:cxn ang="0">
                  <a:pos x="2214" y="728"/>
                </a:cxn>
                <a:cxn ang="0">
                  <a:pos x="2659" y="791"/>
                </a:cxn>
                <a:cxn ang="0">
                  <a:pos x="2992" y="855"/>
                </a:cxn>
                <a:cxn ang="0">
                  <a:pos x="3182" y="1066"/>
                </a:cxn>
                <a:cxn ang="0">
                  <a:pos x="3351" y="1292"/>
                </a:cxn>
              </a:cxnLst>
              <a:rect l="0" t="0" r="r" b="b"/>
              <a:pathLst>
                <a:path w="4028" h="3053">
                  <a:moveTo>
                    <a:pt x="3351" y="1292"/>
                  </a:moveTo>
                  <a:lnTo>
                    <a:pt x="3549" y="1272"/>
                  </a:lnTo>
                  <a:lnTo>
                    <a:pt x="3775" y="1292"/>
                  </a:lnTo>
                  <a:lnTo>
                    <a:pt x="3965" y="1365"/>
                  </a:lnTo>
                  <a:lnTo>
                    <a:pt x="3830" y="1264"/>
                  </a:lnTo>
                  <a:lnTo>
                    <a:pt x="3612" y="1230"/>
                  </a:lnTo>
                  <a:lnTo>
                    <a:pt x="4028" y="1209"/>
                  </a:lnTo>
                  <a:lnTo>
                    <a:pt x="3479" y="1194"/>
                  </a:lnTo>
                  <a:lnTo>
                    <a:pt x="4000" y="1074"/>
                  </a:lnTo>
                  <a:lnTo>
                    <a:pt x="3443" y="1159"/>
                  </a:lnTo>
                  <a:lnTo>
                    <a:pt x="3866" y="1017"/>
                  </a:lnTo>
                  <a:lnTo>
                    <a:pt x="3429" y="1110"/>
                  </a:lnTo>
                  <a:lnTo>
                    <a:pt x="3817" y="889"/>
                  </a:lnTo>
                  <a:lnTo>
                    <a:pt x="3387" y="1095"/>
                  </a:lnTo>
                  <a:lnTo>
                    <a:pt x="3887" y="762"/>
                  </a:lnTo>
                  <a:lnTo>
                    <a:pt x="3365" y="1045"/>
                  </a:lnTo>
                  <a:lnTo>
                    <a:pt x="3781" y="715"/>
                  </a:lnTo>
                  <a:lnTo>
                    <a:pt x="3309" y="996"/>
                  </a:lnTo>
                  <a:lnTo>
                    <a:pt x="3633" y="616"/>
                  </a:lnTo>
                  <a:lnTo>
                    <a:pt x="3245" y="918"/>
                  </a:lnTo>
                  <a:lnTo>
                    <a:pt x="3520" y="564"/>
                  </a:lnTo>
                  <a:lnTo>
                    <a:pt x="3216" y="855"/>
                  </a:lnTo>
                  <a:lnTo>
                    <a:pt x="3443" y="445"/>
                  </a:lnTo>
                  <a:lnTo>
                    <a:pt x="3138" y="819"/>
                  </a:lnTo>
                  <a:lnTo>
                    <a:pt x="3387" y="247"/>
                  </a:lnTo>
                  <a:lnTo>
                    <a:pt x="3068" y="735"/>
                  </a:lnTo>
                  <a:lnTo>
                    <a:pt x="3294" y="148"/>
                  </a:lnTo>
                  <a:lnTo>
                    <a:pt x="2992" y="762"/>
                  </a:lnTo>
                  <a:lnTo>
                    <a:pt x="3133" y="169"/>
                  </a:lnTo>
                  <a:lnTo>
                    <a:pt x="2893" y="707"/>
                  </a:lnTo>
                  <a:lnTo>
                    <a:pt x="3041" y="99"/>
                  </a:lnTo>
                  <a:lnTo>
                    <a:pt x="2808" y="665"/>
                  </a:lnTo>
                  <a:lnTo>
                    <a:pt x="2886" y="70"/>
                  </a:lnTo>
                  <a:lnTo>
                    <a:pt x="2709" y="658"/>
                  </a:lnTo>
                  <a:lnTo>
                    <a:pt x="2751" y="0"/>
                  </a:lnTo>
                  <a:lnTo>
                    <a:pt x="2589" y="593"/>
                  </a:lnTo>
                  <a:lnTo>
                    <a:pt x="2532" y="13"/>
                  </a:lnTo>
                  <a:lnTo>
                    <a:pt x="2469" y="593"/>
                  </a:lnTo>
                  <a:lnTo>
                    <a:pt x="2399" y="64"/>
                  </a:lnTo>
                  <a:lnTo>
                    <a:pt x="2412" y="587"/>
                  </a:lnTo>
                  <a:lnTo>
                    <a:pt x="2271" y="91"/>
                  </a:lnTo>
                  <a:lnTo>
                    <a:pt x="2292" y="587"/>
                  </a:lnTo>
                  <a:lnTo>
                    <a:pt x="2110" y="64"/>
                  </a:lnTo>
                  <a:lnTo>
                    <a:pt x="2186" y="637"/>
                  </a:lnTo>
                  <a:lnTo>
                    <a:pt x="1933" y="99"/>
                  </a:lnTo>
                  <a:lnTo>
                    <a:pt x="2066" y="642"/>
                  </a:lnTo>
                  <a:lnTo>
                    <a:pt x="1819" y="184"/>
                  </a:lnTo>
                  <a:lnTo>
                    <a:pt x="1996" y="699"/>
                  </a:lnTo>
                  <a:lnTo>
                    <a:pt x="1735" y="234"/>
                  </a:lnTo>
                  <a:lnTo>
                    <a:pt x="1912" y="699"/>
                  </a:lnTo>
                  <a:lnTo>
                    <a:pt x="1566" y="317"/>
                  </a:lnTo>
                  <a:lnTo>
                    <a:pt x="1855" y="735"/>
                  </a:lnTo>
                  <a:lnTo>
                    <a:pt x="1410" y="395"/>
                  </a:lnTo>
                  <a:lnTo>
                    <a:pt x="1777" y="749"/>
                  </a:lnTo>
                  <a:lnTo>
                    <a:pt x="1178" y="481"/>
                  </a:lnTo>
                  <a:lnTo>
                    <a:pt x="1707" y="770"/>
                  </a:lnTo>
                  <a:lnTo>
                    <a:pt x="937" y="637"/>
                  </a:lnTo>
                  <a:lnTo>
                    <a:pt x="1665" y="840"/>
                  </a:lnTo>
                  <a:lnTo>
                    <a:pt x="846" y="756"/>
                  </a:lnTo>
                  <a:lnTo>
                    <a:pt x="1197" y="848"/>
                  </a:lnTo>
                  <a:lnTo>
                    <a:pt x="598" y="876"/>
                  </a:lnTo>
                  <a:lnTo>
                    <a:pt x="1051" y="926"/>
                  </a:lnTo>
                  <a:lnTo>
                    <a:pt x="515" y="1045"/>
                  </a:lnTo>
                  <a:lnTo>
                    <a:pt x="931" y="1024"/>
                  </a:lnTo>
                  <a:lnTo>
                    <a:pt x="422" y="1194"/>
                  </a:lnTo>
                  <a:lnTo>
                    <a:pt x="853" y="1159"/>
                  </a:lnTo>
                  <a:lnTo>
                    <a:pt x="317" y="1357"/>
                  </a:lnTo>
                  <a:lnTo>
                    <a:pt x="789" y="1251"/>
                  </a:lnTo>
                  <a:lnTo>
                    <a:pt x="169" y="1526"/>
                  </a:lnTo>
                  <a:lnTo>
                    <a:pt x="684" y="1365"/>
                  </a:lnTo>
                  <a:lnTo>
                    <a:pt x="112" y="1674"/>
                  </a:lnTo>
                  <a:lnTo>
                    <a:pt x="578" y="1498"/>
                  </a:lnTo>
                  <a:lnTo>
                    <a:pt x="119" y="1823"/>
                  </a:lnTo>
                  <a:lnTo>
                    <a:pt x="598" y="1625"/>
                  </a:lnTo>
                  <a:lnTo>
                    <a:pt x="174" y="1929"/>
                  </a:lnTo>
                  <a:lnTo>
                    <a:pt x="564" y="1787"/>
                  </a:lnTo>
                  <a:lnTo>
                    <a:pt x="0" y="2311"/>
                  </a:lnTo>
                  <a:lnTo>
                    <a:pt x="492" y="1922"/>
                  </a:lnTo>
                  <a:lnTo>
                    <a:pt x="197" y="2374"/>
                  </a:lnTo>
                  <a:lnTo>
                    <a:pt x="536" y="2057"/>
                  </a:lnTo>
                  <a:lnTo>
                    <a:pt x="148" y="2608"/>
                  </a:lnTo>
                  <a:lnTo>
                    <a:pt x="635" y="2112"/>
                  </a:lnTo>
                  <a:lnTo>
                    <a:pt x="218" y="2748"/>
                  </a:lnTo>
                  <a:lnTo>
                    <a:pt x="619" y="2283"/>
                  </a:lnTo>
                  <a:lnTo>
                    <a:pt x="294" y="2889"/>
                  </a:lnTo>
                  <a:lnTo>
                    <a:pt x="635" y="2423"/>
                  </a:lnTo>
                  <a:lnTo>
                    <a:pt x="416" y="3053"/>
                  </a:lnTo>
                  <a:lnTo>
                    <a:pt x="760" y="2410"/>
                  </a:lnTo>
                  <a:lnTo>
                    <a:pt x="986" y="2098"/>
                  </a:lnTo>
                  <a:lnTo>
                    <a:pt x="1205" y="1908"/>
                  </a:lnTo>
                  <a:lnTo>
                    <a:pt x="880" y="2091"/>
                  </a:lnTo>
                  <a:lnTo>
                    <a:pt x="1254" y="1781"/>
                  </a:lnTo>
                  <a:lnTo>
                    <a:pt x="825" y="2013"/>
                  </a:lnTo>
                  <a:lnTo>
                    <a:pt x="1304" y="1674"/>
                  </a:lnTo>
                  <a:lnTo>
                    <a:pt x="783" y="1859"/>
                  </a:lnTo>
                  <a:lnTo>
                    <a:pt x="1270" y="1597"/>
                  </a:lnTo>
                  <a:lnTo>
                    <a:pt x="874" y="1674"/>
                  </a:lnTo>
                  <a:lnTo>
                    <a:pt x="1283" y="1526"/>
                  </a:lnTo>
                  <a:lnTo>
                    <a:pt x="895" y="1547"/>
                  </a:lnTo>
                  <a:lnTo>
                    <a:pt x="1304" y="1441"/>
                  </a:lnTo>
                  <a:lnTo>
                    <a:pt x="1001" y="1406"/>
                  </a:lnTo>
                  <a:lnTo>
                    <a:pt x="1347" y="1365"/>
                  </a:lnTo>
                  <a:lnTo>
                    <a:pt x="1114" y="1279"/>
                  </a:lnTo>
                  <a:lnTo>
                    <a:pt x="1389" y="1300"/>
                  </a:lnTo>
                  <a:lnTo>
                    <a:pt x="1135" y="1180"/>
                  </a:lnTo>
                  <a:lnTo>
                    <a:pt x="1403" y="1194"/>
                  </a:lnTo>
                  <a:lnTo>
                    <a:pt x="1254" y="1053"/>
                  </a:lnTo>
                  <a:lnTo>
                    <a:pt x="1496" y="1123"/>
                  </a:lnTo>
                  <a:lnTo>
                    <a:pt x="1382" y="996"/>
                  </a:lnTo>
                  <a:lnTo>
                    <a:pt x="1629" y="1066"/>
                  </a:lnTo>
                  <a:lnTo>
                    <a:pt x="1608" y="946"/>
                  </a:lnTo>
                  <a:lnTo>
                    <a:pt x="1792" y="1011"/>
                  </a:lnTo>
                  <a:lnTo>
                    <a:pt x="1834" y="884"/>
                  </a:lnTo>
                  <a:lnTo>
                    <a:pt x="1982" y="912"/>
                  </a:lnTo>
                  <a:lnTo>
                    <a:pt x="2053" y="798"/>
                  </a:lnTo>
                  <a:lnTo>
                    <a:pt x="2144" y="834"/>
                  </a:lnTo>
                  <a:lnTo>
                    <a:pt x="2214" y="728"/>
                  </a:lnTo>
                  <a:lnTo>
                    <a:pt x="2384" y="785"/>
                  </a:lnTo>
                  <a:lnTo>
                    <a:pt x="2469" y="715"/>
                  </a:lnTo>
                  <a:lnTo>
                    <a:pt x="2659" y="791"/>
                  </a:lnTo>
                  <a:lnTo>
                    <a:pt x="2737" y="762"/>
                  </a:lnTo>
                  <a:lnTo>
                    <a:pt x="2857" y="855"/>
                  </a:lnTo>
                  <a:lnTo>
                    <a:pt x="2992" y="855"/>
                  </a:lnTo>
                  <a:lnTo>
                    <a:pt x="3047" y="933"/>
                  </a:lnTo>
                  <a:lnTo>
                    <a:pt x="3190" y="983"/>
                  </a:lnTo>
                  <a:lnTo>
                    <a:pt x="3182" y="1066"/>
                  </a:lnTo>
                  <a:lnTo>
                    <a:pt x="3294" y="1131"/>
                  </a:lnTo>
                  <a:lnTo>
                    <a:pt x="3287" y="1214"/>
                  </a:lnTo>
                  <a:lnTo>
                    <a:pt x="3351" y="1292"/>
                  </a:lnTo>
                  <a:lnTo>
                    <a:pt x="3351" y="1292"/>
                  </a:lnTo>
                  <a:close/>
                </a:path>
              </a:pathLst>
            </a:custGeom>
            <a:solidFill>
              <a:srgbClr val="CC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82" name="Freeform 394"/>
            <p:cNvSpPr>
              <a:spLocks/>
            </p:cNvSpPr>
            <p:nvPr/>
          </p:nvSpPr>
          <p:spPr bwMode="auto">
            <a:xfrm>
              <a:off x="2042" y="1141"/>
              <a:ext cx="322" cy="107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116" y="24"/>
                </a:cxn>
                <a:cxn ang="0">
                  <a:pos x="169" y="20"/>
                </a:cxn>
                <a:cxn ang="0">
                  <a:pos x="242" y="32"/>
                </a:cxn>
                <a:cxn ang="0">
                  <a:pos x="321" y="38"/>
                </a:cxn>
                <a:cxn ang="0">
                  <a:pos x="360" y="41"/>
                </a:cxn>
                <a:cxn ang="0">
                  <a:pos x="392" y="66"/>
                </a:cxn>
                <a:cxn ang="0">
                  <a:pos x="422" y="91"/>
                </a:cxn>
                <a:cxn ang="0">
                  <a:pos x="460" y="91"/>
                </a:cxn>
                <a:cxn ang="0">
                  <a:pos x="496" y="93"/>
                </a:cxn>
                <a:cxn ang="0">
                  <a:pos x="521" y="115"/>
                </a:cxn>
                <a:cxn ang="0">
                  <a:pos x="546" y="136"/>
                </a:cxn>
                <a:cxn ang="0">
                  <a:pos x="580" y="138"/>
                </a:cxn>
                <a:cxn ang="0">
                  <a:pos x="637" y="161"/>
                </a:cxn>
                <a:cxn ang="0">
                  <a:pos x="645" y="212"/>
                </a:cxn>
                <a:cxn ang="0">
                  <a:pos x="612" y="180"/>
                </a:cxn>
                <a:cxn ang="0">
                  <a:pos x="569" y="169"/>
                </a:cxn>
                <a:cxn ang="0">
                  <a:pos x="494" y="123"/>
                </a:cxn>
                <a:cxn ang="0">
                  <a:pos x="420" y="117"/>
                </a:cxn>
                <a:cxn ang="0">
                  <a:pos x="363" y="72"/>
                </a:cxn>
                <a:cxn ang="0">
                  <a:pos x="282" y="70"/>
                </a:cxn>
                <a:cxn ang="0">
                  <a:pos x="209" y="43"/>
                </a:cxn>
                <a:cxn ang="0">
                  <a:pos x="143" y="57"/>
                </a:cxn>
                <a:cxn ang="0">
                  <a:pos x="88" y="34"/>
                </a:cxn>
                <a:cxn ang="0">
                  <a:pos x="25" y="38"/>
                </a:cxn>
                <a:cxn ang="0">
                  <a:pos x="0" y="41"/>
                </a:cxn>
                <a:cxn ang="0">
                  <a:pos x="2" y="19"/>
                </a:cxn>
                <a:cxn ang="0">
                  <a:pos x="63" y="0"/>
                </a:cxn>
                <a:cxn ang="0">
                  <a:pos x="63" y="0"/>
                </a:cxn>
              </a:cxnLst>
              <a:rect l="0" t="0" r="r" b="b"/>
              <a:pathLst>
                <a:path w="645" h="212">
                  <a:moveTo>
                    <a:pt x="63" y="0"/>
                  </a:moveTo>
                  <a:lnTo>
                    <a:pt x="116" y="24"/>
                  </a:lnTo>
                  <a:lnTo>
                    <a:pt x="169" y="20"/>
                  </a:lnTo>
                  <a:lnTo>
                    <a:pt x="242" y="32"/>
                  </a:lnTo>
                  <a:lnTo>
                    <a:pt x="321" y="38"/>
                  </a:lnTo>
                  <a:lnTo>
                    <a:pt x="360" y="41"/>
                  </a:lnTo>
                  <a:lnTo>
                    <a:pt x="392" y="66"/>
                  </a:lnTo>
                  <a:lnTo>
                    <a:pt x="422" y="91"/>
                  </a:lnTo>
                  <a:lnTo>
                    <a:pt x="460" y="91"/>
                  </a:lnTo>
                  <a:lnTo>
                    <a:pt x="496" y="93"/>
                  </a:lnTo>
                  <a:lnTo>
                    <a:pt x="521" y="115"/>
                  </a:lnTo>
                  <a:lnTo>
                    <a:pt x="546" y="136"/>
                  </a:lnTo>
                  <a:lnTo>
                    <a:pt x="580" y="138"/>
                  </a:lnTo>
                  <a:lnTo>
                    <a:pt x="637" y="161"/>
                  </a:lnTo>
                  <a:lnTo>
                    <a:pt x="645" y="212"/>
                  </a:lnTo>
                  <a:lnTo>
                    <a:pt x="612" y="180"/>
                  </a:lnTo>
                  <a:lnTo>
                    <a:pt x="569" y="169"/>
                  </a:lnTo>
                  <a:lnTo>
                    <a:pt x="494" y="123"/>
                  </a:lnTo>
                  <a:lnTo>
                    <a:pt x="420" y="117"/>
                  </a:lnTo>
                  <a:lnTo>
                    <a:pt x="363" y="72"/>
                  </a:lnTo>
                  <a:lnTo>
                    <a:pt x="282" y="70"/>
                  </a:lnTo>
                  <a:lnTo>
                    <a:pt x="209" y="43"/>
                  </a:lnTo>
                  <a:lnTo>
                    <a:pt x="143" y="57"/>
                  </a:lnTo>
                  <a:lnTo>
                    <a:pt x="88" y="34"/>
                  </a:lnTo>
                  <a:lnTo>
                    <a:pt x="25" y="38"/>
                  </a:lnTo>
                  <a:lnTo>
                    <a:pt x="0" y="41"/>
                  </a:lnTo>
                  <a:lnTo>
                    <a:pt x="2" y="19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83" name="Freeform 395"/>
            <p:cNvSpPr>
              <a:spLocks/>
            </p:cNvSpPr>
            <p:nvPr/>
          </p:nvSpPr>
          <p:spPr bwMode="auto">
            <a:xfrm>
              <a:off x="1701" y="1146"/>
              <a:ext cx="304" cy="86"/>
            </a:xfrm>
            <a:custGeom>
              <a:avLst/>
              <a:gdLst/>
              <a:ahLst/>
              <a:cxnLst>
                <a:cxn ang="0">
                  <a:pos x="560" y="0"/>
                </a:cxn>
                <a:cxn ang="0">
                  <a:pos x="606" y="34"/>
                </a:cxn>
                <a:cxn ang="0">
                  <a:pos x="522" y="46"/>
                </a:cxn>
                <a:cxn ang="0">
                  <a:pos x="437" y="44"/>
                </a:cxn>
                <a:cxn ang="0">
                  <a:pos x="344" y="72"/>
                </a:cxn>
                <a:cxn ang="0">
                  <a:pos x="249" y="68"/>
                </a:cxn>
                <a:cxn ang="0">
                  <a:pos x="173" y="112"/>
                </a:cxn>
                <a:cxn ang="0">
                  <a:pos x="135" y="131"/>
                </a:cxn>
                <a:cxn ang="0">
                  <a:pos x="93" y="122"/>
                </a:cxn>
                <a:cxn ang="0">
                  <a:pos x="41" y="148"/>
                </a:cxn>
                <a:cxn ang="0">
                  <a:pos x="0" y="173"/>
                </a:cxn>
                <a:cxn ang="0">
                  <a:pos x="15" y="131"/>
                </a:cxn>
                <a:cxn ang="0">
                  <a:pos x="51" y="105"/>
                </a:cxn>
                <a:cxn ang="0">
                  <a:pos x="142" y="99"/>
                </a:cxn>
                <a:cxn ang="0">
                  <a:pos x="174" y="72"/>
                </a:cxn>
                <a:cxn ang="0">
                  <a:pos x="209" y="49"/>
                </a:cxn>
                <a:cxn ang="0">
                  <a:pos x="289" y="51"/>
                </a:cxn>
                <a:cxn ang="0">
                  <a:pos x="380" y="27"/>
                </a:cxn>
                <a:cxn ang="0">
                  <a:pos x="424" y="11"/>
                </a:cxn>
                <a:cxn ang="0">
                  <a:pos x="471" y="21"/>
                </a:cxn>
                <a:cxn ang="0">
                  <a:pos x="560" y="0"/>
                </a:cxn>
                <a:cxn ang="0">
                  <a:pos x="560" y="0"/>
                </a:cxn>
              </a:cxnLst>
              <a:rect l="0" t="0" r="r" b="b"/>
              <a:pathLst>
                <a:path w="606" h="173">
                  <a:moveTo>
                    <a:pt x="560" y="0"/>
                  </a:moveTo>
                  <a:lnTo>
                    <a:pt x="606" y="34"/>
                  </a:lnTo>
                  <a:lnTo>
                    <a:pt x="522" y="46"/>
                  </a:lnTo>
                  <a:lnTo>
                    <a:pt x="437" y="44"/>
                  </a:lnTo>
                  <a:lnTo>
                    <a:pt x="344" y="72"/>
                  </a:lnTo>
                  <a:lnTo>
                    <a:pt x="249" y="68"/>
                  </a:lnTo>
                  <a:lnTo>
                    <a:pt x="173" y="112"/>
                  </a:lnTo>
                  <a:lnTo>
                    <a:pt x="135" y="131"/>
                  </a:lnTo>
                  <a:lnTo>
                    <a:pt x="93" y="122"/>
                  </a:lnTo>
                  <a:lnTo>
                    <a:pt x="41" y="148"/>
                  </a:lnTo>
                  <a:lnTo>
                    <a:pt x="0" y="173"/>
                  </a:lnTo>
                  <a:lnTo>
                    <a:pt x="15" y="131"/>
                  </a:lnTo>
                  <a:lnTo>
                    <a:pt x="51" y="105"/>
                  </a:lnTo>
                  <a:lnTo>
                    <a:pt x="142" y="99"/>
                  </a:lnTo>
                  <a:lnTo>
                    <a:pt x="174" y="72"/>
                  </a:lnTo>
                  <a:lnTo>
                    <a:pt x="209" y="49"/>
                  </a:lnTo>
                  <a:lnTo>
                    <a:pt x="289" y="51"/>
                  </a:lnTo>
                  <a:lnTo>
                    <a:pt x="380" y="27"/>
                  </a:lnTo>
                  <a:lnTo>
                    <a:pt x="424" y="11"/>
                  </a:lnTo>
                  <a:lnTo>
                    <a:pt x="471" y="21"/>
                  </a:lnTo>
                  <a:lnTo>
                    <a:pt x="560" y="0"/>
                  </a:lnTo>
                  <a:lnTo>
                    <a:pt x="5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84" name="Freeform 396"/>
            <p:cNvSpPr>
              <a:spLocks/>
            </p:cNvSpPr>
            <p:nvPr/>
          </p:nvSpPr>
          <p:spPr bwMode="auto">
            <a:xfrm>
              <a:off x="1161" y="1243"/>
              <a:ext cx="506" cy="270"/>
            </a:xfrm>
            <a:custGeom>
              <a:avLst/>
              <a:gdLst/>
              <a:ahLst/>
              <a:cxnLst>
                <a:cxn ang="0">
                  <a:pos x="893" y="0"/>
                </a:cxn>
                <a:cxn ang="0">
                  <a:pos x="1011" y="4"/>
                </a:cxn>
                <a:cxn ang="0">
                  <a:pos x="986" y="30"/>
                </a:cxn>
                <a:cxn ang="0">
                  <a:pos x="947" y="30"/>
                </a:cxn>
                <a:cxn ang="0">
                  <a:pos x="870" y="61"/>
                </a:cxn>
                <a:cxn ang="0">
                  <a:pos x="705" y="127"/>
                </a:cxn>
                <a:cxn ang="0">
                  <a:pos x="561" y="184"/>
                </a:cxn>
                <a:cxn ang="0">
                  <a:pos x="431" y="238"/>
                </a:cxn>
                <a:cxn ang="0">
                  <a:pos x="315" y="304"/>
                </a:cxn>
                <a:cxn ang="0">
                  <a:pos x="260" y="342"/>
                </a:cxn>
                <a:cxn ang="0">
                  <a:pos x="201" y="374"/>
                </a:cxn>
                <a:cxn ang="0">
                  <a:pos x="173" y="416"/>
                </a:cxn>
                <a:cxn ang="0">
                  <a:pos x="140" y="448"/>
                </a:cxn>
                <a:cxn ang="0">
                  <a:pos x="101" y="471"/>
                </a:cxn>
                <a:cxn ang="0">
                  <a:pos x="53" y="483"/>
                </a:cxn>
                <a:cxn ang="0">
                  <a:pos x="21" y="540"/>
                </a:cxn>
                <a:cxn ang="0">
                  <a:pos x="0" y="532"/>
                </a:cxn>
                <a:cxn ang="0">
                  <a:pos x="4" y="509"/>
                </a:cxn>
                <a:cxn ang="0">
                  <a:pos x="40" y="458"/>
                </a:cxn>
                <a:cxn ang="0">
                  <a:pos x="123" y="424"/>
                </a:cxn>
                <a:cxn ang="0">
                  <a:pos x="182" y="350"/>
                </a:cxn>
                <a:cxn ang="0">
                  <a:pos x="302" y="279"/>
                </a:cxn>
                <a:cxn ang="0">
                  <a:pos x="361" y="239"/>
                </a:cxn>
                <a:cxn ang="0">
                  <a:pos x="422" y="203"/>
                </a:cxn>
                <a:cxn ang="0">
                  <a:pos x="464" y="177"/>
                </a:cxn>
                <a:cxn ang="0">
                  <a:pos x="511" y="165"/>
                </a:cxn>
                <a:cxn ang="0">
                  <a:pos x="599" y="122"/>
                </a:cxn>
                <a:cxn ang="0">
                  <a:pos x="747" y="66"/>
                </a:cxn>
                <a:cxn ang="0">
                  <a:pos x="827" y="53"/>
                </a:cxn>
                <a:cxn ang="0">
                  <a:pos x="893" y="0"/>
                </a:cxn>
                <a:cxn ang="0">
                  <a:pos x="893" y="0"/>
                </a:cxn>
              </a:cxnLst>
              <a:rect l="0" t="0" r="r" b="b"/>
              <a:pathLst>
                <a:path w="1011" h="540">
                  <a:moveTo>
                    <a:pt x="893" y="0"/>
                  </a:moveTo>
                  <a:lnTo>
                    <a:pt x="1011" y="4"/>
                  </a:lnTo>
                  <a:lnTo>
                    <a:pt x="986" y="30"/>
                  </a:lnTo>
                  <a:lnTo>
                    <a:pt x="947" y="30"/>
                  </a:lnTo>
                  <a:lnTo>
                    <a:pt x="870" y="61"/>
                  </a:lnTo>
                  <a:lnTo>
                    <a:pt x="705" y="127"/>
                  </a:lnTo>
                  <a:lnTo>
                    <a:pt x="561" y="184"/>
                  </a:lnTo>
                  <a:lnTo>
                    <a:pt x="431" y="238"/>
                  </a:lnTo>
                  <a:lnTo>
                    <a:pt x="315" y="304"/>
                  </a:lnTo>
                  <a:lnTo>
                    <a:pt x="260" y="342"/>
                  </a:lnTo>
                  <a:lnTo>
                    <a:pt x="201" y="374"/>
                  </a:lnTo>
                  <a:lnTo>
                    <a:pt x="173" y="416"/>
                  </a:lnTo>
                  <a:lnTo>
                    <a:pt x="140" y="448"/>
                  </a:lnTo>
                  <a:lnTo>
                    <a:pt x="101" y="471"/>
                  </a:lnTo>
                  <a:lnTo>
                    <a:pt x="53" y="483"/>
                  </a:lnTo>
                  <a:lnTo>
                    <a:pt x="21" y="540"/>
                  </a:lnTo>
                  <a:lnTo>
                    <a:pt x="0" y="532"/>
                  </a:lnTo>
                  <a:lnTo>
                    <a:pt x="4" y="509"/>
                  </a:lnTo>
                  <a:lnTo>
                    <a:pt x="40" y="458"/>
                  </a:lnTo>
                  <a:lnTo>
                    <a:pt x="123" y="424"/>
                  </a:lnTo>
                  <a:lnTo>
                    <a:pt x="182" y="350"/>
                  </a:lnTo>
                  <a:lnTo>
                    <a:pt x="302" y="279"/>
                  </a:lnTo>
                  <a:lnTo>
                    <a:pt x="361" y="239"/>
                  </a:lnTo>
                  <a:lnTo>
                    <a:pt x="422" y="203"/>
                  </a:lnTo>
                  <a:lnTo>
                    <a:pt x="464" y="177"/>
                  </a:lnTo>
                  <a:lnTo>
                    <a:pt x="511" y="165"/>
                  </a:lnTo>
                  <a:lnTo>
                    <a:pt x="599" y="122"/>
                  </a:lnTo>
                  <a:lnTo>
                    <a:pt x="747" y="66"/>
                  </a:lnTo>
                  <a:lnTo>
                    <a:pt x="827" y="53"/>
                  </a:lnTo>
                  <a:lnTo>
                    <a:pt x="893" y="0"/>
                  </a:lnTo>
                  <a:lnTo>
                    <a:pt x="89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85" name="Freeform 397"/>
            <p:cNvSpPr>
              <a:spLocks/>
            </p:cNvSpPr>
            <p:nvPr/>
          </p:nvSpPr>
          <p:spPr bwMode="auto">
            <a:xfrm>
              <a:off x="2408" y="1250"/>
              <a:ext cx="339" cy="2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" y="46"/>
                </a:cxn>
                <a:cxn ang="0">
                  <a:pos x="185" y="74"/>
                </a:cxn>
                <a:cxn ang="0">
                  <a:pos x="234" y="143"/>
                </a:cxn>
                <a:cxn ang="0">
                  <a:pos x="369" y="234"/>
                </a:cxn>
                <a:cxn ang="0">
                  <a:pos x="466" y="321"/>
                </a:cxn>
                <a:cxn ang="0">
                  <a:pos x="548" y="403"/>
                </a:cxn>
                <a:cxn ang="0">
                  <a:pos x="620" y="494"/>
                </a:cxn>
                <a:cxn ang="0">
                  <a:pos x="679" y="597"/>
                </a:cxn>
                <a:cxn ang="0">
                  <a:pos x="648" y="569"/>
                </a:cxn>
                <a:cxn ang="0">
                  <a:pos x="589" y="464"/>
                </a:cxn>
                <a:cxn ang="0">
                  <a:pos x="534" y="430"/>
                </a:cxn>
                <a:cxn ang="0">
                  <a:pos x="513" y="371"/>
                </a:cxn>
                <a:cxn ang="0">
                  <a:pos x="456" y="346"/>
                </a:cxn>
                <a:cxn ang="0">
                  <a:pos x="430" y="291"/>
                </a:cxn>
                <a:cxn ang="0">
                  <a:pos x="335" y="213"/>
                </a:cxn>
                <a:cxn ang="0">
                  <a:pos x="259" y="181"/>
                </a:cxn>
                <a:cxn ang="0">
                  <a:pos x="192" y="131"/>
                </a:cxn>
                <a:cxn ang="0">
                  <a:pos x="171" y="95"/>
                </a:cxn>
                <a:cxn ang="0">
                  <a:pos x="135" y="80"/>
                </a:cxn>
                <a:cxn ang="0">
                  <a:pos x="65" y="3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79" h="597">
                  <a:moveTo>
                    <a:pt x="0" y="0"/>
                  </a:moveTo>
                  <a:lnTo>
                    <a:pt x="110" y="46"/>
                  </a:lnTo>
                  <a:lnTo>
                    <a:pt x="185" y="74"/>
                  </a:lnTo>
                  <a:lnTo>
                    <a:pt x="234" y="143"/>
                  </a:lnTo>
                  <a:lnTo>
                    <a:pt x="369" y="234"/>
                  </a:lnTo>
                  <a:lnTo>
                    <a:pt x="466" y="321"/>
                  </a:lnTo>
                  <a:lnTo>
                    <a:pt x="548" y="403"/>
                  </a:lnTo>
                  <a:lnTo>
                    <a:pt x="620" y="494"/>
                  </a:lnTo>
                  <a:lnTo>
                    <a:pt x="679" y="597"/>
                  </a:lnTo>
                  <a:lnTo>
                    <a:pt x="648" y="569"/>
                  </a:lnTo>
                  <a:lnTo>
                    <a:pt x="589" y="464"/>
                  </a:lnTo>
                  <a:lnTo>
                    <a:pt x="534" y="430"/>
                  </a:lnTo>
                  <a:lnTo>
                    <a:pt x="513" y="371"/>
                  </a:lnTo>
                  <a:lnTo>
                    <a:pt x="456" y="346"/>
                  </a:lnTo>
                  <a:lnTo>
                    <a:pt x="430" y="291"/>
                  </a:lnTo>
                  <a:lnTo>
                    <a:pt x="335" y="213"/>
                  </a:lnTo>
                  <a:lnTo>
                    <a:pt x="259" y="181"/>
                  </a:lnTo>
                  <a:lnTo>
                    <a:pt x="192" y="131"/>
                  </a:lnTo>
                  <a:lnTo>
                    <a:pt x="171" y="95"/>
                  </a:lnTo>
                  <a:lnTo>
                    <a:pt x="135" y="80"/>
                  </a:lnTo>
                  <a:lnTo>
                    <a:pt x="65" y="3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86" name="Freeform 398"/>
            <p:cNvSpPr>
              <a:spLocks/>
            </p:cNvSpPr>
            <p:nvPr/>
          </p:nvSpPr>
          <p:spPr bwMode="auto">
            <a:xfrm>
              <a:off x="946" y="1532"/>
              <a:ext cx="197" cy="180"/>
            </a:xfrm>
            <a:custGeom>
              <a:avLst/>
              <a:gdLst/>
              <a:ahLst/>
              <a:cxnLst>
                <a:cxn ang="0">
                  <a:pos x="382" y="0"/>
                </a:cxn>
                <a:cxn ang="0">
                  <a:pos x="396" y="15"/>
                </a:cxn>
                <a:cxn ang="0">
                  <a:pos x="382" y="28"/>
                </a:cxn>
                <a:cxn ang="0">
                  <a:pos x="335" y="47"/>
                </a:cxn>
                <a:cxn ang="0">
                  <a:pos x="295" y="97"/>
                </a:cxn>
                <a:cxn ang="0">
                  <a:pos x="278" y="121"/>
                </a:cxn>
                <a:cxn ang="0">
                  <a:pos x="249" y="133"/>
                </a:cxn>
                <a:cxn ang="0">
                  <a:pos x="207" y="197"/>
                </a:cxn>
                <a:cxn ang="0">
                  <a:pos x="188" y="228"/>
                </a:cxn>
                <a:cxn ang="0">
                  <a:pos x="154" y="241"/>
                </a:cxn>
                <a:cxn ang="0">
                  <a:pos x="107" y="291"/>
                </a:cxn>
                <a:cxn ang="0">
                  <a:pos x="90" y="317"/>
                </a:cxn>
                <a:cxn ang="0">
                  <a:pos x="55" y="327"/>
                </a:cxn>
                <a:cxn ang="0">
                  <a:pos x="0" y="361"/>
                </a:cxn>
                <a:cxn ang="0">
                  <a:pos x="8" y="323"/>
                </a:cxn>
                <a:cxn ang="0">
                  <a:pos x="40" y="308"/>
                </a:cxn>
                <a:cxn ang="0">
                  <a:pos x="86" y="260"/>
                </a:cxn>
                <a:cxn ang="0">
                  <a:pos x="112" y="232"/>
                </a:cxn>
                <a:cxn ang="0">
                  <a:pos x="148" y="216"/>
                </a:cxn>
                <a:cxn ang="0">
                  <a:pos x="190" y="161"/>
                </a:cxn>
                <a:cxn ang="0">
                  <a:pos x="209" y="129"/>
                </a:cxn>
                <a:cxn ang="0">
                  <a:pos x="242" y="108"/>
                </a:cxn>
                <a:cxn ang="0">
                  <a:pos x="283" y="53"/>
                </a:cxn>
                <a:cxn ang="0">
                  <a:pos x="329" y="19"/>
                </a:cxn>
                <a:cxn ang="0">
                  <a:pos x="382" y="0"/>
                </a:cxn>
                <a:cxn ang="0">
                  <a:pos x="382" y="0"/>
                </a:cxn>
              </a:cxnLst>
              <a:rect l="0" t="0" r="r" b="b"/>
              <a:pathLst>
                <a:path w="396" h="361">
                  <a:moveTo>
                    <a:pt x="382" y="0"/>
                  </a:moveTo>
                  <a:lnTo>
                    <a:pt x="396" y="15"/>
                  </a:lnTo>
                  <a:lnTo>
                    <a:pt x="382" y="28"/>
                  </a:lnTo>
                  <a:lnTo>
                    <a:pt x="335" y="47"/>
                  </a:lnTo>
                  <a:lnTo>
                    <a:pt x="295" y="97"/>
                  </a:lnTo>
                  <a:lnTo>
                    <a:pt x="278" y="121"/>
                  </a:lnTo>
                  <a:lnTo>
                    <a:pt x="249" y="133"/>
                  </a:lnTo>
                  <a:lnTo>
                    <a:pt x="207" y="197"/>
                  </a:lnTo>
                  <a:lnTo>
                    <a:pt x="188" y="228"/>
                  </a:lnTo>
                  <a:lnTo>
                    <a:pt x="154" y="241"/>
                  </a:lnTo>
                  <a:lnTo>
                    <a:pt x="107" y="291"/>
                  </a:lnTo>
                  <a:lnTo>
                    <a:pt x="90" y="317"/>
                  </a:lnTo>
                  <a:lnTo>
                    <a:pt x="55" y="327"/>
                  </a:lnTo>
                  <a:lnTo>
                    <a:pt x="0" y="361"/>
                  </a:lnTo>
                  <a:lnTo>
                    <a:pt x="8" y="323"/>
                  </a:lnTo>
                  <a:lnTo>
                    <a:pt x="40" y="308"/>
                  </a:lnTo>
                  <a:lnTo>
                    <a:pt x="86" y="260"/>
                  </a:lnTo>
                  <a:lnTo>
                    <a:pt x="112" y="232"/>
                  </a:lnTo>
                  <a:lnTo>
                    <a:pt x="148" y="216"/>
                  </a:lnTo>
                  <a:lnTo>
                    <a:pt x="190" y="161"/>
                  </a:lnTo>
                  <a:lnTo>
                    <a:pt x="209" y="129"/>
                  </a:lnTo>
                  <a:lnTo>
                    <a:pt x="242" y="108"/>
                  </a:lnTo>
                  <a:lnTo>
                    <a:pt x="283" y="53"/>
                  </a:lnTo>
                  <a:lnTo>
                    <a:pt x="329" y="19"/>
                  </a:lnTo>
                  <a:lnTo>
                    <a:pt x="382" y="0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87" name="Freeform 399"/>
            <p:cNvSpPr>
              <a:spLocks/>
            </p:cNvSpPr>
            <p:nvPr/>
          </p:nvSpPr>
          <p:spPr bwMode="auto">
            <a:xfrm>
              <a:off x="1645" y="1560"/>
              <a:ext cx="331" cy="219"/>
            </a:xfrm>
            <a:custGeom>
              <a:avLst/>
              <a:gdLst/>
              <a:ahLst/>
              <a:cxnLst>
                <a:cxn ang="0">
                  <a:pos x="639" y="0"/>
                </a:cxn>
                <a:cxn ang="0">
                  <a:pos x="654" y="21"/>
                </a:cxn>
                <a:cxn ang="0">
                  <a:pos x="651" y="51"/>
                </a:cxn>
                <a:cxn ang="0">
                  <a:pos x="658" y="108"/>
                </a:cxn>
                <a:cxn ang="0">
                  <a:pos x="662" y="125"/>
                </a:cxn>
                <a:cxn ang="0">
                  <a:pos x="466" y="171"/>
                </a:cxn>
                <a:cxn ang="0">
                  <a:pos x="284" y="253"/>
                </a:cxn>
                <a:cxn ang="0">
                  <a:pos x="139" y="331"/>
                </a:cxn>
                <a:cxn ang="0">
                  <a:pos x="71" y="382"/>
                </a:cxn>
                <a:cxn ang="0">
                  <a:pos x="4" y="437"/>
                </a:cxn>
                <a:cxn ang="0">
                  <a:pos x="0" y="405"/>
                </a:cxn>
                <a:cxn ang="0">
                  <a:pos x="33" y="374"/>
                </a:cxn>
                <a:cxn ang="0">
                  <a:pos x="65" y="342"/>
                </a:cxn>
                <a:cxn ang="0">
                  <a:pos x="56" y="302"/>
                </a:cxn>
                <a:cxn ang="0">
                  <a:pos x="37" y="260"/>
                </a:cxn>
                <a:cxn ang="0">
                  <a:pos x="21" y="216"/>
                </a:cxn>
                <a:cxn ang="0">
                  <a:pos x="67" y="256"/>
                </a:cxn>
                <a:cxn ang="0">
                  <a:pos x="95" y="313"/>
                </a:cxn>
                <a:cxn ang="0">
                  <a:pos x="113" y="285"/>
                </a:cxn>
                <a:cxn ang="0">
                  <a:pos x="97" y="249"/>
                </a:cxn>
                <a:cxn ang="0">
                  <a:pos x="86" y="173"/>
                </a:cxn>
                <a:cxn ang="0">
                  <a:pos x="149" y="289"/>
                </a:cxn>
                <a:cxn ang="0">
                  <a:pos x="183" y="262"/>
                </a:cxn>
                <a:cxn ang="0">
                  <a:pos x="172" y="224"/>
                </a:cxn>
                <a:cxn ang="0">
                  <a:pos x="172" y="194"/>
                </a:cxn>
                <a:cxn ang="0">
                  <a:pos x="200" y="215"/>
                </a:cxn>
                <a:cxn ang="0">
                  <a:pos x="213" y="251"/>
                </a:cxn>
                <a:cxn ang="0">
                  <a:pos x="248" y="235"/>
                </a:cxn>
                <a:cxn ang="0">
                  <a:pos x="242" y="159"/>
                </a:cxn>
                <a:cxn ang="0">
                  <a:pos x="263" y="184"/>
                </a:cxn>
                <a:cxn ang="0">
                  <a:pos x="270" y="222"/>
                </a:cxn>
                <a:cxn ang="0">
                  <a:pos x="310" y="197"/>
                </a:cxn>
                <a:cxn ang="0">
                  <a:pos x="305" y="154"/>
                </a:cxn>
                <a:cxn ang="0">
                  <a:pos x="289" y="102"/>
                </a:cxn>
                <a:cxn ang="0">
                  <a:pos x="293" y="85"/>
                </a:cxn>
                <a:cxn ang="0">
                  <a:pos x="314" y="97"/>
                </a:cxn>
                <a:cxn ang="0">
                  <a:pos x="339" y="178"/>
                </a:cxn>
                <a:cxn ang="0">
                  <a:pos x="371" y="167"/>
                </a:cxn>
                <a:cxn ang="0">
                  <a:pos x="371" y="137"/>
                </a:cxn>
                <a:cxn ang="0">
                  <a:pos x="358" y="68"/>
                </a:cxn>
                <a:cxn ang="0">
                  <a:pos x="384" y="85"/>
                </a:cxn>
                <a:cxn ang="0">
                  <a:pos x="394" y="123"/>
                </a:cxn>
                <a:cxn ang="0">
                  <a:pos x="407" y="154"/>
                </a:cxn>
                <a:cxn ang="0">
                  <a:pos x="443" y="148"/>
                </a:cxn>
                <a:cxn ang="0">
                  <a:pos x="464" y="135"/>
                </a:cxn>
                <a:cxn ang="0">
                  <a:pos x="462" y="102"/>
                </a:cxn>
                <a:cxn ang="0">
                  <a:pos x="460" y="76"/>
                </a:cxn>
                <a:cxn ang="0">
                  <a:pos x="485" y="74"/>
                </a:cxn>
                <a:cxn ang="0">
                  <a:pos x="489" y="108"/>
                </a:cxn>
                <a:cxn ang="0">
                  <a:pos x="512" y="123"/>
                </a:cxn>
                <a:cxn ang="0">
                  <a:pos x="559" y="95"/>
                </a:cxn>
                <a:cxn ang="0">
                  <a:pos x="559" y="47"/>
                </a:cxn>
                <a:cxn ang="0">
                  <a:pos x="565" y="28"/>
                </a:cxn>
                <a:cxn ang="0">
                  <a:pos x="582" y="28"/>
                </a:cxn>
                <a:cxn ang="0">
                  <a:pos x="588" y="89"/>
                </a:cxn>
                <a:cxn ang="0">
                  <a:pos x="597" y="106"/>
                </a:cxn>
                <a:cxn ang="0">
                  <a:pos x="616" y="91"/>
                </a:cxn>
                <a:cxn ang="0">
                  <a:pos x="618" y="42"/>
                </a:cxn>
                <a:cxn ang="0">
                  <a:pos x="639" y="0"/>
                </a:cxn>
                <a:cxn ang="0">
                  <a:pos x="639" y="0"/>
                </a:cxn>
              </a:cxnLst>
              <a:rect l="0" t="0" r="r" b="b"/>
              <a:pathLst>
                <a:path w="662" h="437">
                  <a:moveTo>
                    <a:pt x="639" y="0"/>
                  </a:moveTo>
                  <a:lnTo>
                    <a:pt x="654" y="21"/>
                  </a:lnTo>
                  <a:lnTo>
                    <a:pt x="651" y="51"/>
                  </a:lnTo>
                  <a:lnTo>
                    <a:pt x="658" y="108"/>
                  </a:lnTo>
                  <a:lnTo>
                    <a:pt x="662" y="125"/>
                  </a:lnTo>
                  <a:lnTo>
                    <a:pt x="466" y="171"/>
                  </a:lnTo>
                  <a:lnTo>
                    <a:pt x="284" y="253"/>
                  </a:lnTo>
                  <a:lnTo>
                    <a:pt x="139" y="331"/>
                  </a:lnTo>
                  <a:lnTo>
                    <a:pt x="71" y="382"/>
                  </a:lnTo>
                  <a:lnTo>
                    <a:pt x="4" y="437"/>
                  </a:lnTo>
                  <a:lnTo>
                    <a:pt x="0" y="405"/>
                  </a:lnTo>
                  <a:lnTo>
                    <a:pt x="33" y="374"/>
                  </a:lnTo>
                  <a:lnTo>
                    <a:pt x="65" y="342"/>
                  </a:lnTo>
                  <a:lnTo>
                    <a:pt x="56" y="302"/>
                  </a:lnTo>
                  <a:lnTo>
                    <a:pt x="37" y="260"/>
                  </a:lnTo>
                  <a:lnTo>
                    <a:pt x="21" y="216"/>
                  </a:lnTo>
                  <a:lnTo>
                    <a:pt x="67" y="256"/>
                  </a:lnTo>
                  <a:lnTo>
                    <a:pt x="95" y="313"/>
                  </a:lnTo>
                  <a:lnTo>
                    <a:pt x="113" y="285"/>
                  </a:lnTo>
                  <a:lnTo>
                    <a:pt x="97" y="249"/>
                  </a:lnTo>
                  <a:lnTo>
                    <a:pt x="86" y="173"/>
                  </a:lnTo>
                  <a:lnTo>
                    <a:pt x="149" y="289"/>
                  </a:lnTo>
                  <a:lnTo>
                    <a:pt x="183" y="262"/>
                  </a:lnTo>
                  <a:lnTo>
                    <a:pt x="172" y="224"/>
                  </a:lnTo>
                  <a:lnTo>
                    <a:pt x="172" y="194"/>
                  </a:lnTo>
                  <a:lnTo>
                    <a:pt x="200" y="215"/>
                  </a:lnTo>
                  <a:lnTo>
                    <a:pt x="213" y="251"/>
                  </a:lnTo>
                  <a:lnTo>
                    <a:pt x="248" y="235"/>
                  </a:lnTo>
                  <a:lnTo>
                    <a:pt x="242" y="159"/>
                  </a:lnTo>
                  <a:lnTo>
                    <a:pt x="263" y="184"/>
                  </a:lnTo>
                  <a:lnTo>
                    <a:pt x="270" y="222"/>
                  </a:lnTo>
                  <a:lnTo>
                    <a:pt x="310" y="197"/>
                  </a:lnTo>
                  <a:lnTo>
                    <a:pt x="305" y="154"/>
                  </a:lnTo>
                  <a:lnTo>
                    <a:pt x="289" y="102"/>
                  </a:lnTo>
                  <a:lnTo>
                    <a:pt x="293" y="85"/>
                  </a:lnTo>
                  <a:lnTo>
                    <a:pt x="314" y="97"/>
                  </a:lnTo>
                  <a:lnTo>
                    <a:pt x="339" y="178"/>
                  </a:lnTo>
                  <a:lnTo>
                    <a:pt x="371" y="167"/>
                  </a:lnTo>
                  <a:lnTo>
                    <a:pt x="371" y="137"/>
                  </a:lnTo>
                  <a:lnTo>
                    <a:pt x="358" y="68"/>
                  </a:lnTo>
                  <a:lnTo>
                    <a:pt x="384" y="85"/>
                  </a:lnTo>
                  <a:lnTo>
                    <a:pt x="394" y="123"/>
                  </a:lnTo>
                  <a:lnTo>
                    <a:pt x="407" y="154"/>
                  </a:lnTo>
                  <a:lnTo>
                    <a:pt x="443" y="148"/>
                  </a:lnTo>
                  <a:lnTo>
                    <a:pt x="464" y="135"/>
                  </a:lnTo>
                  <a:lnTo>
                    <a:pt x="462" y="102"/>
                  </a:lnTo>
                  <a:lnTo>
                    <a:pt x="460" y="76"/>
                  </a:lnTo>
                  <a:lnTo>
                    <a:pt x="485" y="74"/>
                  </a:lnTo>
                  <a:lnTo>
                    <a:pt x="489" y="108"/>
                  </a:lnTo>
                  <a:lnTo>
                    <a:pt x="512" y="123"/>
                  </a:lnTo>
                  <a:lnTo>
                    <a:pt x="559" y="95"/>
                  </a:lnTo>
                  <a:lnTo>
                    <a:pt x="559" y="47"/>
                  </a:lnTo>
                  <a:lnTo>
                    <a:pt x="565" y="28"/>
                  </a:lnTo>
                  <a:lnTo>
                    <a:pt x="582" y="28"/>
                  </a:lnTo>
                  <a:lnTo>
                    <a:pt x="588" y="89"/>
                  </a:lnTo>
                  <a:lnTo>
                    <a:pt x="597" y="106"/>
                  </a:lnTo>
                  <a:lnTo>
                    <a:pt x="616" y="91"/>
                  </a:lnTo>
                  <a:lnTo>
                    <a:pt x="618" y="42"/>
                  </a:lnTo>
                  <a:lnTo>
                    <a:pt x="639" y="0"/>
                  </a:lnTo>
                  <a:lnTo>
                    <a:pt x="6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88" name="Freeform 400"/>
            <p:cNvSpPr>
              <a:spLocks/>
            </p:cNvSpPr>
            <p:nvPr/>
          </p:nvSpPr>
          <p:spPr bwMode="auto">
            <a:xfrm>
              <a:off x="2764" y="1565"/>
              <a:ext cx="73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" y="25"/>
                </a:cxn>
                <a:cxn ang="0">
                  <a:pos x="55" y="78"/>
                </a:cxn>
                <a:cxn ang="0">
                  <a:pos x="86" y="162"/>
                </a:cxn>
                <a:cxn ang="0">
                  <a:pos x="112" y="261"/>
                </a:cxn>
                <a:cxn ang="0">
                  <a:pos x="146" y="312"/>
                </a:cxn>
                <a:cxn ang="0">
                  <a:pos x="146" y="373"/>
                </a:cxn>
                <a:cxn ang="0">
                  <a:pos x="141" y="388"/>
                </a:cxn>
                <a:cxn ang="0">
                  <a:pos x="124" y="380"/>
                </a:cxn>
                <a:cxn ang="0">
                  <a:pos x="118" y="339"/>
                </a:cxn>
                <a:cxn ang="0">
                  <a:pos x="116" y="310"/>
                </a:cxn>
                <a:cxn ang="0">
                  <a:pos x="97" y="285"/>
                </a:cxn>
                <a:cxn ang="0">
                  <a:pos x="93" y="230"/>
                </a:cxn>
                <a:cxn ang="0">
                  <a:pos x="59" y="131"/>
                </a:cxn>
                <a:cxn ang="0">
                  <a:pos x="30" y="4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6" h="388">
                  <a:moveTo>
                    <a:pt x="0" y="0"/>
                  </a:moveTo>
                  <a:lnTo>
                    <a:pt x="51" y="25"/>
                  </a:lnTo>
                  <a:lnTo>
                    <a:pt x="55" y="78"/>
                  </a:lnTo>
                  <a:lnTo>
                    <a:pt x="86" y="162"/>
                  </a:lnTo>
                  <a:lnTo>
                    <a:pt x="112" y="261"/>
                  </a:lnTo>
                  <a:lnTo>
                    <a:pt x="146" y="312"/>
                  </a:lnTo>
                  <a:lnTo>
                    <a:pt x="146" y="373"/>
                  </a:lnTo>
                  <a:lnTo>
                    <a:pt x="141" y="388"/>
                  </a:lnTo>
                  <a:lnTo>
                    <a:pt x="124" y="380"/>
                  </a:lnTo>
                  <a:lnTo>
                    <a:pt x="118" y="339"/>
                  </a:lnTo>
                  <a:lnTo>
                    <a:pt x="116" y="310"/>
                  </a:lnTo>
                  <a:lnTo>
                    <a:pt x="97" y="285"/>
                  </a:lnTo>
                  <a:lnTo>
                    <a:pt x="93" y="230"/>
                  </a:lnTo>
                  <a:lnTo>
                    <a:pt x="59" y="131"/>
                  </a:lnTo>
                  <a:lnTo>
                    <a:pt x="30" y="4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89" name="Freeform 401"/>
            <p:cNvSpPr>
              <a:spLocks/>
            </p:cNvSpPr>
            <p:nvPr/>
          </p:nvSpPr>
          <p:spPr bwMode="auto">
            <a:xfrm>
              <a:off x="2003" y="1575"/>
              <a:ext cx="331" cy="17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1" y="35"/>
                </a:cxn>
                <a:cxn ang="0">
                  <a:pos x="67" y="78"/>
                </a:cxn>
                <a:cxn ang="0">
                  <a:pos x="103" y="67"/>
                </a:cxn>
                <a:cxn ang="0">
                  <a:pos x="133" y="40"/>
                </a:cxn>
                <a:cxn ang="0">
                  <a:pos x="139" y="88"/>
                </a:cxn>
                <a:cxn ang="0">
                  <a:pos x="168" y="88"/>
                </a:cxn>
                <a:cxn ang="0">
                  <a:pos x="177" y="50"/>
                </a:cxn>
                <a:cxn ang="0">
                  <a:pos x="196" y="80"/>
                </a:cxn>
                <a:cxn ang="0">
                  <a:pos x="202" y="99"/>
                </a:cxn>
                <a:cxn ang="0">
                  <a:pos x="225" y="103"/>
                </a:cxn>
                <a:cxn ang="0">
                  <a:pos x="236" y="6"/>
                </a:cxn>
                <a:cxn ang="0">
                  <a:pos x="257" y="23"/>
                </a:cxn>
                <a:cxn ang="0">
                  <a:pos x="255" y="61"/>
                </a:cxn>
                <a:cxn ang="0">
                  <a:pos x="253" y="99"/>
                </a:cxn>
                <a:cxn ang="0">
                  <a:pos x="278" y="116"/>
                </a:cxn>
                <a:cxn ang="0">
                  <a:pos x="312" y="15"/>
                </a:cxn>
                <a:cxn ang="0">
                  <a:pos x="312" y="131"/>
                </a:cxn>
                <a:cxn ang="0">
                  <a:pos x="337" y="131"/>
                </a:cxn>
                <a:cxn ang="0">
                  <a:pos x="356" y="84"/>
                </a:cxn>
                <a:cxn ang="0">
                  <a:pos x="377" y="99"/>
                </a:cxn>
                <a:cxn ang="0">
                  <a:pos x="369" y="150"/>
                </a:cxn>
                <a:cxn ang="0">
                  <a:pos x="409" y="141"/>
                </a:cxn>
                <a:cxn ang="0">
                  <a:pos x="439" y="103"/>
                </a:cxn>
                <a:cxn ang="0">
                  <a:pos x="447" y="126"/>
                </a:cxn>
                <a:cxn ang="0">
                  <a:pos x="436" y="150"/>
                </a:cxn>
                <a:cxn ang="0">
                  <a:pos x="449" y="196"/>
                </a:cxn>
                <a:cxn ang="0">
                  <a:pos x="472" y="202"/>
                </a:cxn>
                <a:cxn ang="0">
                  <a:pos x="489" y="181"/>
                </a:cxn>
                <a:cxn ang="0">
                  <a:pos x="504" y="152"/>
                </a:cxn>
                <a:cxn ang="0">
                  <a:pos x="529" y="141"/>
                </a:cxn>
                <a:cxn ang="0">
                  <a:pos x="527" y="240"/>
                </a:cxn>
                <a:cxn ang="0">
                  <a:pos x="567" y="185"/>
                </a:cxn>
                <a:cxn ang="0">
                  <a:pos x="586" y="166"/>
                </a:cxn>
                <a:cxn ang="0">
                  <a:pos x="582" y="251"/>
                </a:cxn>
                <a:cxn ang="0">
                  <a:pos x="626" y="211"/>
                </a:cxn>
                <a:cxn ang="0">
                  <a:pos x="645" y="204"/>
                </a:cxn>
                <a:cxn ang="0">
                  <a:pos x="647" y="225"/>
                </a:cxn>
                <a:cxn ang="0">
                  <a:pos x="595" y="295"/>
                </a:cxn>
                <a:cxn ang="0">
                  <a:pos x="630" y="274"/>
                </a:cxn>
                <a:cxn ang="0">
                  <a:pos x="664" y="257"/>
                </a:cxn>
                <a:cxn ang="0">
                  <a:pos x="645" y="301"/>
                </a:cxn>
                <a:cxn ang="0">
                  <a:pos x="618" y="341"/>
                </a:cxn>
                <a:cxn ang="0">
                  <a:pos x="559" y="304"/>
                </a:cxn>
                <a:cxn ang="0">
                  <a:pos x="504" y="266"/>
                </a:cxn>
                <a:cxn ang="0">
                  <a:pos x="447" y="230"/>
                </a:cxn>
                <a:cxn ang="0">
                  <a:pos x="388" y="198"/>
                </a:cxn>
                <a:cxn ang="0">
                  <a:pos x="331" y="168"/>
                </a:cxn>
                <a:cxn ang="0">
                  <a:pos x="270" y="149"/>
                </a:cxn>
                <a:cxn ang="0">
                  <a:pos x="143" y="116"/>
                </a:cxn>
                <a:cxn ang="0">
                  <a:pos x="0" y="105"/>
                </a:cxn>
                <a:cxn ang="0">
                  <a:pos x="15" y="84"/>
                </a:cxn>
                <a:cxn ang="0">
                  <a:pos x="44" y="76"/>
                </a:cxn>
                <a:cxn ang="0">
                  <a:pos x="44" y="73"/>
                </a:cxn>
                <a:cxn ang="0">
                  <a:pos x="29" y="36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664" h="341">
                  <a:moveTo>
                    <a:pt x="50" y="0"/>
                  </a:moveTo>
                  <a:lnTo>
                    <a:pt x="61" y="35"/>
                  </a:lnTo>
                  <a:lnTo>
                    <a:pt x="67" y="78"/>
                  </a:lnTo>
                  <a:lnTo>
                    <a:pt x="103" y="67"/>
                  </a:lnTo>
                  <a:lnTo>
                    <a:pt x="133" y="40"/>
                  </a:lnTo>
                  <a:lnTo>
                    <a:pt x="139" y="88"/>
                  </a:lnTo>
                  <a:lnTo>
                    <a:pt x="168" y="88"/>
                  </a:lnTo>
                  <a:lnTo>
                    <a:pt x="177" y="50"/>
                  </a:lnTo>
                  <a:lnTo>
                    <a:pt x="196" y="80"/>
                  </a:lnTo>
                  <a:lnTo>
                    <a:pt x="202" y="99"/>
                  </a:lnTo>
                  <a:lnTo>
                    <a:pt x="225" y="103"/>
                  </a:lnTo>
                  <a:lnTo>
                    <a:pt x="236" y="6"/>
                  </a:lnTo>
                  <a:lnTo>
                    <a:pt x="257" y="23"/>
                  </a:lnTo>
                  <a:lnTo>
                    <a:pt x="255" y="61"/>
                  </a:lnTo>
                  <a:lnTo>
                    <a:pt x="253" y="99"/>
                  </a:lnTo>
                  <a:lnTo>
                    <a:pt x="278" y="116"/>
                  </a:lnTo>
                  <a:lnTo>
                    <a:pt x="312" y="15"/>
                  </a:lnTo>
                  <a:lnTo>
                    <a:pt x="312" y="131"/>
                  </a:lnTo>
                  <a:lnTo>
                    <a:pt x="337" y="131"/>
                  </a:lnTo>
                  <a:lnTo>
                    <a:pt x="356" y="84"/>
                  </a:lnTo>
                  <a:lnTo>
                    <a:pt x="377" y="99"/>
                  </a:lnTo>
                  <a:lnTo>
                    <a:pt x="369" y="150"/>
                  </a:lnTo>
                  <a:lnTo>
                    <a:pt x="409" y="141"/>
                  </a:lnTo>
                  <a:lnTo>
                    <a:pt x="439" y="103"/>
                  </a:lnTo>
                  <a:lnTo>
                    <a:pt x="447" y="126"/>
                  </a:lnTo>
                  <a:lnTo>
                    <a:pt x="436" y="150"/>
                  </a:lnTo>
                  <a:lnTo>
                    <a:pt x="449" y="196"/>
                  </a:lnTo>
                  <a:lnTo>
                    <a:pt x="472" y="202"/>
                  </a:lnTo>
                  <a:lnTo>
                    <a:pt x="489" y="181"/>
                  </a:lnTo>
                  <a:lnTo>
                    <a:pt x="504" y="152"/>
                  </a:lnTo>
                  <a:lnTo>
                    <a:pt x="529" y="141"/>
                  </a:lnTo>
                  <a:lnTo>
                    <a:pt x="527" y="240"/>
                  </a:lnTo>
                  <a:lnTo>
                    <a:pt x="567" y="185"/>
                  </a:lnTo>
                  <a:lnTo>
                    <a:pt x="586" y="166"/>
                  </a:lnTo>
                  <a:lnTo>
                    <a:pt x="582" y="251"/>
                  </a:lnTo>
                  <a:lnTo>
                    <a:pt x="626" y="211"/>
                  </a:lnTo>
                  <a:lnTo>
                    <a:pt x="645" y="204"/>
                  </a:lnTo>
                  <a:lnTo>
                    <a:pt x="647" y="225"/>
                  </a:lnTo>
                  <a:lnTo>
                    <a:pt x="595" y="295"/>
                  </a:lnTo>
                  <a:lnTo>
                    <a:pt x="630" y="274"/>
                  </a:lnTo>
                  <a:lnTo>
                    <a:pt x="664" y="257"/>
                  </a:lnTo>
                  <a:lnTo>
                    <a:pt x="645" y="301"/>
                  </a:lnTo>
                  <a:lnTo>
                    <a:pt x="618" y="341"/>
                  </a:lnTo>
                  <a:lnTo>
                    <a:pt x="559" y="304"/>
                  </a:lnTo>
                  <a:lnTo>
                    <a:pt x="504" y="266"/>
                  </a:lnTo>
                  <a:lnTo>
                    <a:pt x="447" y="230"/>
                  </a:lnTo>
                  <a:lnTo>
                    <a:pt x="388" y="198"/>
                  </a:lnTo>
                  <a:lnTo>
                    <a:pt x="331" y="168"/>
                  </a:lnTo>
                  <a:lnTo>
                    <a:pt x="270" y="149"/>
                  </a:lnTo>
                  <a:lnTo>
                    <a:pt x="143" y="116"/>
                  </a:lnTo>
                  <a:lnTo>
                    <a:pt x="0" y="105"/>
                  </a:lnTo>
                  <a:lnTo>
                    <a:pt x="15" y="84"/>
                  </a:lnTo>
                  <a:lnTo>
                    <a:pt x="44" y="76"/>
                  </a:lnTo>
                  <a:lnTo>
                    <a:pt x="44" y="73"/>
                  </a:lnTo>
                  <a:lnTo>
                    <a:pt x="29" y="36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90" name="Freeform 402"/>
            <p:cNvSpPr>
              <a:spLocks/>
            </p:cNvSpPr>
            <p:nvPr/>
          </p:nvSpPr>
          <p:spPr bwMode="auto">
            <a:xfrm>
              <a:off x="2005" y="1672"/>
              <a:ext cx="47" cy="98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95" y="76"/>
                </a:cxn>
                <a:cxn ang="0">
                  <a:pos x="91" y="169"/>
                </a:cxn>
                <a:cxn ang="0">
                  <a:pos x="86" y="198"/>
                </a:cxn>
                <a:cxn ang="0">
                  <a:pos x="59" y="179"/>
                </a:cxn>
                <a:cxn ang="0">
                  <a:pos x="55" y="143"/>
                </a:cxn>
                <a:cxn ang="0">
                  <a:pos x="61" y="71"/>
                </a:cxn>
                <a:cxn ang="0">
                  <a:pos x="63" y="34"/>
                </a:cxn>
                <a:cxn ang="0">
                  <a:pos x="38" y="34"/>
                </a:cxn>
                <a:cxn ang="0">
                  <a:pos x="25" y="145"/>
                </a:cxn>
                <a:cxn ang="0">
                  <a:pos x="0" y="91"/>
                </a:cxn>
                <a:cxn ang="0">
                  <a:pos x="13" y="23"/>
                </a:cxn>
                <a:cxn ang="0">
                  <a:pos x="74" y="0"/>
                </a:cxn>
                <a:cxn ang="0">
                  <a:pos x="74" y="0"/>
                </a:cxn>
              </a:cxnLst>
              <a:rect l="0" t="0" r="r" b="b"/>
              <a:pathLst>
                <a:path w="95" h="198">
                  <a:moveTo>
                    <a:pt x="74" y="0"/>
                  </a:moveTo>
                  <a:lnTo>
                    <a:pt x="95" y="76"/>
                  </a:lnTo>
                  <a:lnTo>
                    <a:pt x="91" y="169"/>
                  </a:lnTo>
                  <a:lnTo>
                    <a:pt x="86" y="198"/>
                  </a:lnTo>
                  <a:lnTo>
                    <a:pt x="59" y="179"/>
                  </a:lnTo>
                  <a:lnTo>
                    <a:pt x="55" y="143"/>
                  </a:lnTo>
                  <a:lnTo>
                    <a:pt x="61" y="71"/>
                  </a:lnTo>
                  <a:lnTo>
                    <a:pt x="63" y="34"/>
                  </a:lnTo>
                  <a:lnTo>
                    <a:pt x="38" y="34"/>
                  </a:lnTo>
                  <a:lnTo>
                    <a:pt x="25" y="145"/>
                  </a:lnTo>
                  <a:lnTo>
                    <a:pt x="0" y="91"/>
                  </a:lnTo>
                  <a:lnTo>
                    <a:pt x="13" y="23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91" name="Freeform 403"/>
            <p:cNvSpPr>
              <a:spLocks/>
            </p:cNvSpPr>
            <p:nvPr/>
          </p:nvSpPr>
          <p:spPr bwMode="auto">
            <a:xfrm>
              <a:off x="1654" y="1710"/>
              <a:ext cx="17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4" y="36"/>
                </a:cxn>
                <a:cxn ang="0">
                  <a:pos x="26" y="53"/>
                </a:cxn>
                <a:cxn ang="0">
                  <a:pos x="3" y="3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4" h="53">
                  <a:moveTo>
                    <a:pt x="0" y="0"/>
                  </a:moveTo>
                  <a:lnTo>
                    <a:pt x="34" y="36"/>
                  </a:lnTo>
                  <a:lnTo>
                    <a:pt x="26" y="53"/>
                  </a:lnTo>
                  <a:lnTo>
                    <a:pt x="3" y="3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92" name="Freeform 404"/>
            <p:cNvSpPr>
              <a:spLocks/>
            </p:cNvSpPr>
            <p:nvPr/>
          </p:nvSpPr>
          <p:spPr bwMode="auto">
            <a:xfrm>
              <a:off x="2070" y="1730"/>
              <a:ext cx="769" cy="1563"/>
            </a:xfrm>
            <a:custGeom>
              <a:avLst/>
              <a:gdLst/>
              <a:ahLst/>
              <a:cxnLst>
                <a:cxn ang="0">
                  <a:pos x="572" y="86"/>
                </a:cxn>
                <a:cxn ang="0">
                  <a:pos x="586" y="118"/>
                </a:cxn>
                <a:cxn ang="0">
                  <a:pos x="626" y="162"/>
                </a:cxn>
                <a:cxn ang="0">
                  <a:pos x="732" y="148"/>
                </a:cxn>
                <a:cxn ang="0">
                  <a:pos x="713" y="234"/>
                </a:cxn>
                <a:cxn ang="0">
                  <a:pos x="702" y="323"/>
                </a:cxn>
                <a:cxn ang="0">
                  <a:pos x="1306" y="394"/>
                </a:cxn>
                <a:cxn ang="0">
                  <a:pos x="1527" y="527"/>
                </a:cxn>
                <a:cxn ang="0">
                  <a:pos x="1434" y="595"/>
                </a:cxn>
                <a:cxn ang="0">
                  <a:pos x="1238" y="428"/>
                </a:cxn>
                <a:cxn ang="0">
                  <a:pos x="936" y="342"/>
                </a:cxn>
                <a:cxn ang="0">
                  <a:pos x="654" y="449"/>
                </a:cxn>
                <a:cxn ang="0">
                  <a:pos x="468" y="563"/>
                </a:cxn>
                <a:cxn ang="0">
                  <a:pos x="514" y="732"/>
                </a:cxn>
                <a:cxn ang="0">
                  <a:pos x="707" y="979"/>
                </a:cxn>
                <a:cxn ang="0">
                  <a:pos x="841" y="1150"/>
                </a:cxn>
                <a:cxn ang="0">
                  <a:pos x="1097" y="1393"/>
                </a:cxn>
                <a:cxn ang="0">
                  <a:pos x="974" y="1593"/>
                </a:cxn>
                <a:cxn ang="0">
                  <a:pos x="1033" y="1768"/>
                </a:cxn>
                <a:cxn ang="0">
                  <a:pos x="745" y="2023"/>
                </a:cxn>
                <a:cxn ang="0">
                  <a:pos x="939" y="2262"/>
                </a:cxn>
                <a:cxn ang="0">
                  <a:pos x="846" y="2597"/>
                </a:cxn>
                <a:cxn ang="0">
                  <a:pos x="1004" y="2853"/>
                </a:cxn>
                <a:cxn ang="0">
                  <a:pos x="854" y="3093"/>
                </a:cxn>
                <a:cxn ang="0">
                  <a:pos x="82" y="3083"/>
                </a:cxn>
                <a:cxn ang="0">
                  <a:pos x="169" y="3070"/>
                </a:cxn>
                <a:cxn ang="0">
                  <a:pos x="861" y="3000"/>
                </a:cxn>
                <a:cxn ang="0">
                  <a:pos x="896" y="2747"/>
                </a:cxn>
                <a:cxn ang="0">
                  <a:pos x="861" y="2235"/>
                </a:cxn>
                <a:cxn ang="0">
                  <a:pos x="643" y="1888"/>
                </a:cxn>
                <a:cxn ang="0">
                  <a:pos x="259" y="1808"/>
                </a:cxn>
                <a:cxn ang="0">
                  <a:pos x="987" y="1728"/>
                </a:cxn>
                <a:cxn ang="0">
                  <a:pos x="909" y="1572"/>
                </a:cxn>
                <a:cxn ang="0">
                  <a:pos x="801" y="1454"/>
                </a:cxn>
                <a:cxn ang="0">
                  <a:pos x="379" y="1416"/>
                </a:cxn>
                <a:cxn ang="0">
                  <a:pos x="149" y="1382"/>
                </a:cxn>
                <a:cxn ang="0">
                  <a:pos x="905" y="1386"/>
                </a:cxn>
                <a:cxn ang="0">
                  <a:pos x="1015" y="1359"/>
                </a:cxn>
                <a:cxn ang="0">
                  <a:pos x="0" y="1363"/>
                </a:cxn>
                <a:cxn ang="0">
                  <a:pos x="361" y="1287"/>
                </a:cxn>
                <a:cxn ang="0">
                  <a:pos x="650" y="1080"/>
                </a:cxn>
                <a:cxn ang="0">
                  <a:pos x="774" y="1257"/>
                </a:cxn>
                <a:cxn ang="0">
                  <a:pos x="711" y="1059"/>
                </a:cxn>
                <a:cxn ang="0">
                  <a:pos x="580" y="859"/>
                </a:cxn>
                <a:cxn ang="0">
                  <a:pos x="352" y="730"/>
                </a:cxn>
                <a:cxn ang="0">
                  <a:pos x="118" y="660"/>
                </a:cxn>
                <a:cxn ang="0">
                  <a:pos x="405" y="536"/>
                </a:cxn>
                <a:cxn ang="0">
                  <a:pos x="506" y="460"/>
                </a:cxn>
                <a:cxn ang="0">
                  <a:pos x="690" y="397"/>
                </a:cxn>
                <a:cxn ang="0">
                  <a:pos x="590" y="162"/>
                </a:cxn>
                <a:cxn ang="0">
                  <a:pos x="599" y="0"/>
                </a:cxn>
              </a:cxnLst>
              <a:rect l="0" t="0" r="r" b="b"/>
              <a:pathLst>
                <a:path w="1538" h="3127">
                  <a:moveTo>
                    <a:pt x="599" y="0"/>
                  </a:moveTo>
                  <a:lnTo>
                    <a:pt x="601" y="21"/>
                  </a:lnTo>
                  <a:lnTo>
                    <a:pt x="576" y="44"/>
                  </a:lnTo>
                  <a:lnTo>
                    <a:pt x="572" y="86"/>
                  </a:lnTo>
                  <a:lnTo>
                    <a:pt x="607" y="67"/>
                  </a:lnTo>
                  <a:lnTo>
                    <a:pt x="645" y="57"/>
                  </a:lnTo>
                  <a:lnTo>
                    <a:pt x="620" y="89"/>
                  </a:lnTo>
                  <a:lnTo>
                    <a:pt x="586" y="118"/>
                  </a:lnTo>
                  <a:lnTo>
                    <a:pt x="628" y="118"/>
                  </a:lnTo>
                  <a:lnTo>
                    <a:pt x="673" y="101"/>
                  </a:lnTo>
                  <a:lnTo>
                    <a:pt x="654" y="133"/>
                  </a:lnTo>
                  <a:lnTo>
                    <a:pt x="626" y="162"/>
                  </a:lnTo>
                  <a:lnTo>
                    <a:pt x="673" y="162"/>
                  </a:lnTo>
                  <a:lnTo>
                    <a:pt x="723" y="131"/>
                  </a:lnTo>
                  <a:lnTo>
                    <a:pt x="740" y="133"/>
                  </a:lnTo>
                  <a:lnTo>
                    <a:pt x="732" y="148"/>
                  </a:lnTo>
                  <a:lnTo>
                    <a:pt x="692" y="179"/>
                  </a:lnTo>
                  <a:lnTo>
                    <a:pt x="664" y="226"/>
                  </a:lnTo>
                  <a:lnTo>
                    <a:pt x="726" y="202"/>
                  </a:lnTo>
                  <a:lnTo>
                    <a:pt x="713" y="234"/>
                  </a:lnTo>
                  <a:lnTo>
                    <a:pt x="690" y="257"/>
                  </a:lnTo>
                  <a:lnTo>
                    <a:pt x="745" y="240"/>
                  </a:lnTo>
                  <a:lnTo>
                    <a:pt x="719" y="281"/>
                  </a:lnTo>
                  <a:lnTo>
                    <a:pt x="702" y="323"/>
                  </a:lnTo>
                  <a:lnTo>
                    <a:pt x="806" y="293"/>
                  </a:lnTo>
                  <a:lnTo>
                    <a:pt x="915" y="278"/>
                  </a:lnTo>
                  <a:lnTo>
                    <a:pt x="1130" y="312"/>
                  </a:lnTo>
                  <a:lnTo>
                    <a:pt x="1306" y="394"/>
                  </a:lnTo>
                  <a:lnTo>
                    <a:pt x="1384" y="458"/>
                  </a:lnTo>
                  <a:lnTo>
                    <a:pt x="1451" y="530"/>
                  </a:lnTo>
                  <a:lnTo>
                    <a:pt x="1500" y="532"/>
                  </a:lnTo>
                  <a:lnTo>
                    <a:pt x="1527" y="527"/>
                  </a:lnTo>
                  <a:lnTo>
                    <a:pt x="1538" y="553"/>
                  </a:lnTo>
                  <a:lnTo>
                    <a:pt x="1519" y="584"/>
                  </a:lnTo>
                  <a:lnTo>
                    <a:pt x="1493" y="608"/>
                  </a:lnTo>
                  <a:lnTo>
                    <a:pt x="1434" y="595"/>
                  </a:lnTo>
                  <a:lnTo>
                    <a:pt x="1363" y="529"/>
                  </a:lnTo>
                  <a:lnTo>
                    <a:pt x="1331" y="491"/>
                  </a:lnTo>
                  <a:lnTo>
                    <a:pt x="1285" y="464"/>
                  </a:lnTo>
                  <a:lnTo>
                    <a:pt x="1238" y="428"/>
                  </a:lnTo>
                  <a:lnTo>
                    <a:pt x="1185" y="401"/>
                  </a:lnTo>
                  <a:lnTo>
                    <a:pt x="1128" y="369"/>
                  </a:lnTo>
                  <a:lnTo>
                    <a:pt x="1067" y="354"/>
                  </a:lnTo>
                  <a:lnTo>
                    <a:pt x="936" y="342"/>
                  </a:lnTo>
                  <a:lnTo>
                    <a:pt x="820" y="356"/>
                  </a:lnTo>
                  <a:lnTo>
                    <a:pt x="749" y="428"/>
                  </a:lnTo>
                  <a:lnTo>
                    <a:pt x="704" y="454"/>
                  </a:lnTo>
                  <a:lnTo>
                    <a:pt x="654" y="449"/>
                  </a:lnTo>
                  <a:lnTo>
                    <a:pt x="578" y="483"/>
                  </a:lnTo>
                  <a:lnTo>
                    <a:pt x="527" y="536"/>
                  </a:lnTo>
                  <a:lnTo>
                    <a:pt x="502" y="561"/>
                  </a:lnTo>
                  <a:lnTo>
                    <a:pt x="468" y="563"/>
                  </a:lnTo>
                  <a:lnTo>
                    <a:pt x="445" y="645"/>
                  </a:lnTo>
                  <a:lnTo>
                    <a:pt x="455" y="684"/>
                  </a:lnTo>
                  <a:lnTo>
                    <a:pt x="489" y="705"/>
                  </a:lnTo>
                  <a:lnTo>
                    <a:pt x="514" y="732"/>
                  </a:lnTo>
                  <a:lnTo>
                    <a:pt x="542" y="753"/>
                  </a:lnTo>
                  <a:lnTo>
                    <a:pt x="601" y="804"/>
                  </a:lnTo>
                  <a:lnTo>
                    <a:pt x="673" y="916"/>
                  </a:lnTo>
                  <a:lnTo>
                    <a:pt x="707" y="979"/>
                  </a:lnTo>
                  <a:lnTo>
                    <a:pt x="734" y="1006"/>
                  </a:lnTo>
                  <a:lnTo>
                    <a:pt x="766" y="1028"/>
                  </a:lnTo>
                  <a:lnTo>
                    <a:pt x="791" y="1053"/>
                  </a:lnTo>
                  <a:lnTo>
                    <a:pt x="841" y="1150"/>
                  </a:lnTo>
                  <a:lnTo>
                    <a:pt x="867" y="1255"/>
                  </a:lnTo>
                  <a:lnTo>
                    <a:pt x="998" y="1274"/>
                  </a:lnTo>
                  <a:lnTo>
                    <a:pt x="1110" y="1340"/>
                  </a:lnTo>
                  <a:lnTo>
                    <a:pt x="1097" y="1393"/>
                  </a:lnTo>
                  <a:lnTo>
                    <a:pt x="1063" y="1437"/>
                  </a:lnTo>
                  <a:lnTo>
                    <a:pt x="1015" y="1469"/>
                  </a:lnTo>
                  <a:lnTo>
                    <a:pt x="966" y="1494"/>
                  </a:lnTo>
                  <a:lnTo>
                    <a:pt x="974" y="1593"/>
                  </a:lnTo>
                  <a:lnTo>
                    <a:pt x="995" y="1639"/>
                  </a:lnTo>
                  <a:lnTo>
                    <a:pt x="1034" y="1677"/>
                  </a:lnTo>
                  <a:lnTo>
                    <a:pt x="1050" y="1724"/>
                  </a:lnTo>
                  <a:lnTo>
                    <a:pt x="1033" y="1768"/>
                  </a:lnTo>
                  <a:lnTo>
                    <a:pt x="995" y="1800"/>
                  </a:lnTo>
                  <a:lnTo>
                    <a:pt x="947" y="1812"/>
                  </a:lnTo>
                  <a:lnTo>
                    <a:pt x="780" y="1914"/>
                  </a:lnTo>
                  <a:lnTo>
                    <a:pt x="745" y="2023"/>
                  </a:lnTo>
                  <a:lnTo>
                    <a:pt x="774" y="2064"/>
                  </a:lnTo>
                  <a:lnTo>
                    <a:pt x="808" y="2102"/>
                  </a:lnTo>
                  <a:lnTo>
                    <a:pt x="882" y="2180"/>
                  </a:lnTo>
                  <a:lnTo>
                    <a:pt x="939" y="2262"/>
                  </a:lnTo>
                  <a:lnTo>
                    <a:pt x="957" y="2361"/>
                  </a:lnTo>
                  <a:lnTo>
                    <a:pt x="932" y="2422"/>
                  </a:lnTo>
                  <a:lnTo>
                    <a:pt x="903" y="2479"/>
                  </a:lnTo>
                  <a:lnTo>
                    <a:pt x="846" y="2597"/>
                  </a:lnTo>
                  <a:lnTo>
                    <a:pt x="867" y="2648"/>
                  </a:lnTo>
                  <a:lnTo>
                    <a:pt x="905" y="2690"/>
                  </a:lnTo>
                  <a:lnTo>
                    <a:pt x="979" y="2781"/>
                  </a:lnTo>
                  <a:lnTo>
                    <a:pt x="1004" y="2853"/>
                  </a:lnTo>
                  <a:lnTo>
                    <a:pt x="1000" y="2929"/>
                  </a:lnTo>
                  <a:lnTo>
                    <a:pt x="968" y="2998"/>
                  </a:lnTo>
                  <a:lnTo>
                    <a:pt x="911" y="3059"/>
                  </a:lnTo>
                  <a:lnTo>
                    <a:pt x="854" y="3093"/>
                  </a:lnTo>
                  <a:lnTo>
                    <a:pt x="793" y="3114"/>
                  </a:lnTo>
                  <a:lnTo>
                    <a:pt x="660" y="3127"/>
                  </a:lnTo>
                  <a:lnTo>
                    <a:pt x="152" y="3098"/>
                  </a:lnTo>
                  <a:lnTo>
                    <a:pt x="82" y="3083"/>
                  </a:lnTo>
                  <a:lnTo>
                    <a:pt x="65" y="3057"/>
                  </a:lnTo>
                  <a:lnTo>
                    <a:pt x="86" y="3041"/>
                  </a:lnTo>
                  <a:lnTo>
                    <a:pt x="122" y="3066"/>
                  </a:lnTo>
                  <a:lnTo>
                    <a:pt x="169" y="3070"/>
                  </a:lnTo>
                  <a:lnTo>
                    <a:pt x="264" y="3083"/>
                  </a:lnTo>
                  <a:lnTo>
                    <a:pt x="538" y="3097"/>
                  </a:lnTo>
                  <a:lnTo>
                    <a:pt x="803" y="3055"/>
                  </a:lnTo>
                  <a:lnTo>
                    <a:pt x="861" y="3000"/>
                  </a:lnTo>
                  <a:lnTo>
                    <a:pt x="917" y="2945"/>
                  </a:lnTo>
                  <a:lnTo>
                    <a:pt x="949" y="2882"/>
                  </a:lnTo>
                  <a:lnTo>
                    <a:pt x="936" y="2804"/>
                  </a:lnTo>
                  <a:lnTo>
                    <a:pt x="896" y="2747"/>
                  </a:lnTo>
                  <a:lnTo>
                    <a:pt x="839" y="2697"/>
                  </a:lnTo>
                  <a:lnTo>
                    <a:pt x="797" y="2644"/>
                  </a:lnTo>
                  <a:lnTo>
                    <a:pt x="803" y="2574"/>
                  </a:lnTo>
                  <a:lnTo>
                    <a:pt x="861" y="2235"/>
                  </a:lnTo>
                  <a:lnTo>
                    <a:pt x="801" y="2175"/>
                  </a:lnTo>
                  <a:lnTo>
                    <a:pt x="738" y="2120"/>
                  </a:lnTo>
                  <a:lnTo>
                    <a:pt x="654" y="1988"/>
                  </a:lnTo>
                  <a:lnTo>
                    <a:pt x="643" y="1888"/>
                  </a:lnTo>
                  <a:lnTo>
                    <a:pt x="633" y="1844"/>
                  </a:lnTo>
                  <a:lnTo>
                    <a:pt x="591" y="1831"/>
                  </a:lnTo>
                  <a:lnTo>
                    <a:pt x="297" y="1808"/>
                  </a:lnTo>
                  <a:lnTo>
                    <a:pt x="259" y="1808"/>
                  </a:lnTo>
                  <a:lnTo>
                    <a:pt x="327" y="1781"/>
                  </a:lnTo>
                  <a:lnTo>
                    <a:pt x="409" y="1777"/>
                  </a:lnTo>
                  <a:lnTo>
                    <a:pt x="964" y="1741"/>
                  </a:lnTo>
                  <a:lnTo>
                    <a:pt x="987" y="1728"/>
                  </a:lnTo>
                  <a:lnTo>
                    <a:pt x="981" y="1707"/>
                  </a:lnTo>
                  <a:lnTo>
                    <a:pt x="947" y="1665"/>
                  </a:lnTo>
                  <a:lnTo>
                    <a:pt x="934" y="1618"/>
                  </a:lnTo>
                  <a:lnTo>
                    <a:pt x="909" y="1572"/>
                  </a:lnTo>
                  <a:lnTo>
                    <a:pt x="873" y="1536"/>
                  </a:lnTo>
                  <a:lnTo>
                    <a:pt x="823" y="1521"/>
                  </a:lnTo>
                  <a:lnTo>
                    <a:pt x="793" y="1490"/>
                  </a:lnTo>
                  <a:lnTo>
                    <a:pt x="801" y="1454"/>
                  </a:lnTo>
                  <a:lnTo>
                    <a:pt x="681" y="1403"/>
                  </a:lnTo>
                  <a:lnTo>
                    <a:pt x="420" y="1411"/>
                  </a:lnTo>
                  <a:lnTo>
                    <a:pt x="401" y="1445"/>
                  </a:lnTo>
                  <a:lnTo>
                    <a:pt x="379" y="1416"/>
                  </a:lnTo>
                  <a:lnTo>
                    <a:pt x="53" y="1447"/>
                  </a:lnTo>
                  <a:lnTo>
                    <a:pt x="38" y="1416"/>
                  </a:lnTo>
                  <a:lnTo>
                    <a:pt x="67" y="1399"/>
                  </a:lnTo>
                  <a:lnTo>
                    <a:pt x="149" y="1382"/>
                  </a:lnTo>
                  <a:lnTo>
                    <a:pt x="453" y="1342"/>
                  </a:lnTo>
                  <a:lnTo>
                    <a:pt x="768" y="1338"/>
                  </a:lnTo>
                  <a:lnTo>
                    <a:pt x="856" y="1336"/>
                  </a:lnTo>
                  <a:lnTo>
                    <a:pt x="905" y="1386"/>
                  </a:lnTo>
                  <a:lnTo>
                    <a:pt x="918" y="1439"/>
                  </a:lnTo>
                  <a:lnTo>
                    <a:pt x="960" y="1439"/>
                  </a:lnTo>
                  <a:lnTo>
                    <a:pt x="1044" y="1392"/>
                  </a:lnTo>
                  <a:lnTo>
                    <a:pt x="1015" y="1359"/>
                  </a:lnTo>
                  <a:lnTo>
                    <a:pt x="974" y="1346"/>
                  </a:lnTo>
                  <a:lnTo>
                    <a:pt x="894" y="1295"/>
                  </a:lnTo>
                  <a:lnTo>
                    <a:pt x="439" y="1295"/>
                  </a:lnTo>
                  <a:lnTo>
                    <a:pt x="0" y="1363"/>
                  </a:lnTo>
                  <a:lnTo>
                    <a:pt x="17" y="1340"/>
                  </a:lnTo>
                  <a:lnTo>
                    <a:pt x="48" y="1333"/>
                  </a:lnTo>
                  <a:lnTo>
                    <a:pt x="114" y="1321"/>
                  </a:lnTo>
                  <a:lnTo>
                    <a:pt x="361" y="1287"/>
                  </a:lnTo>
                  <a:lnTo>
                    <a:pt x="614" y="1268"/>
                  </a:lnTo>
                  <a:lnTo>
                    <a:pt x="601" y="1182"/>
                  </a:lnTo>
                  <a:lnTo>
                    <a:pt x="614" y="1097"/>
                  </a:lnTo>
                  <a:lnTo>
                    <a:pt x="650" y="1080"/>
                  </a:lnTo>
                  <a:lnTo>
                    <a:pt x="681" y="1097"/>
                  </a:lnTo>
                  <a:lnTo>
                    <a:pt x="717" y="1169"/>
                  </a:lnTo>
                  <a:lnTo>
                    <a:pt x="770" y="1194"/>
                  </a:lnTo>
                  <a:lnTo>
                    <a:pt x="774" y="1257"/>
                  </a:lnTo>
                  <a:lnTo>
                    <a:pt x="812" y="1251"/>
                  </a:lnTo>
                  <a:lnTo>
                    <a:pt x="793" y="1181"/>
                  </a:lnTo>
                  <a:lnTo>
                    <a:pt x="757" y="1118"/>
                  </a:lnTo>
                  <a:lnTo>
                    <a:pt x="711" y="1059"/>
                  </a:lnTo>
                  <a:lnTo>
                    <a:pt x="660" y="1000"/>
                  </a:lnTo>
                  <a:lnTo>
                    <a:pt x="641" y="964"/>
                  </a:lnTo>
                  <a:lnTo>
                    <a:pt x="616" y="922"/>
                  </a:lnTo>
                  <a:lnTo>
                    <a:pt x="580" y="859"/>
                  </a:lnTo>
                  <a:lnTo>
                    <a:pt x="529" y="806"/>
                  </a:lnTo>
                  <a:lnTo>
                    <a:pt x="483" y="797"/>
                  </a:lnTo>
                  <a:lnTo>
                    <a:pt x="437" y="766"/>
                  </a:lnTo>
                  <a:lnTo>
                    <a:pt x="352" y="730"/>
                  </a:lnTo>
                  <a:lnTo>
                    <a:pt x="264" y="705"/>
                  </a:lnTo>
                  <a:lnTo>
                    <a:pt x="86" y="692"/>
                  </a:lnTo>
                  <a:lnTo>
                    <a:pt x="90" y="667"/>
                  </a:lnTo>
                  <a:lnTo>
                    <a:pt x="118" y="660"/>
                  </a:lnTo>
                  <a:lnTo>
                    <a:pt x="187" y="660"/>
                  </a:lnTo>
                  <a:lnTo>
                    <a:pt x="379" y="703"/>
                  </a:lnTo>
                  <a:lnTo>
                    <a:pt x="388" y="587"/>
                  </a:lnTo>
                  <a:lnTo>
                    <a:pt x="405" y="536"/>
                  </a:lnTo>
                  <a:lnTo>
                    <a:pt x="445" y="500"/>
                  </a:lnTo>
                  <a:lnTo>
                    <a:pt x="470" y="504"/>
                  </a:lnTo>
                  <a:lnTo>
                    <a:pt x="487" y="483"/>
                  </a:lnTo>
                  <a:lnTo>
                    <a:pt x="506" y="460"/>
                  </a:lnTo>
                  <a:lnTo>
                    <a:pt x="534" y="454"/>
                  </a:lnTo>
                  <a:lnTo>
                    <a:pt x="607" y="418"/>
                  </a:lnTo>
                  <a:lnTo>
                    <a:pt x="681" y="392"/>
                  </a:lnTo>
                  <a:lnTo>
                    <a:pt x="690" y="397"/>
                  </a:lnTo>
                  <a:lnTo>
                    <a:pt x="698" y="361"/>
                  </a:lnTo>
                  <a:lnTo>
                    <a:pt x="692" y="327"/>
                  </a:lnTo>
                  <a:lnTo>
                    <a:pt x="624" y="217"/>
                  </a:lnTo>
                  <a:lnTo>
                    <a:pt x="590" y="162"/>
                  </a:lnTo>
                  <a:lnTo>
                    <a:pt x="544" y="114"/>
                  </a:lnTo>
                  <a:lnTo>
                    <a:pt x="534" y="44"/>
                  </a:lnTo>
                  <a:lnTo>
                    <a:pt x="599" y="0"/>
                  </a:lnTo>
                  <a:lnTo>
                    <a:pt x="5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93" name="Freeform 405"/>
            <p:cNvSpPr>
              <a:spLocks/>
            </p:cNvSpPr>
            <p:nvPr/>
          </p:nvSpPr>
          <p:spPr bwMode="auto">
            <a:xfrm>
              <a:off x="803" y="1739"/>
              <a:ext cx="137" cy="175"/>
            </a:xfrm>
            <a:custGeom>
              <a:avLst/>
              <a:gdLst/>
              <a:ahLst/>
              <a:cxnLst>
                <a:cxn ang="0">
                  <a:pos x="249" y="0"/>
                </a:cxn>
                <a:cxn ang="0">
                  <a:pos x="274" y="10"/>
                </a:cxn>
                <a:cxn ang="0">
                  <a:pos x="205" y="107"/>
                </a:cxn>
                <a:cxn ang="0">
                  <a:pos x="129" y="202"/>
                </a:cxn>
                <a:cxn ang="0">
                  <a:pos x="80" y="276"/>
                </a:cxn>
                <a:cxn ang="0">
                  <a:pos x="51" y="319"/>
                </a:cxn>
                <a:cxn ang="0">
                  <a:pos x="6" y="350"/>
                </a:cxn>
                <a:cxn ang="0">
                  <a:pos x="0" y="331"/>
                </a:cxn>
                <a:cxn ang="0">
                  <a:pos x="21" y="312"/>
                </a:cxn>
                <a:cxn ang="0">
                  <a:pos x="29" y="274"/>
                </a:cxn>
                <a:cxn ang="0">
                  <a:pos x="44" y="243"/>
                </a:cxn>
                <a:cxn ang="0">
                  <a:pos x="70" y="219"/>
                </a:cxn>
                <a:cxn ang="0">
                  <a:pos x="95" y="164"/>
                </a:cxn>
                <a:cxn ang="0">
                  <a:pos x="169" y="63"/>
                </a:cxn>
                <a:cxn ang="0">
                  <a:pos x="203" y="23"/>
                </a:cxn>
                <a:cxn ang="0">
                  <a:pos x="249" y="0"/>
                </a:cxn>
                <a:cxn ang="0">
                  <a:pos x="249" y="0"/>
                </a:cxn>
              </a:cxnLst>
              <a:rect l="0" t="0" r="r" b="b"/>
              <a:pathLst>
                <a:path w="274" h="350">
                  <a:moveTo>
                    <a:pt x="249" y="0"/>
                  </a:moveTo>
                  <a:lnTo>
                    <a:pt x="274" y="10"/>
                  </a:lnTo>
                  <a:lnTo>
                    <a:pt x="205" y="107"/>
                  </a:lnTo>
                  <a:lnTo>
                    <a:pt x="129" y="202"/>
                  </a:lnTo>
                  <a:lnTo>
                    <a:pt x="80" y="276"/>
                  </a:lnTo>
                  <a:lnTo>
                    <a:pt x="51" y="319"/>
                  </a:lnTo>
                  <a:lnTo>
                    <a:pt x="6" y="350"/>
                  </a:lnTo>
                  <a:lnTo>
                    <a:pt x="0" y="331"/>
                  </a:lnTo>
                  <a:lnTo>
                    <a:pt x="21" y="312"/>
                  </a:lnTo>
                  <a:lnTo>
                    <a:pt x="29" y="274"/>
                  </a:lnTo>
                  <a:lnTo>
                    <a:pt x="44" y="243"/>
                  </a:lnTo>
                  <a:lnTo>
                    <a:pt x="70" y="219"/>
                  </a:lnTo>
                  <a:lnTo>
                    <a:pt x="95" y="164"/>
                  </a:lnTo>
                  <a:lnTo>
                    <a:pt x="169" y="63"/>
                  </a:lnTo>
                  <a:lnTo>
                    <a:pt x="203" y="23"/>
                  </a:lnTo>
                  <a:lnTo>
                    <a:pt x="249" y="0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94" name="Freeform 406"/>
            <p:cNvSpPr>
              <a:spLocks/>
            </p:cNvSpPr>
            <p:nvPr/>
          </p:nvSpPr>
          <p:spPr bwMode="auto">
            <a:xfrm>
              <a:off x="1628" y="1751"/>
              <a:ext cx="757" cy="382"/>
            </a:xfrm>
            <a:custGeom>
              <a:avLst/>
              <a:gdLst/>
              <a:ahLst/>
              <a:cxnLst>
                <a:cxn ang="0">
                  <a:pos x="1380" y="83"/>
                </a:cxn>
                <a:cxn ang="0">
                  <a:pos x="1470" y="207"/>
                </a:cxn>
                <a:cxn ang="0">
                  <a:pos x="1472" y="350"/>
                </a:cxn>
                <a:cxn ang="0">
                  <a:pos x="1430" y="279"/>
                </a:cxn>
                <a:cxn ang="0">
                  <a:pos x="1356" y="323"/>
                </a:cxn>
                <a:cxn ang="0">
                  <a:pos x="1316" y="308"/>
                </a:cxn>
                <a:cxn ang="0">
                  <a:pos x="1306" y="414"/>
                </a:cxn>
                <a:cxn ang="0">
                  <a:pos x="1282" y="407"/>
                </a:cxn>
                <a:cxn ang="0">
                  <a:pos x="1263" y="336"/>
                </a:cxn>
                <a:cxn ang="0">
                  <a:pos x="1238" y="285"/>
                </a:cxn>
                <a:cxn ang="0">
                  <a:pos x="1181" y="245"/>
                </a:cxn>
                <a:cxn ang="0">
                  <a:pos x="1148" y="220"/>
                </a:cxn>
                <a:cxn ang="0">
                  <a:pos x="1143" y="192"/>
                </a:cxn>
                <a:cxn ang="0">
                  <a:pos x="1114" y="158"/>
                </a:cxn>
                <a:cxn ang="0">
                  <a:pos x="1065" y="148"/>
                </a:cxn>
                <a:cxn ang="0">
                  <a:pos x="1034" y="148"/>
                </a:cxn>
                <a:cxn ang="0">
                  <a:pos x="1019" y="114"/>
                </a:cxn>
                <a:cxn ang="0">
                  <a:pos x="985" y="91"/>
                </a:cxn>
                <a:cxn ang="0">
                  <a:pos x="932" y="120"/>
                </a:cxn>
                <a:cxn ang="0">
                  <a:pos x="901" y="108"/>
                </a:cxn>
                <a:cxn ang="0">
                  <a:pos x="888" y="66"/>
                </a:cxn>
                <a:cxn ang="0">
                  <a:pos x="814" y="112"/>
                </a:cxn>
                <a:cxn ang="0">
                  <a:pos x="704" y="101"/>
                </a:cxn>
                <a:cxn ang="0">
                  <a:pos x="666" y="110"/>
                </a:cxn>
                <a:cxn ang="0">
                  <a:pos x="641" y="78"/>
                </a:cxn>
                <a:cxn ang="0">
                  <a:pos x="610" y="120"/>
                </a:cxn>
                <a:cxn ang="0">
                  <a:pos x="580" y="102"/>
                </a:cxn>
                <a:cxn ang="0">
                  <a:pos x="534" y="104"/>
                </a:cxn>
                <a:cxn ang="0">
                  <a:pos x="479" y="123"/>
                </a:cxn>
                <a:cxn ang="0">
                  <a:pos x="456" y="152"/>
                </a:cxn>
                <a:cxn ang="0">
                  <a:pos x="413" y="182"/>
                </a:cxn>
                <a:cxn ang="0">
                  <a:pos x="373" y="169"/>
                </a:cxn>
                <a:cxn ang="0">
                  <a:pos x="327" y="217"/>
                </a:cxn>
                <a:cxn ang="0">
                  <a:pos x="316" y="255"/>
                </a:cxn>
                <a:cxn ang="0">
                  <a:pos x="278" y="247"/>
                </a:cxn>
                <a:cxn ang="0">
                  <a:pos x="238" y="289"/>
                </a:cxn>
                <a:cxn ang="0">
                  <a:pos x="196" y="331"/>
                </a:cxn>
                <a:cxn ang="0">
                  <a:pos x="154" y="401"/>
                </a:cxn>
                <a:cxn ang="0">
                  <a:pos x="129" y="435"/>
                </a:cxn>
                <a:cxn ang="0">
                  <a:pos x="101" y="483"/>
                </a:cxn>
                <a:cxn ang="0">
                  <a:pos x="63" y="534"/>
                </a:cxn>
                <a:cxn ang="0">
                  <a:pos x="23" y="764"/>
                </a:cxn>
                <a:cxn ang="0">
                  <a:pos x="10" y="644"/>
                </a:cxn>
                <a:cxn ang="0">
                  <a:pos x="67" y="424"/>
                </a:cxn>
                <a:cxn ang="0">
                  <a:pos x="150" y="291"/>
                </a:cxn>
                <a:cxn ang="0">
                  <a:pos x="263" y="175"/>
                </a:cxn>
                <a:cxn ang="0">
                  <a:pos x="426" y="70"/>
                </a:cxn>
                <a:cxn ang="0">
                  <a:pos x="761" y="19"/>
                </a:cxn>
                <a:cxn ang="0">
                  <a:pos x="806" y="80"/>
                </a:cxn>
                <a:cxn ang="0">
                  <a:pos x="894" y="11"/>
                </a:cxn>
                <a:cxn ang="0">
                  <a:pos x="1124" y="97"/>
                </a:cxn>
                <a:cxn ang="0">
                  <a:pos x="1257" y="226"/>
                </a:cxn>
                <a:cxn ang="0">
                  <a:pos x="1304" y="296"/>
                </a:cxn>
                <a:cxn ang="0">
                  <a:pos x="1251" y="194"/>
                </a:cxn>
                <a:cxn ang="0">
                  <a:pos x="1264" y="104"/>
                </a:cxn>
                <a:cxn ang="0">
                  <a:pos x="1293" y="93"/>
                </a:cxn>
                <a:cxn ang="0">
                  <a:pos x="1226" y="19"/>
                </a:cxn>
                <a:cxn ang="0">
                  <a:pos x="1261" y="0"/>
                </a:cxn>
              </a:cxnLst>
              <a:rect l="0" t="0" r="r" b="b"/>
              <a:pathLst>
                <a:path w="1514" h="764">
                  <a:moveTo>
                    <a:pt x="1261" y="0"/>
                  </a:moveTo>
                  <a:lnTo>
                    <a:pt x="1380" y="83"/>
                  </a:lnTo>
                  <a:lnTo>
                    <a:pt x="1428" y="144"/>
                  </a:lnTo>
                  <a:lnTo>
                    <a:pt x="1470" y="207"/>
                  </a:lnTo>
                  <a:lnTo>
                    <a:pt x="1514" y="336"/>
                  </a:lnTo>
                  <a:lnTo>
                    <a:pt x="1472" y="350"/>
                  </a:lnTo>
                  <a:lnTo>
                    <a:pt x="1453" y="308"/>
                  </a:lnTo>
                  <a:lnTo>
                    <a:pt x="1430" y="279"/>
                  </a:lnTo>
                  <a:lnTo>
                    <a:pt x="1398" y="272"/>
                  </a:lnTo>
                  <a:lnTo>
                    <a:pt x="1356" y="323"/>
                  </a:lnTo>
                  <a:lnTo>
                    <a:pt x="1350" y="342"/>
                  </a:lnTo>
                  <a:lnTo>
                    <a:pt x="1316" y="308"/>
                  </a:lnTo>
                  <a:lnTo>
                    <a:pt x="1308" y="355"/>
                  </a:lnTo>
                  <a:lnTo>
                    <a:pt x="1306" y="414"/>
                  </a:lnTo>
                  <a:lnTo>
                    <a:pt x="1306" y="424"/>
                  </a:lnTo>
                  <a:lnTo>
                    <a:pt x="1282" y="407"/>
                  </a:lnTo>
                  <a:lnTo>
                    <a:pt x="1272" y="372"/>
                  </a:lnTo>
                  <a:lnTo>
                    <a:pt x="1263" y="336"/>
                  </a:lnTo>
                  <a:lnTo>
                    <a:pt x="1236" y="315"/>
                  </a:lnTo>
                  <a:lnTo>
                    <a:pt x="1238" y="285"/>
                  </a:lnTo>
                  <a:lnTo>
                    <a:pt x="1209" y="262"/>
                  </a:lnTo>
                  <a:lnTo>
                    <a:pt x="1181" y="245"/>
                  </a:lnTo>
                  <a:lnTo>
                    <a:pt x="1175" y="222"/>
                  </a:lnTo>
                  <a:lnTo>
                    <a:pt x="1148" y="220"/>
                  </a:lnTo>
                  <a:lnTo>
                    <a:pt x="1145" y="196"/>
                  </a:lnTo>
                  <a:lnTo>
                    <a:pt x="1143" y="192"/>
                  </a:lnTo>
                  <a:lnTo>
                    <a:pt x="1110" y="196"/>
                  </a:lnTo>
                  <a:lnTo>
                    <a:pt x="1114" y="158"/>
                  </a:lnTo>
                  <a:lnTo>
                    <a:pt x="1078" y="173"/>
                  </a:lnTo>
                  <a:lnTo>
                    <a:pt x="1065" y="148"/>
                  </a:lnTo>
                  <a:lnTo>
                    <a:pt x="1071" y="129"/>
                  </a:lnTo>
                  <a:lnTo>
                    <a:pt x="1034" y="148"/>
                  </a:lnTo>
                  <a:lnTo>
                    <a:pt x="1021" y="120"/>
                  </a:lnTo>
                  <a:lnTo>
                    <a:pt x="1019" y="114"/>
                  </a:lnTo>
                  <a:lnTo>
                    <a:pt x="989" y="127"/>
                  </a:lnTo>
                  <a:lnTo>
                    <a:pt x="985" y="91"/>
                  </a:lnTo>
                  <a:lnTo>
                    <a:pt x="960" y="112"/>
                  </a:lnTo>
                  <a:lnTo>
                    <a:pt x="932" y="120"/>
                  </a:lnTo>
                  <a:lnTo>
                    <a:pt x="928" y="82"/>
                  </a:lnTo>
                  <a:lnTo>
                    <a:pt x="901" y="108"/>
                  </a:lnTo>
                  <a:lnTo>
                    <a:pt x="882" y="89"/>
                  </a:lnTo>
                  <a:lnTo>
                    <a:pt x="888" y="66"/>
                  </a:lnTo>
                  <a:lnTo>
                    <a:pt x="854" y="101"/>
                  </a:lnTo>
                  <a:lnTo>
                    <a:pt x="814" y="112"/>
                  </a:lnTo>
                  <a:lnTo>
                    <a:pt x="723" y="118"/>
                  </a:lnTo>
                  <a:lnTo>
                    <a:pt x="704" y="101"/>
                  </a:lnTo>
                  <a:lnTo>
                    <a:pt x="690" y="74"/>
                  </a:lnTo>
                  <a:lnTo>
                    <a:pt x="666" y="110"/>
                  </a:lnTo>
                  <a:lnTo>
                    <a:pt x="643" y="83"/>
                  </a:lnTo>
                  <a:lnTo>
                    <a:pt x="641" y="78"/>
                  </a:lnTo>
                  <a:lnTo>
                    <a:pt x="637" y="78"/>
                  </a:lnTo>
                  <a:lnTo>
                    <a:pt x="610" y="120"/>
                  </a:lnTo>
                  <a:lnTo>
                    <a:pt x="584" y="102"/>
                  </a:lnTo>
                  <a:lnTo>
                    <a:pt x="580" y="102"/>
                  </a:lnTo>
                  <a:lnTo>
                    <a:pt x="559" y="131"/>
                  </a:lnTo>
                  <a:lnTo>
                    <a:pt x="534" y="104"/>
                  </a:lnTo>
                  <a:lnTo>
                    <a:pt x="506" y="144"/>
                  </a:lnTo>
                  <a:lnTo>
                    <a:pt x="479" y="123"/>
                  </a:lnTo>
                  <a:lnTo>
                    <a:pt x="475" y="120"/>
                  </a:lnTo>
                  <a:lnTo>
                    <a:pt x="456" y="152"/>
                  </a:lnTo>
                  <a:lnTo>
                    <a:pt x="428" y="146"/>
                  </a:lnTo>
                  <a:lnTo>
                    <a:pt x="413" y="182"/>
                  </a:lnTo>
                  <a:lnTo>
                    <a:pt x="382" y="177"/>
                  </a:lnTo>
                  <a:lnTo>
                    <a:pt x="373" y="169"/>
                  </a:lnTo>
                  <a:lnTo>
                    <a:pt x="358" y="217"/>
                  </a:lnTo>
                  <a:lnTo>
                    <a:pt x="327" y="217"/>
                  </a:lnTo>
                  <a:lnTo>
                    <a:pt x="325" y="217"/>
                  </a:lnTo>
                  <a:lnTo>
                    <a:pt x="316" y="255"/>
                  </a:lnTo>
                  <a:lnTo>
                    <a:pt x="282" y="249"/>
                  </a:lnTo>
                  <a:lnTo>
                    <a:pt x="278" y="247"/>
                  </a:lnTo>
                  <a:lnTo>
                    <a:pt x="270" y="294"/>
                  </a:lnTo>
                  <a:lnTo>
                    <a:pt x="238" y="289"/>
                  </a:lnTo>
                  <a:lnTo>
                    <a:pt x="228" y="327"/>
                  </a:lnTo>
                  <a:lnTo>
                    <a:pt x="196" y="331"/>
                  </a:lnTo>
                  <a:lnTo>
                    <a:pt x="179" y="367"/>
                  </a:lnTo>
                  <a:lnTo>
                    <a:pt x="154" y="401"/>
                  </a:lnTo>
                  <a:lnTo>
                    <a:pt x="133" y="401"/>
                  </a:lnTo>
                  <a:lnTo>
                    <a:pt x="129" y="435"/>
                  </a:lnTo>
                  <a:lnTo>
                    <a:pt x="103" y="447"/>
                  </a:lnTo>
                  <a:lnTo>
                    <a:pt x="101" y="483"/>
                  </a:lnTo>
                  <a:lnTo>
                    <a:pt x="74" y="490"/>
                  </a:lnTo>
                  <a:lnTo>
                    <a:pt x="63" y="534"/>
                  </a:lnTo>
                  <a:lnTo>
                    <a:pt x="46" y="578"/>
                  </a:lnTo>
                  <a:lnTo>
                    <a:pt x="23" y="764"/>
                  </a:lnTo>
                  <a:lnTo>
                    <a:pt x="0" y="713"/>
                  </a:lnTo>
                  <a:lnTo>
                    <a:pt x="10" y="644"/>
                  </a:lnTo>
                  <a:lnTo>
                    <a:pt x="36" y="492"/>
                  </a:lnTo>
                  <a:lnTo>
                    <a:pt x="67" y="424"/>
                  </a:lnTo>
                  <a:lnTo>
                    <a:pt x="105" y="355"/>
                  </a:lnTo>
                  <a:lnTo>
                    <a:pt x="150" y="291"/>
                  </a:lnTo>
                  <a:lnTo>
                    <a:pt x="206" y="232"/>
                  </a:lnTo>
                  <a:lnTo>
                    <a:pt x="263" y="175"/>
                  </a:lnTo>
                  <a:lnTo>
                    <a:pt x="325" y="121"/>
                  </a:lnTo>
                  <a:lnTo>
                    <a:pt x="426" y="70"/>
                  </a:lnTo>
                  <a:lnTo>
                    <a:pt x="534" y="32"/>
                  </a:lnTo>
                  <a:lnTo>
                    <a:pt x="761" y="19"/>
                  </a:lnTo>
                  <a:lnTo>
                    <a:pt x="738" y="85"/>
                  </a:lnTo>
                  <a:lnTo>
                    <a:pt x="806" y="80"/>
                  </a:lnTo>
                  <a:lnTo>
                    <a:pt x="846" y="34"/>
                  </a:lnTo>
                  <a:lnTo>
                    <a:pt x="894" y="11"/>
                  </a:lnTo>
                  <a:lnTo>
                    <a:pt x="955" y="23"/>
                  </a:lnTo>
                  <a:lnTo>
                    <a:pt x="1124" y="97"/>
                  </a:lnTo>
                  <a:lnTo>
                    <a:pt x="1196" y="158"/>
                  </a:lnTo>
                  <a:lnTo>
                    <a:pt x="1257" y="226"/>
                  </a:lnTo>
                  <a:lnTo>
                    <a:pt x="1302" y="300"/>
                  </a:lnTo>
                  <a:lnTo>
                    <a:pt x="1304" y="296"/>
                  </a:lnTo>
                  <a:lnTo>
                    <a:pt x="1289" y="241"/>
                  </a:lnTo>
                  <a:lnTo>
                    <a:pt x="1251" y="194"/>
                  </a:lnTo>
                  <a:lnTo>
                    <a:pt x="1211" y="91"/>
                  </a:lnTo>
                  <a:lnTo>
                    <a:pt x="1264" y="104"/>
                  </a:lnTo>
                  <a:lnTo>
                    <a:pt x="1285" y="116"/>
                  </a:lnTo>
                  <a:lnTo>
                    <a:pt x="1293" y="93"/>
                  </a:lnTo>
                  <a:lnTo>
                    <a:pt x="1261" y="55"/>
                  </a:lnTo>
                  <a:lnTo>
                    <a:pt x="1226" y="19"/>
                  </a:lnTo>
                  <a:lnTo>
                    <a:pt x="1261" y="0"/>
                  </a:lnTo>
                  <a:lnTo>
                    <a:pt x="126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95" name="Freeform 407"/>
            <p:cNvSpPr>
              <a:spLocks/>
            </p:cNvSpPr>
            <p:nvPr/>
          </p:nvSpPr>
          <p:spPr bwMode="auto">
            <a:xfrm>
              <a:off x="1539" y="1780"/>
              <a:ext cx="139" cy="234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78" y="19"/>
                </a:cxn>
                <a:cxn ang="0">
                  <a:pos x="261" y="40"/>
                </a:cxn>
                <a:cxn ang="0">
                  <a:pos x="212" y="84"/>
                </a:cxn>
                <a:cxn ang="0">
                  <a:pos x="96" y="268"/>
                </a:cxn>
                <a:cxn ang="0">
                  <a:pos x="56" y="369"/>
                </a:cxn>
                <a:cxn ang="0">
                  <a:pos x="12" y="467"/>
                </a:cxn>
                <a:cxn ang="0">
                  <a:pos x="0" y="435"/>
                </a:cxn>
                <a:cxn ang="0">
                  <a:pos x="16" y="382"/>
                </a:cxn>
                <a:cxn ang="0">
                  <a:pos x="54" y="285"/>
                </a:cxn>
                <a:cxn ang="0">
                  <a:pos x="75" y="237"/>
                </a:cxn>
                <a:cxn ang="0">
                  <a:pos x="103" y="192"/>
                </a:cxn>
                <a:cxn ang="0">
                  <a:pos x="134" y="139"/>
                </a:cxn>
                <a:cxn ang="0">
                  <a:pos x="172" y="85"/>
                </a:cxn>
                <a:cxn ang="0">
                  <a:pos x="217" y="38"/>
                </a:cxn>
                <a:cxn ang="0">
                  <a:pos x="270" y="0"/>
                </a:cxn>
                <a:cxn ang="0">
                  <a:pos x="270" y="0"/>
                </a:cxn>
              </a:cxnLst>
              <a:rect l="0" t="0" r="r" b="b"/>
              <a:pathLst>
                <a:path w="278" h="467">
                  <a:moveTo>
                    <a:pt x="270" y="0"/>
                  </a:moveTo>
                  <a:lnTo>
                    <a:pt x="278" y="19"/>
                  </a:lnTo>
                  <a:lnTo>
                    <a:pt x="261" y="40"/>
                  </a:lnTo>
                  <a:lnTo>
                    <a:pt x="212" y="84"/>
                  </a:lnTo>
                  <a:lnTo>
                    <a:pt x="96" y="268"/>
                  </a:lnTo>
                  <a:lnTo>
                    <a:pt x="56" y="369"/>
                  </a:lnTo>
                  <a:lnTo>
                    <a:pt x="12" y="467"/>
                  </a:lnTo>
                  <a:lnTo>
                    <a:pt x="0" y="435"/>
                  </a:lnTo>
                  <a:lnTo>
                    <a:pt x="16" y="382"/>
                  </a:lnTo>
                  <a:lnTo>
                    <a:pt x="54" y="285"/>
                  </a:lnTo>
                  <a:lnTo>
                    <a:pt x="75" y="237"/>
                  </a:lnTo>
                  <a:lnTo>
                    <a:pt x="103" y="192"/>
                  </a:lnTo>
                  <a:lnTo>
                    <a:pt x="134" y="139"/>
                  </a:lnTo>
                  <a:lnTo>
                    <a:pt x="172" y="85"/>
                  </a:lnTo>
                  <a:lnTo>
                    <a:pt x="217" y="38"/>
                  </a:lnTo>
                  <a:lnTo>
                    <a:pt x="270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96" name="Freeform 408"/>
            <p:cNvSpPr>
              <a:spLocks/>
            </p:cNvSpPr>
            <p:nvPr/>
          </p:nvSpPr>
          <p:spPr bwMode="auto">
            <a:xfrm>
              <a:off x="1412" y="1785"/>
              <a:ext cx="220" cy="361"/>
            </a:xfrm>
            <a:custGeom>
              <a:avLst/>
              <a:gdLst/>
              <a:ahLst/>
              <a:cxnLst>
                <a:cxn ang="0">
                  <a:pos x="374" y="21"/>
                </a:cxn>
                <a:cxn ang="0">
                  <a:pos x="439" y="8"/>
                </a:cxn>
                <a:cxn ang="0">
                  <a:pos x="401" y="71"/>
                </a:cxn>
                <a:cxn ang="0">
                  <a:pos x="315" y="225"/>
                </a:cxn>
                <a:cxn ang="0">
                  <a:pos x="237" y="379"/>
                </a:cxn>
                <a:cxn ang="0">
                  <a:pos x="148" y="692"/>
                </a:cxn>
                <a:cxn ang="0">
                  <a:pos x="74" y="713"/>
                </a:cxn>
                <a:cxn ang="0">
                  <a:pos x="53" y="692"/>
                </a:cxn>
                <a:cxn ang="0">
                  <a:pos x="154" y="641"/>
                </a:cxn>
                <a:cxn ang="0">
                  <a:pos x="79" y="624"/>
                </a:cxn>
                <a:cxn ang="0">
                  <a:pos x="17" y="620"/>
                </a:cxn>
                <a:cxn ang="0">
                  <a:pos x="116" y="584"/>
                </a:cxn>
                <a:cxn ang="0">
                  <a:pos x="169" y="535"/>
                </a:cxn>
                <a:cxn ang="0">
                  <a:pos x="123" y="519"/>
                </a:cxn>
                <a:cxn ang="0">
                  <a:pos x="176" y="479"/>
                </a:cxn>
                <a:cxn ang="0">
                  <a:pos x="125" y="460"/>
                </a:cxn>
                <a:cxn ang="0">
                  <a:pos x="201" y="405"/>
                </a:cxn>
                <a:cxn ang="0">
                  <a:pos x="41" y="424"/>
                </a:cxn>
                <a:cxn ang="0">
                  <a:pos x="59" y="396"/>
                </a:cxn>
                <a:cxn ang="0">
                  <a:pos x="175" y="371"/>
                </a:cxn>
                <a:cxn ang="0">
                  <a:pos x="226" y="335"/>
                </a:cxn>
                <a:cxn ang="0">
                  <a:pos x="81" y="343"/>
                </a:cxn>
                <a:cxn ang="0">
                  <a:pos x="118" y="308"/>
                </a:cxn>
                <a:cxn ang="0">
                  <a:pos x="241" y="314"/>
                </a:cxn>
                <a:cxn ang="0">
                  <a:pos x="195" y="266"/>
                </a:cxn>
                <a:cxn ang="0">
                  <a:pos x="239" y="244"/>
                </a:cxn>
                <a:cxn ang="0">
                  <a:pos x="194" y="187"/>
                </a:cxn>
                <a:cxn ang="0">
                  <a:pos x="294" y="168"/>
                </a:cxn>
                <a:cxn ang="0">
                  <a:pos x="201" y="133"/>
                </a:cxn>
                <a:cxn ang="0">
                  <a:pos x="226" y="111"/>
                </a:cxn>
                <a:cxn ang="0">
                  <a:pos x="342" y="118"/>
                </a:cxn>
                <a:cxn ang="0">
                  <a:pos x="273" y="59"/>
                </a:cxn>
                <a:cxn ang="0">
                  <a:pos x="361" y="88"/>
                </a:cxn>
                <a:cxn ang="0">
                  <a:pos x="325" y="0"/>
                </a:cxn>
              </a:cxnLst>
              <a:rect l="0" t="0" r="r" b="b"/>
              <a:pathLst>
                <a:path w="439" h="723">
                  <a:moveTo>
                    <a:pt x="325" y="0"/>
                  </a:moveTo>
                  <a:lnTo>
                    <a:pt x="374" y="21"/>
                  </a:lnTo>
                  <a:lnTo>
                    <a:pt x="418" y="10"/>
                  </a:lnTo>
                  <a:lnTo>
                    <a:pt x="439" y="8"/>
                  </a:lnTo>
                  <a:lnTo>
                    <a:pt x="437" y="27"/>
                  </a:lnTo>
                  <a:lnTo>
                    <a:pt x="401" y="71"/>
                  </a:lnTo>
                  <a:lnTo>
                    <a:pt x="355" y="147"/>
                  </a:lnTo>
                  <a:lnTo>
                    <a:pt x="315" y="225"/>
                  </a:lnTo>
                  <a:lnTo>
                    <a:pt x="277" y="301"/>
                  </a:lnTo>
                  <a:lnTo>
                    <a:pt x="237" y="379"/>
                  </a:lnTo>
                  <a:lnTo>
                    <a:pt x="178" y="723"/>
                  </a:lnTo>
                  <a:lnTo>
                    <a:pt x="148" y="692"/>
                  </a:lnTo>
                  <a:lnTo>
                    <a:pt x="112" y="687"/>
                  </a:lnTo>
                  <a:lnTo>
                    <a:pt x="74" y="713"/>
                  </a:lnTo>
                  <a:lnTo>
                    <a:pt x="34" y="723"/>
                  </a:lnTo>
                  <a:lnTo>
                    <a:pt x="53" y="692"/>
                  </a:lnTo>
                  <a:lnTo>
                    <a:pt x="85" y="671"/>
                  </a:lnTo>
                  <a:lnTo>
                    <a:pt x="154" y="641"/>
                  </a:lnTo>
                  <a:lnTo>
                    <a:pt x="163" y="603"/>
                  </a:lnTo>
                  <a:lnTo>
                    <a:pt x="79" y="624"/>
                  </a:lnTo>
                  <a:lnTo>
                    <a:pt x="0" y="647"/>
                  </a:lnTo>
                  <a:lnTo>
                    <a:pt x="17" y="620"/>
                  </a:lnTo>
                  <a:lnTo>
                    <a:pt x="47" y="605"/>
                  </a:lnTo>
                  <a:lnTo>
                    <a:pt x="116" y="584"/>
                  </a:lnTo>
                  <a:lnTo>
                    <a:pt x="159" y="576"/>
                  </a:lnTo>
                  <a:lnTo>
                    <a:pt x="169" y="535"/>
                  </a:lnTo>
                  <a:lnTo>
                    <a:pt x="85" y="555"/>
                  </a:lnTo>
                  <a:lnTo>
                    <a:pt x="123" y="519"/>
                  </a:lnTo>
                  <a:lnTo>
                    <a:pt x="182" y="502"/>
                  </a:lnTo>
                  <a:lnTo>
                    <a:pt x="176" y="479"/>
                  </a:lnTo>
                  <a:lnTo>
                    <a:pt x="146" y="481"/>
                  </a:lnTo>
                  <a:lnTo>
                    <a:pt x="125" y="460"/>
                  </a:lnTo>
                  <a:lnTo>
                    <a:pt x="197" y="443"/>
                  </a:lnTo>
                  <a:lnTo>
                    <a:pt x="201" y="405"/>
                  </a:lnTo>
                  <a:lnTo>
                    <a:pt x="119" y="403"/>
                  </a:lnTo>
                  <a:lnTo>
                    <a:pt x="41" y="424"/>
                  </a:lnTo>
                  <a:lnTo>
                    <a:pt x="40" y="407"/>
                  </a:lnTo>
                  <a:lnTo>
                    <a:pt x="59" y="396"/>
                  </a:lnTo>
                  <a:lnTo>
                    <a:pt x="102" y="379"/>
                  </a:lnTo>
                  <a:lnTo>
                    <a:pt x="175" y="371"/>
                  </a:lnTo>
                  <a:lnTo>
                    <a:pt x="224" y="339"/>
                  </a:lnTo>
                  <a:lnTo>
                    <a:pt x="226" y="335"/>
                  </a:lnTo>
                  <a:lnTo>
                    <a:pt x="154" y="331"/>
                  </a:lnTo>
                  <a:lnTo>
                    <a:pt x="81" y="343"/>
                  </a:lnTo>
                  <a:lnTo>
                    <a:pt x="91" y="320"/>
                  </a:lnTo>
                  <a:lnTo>
                    <a:pt x="118" y="308"/>
                  </a:lnTo>
                  <a:lnTo>
                    <a:pt x="180" y="303"/>
                  </a:lnTo>
                  <a:lnTo>
                    <a:pt x="241" y="314"/>
                  </a:lnTo>
                  <a:lnTo>
                    <a:pt x="254" y="276"/>
                  </a:lnTo>
                  <a:lnTo>
                    <a:pt x="195" y="266"/>
                  </a:lnTo>
                  <a:lnTo>
                    <a:pt x="195" y="236"/>
                  </a:lnTo>
                  <a:lnTo>
                    <a:pt x="239" y="244"/>
                  </a:lnTo>
                  <a:lnTo>
                    <a:pt x="277" y="232"/>
                  </a:lnTo>
                  <a:lnTo>
                    <a:pt x="194" y="187"/>
                  </a:lnTo>
                  <a:lnTo>
                    <a:pt x="292" y="196"/>
                  </a:lnTo>
                  <a:lnTo>
                    <a:pt x="294" y="168"/>
                  </a:lnTo>
                  <a:lnTo>
                    <a:pt x="270" y="151"/>
                  </a:lnTo>
                  <a:lnTo>
                    <a:pt x="201" y="133"/>
                  </a:lnTo>
                  <a:lnTo>
                    <a:pt x="186" y="109"/>
                  </a:lnTo>
                  <a:lnTo>
                    <a:pt x="226" y="111"/>
                  </a:lnTo>
                  <a:lnTo>
                    <a:pt x="289" y="132"/>
                  </a:lnTo>
                  <a:lnTo>
                    <a:pt x="342" y="118"/>
                  </a:lnTo>
                  <a:lnTo>
                    <a:pt x="260" y="82"/>
                  </a:lnTo>
                  <a:lnTo>
                    <a:pt x="273" y="59"/>
                  </a:lnTo>
                  <a:lnTo>
                    <a:pt x="300" y="65"/>
                  </a:lnTo>
                  <a:lnTo>
                    <a:pt x="361" y="88"/>
                  </a:lnTo>
                  <a:lnTo>
                    <a:pt x="374" y="54"/>
                  </a:lnTo>
                  <a:lnTo>
                    <a:pt x="325" y="0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97" name="Freeform 409"/>
            <p:cNvSpPr>
              <a:spLocks/>
            </p:cNvSpPr>
            <p:nvPr/>
          </p:nvSpPr>
          <p:spPr bwMode="auto">
            <a:xfrm>
              <a:off x="2835" y="1788"/>
              <a:ext cx="26" cy="18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1" y="48"/>
                </a:cxn>
                <a:cxn ang="0">
                  <a:pos x="47" y="103"/>
                </a:cxn>
                <a:cxn ang="0">
                  <a:pos x="41" y="205"/>
                </a:cxn>
                <a:cxn ang="0">
                  <a:pos x="38" y="337"/>
                </a:cxn>
                <a:cxn ang="0">
                  <a:pos x="41" y="361"/>
                </a:cxn>
                <a:cxn ang="0">
                  <a:pos x="9" y="344"/>
                </a:cxn>
                <a:cxn ang="0">
                  <a:pos x="13" y="308"/>
                </a:cxn>
                <a:cxn ang="0">
                  <a:pos x="9" y="224"/>
                </a:cxn>
                <a:cxn ang="0">
                  <a:pos x="7" y="200"/>
                </a:cxn>
                <a:cxn ang="0">
                  <a:pos x="24" y="181"/>
                </a:cxn>
                <a:cxn ang="0">
                  <a:pos x="28" y="135"/>
                </a:cxn>
                <a:cxn ang="0">
                  <a:pos x="0" y="17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51" h="361">
                  <a:moveTo>
                    <a:pt x="11" y="0"/>
                  </a:moveTo>
                  <a:lnTo>
                    <a:pt x="51" y="48"/>
                  </a:lnTo>
                  <a:lnTo>
                    <a:pt x="47" y="103"/>
                  </a:lnTo>
                  <a:lnTo>
                    <a:pt x="41" y="205"/>
                  </a:lnTo>
                  <a:lnTo>
                    <a:pt x="38" y="337"/>
                  </a:lnTo>
                  <a:lnTo>
                    <a:pt x="41" y="361"/>
                  </a:lnTo>
                  <a:lnTo>
                    <a:pt x="9" y="344"/>
                  </a:lnTo>
                  <a:lnTo>
                    <a:pt x="13" y="308"/>
                  </a:lnTo>
                  <a:lnTo>
                    <a:pt x="9" y="224"/>
                  </a:lnTo>
                  <a:lnTo>
                    <a:pt x="7" y="200"/>
                  </a:lnTo>
                  <a:lnTo>
                    <a:pt x="24" y="181"/>
                  </a:lnTo>
                  <a:lnTo>
                    <a:pt x="28" y="135"/>
                  </a:lnTo>
                  <a:lnTo>
                    <a:pt x="0" y="17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98" name="Freeform 410"/>
            <p:cNvSpPr>
              <a:spLocks/>
            </p:cNvSpPr>
            <p:nvPr/>
          </p:nvSpPr>
          <p:spPr bwMode="auto">
            <a:xfrm>
              <a:off x="1987" y="1824"/>
              <a:ext cx="29" cy="199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57" y="59"/>
                </a:cxn>
                <a:cxn ang="0">
                  <a:pos x="47" y="135"/>
                </a:cxn>
                <a:cxn ang="0">
                  <a:pos x="38" y="356"/>
                </a:cxn>
                <a:cxn ang="0">
                  <a:pos x="19" y="399"/>
                </a:cxn>
                <a:cxn ang="0">
                  <a:pos x="0" y="382"/>
                </a:cxn>
                <a:cxn ang="0">
                  <a:pos x="6" y="352"/>
                </a:cxn>
                <a:cxn ang="0">
                  <a:pos x="15" y="287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57" h="399">
                  <a:moveTo>
                    <a:pt x="42" y="0"/>
                  </a:moveTo>
                  <a:lnTo>
                    <a:pt x="57" y="59"/>
                  </a:lnTo>
                  <a:lnTo>
                    <a:pt x="47" y="135"/>
                  </a:lnTo>
                  <a:lnTo>
                    <a:pt x="38" y="356"/>
                  </a:lnTo>
                  <a:lnTo>
                    <a:pt x="19" y="399"/>
                  </a:lnTo>
                  <a:lnTo>
                    <a:pt x="0" y="382"/>
                  </a:lnTo>
                  <a:lnTo>
                    <a:pt x="6" y="352"/>
                  </a:lnTo>
                  <a:lnTo>
                    <a:pt x="15" y="287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299" name="Freeform 411"/>
            <p:cNvSpPr>
              <a:spLocks/>
            </p:cNvSpPr>
            <p:nvPr/>
          </p:nvSpPr>
          <p:spPr bwMode="auto">
            <a:xfrm>
              <a:off x="774" y="1898"/>
              <a:ext cx="121" cy="82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41" y="19"/>
                </a:cxn>
                <a:cxn ang="0">
                  <a:pos x="202" y="38"/>
                </a:cxn>
                <a:cxn ang="0">
                  <a:pos x="103" y="95"/>
                </a:cxn>
                <a:cxn ang="0">
                  <a:pos x="8" y="163"/>
                </a:cxn>
                <a:cxn ang="0">
                  <a:pos x="0" y="144"/>
                </a:cxn>
                <a:cxn ang="0">
                  <a:pos x="17" y="123"/>
                </a:cxn>
                <a:cxn ang="0">
                  <a:pos x="59" y="89"/>
                </a:cxn>
                <a:cxn ang="0">
                  <a:pos x="141" y="45"/>
                </a:cxn>
                <a:cxn ang="0">
                  <a:pos x="222" y="0"/>
                </a:cxn>
                <a:cxn ang="0">
                  <a:pos x="222" y="0"/>
                </a:cxn>
              </a:cxnLst>
              <a:rect l="0" t="0" r="r" b="b"/>
              <a:pathLst>
                <a:path w="241" h="163">
                  <a:moveTo>
                    <a:pt x="222" y="0"/>
                  </a:moveTo>
                  <a:lnTo>
                    <a:pt x="241" y="19"/>
                  </a:lnTo>
                  <a:lnTo>
                    <a:pt x="202" y="38"/>
                  </a:lnTo>
                  <a:lnTo>
                    <a:pt x="103" y="95"/>
                  </a:lnTo>
                  <a:lnTo>
                    <a:pt x="8" y="163"/>
                  </a:lnTo>
                  <a:lnTo>
                    <a:pt x="0" y="144"/>
                  </a:lnTo>
                  <a:lnTo>
                    <a:pt x="17" y="123"/>
                  </a:lnTo>
                  <a:lnTo>
                    <a:pt x="59" y="89"/>
                  </a:lnTo>
                  <a:lnTo>
                    <a:pt x="141" y="45"/>
                  </a:lnTo>
                  <a:lnTo>
                    <a:pt x="222" y="0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00" name="Freeform 412"/>
            <p:cNvSpPr>
              <a:spLocks/>
            </p:cNvSpPr>
            <p:nvPr/>
          </p:nvSpPr>
          <p:spPr bwMode="auto">
            <a:xfrm>
              <a:off x="756" y="1943"/>
              <a:ext cx="104" cy="88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207" y="2"/>
                </a:cxn>
                <a:cxn ang="0">
                  <a:pos x="179" y="36"/>
                </a:cxn>
                <a:cxn ang="0">
                  <a:pos x="141" y="64"/>
                </a:cxn>
                <a:cxn ang="0">
                  <a:pos x="59" y="125"/>
                </a:cxn>
                <a:cxn ang="0">
                  <a:pos x="21" y="175"/>
                </a:cxn>
                <a:cxn ang="0">
                  <a:pos x="0" y="159"/>
                </a:cxn>
                <a:cxn ang="0">
                  <a:pos x="11" y="135"/>
                </a:cxn>
                <a:cxn ang="0">
                  <a:pos x="38" y="108"/>
                </a:cxn>
                <a:cxn ang="0">
                  <a:pos x="63" y="89"/>
                </a:cxn>
                <a:cxn ang="0">
                  <a:pos x="123" y="44"/>
                </a:cxn>
                <a:cxn ang="0">
                  <a:pos x="188" y="0"/>
                </a:cxn>
                <a:cxn ang="0">
                  <a:pos x="188" y="0"/>
                </a:cxn>
              </a:cxnLst>
              <a:rect l="0" t="0" r="r" b="b"/>
              <a:pathLst>
                <a:path w="207" h="175">
                  <a:moveTo>
                    <a:pt x="188" y="0"/>
                  </a:moveTo>
                  <a:lnTo>
                    <a:pt x="207" y="2"/>
                  </a:lnTo>
                  <a:lnTo>
                    <a:pt x="179" y="36"/>
                  </a:lnTo>
                  <a:lnTo>
                    <a:pt x="141" y="64"/>
                  </a:lnTo>
                  <a:lnTo>
                    <a:pt x="59" y="125"/>
                  </a:lnTo>
                  <a:lnTo>
                    <a:pt x="21" y="175"/>
                  </a:lnTo>
                  <a:lnTo>
                    <a:pt x="0" y="159"/>
                  </a:lnTo>
                  <a:lnTo>
                    <a:pt x="11" y="135"/>
                  </a:lnTo>
                  <a:lnTo>
                    <a:pt x="38" y="108"/>
                  </a:lnTo>
                  <a:lnTo>
                    <a:pt x="63" y="89"/>
                  </a:lnTo>
                  <a:lnTo>
                    <a:pt x="123" y="44"/>
                  </a:lnTo>
                  <a:lnTo>
                    <a:pt x="188" y="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01" name="Freeform 413"/>
            <p:cNvSpPr>
              <a:spLocks/>
            </p:cNvSpPr>
            <p:nvPr/>
          </p:nvSpPr>
          <p:spPr bwMode="auto">
            <a:xfrm>
              <a:off x="1094" y="2026"/>
              <a:ext cx="992" cy="907"/>
            </a:xfrm>
            <a:custGeom>
              <a:avLst/>
              <a:gdLst/>
              <a:ahLst/>
              <a:cxnLst>
                <a:cxn ang="0">
                  <a:pos x="1975" y="21"/>
                </a:cxn>
                <a:cxn ang="0">
                  <a:pos x="1960" y="74"/>
                </a:cxn>
                <a:cxn ang="0">
                  <a:pos x="1941" y="31"/>
                </a:cxn>
                <a:cxn ang="0">
                  <a:pos x="1629" y="82"/>
                </a:cxn>
                <a:cxn ang="0">
                  <a:pos x="1566" y="169"/>
                </a:cxn>
                <a:cxn ang="0">
                  <a:pos x="1410" y="280"/>
                </a:cxn>
                <a:cxn ang="0">
                  <a:pos x="1283" y="416"/>
                </a:cxn>
                <a:cxn ang="0">
                  <a:pos x="1156" y="624"/>
                </a:cxn>
                <a:cxn ang="0">
                  <a:pos x="1045" y="968"/>
                </a:cxn>
                <a:cxn ang="0">
                  <a:pos x="1043" y="1566"/>
                </a:cxn>
                <a:cxn ang="0">
                  <a:pos x="1028" y="1604"/>
                </a:cxn>
                <a:cxn ang="0">
                  <a:pos x="1002" y="1078"/>
                </a:cxn>
                <a:cxn ang="0">
                  <a:pos x="1072" y="724"/>
                </a:cxn>
                <a:cxn ang="0">
                  <a:pos x="1129" y="565"/>
                </a:cxn>
                <a:cxn ang="0">
                  <a:pos x="1203" y="430"/>
                </a:cxn>
                <a:cxn ang="0">
                  <a:pos x="1093" y="320"/>
                </a:cxn>
                <a:cxn ang="0">
                  <a:pos x="1005" y="344"/>
                </a:cxn>
                <a:cxn ang="0">
                  <a:pos x="874" y="361"/>
                </a:cxn>
                <a:cxn ang="0">
                  <a:pos x="783" y="323"/>
                </a:cxn>
                <a:cxn ang="0">
                  <a:pos x="686" y="367"/>
                </a:cxn>
                <a:cxn ang="0">
                  <a:pos x="464" y="546"/>
                </a:cxn>
                <a:cxn ang="0">
                  <a:pos x="369" y="658"/>
                </a:cxn>
                <a:cxn ang="0">
                  <a:pos x="275" y="766"/>
                </a:cxn>
                <a:cxn ang="0">
                  <a:pos x="144" y="989"/>
                </a:cxn>
                <a:cxn ang="0">
                  <a:pos x="55" y="1226"/>
                </a:cxn>
                <a:cxn ang="0">
                  <a:pos x="36" y="1738"/>
                </a:cxn>
                <a:cxn ang="0">
                  <a:pos x="43" y="1810"/>
                </a:cxn>
                <a:cxn ang="0">
                  <a:pos x="0" y="1359"/>
                </a:cxn>
                <a:cxn ang="0">
                  <a:pos x="59" y="1124"/>
                </a:cxn>
                <a:cxn ang="0">
                  <a:pos x="135" y="958"/>
                </a:cxn>
                <a:cxn ang="0">
                  <a:pos x="228" y="799"/>
                </a:cxn>
                <a:cxn ang="0">
                  <a:pos x="298" y="696"/>
                </a:cxn>
                <a:cxn ang="0">
                  <a:pos x="372" y="595"/>
                </a:cxn>
                <a:cxn ang="0">
                  <a:pos x="448" y="496"/>
                </a:cxn>
                <a:cxn ang="0">
                  <a:pos x="530" y="413"/>
                </a:cxn>
                <a:cxn ang="0">
                  <a:pos x="616" y="340"/>
                </a:cxn>
                <a:cxn ang="0">
                  <a:pos x="707" y="285"/>
                </a:cxn>
                <a:cxn ang="0">
                  <a:pos x="823" y="308"/>
                </a:cxn>
                <a:cxn ang="0">
                  <a:pos x="867" y="333"/>
                </a:cxn>
                <a:cxn ang="0">
                  <a:pos x="1064" y="259"/>
                </a:cxn>
                <a:cxn ang="0">
                  <a:pos x="1201" y="304"/>
                </a:cxn>
                <a:cxn ang="0">
                  <a:pos x="1152" y="314"/>
                </a:cxn>
                <a:cxn ang="0">
                  <a:pos x="1237" y="312"/>
                </a:cxn>
                <a:cxn ang="0">
                  <a:pos x="1308" y="335"/>
                </a:cxn>
                <a:cxn ang="0">
                  <a:pos x="1445" y="213"/>
                </a:cxn>
                <a:cxn ang="0">
                  <a:pos x="1593" y="122"/>
                </a:cxn>
                <a:cxn ang="0">
                  <a:pos x="1661" y="42"/>
                </a:cxn>
                <a:cxn ang="0">
                  <a:pos x="1924" y="0"/>
                </a:cxn>
              </a:cxnLst>
              <a:rect l="0" t="0" r="r" b="b"/>
              <a:pathLst>
                <a:path w="1985" h="1814">
                  <a:moveTo>
                    <a:pt x="1924" y="0"/>
                  </a:moveTo>
                  <a:lnTo>
                    <a:pt x="1975" y="21"/>
                  </a:lnTo>
                  <a:lnTo>
                    <a:pt x="1985" y="82"/>
                  </a:lnTo>
                  <a:lnTo>
                    <a:pt x="1960" y="74"/>
                  </a:lnTo>
                  <a:lnTo>
                    <a:pt x="1950" y="52"/>
                  </a:lnTo>
                  <a:lnTo>
                    <a:pt x="1941" y="31"/>
                  </a:lnTo>
                  <a:lnTo>
                    <a:pt x="1910" y="32"/>
                  </a:lnTo>
                  <a:lnTo>
                    <a:pt x="1629" y="82"/>
                  </a:lnTo>
                  <a:lnTo>
                    <a:pt x="1614" y="137"/>
                  </a:lnTo>
                  <a:lnTo>
                    <a:pt x="1566" y="169"/>
                  </a:lnTo>
                  <a:lnTo>
                    <a:pt x="1460" y="240"/>
                  </a:lnTo>
                  <a:lnTo>
                    <a:pt x="1410" y="280"/>
                  </a:lnTo>
                  <a:lnTo>
                    <a:pt x="1365" y="323"/>
                  </a:lnTo>
                  <a:lnTo>
                    <a:pt x="1283" y="416"/>
                  </a:lnTo>
                  <a:lnTo>
                    <a:pt x="1213" y="517"/>
                  </a:lnTo>
                  <a:lnTo>
                    <a:pt x="1156" y="624"/>
                  </a:lnTo>
                  <a:lnTo>
                    <a:pt x="1108" y="738"/>
                  </a:lnTo>
                  <a:lnTo>
                    <a:pt x="1045" y="968"/>
                  </a:lnTo>
                  <a:lnTo>
                    <a:pt x="1023" y="1266"/>
                  </a:lnTo>
                  <a:lnTo>
                    <a:pt x="1043" y="1566"/>
                  </a:lnTo>
                  <a:lnTo>
                    <a:pt x="1043" y="1595"/>
                  </a:lnTo>
                  <a:lnTo>
                    <a:pt x="1028" y="1604"/>
                  </a:lnTo>
                  <a:lnTo>
                    <a:pt x="1011" y="1565"/>
                  </a:lnTo>
                  <a:lnTo>
                    <a:pt x="1002" y="1078"/>
                  </a:lnTo>
                  <a:lnTo>
                    <a:pt x="1040" y="838"/>
                  </a:lnTo>
                  <a:lnTo>
                    <a:pt x="1072" y="724"/>
                  </a:lnTo>
                  <a:lnTo>
                    <a:pt x="1114" y="614"/>
                  </a:lnTo>
                  <a:lnTo>
                    <a:pt x="1129" y="565"/>
                  </a:lnTo>
                  <a:lnTo>
                    <a:pt x="1152" y="519"/>
                  </a:lnTo>
                  <a:lnTo>
                    <a:pt x="1203" y="430"/>
                  </a:lnTo>
                  <a:lnTo>
                    <a:pt x="1085" y="352"/>
                  </a:lnTo>
                  <a:lnTo>
                    <a:pt x="1093" y="320"/>
                  </a:lnTo>
                  <a:lnTo>
                    <a:pt x="1068" y="329"/>
                  </a:lnTo>
                  <a:lnTo>
                    <a:pt x="1005" y="344"/>
                  </a:lnTo>
                  <a:lnTo>
                    <a:pt x="945" y="342"/>
                  </a:lnTo>
                  <a:lnTo>
                    <a:pt x="874" y="361"/>
                  </a:lnTo>
                  <a:lnTo>
                    <a:pt x="810" y="346"/>
                  </a:lnTo>
                  <a:lnTo>
                    <a:pt x="783" y="323"/>
                  </a:lnTo>
                  <a:lnTo>
                    <a:pt x="751" y="329"/>
                  </a:lnTo>
                  <a:lnTo>
                    <a:pt x="686" y="367"/>
                  </a:lnTo>
                  <a:lnTo>
                    <a:pt x="566" y="445"/>
                  </a:lnTo>
                  <a:lnTo>
                    <a:pt x="464" y="546"/>
                  </a:lnTo>
                  <a:lnTo>
                    <a:pt x="414" y="603"/>
                  </a:lnTo>
                  <a:lnTo>
                    <a:pt x="369" y="658"/>
                  </a:lnTo>
                  <a:lnTo>
                    <a:pt x="323" y="715"/>
                  </a:lnTo>
                  <a:lnTo>
                    <a:pt x="275" y="766"/>
                  </a:lnTo>
                  <a:lnTo>
                    <a:pt x="205" y="875"/>
                  </a:lnTo>
                  <a:lnTo>
                    <a:pt x="144" y="989"/>
                  </a:lnTo>
                  <a:lnTo>
                    <a:pt x="93" y="1105"/>
                  </a:lnTo>
                  <a:lnTo>
                    <a:pt x="55" y="1226"/>
                  </a:lnTo>
                  <a:lnTo>
                    <a:pt x="15" y="1477"/>
                  </a:lnTo>
                  <a:lnTo>
                    <a:pt x="36" y="1738"/>
                  </a:lnTo>
                  <a:lnTo>
                    <a:pt x="47" y="1789"/>
                  </a:lnTo>
                  <a:lnTo>
                    <a:pt x="43" y="1810"/>
                  </a:lnTo>
                  <a:lnTo>
                    <a:pt x="21" y="1814"/>
                  </a:lnTo>
                  <a:lnTo>
                    <a:pt x="0" y="1359"/>
                  </a:lnTo>
                  <a:lnTo>
                    <a:pt x="23" y="1240"/>
                  </a:lnTo>
                  <a:lnTo>
                    <a:pt x="59" y="1124"/>
                  </a:lnTo>
                  <a:lnTo>
                    <a:pt x="106" y="1011"/>
                  </a:lnTo>
                  <a:lnTo>
                    <a:pt x="135" y="958"/>
                  </a:lnTo>
                  <a:lnTo>
                    <a:pt x="163" y="903"/>
                  </a:lnTo>
                  <a:lnTo>
                    <a:pt x="228" y="799"/>
                  </a:lnTo>
                  <a:lnTo>
                    <a:pt x="262" y="747"/>
                  </a:lnTo>
                  <a:lnTo>
                    <a:pt x="298" y="696"/>
                  </a:lnTo>
                  <a:lnTo>
                    <a:pt x="334" y="646"/>
                  </a:lnTo>
                  <a:lnTo>
                    <a:pt x="372" y="595"/>
                  </a:lnTo>
                  <a:lnTo>
                    <a:pt x="410" y="546"/>
                  </a:lnTo>
                  <a:lnTo>
                    <a:pt x="448" y="496"/>
                  </a:lnTo>
                  <a:lnTo>
                    <a:pt x="488" y="453"/>
                  </a:lnTo>
                  <a:lnTo>
                    <a:pt x="530" y="413"/>
                  </a:lnTo>
                  <a:lnTo>
                    <a:pt x="572" y="375"/>
                  </a:lnTo>
                  <a:lnTo>
                    <a:pt x="616" y="340"/>
                  </a:lnTo>
                  <a:lnTo>
                    <a:pt x="661" y="312"/>
                  </a:lnTo>
                  <a:lnTo>
                    <a:pt x="707" y="285"/>
                  </a:lnTo>
                  <a:lnTo>
                    <a:pt x="806" y="245"/>
                  </a:lnTo>
                  <a:lnTo>
                    <a:pt x="823" y="308"/>
                  </a:lnTo>
                  <a:lnTo>
                    <a:pt x="834" y="335"/>
                  </a:lnTo>
                  <a:lnTo>
                    <a:pt x="867" y="333"/>
                  </a:lnTo>
                  <a:lnTo>
                    <a:pt x="975" y="312"/>
                  </a:lnTo>
                  <a:lnTo>
                    <a:pt x="1064" y="259"/>
                  </a:lnTo>
                  <a:lnTo>
                    <a:pt x="1114" y="264"/>
                  </a:lnTo>
                  <a:lnTo>
                    <a:pt x="1201" y="304"/>
                  </a:lnTo>
                  <a:lnTo>
                    <a:pt x="1194" y="321"/>
                  </a:lnTo>
                  <a:lnTo>
                    <a:pt x="1152" y="314"/>
                  </a:lnTo>
                  <a:lnTo>
                    <a:pt x="1137" y="350"/>
                  </a:lnTo>
                  <a:lnTo>
                    <a:pt x="1237" y="312"/>
                  </a:lnTo>
                  <a:lnTo>
                    <a:pt x="1274" y="342"/>
                  </a:lnTo>
                  <a:lnTo>
                    <a:pt x="1308" y="335"/>
                  </a:lnTo>
                  <a:lnTo>
                    <a:pt x="1374" y="268"/>
                  </a:lnTo>
                  <a:lnTo>
                    <a:pt x="1445" y="213"/>
                  </a:lnTo>
                  <a:lnTo>
                    <a:pt x="1517" y="164"/>
                  </a:lnTo>
                  <a:lnTo>
                    <a:pt x="1593" y="122"/>
                  </a:lnTo>
                  <a:lnTo>
                    <a:pt x="1610" y="71"/>
                  </a:lnTo>
                  <a:lnTo>
                    <a:pt x="1661" y="42"/>
                  </a:lnTo>
                  <a:lnTo>
                    <a:pt x="1924" y="0"/>
                  </a:lnTo>
                  <a:lnTo>
                    <a:pt x="19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02" name="Freeform 414"/>
            <p:cNvSpPr>
              <a:spLocks/>
            </p:cNvSpPr>
            <p:nvPr/>
          </p:nvSpPr>
          <p:spPr bwMode="auto">
            <a:xfrm>
              <a:off x="1516" y="2033"/>
              <a:ext cx="21" cy="141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42" y="84"/>
                </a:cxn>
                <a:cxn ang="0">
                  <a:pos x="28" y="173"/>
                </a:cxn>
                <a:cxn ang="0">
                  <a:pos x="6" y="284"/>
                </a:cxn>
                <a:cxn ang="0">
                  <a:pos x="0" y="143"/>
                </a:cxn>
                <a:cxn ang="0">
                  <a:pos x="34" y="6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42" h="284">
                  <a:moveTo>
                    <a:pt x="40" y="0"/>
                  </a:moveTo>
                  <a:lnTo>
                    <a:pt x="42" y="84"/>
                  </a:lnTo>
                  <a:lnTo>
                    <a:pt x="28" y="173"/>
                  </a:lnTo>
                  <a:lnTo>
                    <a:pt x="6" y="284"/>
                  </a:lnTo>
                  <a:lnTo>
                    <a:pt x="0" y="143"/>
                  </a:lnTo>
                  <a:lnTo>
                    <a:pt x="34" y="6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03" name="Freeform 415"/>
            <p:cNvSpPr>
              <a:spLocks/>
            </p:cNvSpPr>
            <p:nvPr/>
          </p:nvSpPr>
          <p:spPr bwMode="auto">
            <a:xfrm>
              <a:off x="726" y="2045"/>
              <a:ext cx="40" cy="33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80" y="72"/>
                </a:cxn>
                <a:cxn ang="0">
                  <a:pos x="67" y="192"/>
                </a:cxn>
                <a:cxn ang="0">
                  <a:pos x="55" y="348"/>
                </a:cxn>
                <a:cxn ang="0">
                  <a:pos x="40" y="498"/>
                </a:cxn>
                <a:cxn ang="0">
                  <a:pos x="32" y="578"/>
                </a:cxn>
                <a:cxn ang="0">
                  <a:pos x="29" y="664"/>
                </a:cxn>
                <a:cxn ang="0">
                  <a:pos x="6" y="675"/>
                </a:cxn>
                <a:cxn ang="0">
                  <a:pos x="0" y="593"/>
                </a:cxn>
                <a:cxn ang="0">
                  <a:pos x="21" y="517"/>
                </a:cxn>
                <a:cxn ang="0">
                  <a:pos x="0" y="464"/>
                </a:cxn>
                <a:cxn ang="0">
                  <a:pos x="11" y="411"/>
                </a:cxn>
                <a:cxn ang="0">
                  <a:pos x="13" y="304"/>
                </a:cxn>
                <a:cxn ang="0">
                  <a:pos x="29" y="230"/>
                </a:cxn>
                <a:cxn ang="0">
                  <a:pos x="25" y="158"/>
                </a:cxn>
                <a:cxn ang="0">
                  <a:pos x="42" y="99"/>
                </a:cxn>
                <a:cxn ang="0">
                  <a:pos x="44" y="42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80" h="675">
                  <a:moveTo>
                    <a:pt x="55" y="0"/>
                  </a:moveTo>
                  <a:lnTo>
                    <a:pt x="80" y="72"/>
                  </a:lnTo>
                  <a:lnTo>
                    <a:pt x="67" y="192"/>
                  </a:lnTo>
                  <a:lnTo>
                    <a:pt x="55" y="348"/>
                  </a:lnTo>
                  <a:lnTo>
                    <a:pt x="40" y="498"/>
                  </a:lnTo>
                  <a:lnTo>
                    <a:pt x="32" y="578"/>
                  </a:lnTo>
                  <a:lnTo>
                    <a:pt x="29" y="664"/>
                  </a:lnTo>
                  <a:lnTo>
                    <a:pt x="6" y="675"/>
                  </a:lnTo>
                  <a:lnTo>
                    <a:pt x="0" y="593"/>
                  </a:lnTo>
                  <a:lnTo>
                    <a:pt x="21" y="517"/>
                  </a:lnTo>
                  <a:lnTo>
                    <a:pt x="0" y="464"/>
                  </a:lnTo>
                  <a:lnTo>
                    <a:pt x="11" y="411"/>
                  </a:lnTo>
                  <a:lnTo>
                    <a:pt x="13" y="304"/>
                  </a:lnTo>
                  <a:lnTo>
                    <a:pt x="29" y="230"/>
                  </a:lnTo>
                  <a:lnTo>
                    <a:pt x="25" y="158"/>
                  </a:lnTo>
                  <a:lnTo>
                    <a:pt x="42" y="99"/>
                  </a:lnTo>
                  <a:lnTo>
                    <a:pt x="44" y="42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04" name="Freeform 416"/>
            <p:cNvSpPr>
              <a:spLocks/>
            </p:cNvSpPr>
            <p:nvPr/>
          </p:nvSpPr>
          <p:spPr bwMode="auto">
            <a:xfrm>
              <a:off x="1959" y="2089"/>
              <a:ext cx="314" cy="80"/>
            </a:xfrm>
            <a:custGeom>
              <a:avLst/>
              <a:gdLst/>
              <a:ahLst/>
              <a:cxnLst>
                <a:cxn ang="0">
                  <a:pos x="234" y="0"/>
                </a:cxn>
                <a:cxn ang="0">
                  <a:pos x="439" y="21"/>
                </a:cxn>
                <a:cxn ang="0">
                  <a:pos x="627" y="93"/>
                </a:cxn>
                <a:cxn ang="0">
                  <a:pos x="610" y="136"/>
                </a:cxn>
                <a:cxn ang="0">
                  <a:pos x="564" y="154"/>
                </a:cxn>
                <a:cxn ang="0">
                  <a:pos x="456" y="148"/>
                </a:cxn>
                <a:cxn ang="0">
                  <a:pos x="342" y="159"/>
                </a:cxn>
                <a:cxn ang="0">
                  <a:pos x="243" y="119"/>
                </a:cxn>
                <a:cxn ang="0">
                  <a:pos x="175" y="121"/>
                </a:cxn>
                <a:cxn ang="0">
                  <a:pos x="144" y="72"/>
                </a:cxn>
                <a:cxn ang="0">
                  <a:pos x="66" y="70"/>
                </a:cxn>
                <a:cxn ang="0">
                  <a:pos x="0" y="57"/>
                </a:cxn>
                <a:cxn ang="0">
                  <a:pos x="47" y="22"/>
                </a:cxn>
                <a:cxn ang="0">
                  <a:pos x="108" y="11"/>
                </a:cxn>
                <a:cxn ang="0">
                  <a:pos x="234" y="0"/>
                </a:cxn>
                <a:cxn ang="0">
                  <a:pos x="234" y="0"/>
                </a:cxn>
              </a:cxnLst>
              <a:rect l="0" t="0" r="r" b="b"/>
              <a:pathLst>
                <a:path w="627" h="159">
                  <a:moveTo>
                    <a:pt x="234" y="0"/>
                  </a:moveTo>
                  <a:lnTo>
                    <a:pt x="439" y="21"/>
                  </a:lnTo>
                  <a:lnTo>
                    <a:pt x="627" y="93"/>
                  </a:lnTo>
                  <a:lnTo>
                    <a:pt x="610" y="136"/>
                  </a:lnTo>
                  <a:lnTo>
                    <a:pt x="564" y="154"/>
                  </a:lnTo>
                  <a:lnTo>
                    <a:pt x="456" y="148"/>
                  </a:lnTo>
                  <a:lnTo>
                    <a:pt x="342" y="159"/>
                  </a:lnTo>
                  <a:lnTo>
                    <a:pt x="243" y="119"/>
                  </a:lnTo>
                  <a:lnTo>
                    <a:pt x="175" y="121"/>
                  </a:lnTo>
                  <a:lnTo>
                    <a:pt x="144" y="72"/>
                  </a:lnTo>
                  <a:lnTo>
                    <a:pt x="66" y="70"/>
                  </a:lnTo>
                  <a:lnTo>
                    <a:pt x="0" y="57"/>
                  </a:lnTo>
                  <a:lnTo>
                    <a:pt x="47" y="22"/>
                  </a:lnTo>
                  <a:lnTo>
                    <a:pt x="108" y="11"/>
                  </a:lnTo>
                  <a:lnTo>
                    <a:pt x="234" y="0"/>
                  </a:lnTo>
                  <a:lnTo>
                    <a:pt x="2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05" name="Freeform 417"/>
            <p:cNvSpPr>
              <a:spLocks/>
            </p:cNvSpPr>
            <p:nvPr/>
          </p:nvSpPr>
          <p:spPr bwMode="auto">
            <a:xfrm>
              <a:off x="1628" y="2125"/>
              <a:ext cx="374" cy="717"/>
            </a:xfrm>
            <a:custGeom>
              <a:avLst/>
              <a:gdLst/>
              <a:ahLst/>
              <a:cxnLst>
                <a:cxn ang="0">
                  <a:pos x="590" y="4"/>
                </a:cxn>
                <a:cxn ang="0">
                  <a:pos x="580" y="72"/>
                </a:cxn>
                <a:cxn ang="0">
                  <a:pos x="747" y="182"/>
                </a:cxn>
                <a:cxn ang="0">
                  <a:pos x="548" y="262"/>
                </a:cxn>
                <a:cxn ang="0">
                  <a:pos x="491" y="420"/>
                </a:cxn>
                <a:cxn ang="0">
                  <a:pos x="437" y="544"/>
                </a:cxn>
                <a:cxn ang="0">
                  <a:pos x="477" y="658"/>
                </a:cxn>
                <a:cxn ang="0">
                  <a:pos x="548" y="697"/>
                </a:cxn>
                <a:cxn ang="0">
                  <a:pos x="449" y="804"/>
                </a:cxn>
                <a:cxn ang="0">
                  <a:pos x="475" y="812"/>
                </a:cxn>
                <a:cxn ang="0">
                  <a:pos x="538" y="760"/>
                </a:cxn>
                <a:cxn ang="0">
                  <a:pos x="574" y="882"/>
                </a:cxn>
                <a:cxn ang="0">
                  <a:pos x="483" y="962"/>
                </a:cxn>
                <a:cxn ang="0">
                  <a:pos x="436" y="895"/>
                </a:cxn>
                <a:cxn ang="0">
                  <a:pos x="403" y="1021"/>
                </a:cxn>
                <a:cxn ang="0">
                  <a:pos x="439" y="1023"/>
                </a:cxn>
                <a:cxn ang="0">
                  <a:pos x="460" y="1076"/>
                </a:cxn>
                <a:cxn ang="0">
                  <a:pos x="407" y="1040"/>
                </a:cxn>
                <a:cxn ang="0">
                  <a:pos x="394" y="1330"/>
                </a:cxn>
                <a:cxn ang="0">
                  <a:pos x="371" y="1391"/>
                </a:cxn>
                <a:cxn ang="0">
                  <a:pos x="304" y="1372"/>
                </a:cxn>
                <a:cxn ang="0">
                  <a:pos x="223" y="1387"/>
                </a:cxn>
                <a:cxn ang="0">
                  <a:pos x="12" y="1412"/>
                </a:cxn>
                <a:cxn ang="0">
                  <a:pos x="105" y="1378"/>
                </a:cxn>
                <a:cxn ang="0">
                  <a:pos x="139" y="1330"/>
                </a:cxn>
                <a:cxn ang="0">
                  <a:pos x="33" y="1334"/>
                </a:cxn>
                <a:cxn ang="0">
                  <a:pos x="103" y="1310"/>
                </a:cxn>
                <a:cxn ang="0">
                  <a:pos x="249" y="1254"/>
                </a:cxn>
                <a:cxn ang="0">
                  <a:pos x="126" y="1256"/>
                </a:cxn>
                <a:cxn ang="0">
                  <a:pos x="29" y="1266"/>
                </a:cxn>
                <a:cxn ang="0">
                  <a:pos x="232" y="1165"/>
                </a:cxn>
                <a:cxn ang="0">
                  <a:pos x="107" y="1175"/>
                </a:cxn>
                <a:cxn ang="0">
                  <a:pos x="6" y="1175"/>
                </a:cxn>
                <a:cxn ang="0">
                  <a:pos x="169" y="1127"/>
                </a:cxn>
                <a:cxn ang="0">
                  <a:pos x="213" y="1102"/>
                </a:cxn>
                <a:cxn ang="0">
                  <a:pos x="124" y="1110"/>
                </a:cxn>
                <a:cxn ang="0">
                  <a:pos x="93" y="1083"/>
                </a:cxn>
                <a:cxn ang="0">
                  <a:pos x="88" y="1055"/>
                </a:cxn>
                <a:cxn ang="0">
                  <a:pos x="0" y="973"/>
                </a:cxn>
                <a:cxn ang="0">
                  <a:pos x="12" y="804"/>
                </a:cxn>
                <a:cxn ang="0">
                  <a:pos x="25" y="697"/>
                </a:cxn>
                <a:cxn ang="0">
                  <a:pos x="78" y="545"/>
                </a:cxn>
                <a:cxn ang="0">
                  <a:pos x="150" y="405"/>
                </a:cxn>
                <a:cxn ang="0">
                  <a:pos x="242" y="272"/>
                </a:cxn>
                <a:cxn ang="0">
                  <a:pos x="350" y="150"/>
                </a:cxn>
                <a:cxn ang="0">
                  <a:pos x="475" y="49"/>
                </a:cxn>
                <a:cxn ang="0">
                  <a:pos x="563" y="0"/>
                </a:cxn>
              </a:cxnLst>
              <a:rect l="0" t="0" r="r" b="b"/>
              <a:pathLst>
                <a:path w="747" h="1435">
                  <a:moveTo>
                    <a:pt x="563" y="0"/>
                  </a:moveTo>
                  <a:lnTo>
                    <a:pt x="590" y="4"/>
                  </a:lnTo>
                  <a:lnTo>
                    <a:pt x="593" y="23"/>
                  </a:lnTo>
                  <a:lnTo>
                    <a:pt x="580" y="72"/>
                  </a:lnTo>
                  <a:lnTo>
                    <a:pt x="721" y="146"/>
                  </a:lnTo>
                  <a:lnTo>
                    <a:pt x="747" y="182"/>
                  </a:lnTo>
                  <a:lnTo>
                    <a:pt x="637" y="211"/>
                  </a:lnTo>
                  <a:lnTo>
                    <a:pt x="548" y="262"/>
                  </a:lnTo>
                  <a:lnTo>
                    <a:pt x="470" y="329"/>
                  </a:lnTo>
                  <a:lnTo>
                    <a:pt x="491" y="420"/>
                  </a:lnTo>
                  <a:lnTo>
                    <a:pt x="441" y="500"/>
                  </a:lnTo>
                  <a:lnTo>
                    <a:pt x="437" y="544"/>
                  </a:lnTo>
                  <a:lnTo>
                    <a:pt x="466" y="583"/>
                  </a:lnTo>
                  <a:lnTo>
                    <a:pt x="477" y="658"/>
                  </a:lnTo>
                  <a:lnTo>
                    <a:pt x="494" y="724"/>
                  </a:lnTo>
                  <a:lnTo>
                    <a:pt x="548" y="697"/>
                  </a:lnTo>
                  <a:lnTo>
                    <a:pt x="597" y="713"/>
                  </a:lnTo>
                  <a:lnTo>
                    <a:pt x="449" y="804"/>
                  </a:lnTo>
                  <a:lnTo>
                    <a:pt x="458" y="821"/>
                  </a:lnTo>
                  <a:lnTo>
                    <a:pt x="475" y="812"/>
                  </a:lnTo>
                  <a:lnTo>
                    <a:pt x="514" y="772"/>
                  </a:lnTo>
                  <a:lnTo>
                    <a:pt x="538" y="760"/>
                  </a:lnTo>
                  <a:lnTo>
                    <a:pt x="578" y="815"/>
                  </a:lnTo>
                  <a:lnTo>
                    <a:pt x="574" y="882"/>
                  </a:lnTo>
                  <a:lnTo>
                    <a:pt x="529" y="920"/>
                  </a:lnTo>
                  <a:lnTo>
                    <a:pt x="483" y="962"/>
                  </a:lnTo>
                  <a:lnTo>
                    <a:pt x="441" y="908"/>
                  </a:lnTo>
                  <a:lnTo>
                    <a:pt x="436" y="895"/>
                  </a:lnTo>
                  <a:lnTo>
                    <a:pt x="411" y="954"/>
                  </a:lnTo>
                  <a:lnTo>
                    <a:pt x="403" y="1021"/>
                  </a:lnTo>
                  <a:lnTo>
                    <a:pt x="407" y="1024"/>
                  </a:lnTo>
                  <a:lnTo>
                    <a:pt x="439" y="1023"/>
                  </a:lnTo>
                  <a:lnTo>
                    <a:pt x="468" y="1042"/>
                  </a:lnTo>
                  <a:lnTo>
                    <a:pt x="460" y="1076"/>
                  </a:lnTo>
                  <a:lnTo>
                    <a:pt x="434" y="1089"/>
                  </a:lnTo>
                  <a:lnTo>
                    <a:pt x="407" y="1040"/>
                  </a:lnTo>
                  <a:lnTo>
                    <a:pt x="398" y="1184"/>
                  </a:lnTo>
                  <a:lnTo>
                    <a:pt x="394" y="1330"/>
                  </a:lnTo>
                  <a:lnTo>
                    <a:pt x="392" y="1378"/>
                  </a:lnTo>
                  <a:lnTo>
                    <a:pt x="371" y="1391"/>
                  </a:lnTo>
                  <a:lnTo>
                    <a:pt x="341" y="1367"/>
                  </a:lnTo>
                  <a:lnTo>
                    <a:pt x="304" y="1372"/>
                  </a:lnTo>
                  <a:lnTo>
                    <a:pt x="264" y="1389"/>
                  </a:lnTo>
                  <a:lnTo>
                    <a:pt x="223" y="1387"/>
                  </a:lnTo>
                  <a:lnTo>
                    <a:pt x="19" y="1435"/>
                  </a:lnTo>
                  <a:lnTo>
                    <a:pt x="12" y="1412"/>
                  </a:lnTo>
                  <a:lnTo>
                    <a:pt x="38" y="1399"/>
                  </a:lnTo>
                  <a:lnTo>
                    <a:pt x="105" y="1378"/>
                  </a:lnTo>
                  <a:lnTo>
                    <a:pt x="249" y="1344"/>
                  </a:lnTo>
                  <a:lnTo>
                    <a:pt x="139" y="1330"/>
                  </a:lnTo>
                  <a:lnTo>
                    <a:pt x="27" y="1355"/>
                  </a:lnTo>
                  <a:lnTo>
                    <a:pt x="33" y="1334"/>
                  </a:lnTo>
                  <a:lnTo>
                    <a:pt x="53" y="1323"/>
                  </a:lnTo>
                  <a:lnTo>
                    <a:pt x="103" y="1310"/>
                  </a:lnTo>
                  <a:lnTo>
                    <a:pt x="177" y="1283"/>
                  </a:lnTo>
                  <a:lnTo>
                    <a:pt x="249" y="1254"/>
                  </a:lnTo>
                  <a:lnTo>
                    <a:pt x="194" y="1239"/>
                  </a:lnTo>
                  <a:lnTo>
                    <a:pt x="126" y="1256"/>
                  </a:lnTo>
                  <a:lnTo>
                    <a:pt x="72" y="1275"/>
                  </a:lnTo>
                  <a:lnTo>
                    <a:pt x="29" y="1266"/>
                  </a:lnTo>
                  <a:lnTo>
                    <a:pt x="118" y="1213"/>
                  </a:lnTo>
                  <a:lnTo>
                    <a:pt x="232" y="1165"/>
                  </a:lnTo>
                  <a:lnTo>
                    <a:pt x="171" y="1165"/>
                  </a:lnTo>
                  <a:lnTo>
                    <a:pt x="107" y="1175"/>
                  </a:lnTo>
                  <a:lnTo>
                    <a:pt x="46" y="1184"/>
                  </a:lnTo>
                  <a:lnTo>
                    <a:pt x="6" y="1175"/>
                  </a:lnTo>
                  <a:lnTo>
                    <a:pt x="86" y="1142"/>
                  </a:lnTo>
                  <a:lnTo>
                    <a:pt x="169" y="1127"/>
                  </a:lnTo>
                  <a:lnTo>
                    <a:pt x="211" y="1116"/>
                  </a:lnTo>
                  <a:lnTo>
                    <a:pt x="213" y="1102"/>
                  </a:lnTo>
                  <a:lnTo>
                    <a:pt x="188" y="1099"/>
                  </a:lnTo>
                  <a:lnTo>
                    <a:pt x="124" y="1110"/>
                  </a:lnTo>
                  <a:lnTo>
                    <a:pt x="99" y="1108"/>
                  </a:lnTo>
                  <a:lnTo>
                    <a:pt x="93" y="1083"/>
                  </a:lnTo>
                  <a:lnTo>
                    <a:pt x="160" y="1036"/>
                  </a:lnTo>
                  <a:lnTo>
                    <a:pt x="88" y="1055"/>
                  </a:lnTo>
                  <a:lnTo>
                    <a:pt x="19" y="1070"/>
                  </a:lnTo>
                  <a:lnTo>
                    <a:pt x="0" y="973"/>
                  </a:lnTo>
                  <a:lnTo>
                    <a:pt x="6" y="870"/>
                  </a:lnTo>
                  <a:lnTo>
                    <a:pt x="12" y="804"/>
                  </a:lnTo>
                  <a:lnTo>
                    <a:pt x="38" y="745"/>
                  </a:lnTo>
                  <a:lnTo>
                    <a:pt x="25" y="697"/>
                  </a:lnTo>
                  <a:lnTo>
                    <a:pt x="48" y="620"/>
                  </a:lnTo>
                  <a:lnTo>
                    <a:pt x="78" y="545"/>
                  </a:lnTo>
                  <a:lnTo>
                    <a:pt x="112" y="475"/>
                  </a:lnTo>
                  <a:lnTo>
                    <a:pt x="150" y="405"/>
                  </a:lnTo>
                  <a:lnTo>
                    <a:pt x="194" y="336"/>
                  </a:lnTo>
                  <a:lnTo>
                    <a:pt x="242" y="272"/>
                  </a:lnTo>
                  <a:lnTo>
                    <a:pt x="293" y="209"/>
                  </a:lnTo>
                  <a:lnTo>
                    <a:pt x="350" y="150"/>
                  </a:lnTo>
                  <a:lnTo>
                    <a:pt x="411" y="97"/>
                  </a:lnTo>
                  <a:lnTo>
                    <a:pt x="475" y="49"/>
                  </a:lnTo>
                  <a:lnTo>
                    <a:pt x="519" y="25"/>
                  </a:lnTo>
                  <a:lnTo>
                    <a:pt x="563" y="0"/>
                  </a:lnTo>
                  <a:lnTo>
                    <a:pt x="5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06" name="Freeform 418"/>
            <p:cNvSpPr>
              <a:spLocks/>
            </p:cNvSpPr>
            <p:nvPr/>
          </p:nvSpPr>
          <p:spPr bwMode="auto">
            <a:xfrm>
              <a:off x="2300" y="2151"/>
              <a:ext cx="17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5" y="25"/>
                </a:cxn>
                <a:cxn ang="0">
                  <a:pos x="0" y="25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35" h="25">
                  <a:moveTo>
                    <a:pt x="8" y="0"/>
                  </a:moveTo>
                  <a:lnTo>
                    <a:pt x="35" y="25"/>
                  </a:lnTo>
                  <a:lnTo>
                    <a:pt x="0" y="25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07" name="Freeform 419"/>
            <p:cNvSpPr>
              <a:spLocks/>
            </p:cNvSpPr>
            <p:nvPr/>
          </p:nvSpPr>
          <p:spPr bwMode="auto">
            <a:xfrm>
              <a:off x="2015" y="2172"/>
              <a:ext cx="62" cy="51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3" y="42"/>
                </a:cxn>
                <a:cxn ang="0">
                  <a:pos x="89" y="66"/>
                </a:cxn>
                <a:cxn ang="0">
                  <a:pos x="118" y="85"/>
                </a:cxn>
                <a:cxn ang="0">
                  <a:pos x="124" y="101"/>
                </a:cxn>
                <a:cxn ang="0">
                  <a:pos x="49" y="72"/>
                </a:cxn>
                <a:cxn ang="0">
                  <a:pos x="0" y="11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24" h="101">
                  <a:moveTo>
                    <a:pt x="6" y="0"/>
                  </a:moveTo>
                  <a:lnTo>
                    <a:pt x="63" y="42"/>
                  </a:lnTo>
                  <a:lnTo>
                    <a:pt x="89" y="66"/>
                  </a:lnTo>
                  <a:lnTo>
                    <a:pt x="118" y="85"/>
                  </a:lnTo>
                  <a:lnTo>
                    <a:pt x="124" y="101"/>
                  </a:lnTo>
                  <a:lnTo>
                    <a:pt x="49" y="72"/>
                  </a:lnTo>
                  <a:lnTo>
                    <a:pt x="0" y="11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08" name="Freeform 420"/>
            <p:cNvSpPr>
              <a:spLocks/>
            </p:cNvSpPr>
            <p:nvPr/>
          </p:nvSpPr>
          <p:spPr bwMode="auto">
            <a:xfrm>
              <a:off x="2113" y="2218"/>
              <a:ext cx="275" cy="44"/>
            </a:xfrm>
            <a:custGeom>
              <a:avLst/>
              <a:gdLst/>
              <a:ahLst/>
              <a:cxnLst>
                <a:cxn ang="0">
                  <a:pos x="479" y="0"/>
                </a:cxn>
                <a:cxn ang="0">
                  <a:pos x="534" y="23"/>
                </a:cxn>
                <a:cxn ang="0">
                  <a:pos x="549" y="74"/>
                </a:cxn>
                <a:cxn ang="0">
                  <a:pos x="412" y="67"/>
                </a:cxn>
                <a:cxn ang="0">
                  <a:pos x="201" y="88"/>
                </a:cxn>
                <a:cxn ang="0">
                  <a:pos x="0" y="48"/>
                </a:cxn>
                <a:cxn ang="0">
                  <a:pos x="13" y="29"/>
                </a:cxn>
                <a:cxn ang="0">
                  <a:pos x="40" y="34"/>
                </a:cxn>
                <a:cxn ang="0">
                  <a:pos x="97" y="57"/>
                </a:cxn>
                <a:cxn ang="0">
                  <a:pos x="283" y="44"/>
                </a:cxn>
                <a:cxn ang="0">
                  <a:pos x="479" y="0"/>
                </a:cxn>
                <a:cxn ang="0">
                  <a:pos x="479" y="0"/>
                </a:cxn>
              </a:cxnLst>
              <a:rect l="0" t="0" r="r" b="b"/>
              <a:pathLst>
                <a:path w="549" h="88">
                  <a:moveTo>
                    <a:pt x="479" y="0"/>
                  </a:moveTo>
                  <a:lnTo>
                    <a:pt x="534" y="23"/>
                  </a:lnTo>
                  <a:lnTo>
                    <a:pt x="549" y="74"/>
                  </a:lnTo>
                  <a:lnTo>
                    <a:pt x="412" y="67"/>
                  </a:lnTo>
                  <a:lnTo>
                    <a:pt x="201" y="88"/>
                  </a:lnTo>
                  <a:lnTo>
                    <a:pt x="0" y="48"/>
                  </a:lnTo>
                  <a:lnTo>
                    <a:pt x="13" y="29"/>
                  </a:lnTo>
                  <a:lnTo>
                    <a:pt x="40" y="34"/>
                  </a:lnTo>
                  <a:lnTo>
                    <a:pt x="97" y="57"/>
                  </a:lnTo>
                  <a:lnTo>
                    <a:pt x="283" y="44"/>
                  </a:lnTo>
                  <a:lnTo>
                    <a:pt x="479" y="0"/>
                  </a:lnTo>
                  <a:lnTo>
                    <a:pt x="47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09" name="Freeform 421"/>
            <p:cNvSpPr>
              <a:spLocks/>
            </p:cNvSpPr>
            <p:nvPr/>
          </p:nvSpPr>
          <p:spPr bwMode="auto">
            <a:xfrm>
              <a:off x="1937" y="2382"/>
              <a:ext cx="79" cy="46"/>
            </a:xfrm>
            <a:custGeom>
              <a:avLst/>
              <a:gdLst/>
              <a:ahLst/>
              <a:cxnLst>
                <a:cxn ang="0">
                  <a:pos x="108" y="0"/>
                </a:cxn>
                <a:cxn ang="0">
                  <a:pos x="154" y="8"/>
                </a:cxn>
                <a:cxn ang="0">
                  <a:pos x="158" y="23"/>
                </a:cxn>
                <a:cxn ang="0">
                  <a:pos x="133" y="27"/>
                </a:cxn>
                <a:cxn ang="0">
                  <a:pos x="67" y="57"/>
                </a:cxn>
                <a:cxn ang="0">
                  <a:pos x="34" y="80"/>
                </a:cxn>
                <a:cxn ang="0">
                  <a:pos x="0" y="91"/>
                </a:cxn>
                <a:cxn ang="0">
                  <a:pos x="15" y="57"/>
                </a:cxn>
                <a:cxn ang="0">
                  <a:pos x="42" y="30"/>
                </a:cxn>
                <a:cxn ang="0">
                  <a:pos x="108" y="0"/>
                </a:cxn>
                <a:cxn ang="0">
                  <a:pos x="108" y="0"/>
                </a:cxn>
              </a:cxnLst>
              <a:rect l="0" t="0" r="r" b="b"/>
              <a:pathLst>
                <a:path w="158" h="91">
                  <a:moveTo>
                    <a:pt x="108" y="0"/>
                  </a:moveTo>
                  <a:lnTo>
                    <a:pt x="154" y="8"/>
                  </a:lnTo>
                  <a:lnTo>
                    <a:pt x="158" y="23"/>
                  </a:lnTo>
                  <a:lnTo>
                    <a:pt x="133" y="27"/>
                  </a:lnTo>
                  <a:lnTo>
                    <a:pt x="67" y="57"/>
                  </a:lnTo>
                  <a:lnTo>
                    <a:pt x="34" y="80"/>
                  </a:lnTo>
                  <a:lnTo>
                    <a:pt x="0" y="91"/>
                  </a:lnTo>
                  <a:lnTo>
                    <a:pt x="15" y="57"/>
                  </a:lnTo>
                  <a:lnTo>
                    <a:pt x="42" y="3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10" name="Freeform 422"/>
            <p:cNvSpPr>
              <a:spLocks/>
            </p:cNvSpPr>
            <p:nvPr/>
          </p:nvSpPr>
          <p:spPr bwMode="auto">
            <a:xfrm>
              <a:off x="738" y="2402"/>
              <a:ext cx="124" cy="335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45" y="112"/>
                </a:cxn>
                <a:cxn ang="0">
                  <a:pos x="76" y="213"/>
                </a:cxn>
                <a:cxn ang="0">
                  <a:pos x="121" y="329"/>
                </a:cxn>
                <a:cxn ang="0">
                  <a:pos x="142" y="403"/>
                </a:cxn>
                <a:cxn ang="0">
                  <a:pos x="150" y="443"/>
                </a:cxn>
                <a:cxn ang="0">
                  <a:pos x="180" y="473"/>
                </a:cxn>
                <a:cxn ang="0">
                  <a:pos x="243" y="623"/>
                </a:cxn>
                <a:cxn ang="0">
                  <a:pos x="247" y="656"/>
                </a:cxn>
                <a:cxn ang="0">
                  <a:pos x="226" y="671"/>
                </a:cxn>
                <a:cxn ang="0">
                  <a:pos x="218" y="635"/>
                </a:cxn>
                <a:cxn ang="0">
                  <a:pos x="197" y="606"/>
                </a:cxn>
                <a:cxn ang="0">
                  <a:pos x="178" y="540"/>
                </a:cxn>
                <a:cxn ang="0">
                  <a:pos x="161" y="500"/>
                </a:cxn>
                <a:cxn ang="0">
                  <a:pos x="135" y="466"/>
                </a:cxn>
                <a:cxn ang="0">
                  <a:pos x="118" y="388"/>
                </a:cxn>
                <a:cxn ang="0">
                  <a:pos x="104" y="352"/>
                </a:cxn>
                <a:cxn ang="0">
                  <a:pos x="76" y="331"/>
                </a:cxn>
                <a:cxn ang="0">
                  <a:pos x="57" y="270"/>
                </a:cxn>
                <a:cxn ang="0">
                  <a:pos x="55" y="238"/>
                </a:cxn>
                <a:cxn ang="0">
                  <a:pos x="34" y="211"/>
                </a:cxn>
                <a:cxn ang="0">
                  <a:pos x="23" y="146"/>
                </a:cxn>
                <a:cxn ang="0">
                  <a:pos x="0" y="27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247" h="671">
                  <a:moveTo>
                    <a:pt x="17" y="0"/>
                  </a:moveTo>
                  <a:lnTo>
                    <a:pt x="45" y="112"/>
                  </a:lnTo>
                  <a:lnTo>
                    <a:pt x="76" y="213"/>
                  </a:lnTo>
                  <a:lnTo>
                    <a:pt x="121" y="329"/>
                  </a:lnTo>
                  <a:lnTo>
                    <a:pt x="142" y="403"/>
                  </a:lnTo>
                  <a:lnTo>
                    <a:pt x="150" y="443"/>
                  </a:lnTo>
                  <a:lnTo>
                    <a:pt x="180" y="473"/>
                  </a:lnTo>
                  <a:lnTo>
                    <a:pt x="243" y="623"/>
                  </a:lnTo>
                  <a:lnTo>
                    <a:pt x="247" y="656"/>
                  </a:lnTo>
                  <a:lnTo>
                    <a:pt x="226" y="671"/>
                  </a:lnTo>
                  <a:lnTo>
                    <a:pt x="218" y="635"/>
                  </a:lnTo>
                  <a:lnTo>
                    <a:pt x="197" y="606"/>
                  </a:lnTo>
                  <a:lnTo>
                    <a:pt x="178" y="540"/>
                  </a:lnTo>
                  <a:lnTo>
                    <a:pt x="161" y="500"/>
                  </a:lnTo>
                  <a:lnTo>
                    <a:pt x="135" y="466"/>
                  </a:lnTo>
                  <a:lnTo>
                    <a:pt x="118" y="388"/>
                  </a:lnTo>
                  <a:lnTo>
                    <a:pt x="104" y="352"/>
                  </a:lnTo>
                  <a:lnTo>
                    <a:pt x="76" y="331"/>
                  </a:lnTo>
                  <a:lnTo>
                    <a:pt x="57" y="270"/>
                  </a:lnTo>
                  <a:lnTo>
                    <a:pt x="55" y="238"/>
                  </a:lnTo>
                  <a:lnTo>
                    <a:pt x="34" y="211"/>
                  </a:lnTo>
                  <a:lnTo>
                    <a:pt x="23" y="146"/>
                  </a:lnTo>
                  <a:lnTo>
                    <a:pt x="0" y="27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11" name="Freeform 423"/>
            <p:cNvSpPr>
              <a:spLocks/>
            </p:cNvSpPr>
            <p:nvPr/>
          </p:nvSpPr>
          <p:spPr bwMode="auto">
            <a:xfrm>
              <a:off x="1980" y="2406"/>
              <a:ext cx="44" cy="43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45" y="20"/>
                </a:cxn>
                <a:cxn ang="0">
                  <a:pos x="34" y="49"/>
                </a:cxn>
                <a:cxn ang="0">
                  <a:pos x="72" y="34"/>
                </a:cxn>
                <a:cxn ang="0">
                  <a:pos x="89" y="55"/>
                </a:cxn>
                <a:cxn ang="0">
                  <a:pos x="87" y="68"/>
                </a:cxn>
                <a:cxn ang="0">
                  <a:pos x="43" y="85"/>
                </a:cxn>
                <a:cxn ang="0">
                  <a:pos x="5" y="57"/>
                </a:cxn>
                <a:cxn ang="0">
                  <a:pos x="0" y="38"/>
                </a:cxn>
                <a:cxn ang="0">
                  <a:pos x="5" y="22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89" h="85">
                  <a:moveTo>
                    <a:pt x="38" y="0"/>
                  </a:moveTo>
                  <a:lnTo>
                    <a:pt x="45" y="20"/>
                  </a:lnTo>
                  <a:lnTo>
                    <a:pt x="34" y="49"/>
                  </a:lnTo>
                  <a:lnTo>
                    <a:pt x="72" y="34"/>
                  </a:lnTo>
                  <a:lnTo>
                    <a:pt x="89" y="55"/>
                  </a:lnTo>
                  <a:lnTo>
                    <a:pt x="87" y="68"/>
                  </a:lnTo>
                  <a:lnTo>
                    <a:pt x="43" y="85"/>
                  </a:lnTo>
                  <a:lnTo>
                    <a:pt x="5" y="57"/>
                  </a:lnTo>
                  <a:lnTo>
                    <a:pt x="0" y="38"/>
                  </a:lnTo>
                  <a:lnTo>
                    <a:pt x="5" y="22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12" name="Freeform 424"/>
            <p:cNvSpPr>
              <a:spLocks/>
            </p:cNvSpPr>
            <p:nvPr/>
          </p:nvSpPr>
          <p:spPr bwMode="auto">
            <a:xfrm>
              <a:off x="1978" y="2433"/>
              <a:ext cx="94" cy="46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88" y="11"/>
                </a:cxn>
                <a:cxn ang="0">
                  <a:pos x="179" y="32"/>
                </a:cxn>
                <a:cxn ang="0">
                  <a:pos x="135" y="68"/>
                </a:cxn>
                <a:cxn ang="0">
                  <a:pos x="61" y="93"/>
                </a:cxn>
                <a:cxn ang="0">
                  <a:pos x="0" y="68"/>
                </a:cxn>
                <a:cxn ang="0">
                  <a:pos x="108" y="45"/>
                </a:cxn>
                <a:cxn ang="0">
                  <a:pos x="177" y="0"/>
                </a:cxn>
                <a:cxn ang="0">
                  <a:pos x="177" y="0"/>
                </a:cxn>
              </a:cxnLst>
              <a:rect l="0" t="0" r="r" b="b"/>
              <a:pathLst>
                <a:path w="188" h="93">
                  <a:moveTo>
                    <a:pt x="177" y="0"/>
                  </a:moveTo>
                  <a:lnTo>
                    <a:pt x="188" y="11"/>
                  </a:lnTo>
                  <a:lnTo>
                    <a:pt x="179" y="32"/>
                  </a:lnTo>
                  <a:lnTo>
                    <a:pt x="135" y="68"/>
                  </a:lnTo>
                  <a:lnTo>
                    <a:pt x="61" y="93"/>
                  </a:lnTo>
                  <a:lnTo>
                    <a:pt x="0" y="68"/>
                  </a:lnTo>
                  <a:lnTo>
                    <a:pt x="108" y="45"/>
                  </a:lnTo>
                  <a:lnTo>
                    <a:pt x="177" y="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13" name="Freeform 425"/>
            <p:cNvSpPr>
              <a:spLocks/>
            </p:cNvSpPr>
            <p:nvPr/>
          </p:nvSpPr>
          <p:spPr bwMode="auto">
            <a:xfrm>
              <a:off x="1937" y="2467"/>
              <a:ext cx="20" cy="1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0" y="15"/>
                </a:cxn>
                <a:cxn ang="0">
                  <a:pos x="0" y="23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40" h="23">
                  <a:moveTo>
                    <a:pt x="2" y="0"/>
                  </a:moveTo>
                  <a:lnTo>
                    <a:pt x="40" y="15"/>
                  </a:lnTo>
                  <a:lnTo>
                    <a:pt x="0" y="23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14" name="Freeform 426"/>
            <p:cNvSpPr>
              <a:spLocks/>
            </p:cNvSpPr>
            <p:nvPr/>
          </p:nvSpPr>
          <p:spPr bwMode="auto">
            <a:xfrm>
              <a:off x="2111" y="2467"/>
              <a:ext cx="47" cy="46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93" y="15"/>
                </a:cxn>
                <a:cxn ang="0">
                  <a:pos x="65" y="27"/>
                </a:cxn>
                <a:cxn ang="0">
                  <a:pos x="19" y="91"/>
                </a:cxn>
                <a:cxn ang="0">
                  <a:pos x="0" y="80"/>
                </a:cxn>
                <a:cxn ang="0">
                  <a:pos x="2" y="53"/>
                </a:cxn>
                <a:cxn ang="0">
                  <a:pos x="19" y="27"/>
                </a:cxn>
                <a:cxn ang="0">
                  <a:pos x="42" y="10"/>
                </a:cxn>
                <a:cxn ang="0">
                  <a:pos x="78" y="0"/>
                </a:cxn>
                <a:cxn ang="0">
                  <a:pos x="78" y="0"/>
                </a:cxn>
              </a:cxnLst>
              <a:rect l="0" t="0" r="r" b="b"/>
              <a:pathLst>
                <a:path w="93" h="91">
                  <a:moveTo>
                    <a:pt x="78" y="0"/>
                  </a:moveTo>
                  <a:lnTo>
                    <a:pt x="93" y="15"/>
                  </a:lnTo>
                  <a:lnTo>
                    <a:pt x="65" y="27"/>
                  </a:lnTo>
                  <a:lnTo>
                    <a:pt x="19" y="91"/>
                  </a:lnTo>
                  <a:lnTo>
                    <a:pt x="0" y="80"/>
                  </a:lnTo>
                  <a:lnTo>
                    <a:pt x="2" y="53"/>
                  </a:lnTo>
                  <a:lnTo>
                    <a:pt x="19" y="27"/>
                  </a:lnTo>
                  <a:lnTo>
                    <a:pt x="42" y="10"/>
                  </a:lnTo>
                  <a:lnTo>
                    <a:pt x="78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15" name="Freeform 427"/>
            <p:cNvSpPr>
              <a:spLocks/>
            </p:cNvSpPr>
            <p:nvPr/>
          </p:nvSpPr>
          <p:spPr bwMode="auto">
            <a:xfrm>
              <a:off x="2226" y="2467"/>
              <a:ext cx="24" cy="2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23"/>
                </a:cxn>
                <a:cxn ang="0">
                  <a:pos x="34" y="46"/>
                </a:cxn>
                <a:cxn ang="0">
                  <a:pos x="0" y="31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48" h="46">
                  <a:moveTo>
                    <a:pt x="30" y="0"/>
                  </a:moveTo>
                  <a:lnTo>
                    <a:pt x="48" y="23"/>
                  </a:lnTo>
                  <a:lnTo>
                    <a:pt x="34" y="46"/>
                  </a:lnTo>
                  <a:lnTo>
                    <a:pt x="0" y="31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16" name="Freeform 428"/>
            <p:cNvSpPr>
              <a:spLocks/>
            </p:cNvSpPr>
            <p:nvPr/>
          </p:nvSpPr>
          <p:spPr bwMode="auto">
            <a:xfrm>
              <a:off x="2256" y="2483"/>
              <a:ext cx="29" cy="2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57" y="23"/>
                </a:cxn>
                <a:cxn ang="0">
                  <a:pos x="30" y="54"/>
                </a:cxn>
                <a:cxn ang="0">
                  <a:pos x="6" y="50"/>
                </a:cxn>
                <a:cxn ang="0">
                  <a:pos x="0" y="29"/>
                </a:cxn>
                <a:cxn ang="0">
                  <a:pos x="13" y="10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57" h="54">
                  <a:moveTo>
                    <a:pt x="38" y="0"/>
                  </a:moveTo>
                  <a:lnTo>
                    <a:pt x="57" y="23"/>
                  </a:lnTo>
                  <a:lnTo>
                    <a:pt x="30" y="54"/>
                  </a:lnTo>
                  <a:lnTo>
                    <a:pt x="6" y="50"/>
                  </a:lnTo>
                  <a:lnTo>
                    <a:pt x="0" y="29"/>
                  </a:lnTo>
                  <a:lnTo>
                    <a:pt x="13" y="10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17" name="Freeform 429"/>
            <p:cNvSpPr>
              <a:spLocks/>
            </p:cNvSpPr>
            <p:nvPr/>
          </p:nvSpPr>
          <p:spPr bwMode="auto">
            <a:xfrm>
              <a:off x="2141" y="2491"/>
              <a:ext cx="37" cy="2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72" y="28"/>
                </a:cxn>
                <a:cxn ang="0">
                  <a:pos x="36" y="47"/>
                </a:cxn>
                <a:cxn ang="0">
                  <a:pos x="0" y="32"/>
                </a:cxn>
                <a:cxn ang="0">
                  <a:pos x="7" y="13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72" h="47">
                  <a:moveTo>
                    <a:pt x="26" y="0"/>
                  </a:moveTo>
                  <a:lnTo>
                    <a:pt x="72" y="28"/>
                  </a:lnTo>
                  <a:lnTo>
                    <a:pt x="36" y="47"/>
                  </a:lnTo>
                  <a:lnTo>
                    <a:pt x="0" y="32"/>
                  </a:lnTo>
                  <a:lnTo>
                    <a:pt x="7" y="13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18" name="Freeform 430"/>
            <p:cNvSpPr>
              <a:spLocks/>
            </p:cNvSpPr>
            <p:nvPr/>
          </p:nvSpPr>
          <p:spPr bwMode="auto">
            <a:xfrm>
              <a:off x="2114" y="2496"/>
              <a:ext cx="395" cy="90"/>
            </a:xfrm>
            <a:custGeom>
              <a:avLst/>
              <a:gdLst/>
              <a:ahLst/>
              <a:cxnLst>
                <a:cxn ang="0">
                  <a:pos x="399" y="0"/>
                </a:cxn>
                <a:cxn ang="0">
                  <a:pos x="424" y="42"/>
                </a:cxn>
                <a:cxn ang="0">
                  <a:pos x="416" y="101"/>
                </a:cxn>
                <a:cxn ang="0">
                  <a:pos x="745" y="78"/>
                </a:cxn>
                <a:cxn ang="0">
                  <a:pos x="791" y="82"/>
                </a:cxn>
                <a:cxn ang="0">
                  <a:pos x="791" y="114"/>
                </a:cxn>
                <a:cxn ang="0">
                  <a:pos x="3" y="181"/>
                </a:cxn>
                <a:cxn ang="0">
                  <a:pos x="9" y="145"/>
                </a:cxn>
                <a:cxn ang="0">
                  <a:pos x="19" y="126"/>
                </a:cxn>
                <a:cxn ang="0">
                  <a:pos x="9" y="105"/>
                </a:cxn>
                <a:cxn ang="0">
                  <a:pos x="0" y="63"/>
                </a:cxn>
                <a:cxn ang="0">
                  <a:pos x="36" y="67"/>
                </a:cxn>
                <a:cxn ang="0">
                  <a:pos x="112" y="72"/>
                </a:cxn>
                <a:cxn ang="0">
                  <a:pos x="169" y="17"/>
                </a:cxn>
                <a:cxn ang="0">
                  <a:pos x="249" y="38"/>
                </a:cxn>
                <a:cxn ang="0">
                  <a:pos x="289" y="72"/>
                </a:cxn>
                <a:cxn ang="0">
                  <a:pos x="334" y="71"/>
                </a:cxn>
                <a:cxn ang="0">
                  <a:pos x="399" y="0"/>
                </a:cxn>
                <a:cxn ang="0">
                  <a:pos x="399" y="0"/>
                </a:cxn>
              </a:cxnLst>
              <a:rect l="0" t="0" r="r" b="b"/>
              <a:pathLst>
                <a:path w="791" h="181">
                  <a:moveTo>
                    <a:pt x="399" y="0"/>
                  </a:moveTo>
                  <a:lnTo>
                    <a:pt x="424" y="42"/>
                  </a:lnTo>
                  <a:lnTo>
                    <a:pt x="416" y="101"/>
                  </a:lnTo>
                  <a:lnTo>
                    <a:pt x="745" y="78"/>
                  </a:lnTo>
                  <a:lnTo>
                    <a:pt x="791" y="82"/>
                  </a:lnTo>
                  <a:lnTo>
                    <a:pt x="791" y="114"/>
                  </a:lnTo>
                  <a:lnTo>
                    <a:pt x="3" y="181"/>
                  </a:lnTo>
                  <a:lnTo>
                    <a:pt x="9" y="145"/>
                  </a:lnTo>
                  <a:lnTo>
                    <a:pt x="19" y="126"/>
                  </a:lnTo>
                  <a:lnTo>
                    <a:pt x="9" y="105"/>
                  </a:lnTo>
                  <a:lnTo>
                    <a:pt x="0" y="63"/>
                  </a:lnTo>
                  <a:lnTo>
                    <a:pt x="36" y="67"/>
                  </a:lnTo>
                  <a:lnTo>
                    <a:pt x="112" y="72"/>
                  </a:lnTo>
                  <a:lnTo>
                    <a:pt x="169" y="17"/>
                  </a:lnTo>
                  <a:lnTo>
                    <a:pt x="249" y="38"/>
                  </a:lnTo>
                  <a:lnTo>
                    <a:pt x="289" y="72"/>
                  </a:lnTo>
                  <a:lnTo>
                    <a:pt x="334" y="71"/>
                  </a:lnTo>
                  <a:lnTo>
                    <a:pt x="399" y="0"/>
                  </a:lnTo>
                  <a:lnTo>
                    <a:pt x="3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19" name="Freeform 431"/>
            <p:cNvSpPr>
              <a:spLocks/>
            </p:cNvSpPr>
            <p:nvPr/>
          </p:nvSpPr>
          <p:spPr bwMode="auto">
            <a:xfrm>
              <a:off x="2031" y="2505"/>
              <a:ext cx="76" cy="91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107" y="36"/>
                </a:cxn>
                <a:cxn ang="0">
                  <a:pos x="152" y="90"/>
                </a:cxn>
                <a:cxn ang="0">
                  <a:pos x="114" y="150"/>
                </a:cxn>
                <a:cxn ang="0">
                  <a:pos x="109" y="177"/>
                </a:cxn>
                <a:cxn ang="0">
                  <a:pos x="93" y="183"/>
                </a:cxn>
                <a:cxn ang="0">
                  <a:pos x="71" y="147"/>
                </a:cxn>
                <a:cxn ang="0">
                  <a:pos x="42" y="84"/>
                </a:cxn>
                <a:cxn ang="0">
                  <a:pos x="0" y="29"/>
                </a:cxn>
                <a:cxn ang="0">
                  <a:pos x="19" y="12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152" h="183">
                  <a:moveTo>
                    <a:pt x="50" y="0"/>
                  </a:moveTo>
                  <a:lnTo>
                    <a:pt x="107" y="36"/>
                  </a:lnTo>
                  <a:lnTo>
                    <a:pt x="152" y="90"/>
                  </a:lnTo>
                  <a:lnTo>
                    <a:pt x="114" y="150"/>
                  </a:lnTo>
                  <a:lnTo>
                    <a:pt x="109" y="177"/>
                  </a:lnTo>
                  <a:lnTo>
                    <a:pt x="93" y="183"/>
                  </a:lnTo>
                  <a:lnTo>
                    <a:pt x="71" y="147"/>
                  </a:lnTo>
                  <a:lnTo>
                    <a:pt x="42" y="84"/>
                  </a:lnTo>
                  <a:lnTo>
                    <a:pt x="0" y="29"/>
                  </a:lnTo>
                  <a:lnTo>
                    <a:pt x="19" y="12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20" name="Freeform 432"/>
            <p:cNvSpPr>
              <a:spLocks/>
            </p:cNvSpPr>
            <p:nvPr/>
          </p:nvSpPr>
          <p:spPr bwMode="auto">
            <a:xfrm>
              <a:off x="1200" y="2555"/>
              <a:ext cx="886" cy="456"/>
            </a:xfrm>
            <a:custGeom>
              <a:avLst/>
              <a:gdLst/>
              <a:ahLst/>
              <a:cxnLst>
                <a:cxn ang="0">
                  <a:pos x="1528" y="0"/>
                </a:cxn>
                <a:cxn ang="0">
                  <a:pos x="1656" y="44"/>
                </a:cxn>
                <a:cxn ang="0">
                  <a:pos x="1734" y="146"/>
                </a:cxn>
                <a:cxn ang="0">
                  <a:pos x="1772" y="281"/>
                </a:cxn>
                <a:cxn ang="0">
                  <a:pos x="1772" y="416"/>
                </a:cxn>
                <a:cxn ang="0">
                  <a:pos x="1754" y="435"/>
                </a:cxn>
                <a:cxn ang="0">
                  <a:pos x="1741" y="422"/>
                </a:cxn>
                <a:cxn ang="0">
                  <a:pos x="1720" y="369"/>
                </a:cxn>
                <a:cxn ang="0">
                  <a:pos x="1701" y="329"/>
                </a:cxn>
                <a:cxn ang="0">
                  <a:pos x="1673" y="293"/>
                </a:cxn>
                <a:cxn ang="0">
                  <a:pos x="1638" y="260"/>
                </a:cxn>
                <a:cxn ang="0">
                  <a:pos x="1599" y="238"/>
                </a:cxn>
                <a:cxn ang="0">
                  <a:pos x="1517" y="228"/>
                </a:cxn>
                <a:cxn ang="0">
                  <a:pos x="1452" y="287"/>
                </a:cxn>
                <a:cxn ang="0">
                  <a:pos x="1431" y="397"/>
                </a:cxn>
                <a:cxn ang="0">
                  <a:pos x="1431" y="454"/>
                </a:cxn>
                <a:cxn ang="0">
                  <a:pos x="1433" y="511"/>
                </a:cxn>
                <a:cxn ang="0">
                  <a:pos x="1420" y="622"/>
                </a:cxn>
                <a:cxn ang="0">
                  <a:pos x="1399" y="671"/>
                </a:cxn>
                <a:cxn ang="0">
                  <a:pos x="1359" y="717"/>
                </a:cxn>
                <a:cxn ang="0">
                  <a:pos x="1285" y="777"/>
                </a:cxn>
                <a:cxn ang="0">
                  <a:pos x="1249" y="806"/>
                </a:cxn>
                <a:cxn ang="0">
                  <a:pos x="1205" y="827"/>
                </a:cxn>
                <a:cxn ang="0">
                  <a:pos x="1062" y="872"/>
                </a:cxn>
                <a:cxn ang="0">
                  <a:pos x="916" y="899"/>
                </a:cxn>
                <a:cxn ang="0">
                  <a:pos x="614" y="910"/>
                </a:cxn>
                <a:cxn ang="0">
                  <a:pos x="7" y="865"/>
                </a:cxn>
                <a:cxn ang="0">
                  <a:pos x="0" y="819"/>
                </a:cxn>
                <a:cxn ang="0">
                  <a:pos x="47" y="796"/>
                </a:cxn>
                <a:cxn ang="0">
                  <a:pos x="36" y="833"/>
                </a:cxn>
                <a:cxn ang="0">
                  <a:pos x="89" y="833"/>
                </a:cxn>
                <a:cxn ang="0">
                  <a:pos x="100" y="806"/>
                </a:cxn>
                <a:cxn ang="0">
                  <a:pos x="127" y="789"/>
                </a:cxn>
                <a:cxn ang="0">
                  <a:pos x="188" y="764"/>
                </a:cxn>
                <a:cxn ang="0">
                  <a:pos x="378" y="724"/>
                </a:cxn>
                <a:cxn ang="0">
                  <a:pos x="572" y="699"/>
                </a:cxn>
                <a:cxn ang="0">
                  <a:pos x="958" y="646"/>
                </a:cxn>
                <a:cxn ang="0">
                  <a:pos x="1066" y="618"/>
                </a:cxn>
                <a:cxn ang="0">
                  <a:pos x="1173" y="589"/>
                </a:cxn>
                <a:cxn ang="0">
                  <a:pos x="1175" y="603"/>
                </a:cxn>
                <a:cxn ang="0">
                  <a:pos x="1283" y="540"/>
                </a:cxn>
                <a:cxn ang="0">
                  <a:pos x="1376" y="458"/>
                </a:cxn>
                <a:cxn ang="0">
                  <a:pos x="1365" y="369"/>
                </a:cxn>
                <a:cxn ang="0">
                  <a:pos x="1359" y="277"/>
                </a:cxn>
                <a:cxn ang="0">
                  <a:pos x="1376" y="127"/>
                </a:cxn>
                <a:cxn ang="0">
                  <a:pos x="1408" y="63"/>
                </a:cxn>
                <a:cxn ang="0">
                  <a:pos x="1433" y="38"/>
                </a:cxn>
                <a:cxn ang="0">
                  <a:pos x="1469" y="17"/>
                </a:cxn>
                <a:cxn ang="0">
                  <a:pos x="1528" y="0"/>
                </a:cxn>
                <a:cxn ang="0">
                  <a:pos x="1528" y="0"/>
                </a:cxn>
              </a:cxnLst>
              <a:rect l="0" t="0" r="r" b="b"/>
              <a:pathLst>
                <a:path w="1772" h="910">
                  <a:moveTo>
                    <a:pt x="1528" y="0"/>
                  </a:moveTo>
                  <a:lnTo>
                    <a:pt x="1656" y="44"/>
                  </a:lnTo>
                  <a:lnTo>
                    <a:pt x="1734" y="146"/>
                  </a:lnTo>
                  <a:lnTo>
                    <a:pt x="1772" y="281"/>
                  </a:lnTo>
                  <a:lnTo>
                    <a:pt x="1772" y="416"/>
                  </a:lnTo>
                  <a:lnTo>
                    <a:pt x="1754" y="435"/>
                  </a:lnTo>
                  <a:lnTo>
                    <a:pt x="1741" y="422"/>
                  </a:lnTo>
                  <a:lnTo>
                    <a:pt x="1720" y="369"/>
                  </a:lnTo>
                  <a:lnTo>
                    <a:pt x="1701" y="329"/>
                  </a:lnTo>
                  <a:lnTo>
                    <a:pt x="1673" y="293"/>
                  </a:lnTo>
                  <a:lnTo>
                    <a:pt x="1638" y="260"/>
                  </a:lnTo>
                  <a:lnTo>
                    <a:pt x="1599" y="238"/>
                  </a:lnTo>
                  <a:lnTo>
                    <a:pt x="1517" y="228"/>
                  </a:lnTo>
                  <a:lnTo>
                    <a:pt x="1452" y="287"/>
                  </a:lnTo>
                  <a:lnTo>
                    <a:pt x="1431" y="397"/>
                  </a:lnTo>
                  <a:lnTo>
                    <a:pt x="1431" y="454"/>
                  </a:lnTo>
                  <a:lnTo>
                    <a:pt x="1433" y="511"/>
                  </a:lnTo>
                  <a:lnTo>
                    <a:pt x="1420" y="622"/>
                  </a:lnTo>
                  <a:lnTo>
                    <a:pt x="1399" y="671"/>
                  </a:lnTo>
                  <a:lnTo>
                    <a:pt x="1359" y="717"/>
                  </a:lnTo>
                  <a:lnTo>
                    <a:pt x="1285" y="777"/>
                  </a:lnTo>
                  <a:lnTo>
                    <a:pt x="1249" y="806"/>
                  </a:lnTo>
                  <a:lnTo>
                    <a:pt x="1205" y="827"/>
                  </a:lnTo>
                  <a:lnTo>
                    <a:pt x="1062" y="872"/>
                  </a:lnTo>
                  <a:lnTo>
                    <a:pt x="916" y="899"/>
                  </a:lnTo>
                  <a:lnTo>
                    <a:pt x="614" y="910"/>
                  </a:lnTo>
                  <a:lnTo>
                    <a:pt x="7" y="865"/>
                  </a:lnTo>
                  <a:lnTo>
                    <a:pt x="0" y="819"/>
                  </a:lnTo>
                  <a:lnTo>
                    <a:pt x="47" y="796"/>
                  </a:lnTo>
                  <a:lnTo>
                    <a:pt x="36" y="833"/>
                  </a:lnTo>
                  <a:lnTo>
                    <a:pt x="89" y="833"/>
                  </a:lnTo>
                  <a:lnTo>
                    <a:pt x="100" y="806"/>
                  </a:lnTo>
                  <a:lnTo>
                    <a:pt x="127" y="789"/>
                  </a:lnTo>
                  <a:lnTo>
                    <a:pt x="188" y="764"/>
                  </a:lnTo>
                  <a:lnTo>
                    <a:pt x="378" y="724"/>
                  </a:lnTo>
                  <a:lnTo>
                    <a:pt x="572" y="699"/>
                  </a:lnTo>
                  <a:lnTo>
                    <a:pt x="958" y="646"/>
                  </a:lnTo>
                  <a:lnTo>
                    <a:pt x="1066" y="618"/>
                  </a:lnTo>
                  <a:lnTo>
                    <a:pt x="1173" y="589"/>
                  </a:lnTo>
                  <a:lnTo>
                    <a:pt x="1175" y="603"/>
                  </a:lnTo>
                  <a:lnTo>
                    <a:pt x="1283" y="540"/>
                  </a:lnTo>
                  <a:lnTo>
                    <a:pt x="1376" y="458"/>
                  </a:lnTo>
                  <a:lnTo>
                    <a:pt x="1365" y="369"/>
                  </a:lnTo>
                  <a:lnTo>
                    <a:pt x="1359" y="277"/>
                  </a:lnTo>
                  <a:lnTo>
                    <a:pt x="1376" y="127"/>
                  </a:lnTo>
                  <a:lnTo>
                    <a:pt x="1408" y="63"/>
                  </a:lnTo>
                  <a:lnTo>
                    <a:pt x="1433" y="38"/>
                  </a:lnTo>
                  <a:lnTo>
                    <a:pt x="1469" y="17"/>
                  </a:lnTo>
                  <a:lnTo>
                    <a:pt x="1528" y="0"/>
                  </a:lnTo>
                  <a:lnTo>
                    <a:pt x="15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21" name="Freeform 433"/>
            <p:cNvSpPr>
              <a:spLocks/>
            </p:cNvSpPr>
            <p:nvPr/>
          </p:nvSpPr>
          <p:spPr bwMode="auto">
            <a:xfrm>
              <a:off x="2455" y="2566"/>
              <a:ext cx="73" cy="18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47" y="6"/>
                </a:cxn>
                <a:cxn ang="0">
                  <a:pos x="147" y="36"/>
                </a:cxn>
                <a:cxn ang="0">
                  <a:pos x="0" y="30"/>
                </a:cxn>
                <a:cxn ang="0">
                  <a:pos x="13" y="9"/>
                </a:cxn>
                <a:cxn ang="0">
                  <a:pos x="42" y="4"/>
                </a:cxn>
                <a:cxn ang="0">
                  <a:pos x="109" y="4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47" h="36">
                  <a:moveTo>
                    <a:pt x="116" y="0"/>
                  </a:moveTo>
                  <a:lnTo>
                    <a:pt x="147" y="6"/>
                  </a:lnTo>
                  <a:lnTo>
                    <a:pt x="147" y="36"/>
                  </a:lnTo>
                  <a:lnTo>
                    <a:pt x="0" y="30"/>
                  </a:lnTo>
                  <a:lnTo>
                    <a:pt x="13" y="9"/>
                  </a:lnTo>
                  <a:lnTo>
                    <a:pt x="42" y="4"/>
                  </a:lnTo>
                  <a:lnTo>
                    <a:pt x="109" y="4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22" name="Freeform 434"/>
            <p:cNvSpPr>
              <a:spLocks/>
            </p:cNvSpPr>
            <p:nvPr/>
          </p:nvSpPr>
          <p:spPr bwMode="auto">
            <a:xfrm>
              <a:off x="2141" y="2571"/>
              <a:ext cx="299" cy="41"/>
            </a:xfrm>
            <a:custGeom>
              <a:avLst/>
              <a:gdLst/>
              <a:ahLst/>
              <a:cxnLst>
                <a:cxn ang="0">
                  <a:pos x="580" y="0"/>
                </a:cxn>
                <a:cxn ang="0">
                  <a:pos x="597" y="16"/>
                </a:cxn>
                <a:cxn ang="0">
                  <a:pos x="587" y="31"/>
                </a:cxn>
                <a:cxn ang="0">
                  <a:pos x="540" y="38"/>
                </a:cxn>
                <a:cxn ang="0">
                  <a:pos x="177" y="71"/>
                </a:cxn>
                <a:cxn ang="0">
                  <a:pos x="89" y="80"/>
                </a:cxn>
                <a:cxn ang="0">
                  <a:pos x="0" y="82"/>
                </a:cxn>
                <a:cxn ang="0">
                  <a:pos x="15" y="59"/>
                </a:cxn>
                <a:cxn ang="0">
                  <a:pos x="47" y="52"/>
                </a:cxn>
                <a:cxn ang="0">
                  <a:pos x="116" y="42"/>
                </a:cxn>
                <a:cxn ang="0">
                  <a:pos x="576" y="4"/>
                </a:cxn>
                <a:cxn ang="0">
                  <a:pos x="580" y="0"/>
                </a:cxn>
                <a:cxn ang="0">
                  <a:pos x="580" y="0"/>
                </a:cxn>
              </a:cxnLst>
              <a:rect l="0" t="0" r="r" b="b"/>
              <a:pathLst>
                <a:path w="597" h="82">
                  <a:moveTo>
                    <a:pt x="580" y="0"/>
                  </a:moveTo>
                  <a:lnTo>
                    <a:pt x="597" y="16"/>
                  </a:lnTo>
                  <a:lnTo>
                    <a:pt x="587" y="31"/>
                  </a:lnTo>
                  <a:lnTo>
                    <a:pt x="540" y="38"/>
                  </a:lnTo>
                  <a:lnTo>
                    <a:pt x="177" y="71"/>
                  </a:lnTo>
                  <a:lnTo>
                    <a:pt x="89" y="80"/>
                  </a:lnTo>
                  <a:lnTo>
                    <a:pt x="0" y="82"/>
                  </a:lnTo>
                  <a:lnTo>
                    <a:pt x="15" y="59"/>
                  </a:lnTo>
                  <a:lnTo>
                    <a:pt x="47" y="52"/>
                  </a:lnTo>
                  <a:lnTo>
                    <a:pt x="116" y="42"/>
                  </a:lnTo>
                  <a:lnTo>
                    <a:pt x="576" y="4"/>
                  </a:lnTo>
                  <a:lnTo>
                    <a:pt x="580" y="0"/>
                  </a:lnTo>
                  <a:lnTo>
                    <a:pt x="58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23" name="Freeform 435"/>
            <p:cNvSpPr>
              <a:spLocks/>
            </p:cNvSpPr>
            <p:nvPr/>
          </p:nvSpPr>
          <p:spPr bwMode="auto">
            <a:xfrm>
              <a:off x="2087" y="2643"/>
              <a:ext cx="326" cy="573"/>
            </a:xfrm>
            <a:custGeom>
              <a:avLst/>
              <a:gdLst/>
              <a:ahLst/>
              <a:cxnLst>
                <a:cxn ang="0">
                  <a:pos x="113" y="0"/>
                </a:cxn>
                <a:cxn ang="0">
                  <a:pos x="335" y="23"/>
                </a:cxn>
                <a:cxn ang="0">
                  <a:pos x="527" y="40"/>
                </a:cxn>
                <a:cxn ang="0">
                  <a:pos x="537" y="148"/>
                </a:cxn>
                <a:cxn ang="0">
                  <a:pos x="559" y="256"/>
                </a:cxn>
                <a:cxn ang="0">
                  <a:pos x="588" y="294"/>
                </a:cxn>
                <a:cxn ang="0">
                  <a:pos x="628" y="331"/>
                </a:cxn>
                <a:cxn ang="0">
                  <a:pos x="653" y="369"/>
                </a:cxn>
                <a:cxn ang="0">
                  <a:pos x="630" y="414"/>
                </a:cxn>
                <a:cxn ang="0">
                  <a:pos x="576" y="485"/>
                </a:cxn>
                <a:cxn ang="0">
                  <a:pos x="567" y="572"/>
                </a:cxn>
                <a:cxn ang="0">
                  <a:pos x="573" y="718"/>
                </a:cxn>
                <a:cxn ang="0">
                  <a:pos x="596" y="785"/>
                </a:cxn>
                <a:cxn ang="0">
                  <a:pos x="639" y="846"/>
                </a:cxn>
                <a:cxn ang="0">
                  <a:pos x="647" y="882"/>
                </a:cxn>
                <a:cxn ang="0">
                  <a:pos x="626" y="910"/>
                </a:cxn>
                <a:cxn ang="0">
                  <a:pos x="571" y="967"/>
                </a:cxn>
                <a:cxn ang="0">
                  <a:pos x="548" y="1057"/>
                </a:cxn>
                <a:cxn ang="0">
                  <a:pos x="538" y="1146"/>
                </a:cxn>
                <a:cxn ang="0">
                  <a:pos x="331" y="1131"/>
                </a:cxn>
                <a:cxn ang="0">
                  <a:pos x="240" y="1087"/>
                </a:cxn>
                <a:cxn ang="0">
                  <a:pos x="168" y="1011"/>
                </a:cxn>
                <a:cxn ang="0">
                  <a:pos x="151" y="941"/>
                </a:cxn>
                <a:cxn ang="0">
                  <a:pos x="86" y="764"/>
                </a:cxn>
                <a:cxn ang="0">
                  <a:pos x="76" y="572"/>
                </a:cxn>
                <a:cxn ang="0">
                  <a:pos x="80" y="553"/>
                </a:cxn>
                <a:cxn ang="0">
                  <a:pos x="109" y="549"/>
                </a:cxn>
                <a:cxn ang="0">
                  <a:pos x="105" y="587"/>
                </a:cxn>
                <a:cxn ang="0">
                  <a:pos x="120" y="618"/>
                </a:cxn>
                <a:cxn ang="0">
                  <a:pos x="191" y="625"/>
                </a:cxn>
                <a:cxn ang="0">
                  <a:pos x="206" y="555"/>
                </a:cxn>
                <a:cxn ang="0">
                  <a:pos x="185" y="524"/>
                </a:cxn>
                <a:cxn ang="0">
                  <a:pos x="147" y="523"/>
                </a:cxn>
                <a:cxn ang="0">
                  <a:pos x="86" y="521"/>
                </a:cxn>
                <a:cxn ang="0">
                  <a:pos x="101" y="378"/>
                </a:cxn>
                <a:cxn ang="0">
                  <a:pos x="128" y="313"/>
                </a:cxn>
                <a:cxn ang="0">
                  <a:pos x="173" y="256"/>
                </a:cxn>
                <a:cxn ang="0">
                  <a:pos x="164" y="215"/>
                </a:cxn>
                <a:cxn ang="0">
                  <a:pos x="141" y="173"/>
                </a:cxn>
                <a:cxn ang="0">
                  <a:pos x="145" y="97"/>
                </a:cxn>
                <a:cxn ang="0">
                  <a:pos x="181" y="146"/>
                </a:cxn>
                <a:cxn ang="0">
                  <a:pos x="223" y="199"/>
                </a:cxn>
                <a:cxn ang="0">
                  <a:pos x="276" y="236"/>
                </a:cxn>
                <a:cxn ang="0">
                  <a:pos x="341" y="236"/>
                </a:cxn>
                <a:cxn ang="0">
                  <a:pos x="421" y="165"/>
                </a:cxn>
                <a:cxn ang="0">
                  <a:pos x="459" y="68"/>
                </a:cxn>
                <a:cxn ang="0">
                  <a:pos x="282" y="57"/>
                </a:cxn>
                <a:cxn ang="0">
                  <a:pos x="105" y="80"/>
                </a:cxn>
                <a:cxn ang="0">
                  <a:pos x="59" y="44"/>
                </a:cxn>
                <a:cxn ang="0">
                  <a:pos x="4" y="45"/>
                </a:cxn>
                <a:cxn ang="0">
                  <a:pos x="0" y="23"/>
                </a:cxn>
                <a:cxn ang="0">
                  <a:pos x="25" y="15"/>
                </a:cxn>
                <a:cxn ang="0">
                  <a:pos x="86" y="6"/>
                </a:cxn>
                <a:cxn ang="0">
                  <a:pos x="113" y="0"/>
                </a:cxn>
                <a:cxn ang="0">
                  <a:pos x="113" y="0"/>
                </a:cxn>
              </a:cxnLst>
              <a:rect l="0" t="0" r="r" b="b"/>
              <a:pathLst>
                <a:path w="653" h="1146">
                  <a:moveTo>
                    <a:pt x="113" y="0"/>
                  </a:moveTo>
                  <a:lnTo>
                    <a:pt x="335" y="23"/>
                  </a:lnTo>
                  <a:lnTo>
                    <a:pt x="527" y="40"/>
                  </a:lnTo>
                  <a:lnTo>
                    <a:pt x="537" y="148"/>
                  </a:lnTo>
                  <a:lnTo>
                    <a:pt x="559" y="256"/>
                  </a:lnTo>
                  <a:lnTo>
                    <a:pt x="588" y="294"/>
                  </a:lnTo>
                  <a:lnTo>
                    <a:pt x="628" y="331"/>
                  </a:lnTo>
                  <a:lnTo>
                    <a:pt x="653" y="369"/>
                  </a:lnTo>
                  <a:lnTo>
                    <a:pt x="630" y="414"/>
                  </a:lnTo>
                  <a:lnTo>
                    <a:pt x="576" y="485"/>
                  </a:lnTo>
                  <a:lnTo>
                    <a:pt x="567" y="572"/>
                  </a:lnTo>
                  <a:lnTo>
                    <a:pt x="573" y="718"/>
                  </a:lnTo>
                  <a:lnTo>
                    <a:pt x="596" y="785"/>
                  </a:lnTo>
                  <a:lnTo>
                    <a:pt x="639" y="846"/>
                  </a:lnTo>
                  <a:lnTo>
                    <a:pt x="647" y="882"/>
                  </a:lnTo>
                  <a:lnTo>
                    <a:pt x="626" y="910"/>
                  </a:lnTo>
                  <a:lnTo>
                    <a:pt x="571" y="967"/>
                  </a:lnTo>
                  <a:lnTo>
                    <a:pt x="548" y="1057"/>
                  </a:lnTo>
                  <a:lnTo>
                    <a:pt x="538" y="1146"/>
                  </a:lnTo>
                  <a:lnTo>
                    <a:pt x="331" y="1131"/>
                  </a:lnTo>
                  <a:lnTo>
                    <a:pt x="240" y="1087"/>
                  </a:lnTo>
                  <a:lnTo>
                    <a:pt x="168" y="1011"/>
                  </a:lnTo>
                  <a:lnTo>
                    <a:pt x="151" y="941"/>
                  </a:lnTo>
                  <a:lnTo>
                    <a:pt x="86" y="764"/>
                  </a:lnTo>
                  <a:lnTo>
                    <a:pt x="76" y="572"/>
                  </a:lnTo>
                  <a:lnTo>
                    <a:pt x="80" y="553"/>
                  </a:lnTo>
                  <a:lnTo>
                    <a:pt x="109" y="549"/>
                  </a:lnTo>
                  <a:lnTo>
                    <a:pt x="105" y="587"/>
                  </a:lnTo>
                  <a:lnTo>
                    <a:pt x="120" y="618"/>
                  </a:lnTo>
                  <a:lnTo>
                    <a:pt x="191" y="625"/>
                  </a:lnTo>
                  <a:lnTo>
                    <a:pt x="206" y="555"/>
                  </a:lnTo>
                  <a:lnTo>
                    <a:pt x="185" y="524"/>
                  </a:lnTo>
                  <a:lnTo>
                    <a:pt x="147" y="523"/>
                  </a:lnTo>
                  <a:lnTo>
                    <a:pt x="86" y="521"/>
                  </a:lnTo>
                  <a:lnTo>
                    <a:pt x="101" y="378"/>
                  </a:lnTo>
                  <a:lnTo>
                    <a:pt x="128" y="313"/>
                  </a:lnTo>
                  <a:lnTo>
                    <a:pt x="173" y="256"/>
                  </a:lnTo>
                  <a:lnTo>
                    <a:pt x="164" y="215"/>
                  </a:lnTo>
                  <a:lnTo>
                    <a:pt x="141" y="173"/>
                  </a:lnTo>
                  <a:lnTo>
                    <a:pt x="145" y="97"/>
                  </a:lnTo>
                  <a:lnTo>
                    <a:pt x="181" y="146"/>
                  </a:lnTo>
                  <a:lnTo>
                    <a:pt x="223" y="199"/>
                  </a:lnTo>
                  <a:lnTo>
                    <a:pt x="276" y="236"/>
                  </a:lnTo>
                  <a:lnTo>
                    <a:pt x="341" y="236"/>
                  </a:lnTo>
                  <a:lnTo>
                    <a:pt x="421" y="165"/>
                  </a:lnTo>
                  <a:lnTo>
                    <a:pt x="459" y="68"/>
                  </a:lnTo>
                  <a:lnTo>
                    <a:pt x="282" y="57"/>
                  </a:lnTo>
                  <a:lnTo>
                    <a:pt x="105" y="80"/>
                  </a:lnTo>
                  <a:lnTo>
                    <a:pt x="59" y="44"/>
                  </a:lnTo>
                  <a:lnTo>
                    <a:pt x="4" y="45"/>
                  </a:lnTo>
                  <a:lnTo>
                    <a:pt x="0" y="23"/>
                  </a:lnTo>
                  <a:lnTo>
                    <a:pt x="25" y="15"/>
                  </a:lnTo>
                  <a:lnTo>
                    <a:pt x="86" y="6"/>
                  </a:lnTo>
                  <a:lnTo>
                    <a:pt x="113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24" name="Freeform 436"/>
            <p:cNvSpPr>
              <a:spLocks/>
            </p:cNvSpPr>
            <p:nvPr/>
          </p:nvSpPr>
          <p:spPr bwMode="auto">
            <a:xfrm>
              <a:off x="1059" y="2659"/>
              <a:ext cx="24" cy="249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38" y="122"/>
                </a:cxn>
                <a:cxn ang="0">
                  <a:pos x="21" y="249"/>
                </a:cxn>
                <a:cxn ang="0">
                  <a:pos x="42" y="483"/>
                </a:cxn>
                <a:cxn ang="0">
                  <a:pos x="38" y="498"/>
                </a:cxn>
                <a:cxn ang="0">
                  <a:pos x="12" y="489"/>
                </a:cxn>
                <a:cxn ang="0">
                  <a:pos x="4" y="458"/>
                </a:cxn>
                <a:cxn ang="0">
                  <a:pos x="6" y="422"/>
                </a:cxn>
                <a:cxn ang="0">
                  <a:pos x="4" y="390"/>
                </a:cxn>
                <a:cxn ang="0">
                  <a:pos x="0" y="293"/>
                </a:cxn>
                <a:cxn ang="0">
                  <a:pos x="6" y="192"/>
                </a:cxn>
                <a:cxn ang="0">
                  <a:pos x="21" y="93"/>
                </a:cxn>
                <a:cxn ang="0">
                  <a:pos x="50" y="0"/>
                </a:cxn>
                <a:cxn ang="0">
                  <a:pos x="50" y="0"/>
                </a:cxn>
              </a:cxnLst>
              <a:rect l="0" t="0" r="r" b="b"/>
              <a:pathLst>
                <a:path w="50" h="498">
                  <a:moveTo>
                    <a:pt x="50" y="0"/>
                  </a:moveTo>
                  <a:lnTo>
                    <a:pt x="38" y="122"/>
                  </a:lnTo>
                  <a:lnTo>
                    <a:pt x="21" y="249"/>
                  </a:lnTo>
                  <a:lnTo>
                    <a:pt x="42" y="483"/>
                  </a:lnTo>
                  <a:lnTo>
                    <a:pt x="38" y="498"/>
                  </a:lnTo>
                  <a:lnTo>
                    <a:pt x="12" y="489"/>
                  </a:lnTo>
                  <a:lnTo>
                    <a:pt x="4" y="458"/>
                  </a:lnTo>
                  <a:lnTo>
                    <a:pt x="6" y="422"/>
                  </a:lnTo>
                  <a:lnTo>
                    <a:pt x="4" y="390"/>
                  </a:lnTo>
                  <a:lnTo>
                    <a:pt x="0" y="293"/>
                  </a:lnTo>
                  <a:lnTo>
                    <a:pt x="6" y="192"/>
                  </a:lnTo>
                  <a:lnTo>
                    <a:pt x="21" y="93"/>
                  </a:lnTo>
                  <a:lnTo>
                    <a:pt x="5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25" name="Freeform 437"/>
            <p:cNvSpPr>
              <a:spLocks/>
            </p:cNvSpPr>
            <p:nvPr/>
          </p:nvSpPr>
          <p:spPr bwMode="auto">
            <a:xfrm>
              <a:off x="2118" y="2698"/>
              <a:ext cx="15" cy="5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1" y="61"/>
                </a:cxn>
                <a:cxn ang="0">
                  <a:pos x="23" y="95"/>
                </a:cxn>
                <a:cxn ang="0">
                  <a:pos x="0" y="110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31" h="110">
                  <a:moveTo>
                    <a:pt x="8" y="0"/>
                  </a:moveTo>
                  <a:lnTo>
                    <a:pt x="31" y="61"/>
                  </a:lnTo>
                  <a:lnTo>
                    <a:pt x="23" y="95"/>
                  </a:lnTo>
                  <a:lnTo>
                    <a:pt x="0" y="11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26" name="Freeform 438"/>
            <p:cNvSpPr>
              <a:spLocks/>
            </p:cNvSpPr>
            <p:nvPr/>
          </p:nvSpPr>
          <p:spPr bwMode="auto">
            <a:xfrm>
              <a:off x="870" y="2753"/>
              <a:ext cx="220" cy="19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1" y="114"/>
                </a:cxn>
                <a:cxn ang="0">
                  <a:pos x="67" y="143"/>
                </a:cxn>
                <a:cxn ang="0">
                  <a:pos x="99" y="154"/>
                </a:cxn>
                <a:cxn ang="0">
                  <a:pos x="141" y="204"/>
                </a:cxn>
                <a:cxn ang="0">
                  <a:pos x="158" y="232"/>
                </a:cxn>
                <a:cxn ang="0">
                  <a:pos x="192" y="232"/>
                </a:cxn>
                <a:cxn ang="0">
                  <a:pos x="224" y="232"/>
                </a:cxn>
                <a:cxn ang="0">
                  <a:pos x="236" y="266"/>
                </a:cxn>
                <a:cxn ang="0">
                  <a:pos x="247" y="304"/>
                </a:cxn>
                <a:cxn ang="0">
                  <a:pos x="278" y="320"/>
                </a:cxn>
                <a:cxn ang="0">
                  <a:pos x="344" y="356"/>
                </a:cxn>
                <a:cxn ang="0">
                  <a:pos x="394" y="335"/>
                </a:cxn>
                <a:cxn ang="0">
                  <a:pos x="439" y="348"/>
                </a:cxn>
                <a:cxn ang="0">
                  <a:pos x="441" y="373"/>
                </a:cxn>
                <a:cxn ang="0">
                  <a:pos x="415" y="358"/>
                </a:cxn>
                <a:cxn ang="0">
                  <a:pos x="354" y="382"/>
                </a:cxn>
                <a:cxn ang="0">
                  <a:pos x="299" y="352"/>
                </a:cxn>
                <a:cxn ang="0">
                  <a:pos x="232" y="331"/>
                </a:cxn>
                <a:cxn ang="0">
                  <a:pos x="213" y="266"/>
                </a:cxn>
                <a:cxn ang="0">
                  <a:pos x="164" y="261"/>
                </a:cxn>
                <a:cxn ang="0">
                  <a:pos x="120" y="234"/>
                </a:cxn>
                <a:cxn ang="0">
                  <a:pos x="99" y="187"/>
                </a:cxn>
                <a:cxn ang="0">
                  <a:pos x="48" y="171"/>
                </a:cxn>
                <a:cxn ang="0">
                  <a:pos x="0" y="4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441" h="382">
                  <a:moveTo>
                    <a:pt x="13" y="0"/>
                  </a:moveTo>
                  <a:lnTo>
                    <a:pt x="51" y="114"/>
                  </a:lnTo>
                  <a:lnTo>
                    <a:pt x="67" y="143"/>
                  </a:lnTo>
                  <a:lnTo>
                    <a:pt x="99" y="154"/>
                  </a:lnTo>
                  <a:lnTo>
                    <a:pt x="141" y="204"/>
                  </a:lnTo>
                  <a:lnTo>
                    <a:pt x="158" y="232"/>
                  </a:lnTo>
                  <a:lnTo>
                    <a:pt x="192" y="232"/>
                  </a:lnTo>
                  <a:lnTo>
                    <a:pt x="224" y="232"/>
                  </a:lnTo>
                  <a:lnTo>
                    <a:pt x="236" y="266"/>
                  </a:lnTo>
                  <a:lnTo>
                    <a:pt x="247" y="304"/>
                  </a:lnTo>
                  <a:lnTo>
                    <a:pt x="278" y="320"/>
                  </a:lnTo>
                  <a:lnTo>
                    <a:pt x="344" y="356"/>
                  </a:lnTo>
                  <a:lnTo>
                    <a:pt x="394" y="335"/>
                  </a:lnTo>
                  <a:lnTo>
                    <a:pt x="439" y="348"/>
                  </a:lnTo>
                  <a:lnTo>
                    <a:pt x="441" y="373"/>
                  </a:lnTo>
                  <a:lnTo>
                    <a:pt x="415" y="358"/>
                  </a:lnTo>
                  <a:lnTo>
                    <a:pt x="354" y="382"/>
                  </a:lnTo>
                  <a:lnTo>
                    <a:pt x="299" y="352"/>
                  </a:lnTo>
                  <a:lnTo>
                    <a:pt x="232" y="331"/>
                  </a:lnTo>
                  <a:lnTo>
                    <a:pt x="213" y="266"/>
                  </a:lnTo>
                  <a:lnTo>
                    <a:pt x="164" y="261"/>
                  </a:lnTo>
                  <a:lnTo>
                    <a:pt x="120" y="234"/>
                  </a:lnTo>
                  <a:lnTo>
                    <a:pt x="99" y="187"/>
                  </a:lnTo>
                  <a:lnTo>
                    <a:pt x="48" y="171"/>
                  </a:lnTo>
                  <a:lnTo>
                    <a:pt x="0" y="4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27" name="Freeform 439"/>
            <p:cNvSpPr>
              <a:spLocks/>
            </p:cNvSpPr>
            <p:nvPr/>
          </p:nvSpPr>
          <p:spPr bwMode="auto">
            <a:xfrm>
              <a:off x="2046" y="2780"/>
              <a:ext cx="125" cy="393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159" y="30"/>
                </a:cxn>
                <a:cxn ang="0">
                  <a:pos x="161" y="49"/>
                </a:cxn>
                <a:cxn ang="0">
                  <a:pos x="159" y="70"/>
                </a:cxn>
                <a:cxn ang="0">
                  <a:pos x="148" y="154"/>
                </a:cxn>
                <a:cxn ang="0">
                  <a:pos x="133" y="435"/>
                </a:cxn>
                <a:cxn ang="0">
                  <a:pos x="157" y="572"/>
                </a:cxn>
                <a:cxn ang="0">
                  <a:pos x="178" y="636"/>
                </a:cxn>
                <a:cxn ang="0">
                  <a:pos x="209" y="699"/>
                </a:cxn>
                <a:cxn ang="0">
                  <a:pos x="249" y="786"/>
                </a:cxn>
                <a:cxn ang="0">
                  <a:pos x="175" y="709"/>
                </a:cxn>
                <a:cxn ang="0">
                  <a:pos x="131" y="604"/>
                </a:cxn>
                <a:cxn ang="0">
                  <a:pos x="91" y="393"/>
                </a:cxn>
                <a:cxn ang="0">
                  <a:pos x="89" y="395"/>
                </a:cxn>
                <a:cxn ang="0">
                  <a:pos x="87" y="528"/>
                </a:cxn>
                <a:cxn ang="0">
                  <a:pos x="62" y="524"/>
                </a:cxn>
                <a:cxn ang="0">
                  <a:pos x="51" y="501"/>
                </a:cxn>
                <a:cxn ang="0">
                  <a:pos x="42" y="444"/>
                </a:cxn>
                <a:cxn ang="0">
                  <a:pos x="0" y="302"/>
                </a:cxn>
                <a:cxn ang="0">
                  <a:pos x="13" y="155"/>
                </a:cxn>
                <a:cxn ang="0">
                  <a:pos x="62" y="114"/>
                </a:cxn>
                <a:cxn ang="0">
                  <a:pos x="106" y="117"/>
                </a:cxn>
                <a:cxn ang="0">
                  <a:pos x="95" y="380"/>
                </a:cxn>
                <a:cxn ang="0">
                  <a:pos x="97" y="378"/>
                </a:cxn>
                <a:cxn ang="0">
                  <a:pos x="108" y="184"/>
                </a:cxn>
                <a:cxn ang="0">
                  <a:pos x="140" y="0"/>
                </a:cxn>
                <a:cxn ang="0">
                  <a:pos x="140" y="0"/>
                </a:cxn>
              </a:cxnLst>
              <a:rect l="0" t="0" r="r" b="b"/>
              <a:pathLst>
                <a:path w="249" h="786">
                  <a:moveTo>
                    <a:pt x="140" y="0"/>
                  </a:moveTo>
                  <a:lnTo>
                    <a:pt x="159" y="30"/>
                  </a:lnTo>
                  <a:lnTo>
                    <a:pt x="161" y="49"/>
                  </a:lnTo>
                  <a:lnTo>
                    <a:pt x="159" y="70"/>
                  </a:lnTo>
                  <a:lnTo>
                    <a:pt x="148" y="154"/>
                  </a:lnTo>
                  <a:lnTo>
                    <a:pt x="133" y="435"/>
                  </a:lnTo>
                  <a:lnTo>
                    <a:pt x="157" y="572"/>
                  </a:lnTo>
                  <a:lnTo>
                    <a:pt x="178" y="636"/>
                  </a:lnTo>
                  <a:lnTo>
                    <a:pt x="209" y="699"/>
                  </a:lnTo>
                  <a:lnTo>
                    <a:pt x="249" y="786"/>
                  </a:lnTo>
                  <a:lnTo>
                    <a:pt x="175" y="709"/>
                  </a:lnTo>
                  <a:lnTo>
                    <a:pt x="131" y="604"/>
                  </a:lnTo>
                  <a:lnTo>
                    <a:pt x="91" y="393"/>
                  </a:lnTo>
                  <a:lnTo>
                    <a:pt x="89" y="395"/>
                  </a:lnTo>
                  <a:lnTo>
                    <a:pt x="87" y="528"/>
                  </a:lnTo>
                  <a:lnTo>
                    <a:pt x="62" y="524"/>
                  </a:lnTo>
                  <a:lnTo>
                    <a:pt x="51" y="501"/>
                  </a:lnTo>
                  <a:lnTo>
                    <a:pt x="42" y="444"/>
                  </a:lnTo>
                  <a:lnTo>
                    <a:pt x="0" y="302"/>
                  </a:lnTo>
                  <a:lnTo>
                    <a:pt x="13" y="155"/>
                  </a:lnTo>
                  <a:lnTo>
                    <a:pt x="62" y="114"/>
                  </a:lnTo>
                  <a:lnTo>
                    <a:pt x="106" y="117"/>
                  </a:lnTo>
                  <a:lnTo>
                    <a:pt x="95" y="380"/>
                  </a:lnTo>
                  <a:lnTo>
                    <a:pt x="97" y="378"/>
                  </a:lnTo>
                  <a:lnTo>
                    <a:pt x="108" y="184"/>
                  </a:lnTo>
                  <a:lnTo>
                    <a:pt x="140" y="0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28" name="Freeform 440"/>
            <p:cNvSpPr>
              <a:spLocks/>
            </p:cNvSpPr>
            <p:nvPr/>
          </p:nvSpPr>
          <p:spPr bwMode="auto">
            <a:xfrm>
              <a:off x="1989" y="2785"/>
              <a:ext cx="99" cy="445"/>
            </a:xfrm>
            <a:custGeom>
              <a:avLst/>
              <a:gdLst/>
              <a:ahLst/>
              <a:cxnLst>
                <a:cxn ang="0">
                  <a:pos x="154" y="0"/>
                </a:cxn>
                <a:cxn ang="0">
                  <a:pos x="167" y="32"/>
                </a:cxn>
                <a:cxn ang="0">
                  <a:pos x="148" y="67"/>
                </a:cxn>
                <a:cxn ang="0">
                  <a:pos x="110" y="101"/>
                </a:cxn>
                <a:cxn ang="0">
                  <a:pos x="79" y="127"/>
                </a:cxn>
                <a:cxn ang="0">
                  <a:pos x="36" y="211"/>
                </a:cxn>
                <a:cxn ang="0">
                  <a:pos x="26" y="306"/>
                </a:cxn>
                <a:cxn ang="0">
                  <a:pos x="41" y="500"/>
                </a:cxn>
                <a:cxn ang="0">
                  <a:pos x="62" y="599"/>
                </a:cxn>
                <a:cxn ang="0">
                  <a:pos x="91" y="696"/>
                </a:cxn>
                <a:cxn ang="0">
                  <a:pos x="133" y="789"/>
                </a:cxn>
                <a:cxn ang="0">
                  <a:pos x="161" y="833"/>
                </a:cxn>
                <a:cxn ang="0">
                  <a:pos x="195" y="874"/>
                </a:cxn>
                <a:cxn ang="0">
                  <a:pos x="197" y="892"/>
                </a:cxn>
                <a:cxn ang="0">
                  <a:pos x="131" y="844"/>
                </a:cxn>
                <a:cxn ang="0">
                  <a:pos x="87" y="776"/>
                </a:cxn>
                <a:cxn ang="0">
                  <a:pos x="34" y="622"/>
                </a:cxn>
                <a:cxn ang="0">
                  <a:pos x="0" y="399"/>
                </a:cxn>
                <a:cxn ang="0">
                  <a:pos x="11" y="175"/>
                </a:cxn>
                <a:cxn ang="0">
                  <a:pos x="40" y="127"/>
                </a:cxn>
                <a:cxn ang="0">
                  <a:pos x="79" y="86"/>
                </a:cxn>
                <a:cxn ang="0">
                  <a:pos x="154" y="0"/>
                </a:cxn>
                <a:cxn ang="0">
                  <a:pos x="154" y="0"/>
                </a:cxn>
              </a:cxnLst>
              <a:rect l="0" t="0" r="r" b="b"/>
              <a:pathLst>
                <a:path w="197" h="892">
                  <a:moveTo>
                    <a:pt x="154" y="0"/>
                  </a:moveTo>
                  <a:lnTo>
                    <a:pt x="167" y="32"/>
                  </a:lnTo>
                  <a:lnTo>
                    <a:pt x="148" y="67"/>
                  </a:lnTo>
                  <a:lnTo>
                    <a:pt x="110" y="101"/>
                  </a:lnTo>
                  <a:lnTo>
                    <a:pt x="79" y="127"/>
                  </a:lnTo>
                  <a:lnTo>
                    <a:pt x="36" y="211"/>
                  </a:lnTo>
                  <a:lnTo>
                    <a:pt x="26" y="306"/>
                  </a:lnTo>
                  <a:lnTo>
                    <a:pt x="41" y="500"/>
                  </a:lnTo>
                  <a:lnTo>
                    <a:pt x="62" y="599"/>
                  </a:lnTo>
                  <a:lnTo>
                    <a:pt x="91" y="696"/>
                  </a:lnTo>
                  <a:lnTo>
                    <a:pt x="133" y="789"/>
                  </a:lnTo>
                  <a:lnTo>
                    <a:pt x="161" y="833"/>
                  </a:lnTo>
                  <a:lnTo>
                    <a:pt x="195" y="874"/>
                  </a:lnTo>
                  <a:lnTo>
                    <a:pt x="197" y="892"/>
                  </a:lnTo>
                  <a:lnTo>
                    <a:pt x="131" y="844"/>
                  </a:lnTo>
                  <a:lnTo>
                    <a:pt x="87" y="776"/>
                  </a:lnTo>
                  <a:lnTo>
                    <a:pt x="34" y="622"/>
                  </a:lnTo>
                  <a:lnTo>
                    <a:pt x="0" y="399"/>
                  </a:lnTo>
                  <a:lnTo>
                    <a:pt x="11" y="175"/>
                  </a:lnTo>
                  <a:lnTo>
                    <a:pt x="40" y="127"/>
                  </a:lnTo>
                  <a:lnTo>
                    <a:pt x="79" y="86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29" name="Freeform 441"/>
            <p:cNvSpPr>
              <a:spLocks/>
            </p:cNvSpPr>
            <p:nvPr/>
          </p:nvSpPr>
          <p:spPr bwMode="auto">
            <a:xfrm>
              <a:off x="1241" y="2828"/>
              <a:ext cx="352" cy="119"/>
            </a:xfrm>
            <a:custGeom>
              <a:avLst/>
              <a:gdLst/>
              <a:ahLst/>
              <a:cxnLst>
                <a:cxn ang="0">
                  <a:pos x="687" y="0"/>
                </a:cxn>
                <a:cxn ang="0">
                  <a:pos x="704" y="23"/>
                </a:cxn>
                <a:cxn ang="0">
                  <a:pos x="668" y="38"/>
                </a:cxn>
                <a:cxn ang="0">
                  <a:pos x="481" y="94"/>
                </a:cxn>
                <a:cxn ang="0">
                  <a:pos x="390" y="122"/>
                </a:cxn>
                <a:cxn ang="0">
                  <a:pos x="295" y="147"/>
                </a:cxn>
                <a:cxn ang="0">
                  <a:pos x="151" y="192"/>
                </a:cxn>
                <a:cxn ang="0">
                  <a:pos x="8" y="238"/>
                </a:cxn>
                <a:cxn ang="0">
                  <a:pos x="0" y="236"/>
                </a:cxn>
                <a:cxn ang="0">
                  <a:pos x="14" y="208"/>
                </a:cxn>
                <a:cxn ang="0">
                  <a:pos x="40" y="192"/>
                </a:cxn>
                <a:cxn ang="0">
                  <a:pos x="107" y="173"/>
                </a:cxn>
                <a:cxn ang="0">
                  <a:pos x="251" y="130"/>
                </a:cxn>
                <a:cxn ang="0">
                  <a:pos x="396" y="86"/>
                </a:cxn>
                <a:cxn ang="0">
                  <a:pos x="540" y="44"/>
                </a:cxn>
                <a:cxn ang="0">
                  <a:pos x="687" y="0"/>
                </a:cxn>
                <a:cxn ang="0">
                  <a:pos x="687" y="0"/>
                </a:cxn>
              </a:cxnLst>
              <a:rect l="0" t="0" r="r" b="b"/>
              <a:pathLst>
                <a:path w="704" h="238">
                  <a:moveTo>
                    <a:pt x="687" y="0"/>
                  </a:moveTo>
                  <a:lnTo>
                    <a:pt x="704" y="23"/>
                  </a:lnTo>
                  <a:lnTo>
                    <a:pt x="668" y="38"/>
                  </a:lnTo>
                  <a:lnTo>
                    <a:pt x="481" y="94"/>
                  </a:lnTo>
                  <a:lnTo>
                    <a:pt x="390" y="122"/>
                  </a:lnTo>
                  <a:lnTo>
                    <a:pt x="295" y="147"/>
                  </a:lnTo>
                  <a:lnTo>
                    <a:pt x="151" y="192"/>
                  </a:lnTo>
                  <a:lnTo>
                    <a:pt x="8" y="238"/>
                  </a:lnTo>
                  <a:lnTo>
                    <a:pt x="0" y="236"/>
                  </a:lnTo>
                  <a:lnTo>
                    <a:pt x="14" y="208"/>
                  </a:lnTo>
                  <a:lnTo>
                    <a:pt x="40" y="192"/>
                  </a:lnTo>
                  <a:lnTo>
                    <a:pt x="107" y="173"/>
                  </a:lnTo>
                  <a:lnTo>
                    <a:pt x="251" y="130"/>
                  </a:lnTo>
                  <a:lnTo>
                    <a:pt x="396" y="86"/>
                  </a:lnTo>
                  <a:lnTo>
                    <a:pt x="540" y="44"/>
                  </a:lnTo>
                  <a:lnTo>
                    <a:pt x="687" y="0"/>
                  </a:lnTo>
                  <a:lnTo>
                    <a:pt x="68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30" name="Freeform 442"/>
            <p:cNvSpPr>
              <a:spLocks/>
            </p:cNvSpPr>
            <p:nvPr/>
          </p:nvSpPr>
          <p:spPr bwMode="auto">
            <a:xfrm>
              <a:off x="2447" y="2833"/>
              <a:ext cx="60" cy="20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91" y="51"/>
                </a:cxn>
                <a:cxn ang="0">
                  <a:pos x="122" y="141"/>
                </a:cxn>
                <a:cxn ang="0">
                  <a:pos x="95" y="205"/>
                </a:cxn>
                <a:cxn ang="0">
                  <a:pos x="63" y="268"/>
                </a:cxn>
                <a:cxn ang="0">
                  <a:pos x="2" y="397"/>
                </a:cxn>
                <a:cxn ang="0">
                  <a:pos x="0" y="399"/>
                </a:cxn>
                <a:cxn ang="0">
                  <a:pos x="6" y="317"/>
                </a:cxn>
                <a:cxn ang="0">
                  <a:pos x="42" y="238"/>
                </a:cxn>
                <a:cxn ang="0">
                  <a:pos x="63" y="131"/>
                </a:cxn>
                <a:cxn ang="0">
                  <a:pos x="40" y="78"/>
                </a:cxn>
                <a:cxn ang="0">
                  <a:pos x="0" y="34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22" h="399">
                  <a:moveTo>
                    <a:pt x="10" y="0"/>
                  </a:moveTo>
                  <a:lnTo>
                    <a:pt x="91" y="51"/>
                  </a:lnTo>
                  <a:lnTo>
                    <a:pt x="122" y="141"/>
                  </a:lnTo>
                  <a:lnTo>
                    <a:pt x="95" y="205"/>
                  </a:lnTo>
                  <a:lnTo>
                    <a:pt x="63" y="268"/>
                  </a:lnTo>
                  <a:lnTo>
                    <a:pt x="2" y="397"/>
                  </a:lnTo>
                  <a:lnTo>
                    <a:pt x="0" y="399"/>
                  </a:lnTo>
                  <a:lnTo>
                    <a:pt x="6" y="317"/>
                  </a:lnTo>
                  <a:lnTo>
                    <a:pt x="42" y="238"/>
                  </a:lnTo>
                  <a:lnTo>
                    <a:pt x="63" y="131"/>
                  </a:lnTo>
                  <a:lnTo>
                    <a:pt x="40" y="78"/>
                  </a:lnTo>
                  <a:lnTo>
                    <a:pt x="0" y="34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31" name="Freeform 443"/>
            <p:cNvSpPr>
              <a:spLocks/>
            </p:cNvSpPr>
            <p:nvPr/>
          </p:nvSpPr>
          <p:spPr bwMode="auto">
            <a:xfrm>
              <a:off x="2390" y="2857"/>
              <a:ext cx="78" cy="87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120" y="9"/>
                </a:cxn>
                <a:cxn ang="0">
                  <a:pos x="80" y="49"/>
                </a:cxn>
                <a:cxn ang="0">
                  <a:pos x="57" y="102"/>
                </a:cxn>
                <a:cxn ang="0">
                  <a:pos x="108" y="104"/>
                </a:cxn>
                <a:cxn ang="0">
                  <a:pos x="146" y="76"/>
                </a:cxn>
                <a:cxn ang="0">
                  <a:pos x="158" y="125"/>
                </a:cxn>
                <a:cxn ang="0">
                  <a:pos x="125" y="163"/>
                </a:cxn>
                <a:cxn ang="0">
                  <a:pos x="76" y="174"/>
                </a:cxn>
                <a:cxn ang="0">
                  <a:pos x="32" y="146"/>
                </a:cxn>
                <a:cxn ang="0">
                  <a:pos x="0" y="66"/>
                </a:cxn>
                <a:cxn ang="0">
                  <a:pos x="15" y="24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158" h="174">
                  <a:moveTo>
                    <a:pt x="51" y="0"/>
                  </a:moveTo>
                  <a:lnTo>
                    <a:pt x="120" y="9"/>
                  </a:lnTo>
                  <a:lnTo>
                    <a:pt x="80" y="49"/>
                  </a:lnTo>
                  <a:lnTo>
                    <a:pt x="57" y="102"/>
                  </a:lnTo>
                  <a:lnTo>
                    <a:pt x="108" y="104"/>
                  </a:lnTo>
                  <a:lnTo>
                    <a:pt x="146" y="76"/>
                  </a:lnTo>
                  <a:lnTo>
                    <a:pt x="158" y="125"/>
                  </a:lnTo>
                  <a:lnTo>
                    <a:pt x="125" y="163"/>
                  </a:lnTo>
                  <a:lnTo>
                    <a:pt x="76" y="174"/>
                  </a:lnTo>
                  <a:lnTo>
                    <a:pt x="32" y="146"/>
                  </a:lnTo>
                  <a:lnTo>
                    <a:pt x="0" y="66"/>
                  </a:lnTo>
                  <a:lnTo>
                    <a:pt x="15" y="24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32" name="Freeform 444"/>
            <p:cNvSpPr>
              <a:spLocks/>
            </p:cNvSpPr>
            <p:nvPr/>
          </p:nvSpPr>
          <p:spPr bwMode="auto">
            <a:xfrm>
              <a:off x="2029" y="3023"/>
              <a:ext cx="143" cy="209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4" y="46"/>
                </a:cxn>
                <a:cxn ang="0">
                  <a:pos x="71" y="97"/>
                </a:cxn>
                <a:cxn ang="0">
                  <a:pos x="84" y="152"/>
                </a:cxn>
                <a:cxn ang="0">
                  <a:pos x="111" y="198"/>
                </a:cxn>
                <a:cxn ang="0">
                  <a:pos x="149" y="238"/>
                </a:cxn>
                <a:cxn ang="0">
                  <a:pos x="192" y="274"/>
                </a:cxn>
                <a:cxn ang="0">
                  <a:pos x="202" y="314"/>
                </a:cxn>
                <a:cxn ang="0">
                  <a:pos x="229" y="348"/>
                </a:cxn>
                <a:cxn ang="0">
                  <a:pos x="286" y="418"/>
                </a:cxn>
                <a:cxn ang="0">
                  <a:pos x="206" y="416"/>
                </a:cxn>
                <a:cxn ang="0">
                  <a:pos x="135" y="373"/>
                </a:cxn>
                <a:cxn ang="0">
                  <a:pos x="48" y="204"/>
                </a:cxn>
                <a:cxn ang="0">
                  <a:pos x="0" y="21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286" h="418">
                  <a:moveTo>
                    <a:pt x="25" y="0"/>
                  </a:moveTo>
                  <a:lnTo>
                    <a:pt x="54" y="46"/>
                  </a:lnTo>
                  <a:lnTo>
                    <a:pt x="71" y="97"/>
                  </a:lnTo>
                  <a:lnTo>
                    <a:pt x="84" y="152"/>
                  </a:lnTo>
                  <a:lnTo>
                    <a:pt x="111" y="198"/>
                  </a:lnTo>
                  <a:lnTo>
                    <a:pt x="149" y="238"/>
                  </a:lnTo>
                  <a:lnTo>
                    <a:pt x="192" y="274"/>
                  </a:lnTo>
                  <a:lnTo>
                    <a:pt x="202" y="314"/>
                  </a:lnTo>
                  <a:lnTo>
                    <a:pt x="229" y="348"/>
                  </a:lnTo>
                  <a:lnTo>
                    <a:pt x="286" y="418"/>
                  </a:lnTo>
                  <a:lnTo>
                    <a:pt x="206" y="416"/>
                  </a:lnTo>
                  <a:lnTo>
                    <a:pt x="135" y="373"/>
                  </a:lnTo>
                  <a:lnTo>
                    <a:pt x="48" y="204"/>
                  </a:lnTo>
                  <a:lnTo>
                    <a:pt x="0" y="21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33" name="Freeform 445"/>
            <p:cNvSpPr>
              <a:spLocks/>
            </p:cNvSpPr>
            <p:nvPr/>
          </p:nvSpPr>
          <p:spPr bwMode="auto">
            <a:xfrm>
              <a:off x="2383" y="3057"/>
              <a:ext cx="132" cy="159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73" y="45"/>
                </a:cxn>
                <a:cxn ang="0">
                  <a:pos x="194" y="70"/>
                </a:cxn>
                <a:cxn ang="0">
                  <a:pos x="218" y="87"/>
                </a:cxn>
                <a:cxn ang="0">
                  <a:pos x="264" y="154"/>
                </a:cxn>
                <a:cxn ang="0">
                  <a:pos x="260" y="230"/>
                </a:cxn>
                <a:cxn ang="0">
                  <a:pos x="243" y="264"/>
                </a:cxn>
                <a:cxn ang="0">
                  <a:pos x="216" y="290"/>
                </a:cxn>
                <a:cxn ang="0">
                  <a:pos x="142" y="317"/>
                </a:cxn>
                <a:cxn ang="0">
                  <a:pos x="0" y="317"/>
                </a:cxn>
                <a:cxn ang="0">
                  <a:pos x="40" y="294"/>
                </a:cxn>
                <a:cxn ang="0">
                  <a:pos x="100" y="292"/>
                </a:cxn>
                <a:cxn ang="0">
                  <a:pos x="213" y="243"/>
                </a:cxn>
                <a:cxn ang="0">
                  <a:pos x="234" y="190"/>
                </a:cxn>
                <a:cxn ang="0">
                  <a:pos x="216" y="129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264" h="317">
                  <a:moveTo>
                    <a:pt x="137" y="0"/>
                  </a:moveTo>
                  <a:lnTo>
                    <a:pt x="173" y="45"/>
                  </a:lnTo>
                  <a:lnTo>
                    <a:pt x="194" y="70"/>
                  </a:lnTo>
                  <a:lnTo>
                    <a:pt x="218" y="87"/>
                  </a:lnTo>
                  <a:lnTo>
                    <a:pt x="264" y="154"/>
                  </a:lnTo>
                  <a:lnTo>
                    <a:pt x="260" y="230"/>
                  </a:lnTo>
                  <a:lnTo>
                    <a:pt x="243" y="264"/>
                  </a:lnTo>
                  <a:lnTo>
                    <a:pt x="216" y="290"/>
                  </a:lnTo>
                  <a:lnTo>
                    <a:pt x="142" y="317"/>
                  </a:lnTo>
                  <a:lnTo>
                    <a:pt x="0" y="317"/>
                  </a:lnTo>
                  <a:lnTo>
                    <a:pt x="40" y="294"/>
                  </a:lnTo>
                  <a:lnTo>
                    <a:pt x="100" y="292"/>
                  </a:lnTo>
                  <a:lnTo>
                    <a:pt x="213" y="243"/>
                  </a:lnTo>
                  <a:lnTo>
                    <a:pt x="234" y="190"/>
                  </a:lnTo>
                  <a:lnTo>
                    <a:pt x="216" y="129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334" name="Freeform 446"/>
            <p:cNvSpPr>
              <a:spLocks/>
            </p:cNvSpPr>
            <p:nvPr/>
          </p:nvSpPr>
          <p:spPr bwMode="auto">
            <a:xfrm>
              <a:off x="2390" y="3108"/>
              <a:ext cx="85" cy="93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127" y="12"/>
                </a:cxn>
                <a:cxn ang="0">
                  <a:pos x="127" y="25"/>
                </a:cxn>
                <a:cxn ang="0">
                  <a:pos x="104" y="29"/>
                </a:cxn>
                <a:cxn ang="0">
                  <a:pos x="61" y="74"/>
                </a:cxn>
                <a:cxn ang="0">
                  <a:pos x="66" y="99"/>
                </a:cxn>
                <a:cxn ang="0">
                  <a:pos x="95" y="109"/>
                </a:cxn>
                <a:cxn ang="0">
                  <a:pos x="133" y="76"/>
                </a:cxn>
                <a:cxn ang="0">
                  <a:pos x="148" y="61"/>
                </a:cxn>
                <a:cxn ang="0">
                  <a:pos x="169" y="69"/>
                </a:cxn>
                <a:cxn ang="0">
                  <a:pos x="167" y="118"/>
                </a:cxn>
                <a:cxn ang="0">
                  <a:pos x="137" y="149"/>
                </a:cxn>
                <a:cxn ang="0">
                  <a:pos x="49" y="187"/>
                </a:cxn>
                <a:cxn ang="0">
                  <a:pos x="4" y="156"/>
                </a:cxn>
                <a:cxn ang="0">
                  <a:pos x="0" y="101"/>
                </a:cxn>
                <a:cxn ang="0">
                  <a:pos x="27" y="46"/>
                </a:cxn>
                <a:cxn ang="0">
                  <a:pos x="76" y="10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169" h="187">
                  <a:moveTo>
                    <a:pt x="87" y="0"/>
                  </a:moveTo>
                  <a:lnTo>
                    <a:pt x="127" y="12"/>
                  </a:lnTo>
                  <a:lnTo>
                    <a:pt x="127" y="25"/>
                  </a:lnTo>
                  <a:lnTo>
                    <a:pt x="104" y="29"/>
                  </a:lnTo>
                  <a:lnTo>
                    <a:pt x="61" y="74"/>
                  </a:lnTo>
                  <a:lnTo>
                    <a:pt x="66" y="99"/>
                  </a:lnTo>
                  <a:lnTo>
                    <a:pt x="95" y="109"/>
                  </a:lnTo>
                  <a:lnTo>
                    <a:pt x="133" y="76"/>
                  </a:lnTo>
                  <a:lnTo>
                    <a:pt x="148" y="61"/>
                  </a:lnTo>
                  <a:lnTo>
                    <a:pt x="169" y="69"/>
                  </a:lnTo>
                  <a:lnTo>
                    <a:pt x="167" y="118"/>
                  </a:lnTo>
                  <a:lnTo>
                    <a:pt x="137" y="149"/>
                  </a:lnTo>
                  <a:lnTo>
                    <a:pt x="49" y="187"/>
                  </a:lnTo>
                  <a:lnTo>
                    <a:pt x="4" y="156"/>
                  </a:lnTo>
                  <a:lnTo>
                    <a:pt x="0" y="101"/>
                  </a:lnTo>
                  <a:lnTo>
                    <a:pt x="27" y="46"/>
                  </a:lnTo>
                  <a:lnTo>
                    <a:pt x="76" y="10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6336" name="AutoShape 448"/>
          <p:cNvSpPr>
            <a:spLocks noChangeArrowheads="1"/>
          </p:cNvSpPr>
          <p:nvPr/>
        </p:nvSpPr>
        <p:spPr bwMode="auto">
          <a:xfrm>
            <a:off x="2171700" y="685800"/>
            <a:ext cx="4799013" cy="8477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  <a:r>
              <a:rPr lang="en-US" sz="44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44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Orientation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609600" y="304800"/>
            <a:ext cx="3505200" cy="533400"/>
          </a:xfrm>
          <a:prstGeom prst="rect">
            <a:avLst/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Management Accounting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5105400" y="304800"/>
            <a:ext cx="32766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Financial Accounting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3581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1.	Internally focused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4876800" y="1004888"/>
            <a:ext cx="3581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1.	Externally focused</a:t>
            </a:r>
          </a:p>
        </p:txBody>
      </p:sp>
      <p:sp>
        <p:nvSpPr>
          <p:cNvPr id="164870" name="AutoShape 6"/>
          <p:cNvSpPr>
            <a:spLocks noChangeArrowheads="1"/>
          </p:cNvSpPr>
          <p:nvPr/>
        </p:nvSpPr>
        <p:spPr bwMode="auto">
          <a:xfrm>
            <a:off x="4343400" y="304800"/>
            <a:ext cx="609600" cy="6858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304800" y="1524000"/>
            <a:ext cx="3733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2.	No mandatory rules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4876800" y="1538288"/>
            <a:ext cx="42672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/>
              <a:t>2.	Must follow externally  imposed rules</a:t>
            </a:r>
          </a:p>
        </p:txBody>
      </p:sp>
      <p:sp>
        <p:nvSpPr>
          <p:cNvPr id="164873" name="Text Box 9"/>
          <p:cNvSpPr txBox="1">
            <a:spLocks noChangeArrowheads="1"/>
          </p:cNvSpPr>
          <p:nvPr/>
        </p:nvSpPr>
        <p:spPr bwMode="auto">
          <a:xfrm>
            <a:off x="304800" y="2317750"/>
            <a:ext cx="4343400" cy="1628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/>
              <a:t>3.	Financial and nonfinancial informa-tion; subjective information possible</a:t>
            </a: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4876800" y="2332038"/>
            <a:ext cx="42672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/>
              <a:t>3.	Objective financial information</a:t>
            </a:r>
          </a:p>
        </p:txBody>
      </p:sp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304800" y="3870325"/>
            <a:ext cx="4343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4.	Emphasis on the future</a:t>
            </a:r>
          </a:p>
        </p:txBody>
      </p: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4876800" y="3856038"/>
            <a:ext cx="42672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4.	Historical orientation</a:t>
            </a:r>
          </a:p>
        </p:txBody>
      </p:sp>
      <p:sp>
        <p:nvSpPr>
          <p:cNvPr id="164877" name="Text Box 13"/>
          <p:cNvSpPr txBox="1">
            <a:spLocks noChangeArrowheads="1"/>
          </p:cNvSpPr>
          <p:nvPr/>
        </p:nvSpPr>
        <p:spPr bwMode="auto">
          <a:xfrm>
            <a:off x="304800" y="4389438"/>
            <a:ext cx="4343400" cy="1244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</a:rPr>
              <a:t>5.	Internal evaluation and decisions based on very detail information</a:t>
            </a:r>
          </a:p>
        </p:txBody>
      </p:sp>
      <p:sp>
        <p:nvSpPr>
          <p:cNvPr id="164878" name="Text Box 14"/>
          <p:cNvSpPr txBox="1">
            <a:spLocks noChangeArrowheads="1"/>
          </p:cNvSpPr>
          <p:nvPr/>
        </p:nvSpPr>
        <p:spPr bwMode="auto">
          <a:xfrm>
            <a:off x="4876800" y="4389438"/>
            <a:ext cx="42672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</a:rPr>
              <a:t>5.	Information about the firm as a whole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630863" y="3810000"/>
            <a:ext cx="3132137" cy="596900"/>
            <a:chOff x="3547" y="2400"/>
            <a:chExt cx="1973" cy="376"/>
          </a:xfrm>
        </p:grpSpPr>
        <p:sp>
          <p:nvSpPr>
            <p:cNvPr id="173060" name="Line 4"/>
            <p:cNvSpPr>
              <a:spLocks noChangeShapeType="1"/>
            </p:cNvSpPr>
            <p:nvPr/>
          </p:nvSpPr>
          <p:spPr bwMode="auto">
            <a:xfrm>
              <a:off x="3547" y="2592"/>
              <a:ext cx="6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1" name="AutoShape 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4160" y="2400"/>
              <a:ext cx="1360" cy="376"/>
            </a:xfrm>
            <a:prstGeom prst="actionButtonBlank">
              <a:avLst/>
            </a:prstGeom>
            <a:solidFill>
              <a:srgbClr val="00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Outputs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730500" y="3810000"/>
            <a:ext cx="2933700" cy="596900"/>
            <a:chOff x="1720" y="2400"/>
            <a:chExt cx="1848" cy="376"/>
          </a:xfrm>
        </p:grpSpPr>
        <p:sp>
          <p:nvSpPr>
            <p:cNvPr id="173063" name="Line 7"/>
            <p:cNvSpPr>
              <a:spLocks noChangeShapeType="1"/>
            </p:cNvSpPr>
            <p:nvPr/>
          </p:nvSpPr>
          <p:spPr bwMode="auto">
            <a:xfrm>
              <a:off x="1720" y="2580"/>
              <a:ext cx="47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4" name="AutoShape 8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208" y="2400"/>
              <a:ext cx="1360" cy="376"/>
            </a:xfrm>
            <a:prstGeom prst="actionButtonBlank">
              <a:avLst/>
            </a:prstGeom>
            <a:solidFill>
              <a:srgbClr val="00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Processes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581150" y="4419600"/>
            <a:ext cx="1928813" cy="1295400"/>
            <a:chOff x="996" y="2784"/>
            <a:chExt cx="1215" cy="816"/>
          </a:xfrm>
        </p:grpSpPr>
        <p:sp>
          <p:nvSpPr>
            <p:cNvPr id="173066" name="Line 10"/>
            <p:cNvSpPr>
              <a:spLocks noChangeShapeType="1"/>
            </p:cNvSpPr>
            <p:nvPr/>
          </p:nvSpPr>
          <p:spPr bwMode="auto">
            <a:xfrm flipH="1">
              <a:off x="996" y="3600"/>
              <a:ext cx="121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7" name="Line 11"/>
            <p:cNvSpPr>
              <a:spLocks noChangeShapeType="1"/>
            </p:cNvSpPr>
            <p:nvPr/>
          </p:nvSpPr>
          <p:spPr bwMode="auto">
            <a:xfrm flipV="1">
              <a:off x="1008" y="2784"/>
              <a:ext cx="0" cy="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09600" y="3790950"/>
            <a:ext cx="2286000" cy="781050"/>
            <a:chOff x="384" y="2388"/>
            <a:chExt cx="1440" cy="492"/>
          </a:xfrm>
        </p:grpSpPr>
        <p:sp>
          <p:nvSpPr>
            <p:cNvPr id="173069" name="Rectangle 13"/>
            <p:cNvSpPr>
              <a:spLocks noChangeArrowheads="1"/>
            </p:cNvSpPr>
            <p:nvPr/>
          </p:nvSpPr>
          <p:spPr bwMode="auto">
            <a:xfrm>
              <a:off x="684" y="2388"/>
              <a:ext cx="1140" cy="4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0" name="AutoShape 1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84" y="2400"/>
              <a:ext cx="1360" cy="376"/>
            </a:xfrm>
            <a:prstGeom prst="actionButtonBlank">
              <a:avLst/>
            </a:prstGeom>
            <a:solidFill>
              <a:srgbClr val="0099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1" name="Rectangle 15"/>
            <p:cNvSpPr>
              <a:spLocks noChangeArrowheads="1"/>
            </p:cNvSpPr>
            <p:nvPr/>
          </p:nvSpPr>
          <p:spPr bwMode="auto">
            <a:xfrm>
              <a:off x="384" y="2448"/>
              <a:ext cx="129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Inputs</a:t>
              </a:r>
              <a:endPara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</p:grpSp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669925" y="3336925"/>
            <a:ext cx="20526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/>
              <a:t>Economic Events</a:t>
            </a:r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3505200" y="1828800"/>
            <a:ext cx="2133600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Collecting</a:t>
            </a:r>
          </a:p>
          <a:p>
            <a:r>
              <a:rPr lang="en-US" sz="2000" b="1"/>
              <a:t>Measuring</a:t>
            </a:r>
          </a:p>
          <a:p>
            <a:r>
              <a:rPr lang="en-US" sz="2000" b="1"/>
              <a:t>Storing</a:t>
            </a:r>
          </a:p>
          <a:p>
            <a:r>
              <a:rPr lang="en-US" sz="2000" b="1"/>
              <a:t>Analyzing</a:t>
            </a:r>
          </a:p>
          <a:p>
            <a:r>
              <a:rPr lang="en-US" sz="2000" b="1"/>
              <a:t>Reporting</a:t>
            </a:r>
          </a:p>
          <a:p>
            <a:r>
              <a:rPr lang="en-US" sz="2000" b="1"/>
              <a:t>Managing</a:t>
            </a:r>
          </a:p>
        </p:txBody>
      </p:sp>
      <p:sp>
        <p:nvSpPr>
          <p:cNvPr id="173074" name="Text Box 18"/>
          <p:cNvSpPr txBox="1">
            <a:spLocks noChangeArrowheads="1"/>
          </p:cNvSpPr>
          <p:nvPr/>
        </p:nvSpPr>
        <p:spPr bwMode="auto">
          <a:xfrm>
            <a:off x="6096000" y="1843088"/>
            <a:ext cx="3048000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Special Reports</a:t>
            </a:r>
          </a:p>
          <a:p>
            <a:r>
              <a:rPr lang="en-US" sz="2000" b="1"/>
              <a:t>Product Costs</a:t>
            </a:r>
          </a:p>
          <a:p>
            <a:r>
              <a:rPr lang="en-US" sz="2000" b="1"/>
              <a:t>Customer Costs</a:t>
            </a:r>
          </a:p>
          <a:p>
            <a:r>
              <a:rPr lang="en-US" sz="2000" b="1"/>
              <a:t>Budgets</a:t>
            </a:r>
          </a:p>
          <a:p>
            <a:r>
              <a:rPr lang="en-US" sz="2000" b="1"/>
              <a:t>Performance Reports</a:t>
            </a:r>
          </a:p>
          <a:p>
            <a:r>
              <a:rPr lang="en-US" sz="2000" b="1"/>
              <a:t>Personal Communication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492500" y="4419600"/>
            <a:ext cx="4305300" cy="1600200"/>
            <a:chOff x="2200" y="2784"/>
            <a:chExt cx="2712" cy="1008"/>
          </a:xfrm>
        </p:grpSpPr>
        <p:sp>
          <p:nvSpPr>
            <p:cNvPr id="173077" name="Line 21"/>
            <p:cNvSpPr>
              <a:spLocks noChangeShapeType="1"/>
            </p:cNvSpPr>
            <p:nvPr/>
          </p:nvSpPr>
          <p:spPr bwMode="auto">
            <a:xfrm>
              <a:off x="4896" y="2784"/>
              <a:ext cx="0" cy="81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8" name="Line 22"/>
            <p:cNvSpPr>
              <a:spLocks noChangeShapeType="1"/>
            </p:cNvSpPr>
            <p:nvPr/>
          </p:nvSpPr>
          <p:spPr bwMode="auto">
            <a:xfrm flipH="1">
              <a:off x="3593" y="3600"/>
              <a:ext cx="131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9" name="AutoShape 2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200" y="3416"/>
              <a:ext cx="1360" cy="376"/>
            </a:xfrm>
            <a:prstGeom prst="actionButtonBlank">
              <a:avLst/>
            </a:prstGeom>
            <a:solidFill>
              <a:srgbClr val="99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Users</a:t>
              </a:r>
            </a:p>
          </p:txBody>
        </p:sp>
      </p:grpSp>
      <p:sp>
        <p:nvSpPr>
          <p:cNvPr id="173080" name="Text Box 24"/>
          <p:cNvSpPr txBox="1">
            <a:spLocks noChangeArrowheads="1"/>
          </p:cNvSpPr>
          <p:nvPr/>
        </p:nvSpPr>
        <p:spPr bwMode="auto">
          <a:xfrm>
            <a:off x="1790700" y="304800"/>
            <a:ext cx="5562600" cy="13239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Management Accounting Information System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72" grpId="0" build="p" autoUpdateAnimBg="0" advAuto="1000"/>
      <p:bldP spid="173073" grpId="0" autoUpdateAnimBg="0"/>
      <p:bldP spid="17307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5562600" y="2286000"/>
            <a:ext cx="2562225" cy="2628900"/>
            <a:chOff x="1775" y="1080"/>
            <a:chExt cx="2191" cy="2153"/>
          </a:xfrm>
        </p:grpSpPr>
        <p:sp>
          <p:nvSpPr>
            <p:cNvPr id="169988" name="Freeform 4"/>
            <p:cNvSpPr>
              <a:spLocks/>
            </p:cNvSpPr>
            <p:nvPr/>
          </p:nvSpPr>
          <p:spPr bwMode="auto">
            <a:xfrm>
              <a:off x="2893" y="2763"/>
              <a:ext cx="495" cy="470"/>
            </a:xfrm>
            <a:custGeom>
              <a:avLst/>
              <a:gdLst/>
              <a:ahLst/>
              <a:cxnLst>
                <a:cxn ang="0">
                  <a:pos x="884" y="939"/>
                </a:cxn>
                <a:cxn ang="0">
                  <a:pos x="990" y="517"/>
                </a:cxn>
                <a:cxn ang="0">
                  <a:pos x="937" y="255"/>
                </a:cxn>
                <a:cxn ang="0">
                  <a:pos x="254" y="0"/>
                </a:cxn>
                <a:cxn ang="0">
                  <a:pos x="0" y="504"/>
                </a:cxn>
                <a:cxn ang="0">
                  <a:pos x="114" y="939"/>
                </a:cxn>
                <a:cxn ang="0">
                  <a:pos x="884" y="939"/>
                </a:cxn>
                <a:cxn ang="0">
                  <a:pos x="884" y="939"/>
                </a:cxn>
              </a:cxnLst>
              <a:rect l="0" t="0" r="r" b="b"/>
              <a:pathLst>
                <a:path w="990" h="939">
                  <a:moveTo>
                    <a:pt x="884" y="939"/>
                  </a:moveTo>
                  <a:lnTo>
                    <a:pt x="990" y="517"/>
                  </a:lnTo>
                  <a:lnTo>
                    <a:pt x="937" y="255"/>
                  </a:lnTo>
                  <a:lnTo>
                    <a:pt x="254" y="0"/>
                  </a:lnTo>
                  <a:lnTo>
                    <a:pt x="0" y="504"/>
                  </a:lnTo>
                  <a:lnTo>
                    <a:pt x="114" y="939"/>
                  </a:lnTo>
                  <a:lnTo>
                    <a:pt x="884" y="939"/>
                  </a:lnTo>
                  <a:lnTo>
                    <a:pt x="884" y="939"/>
                  </a:lnTo>
                  <a:close/>
                </a:path>
              </a:pathLst>
            </a:custGeom>
            <a:solidFill>
              <a:srgbClr val="2E2E3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89" name="Freeform 5"/>
            <p:cNvSpPr>
              <a:spLocks/>
            </p:cNvSpPr>
            <p:nvPr/>
          </p:nvSpPr>
          <p:spPr bwMode="auto">
            <a:xfrm>
              <a:off x="2694" y="1522"/>
              <a:ext cx="1259" cy="1145"/>
            </a:xfrm>
            <a:custGeom>
              <a:avLst/>
              <a:gdLst/>
              <a:ahLst/>
              <a:cxnLst>
                <a:cxn ang="0">
                  <a:pos x="538" y="113"/>
                </a:cxn>
                <a:cxn ang="0">
                  <a:pos x="151" y="352"/>
                </a:cxn>
                <a:cxn ang="0">
                  <a:pos x="0" y="708"/>
                </a:cxn>
                <a:cxn ang="0">
                  <a:pos x="301" y="2042"/>
                </a:cxn>
                <a:cxn ang="0">
                  <a:pos x="848" y="2291"/>
                </a:cxn>
                <a:cxn ang="0">
                  <a:pos x="1238" y="2202"/>
                </a:cxn>
                <a:cxn ang="0">
                  <a:pos x="1449" y="1960"/>
                </a:cxn>
                <a:cxn ang="0">
                  <a:pos x="1422" y="1723"/>
                </a:cxn>
                <a:cxn ang="0">
                  <a:pos x="1582" y="1175"/>
                </a:cxn>
                <a:cxn ang="0">
                  <a:pos x="1725" y="1303"/>
                </a:cxn>
                <a:cxn ang="0">
                  <a:pos x="2196" y="1487"/>
                </a:cxn>
                <a:cxn ang="0">
                  <a:pos x="2517" y="1407"/>
                </a:cxn>
                <a:cxn ang="0">
                  <a:pos x="2514" y="1282"/>
                </a:cxn>
                <a:cxn ang="0">
                  <a:pos x="2438" y="1190"/>
                </a:cxn>
                <a:cxn ang="0">
                  <a:pos x="2192" y="968"/>
                </a:cxn>
                <a:cxn ang="0">
                  <a:pos x="2111" y="949"/>
                </a:cxn>
                <a:cxn ang="0">
                  <a:pos x="2033" y="763"/>
                </a:cxn>
                <a:cxn ang="0">
                  <a:pos x="1624" y="375"/>
                </a:cxn>
                <a:cxn ang="0">
                  <a:pos x="1573" y="307"/>
                </a:cxn>
                <a:cxn ang="0">
                  <a:pos x="1122" y="126"/>
                </a:cxn>
                <a:cxn ang="0">
                  <a:pos x="1086" y="35"/>
                </a:cxn>
                <a:cxn ang="0">
                  <a:pos x="938" y="0"/>
                </a:cxn>
                <a:cxn ang="0">
                  <a:pos x="538" y="113"/>
                </a:cxn>
                <a:cxn ang="0">
                  <a:pos x="538" y="113"/>
                </a:cxn>
              </a:cxnLst>
              <a:rect l="0" t="0" r="r" b="b"/>
              <a:pathLst>
                <a:path w="2517" h="2291">
                  <a:moveTo>
                    <a:pt x="538" y="113"/>
                  </a:moveTo>
                  <a:lnTo>
                    <a:pt x="151" y="352"/>
                  </a:lnTo>
                  <a:lnTo>
                    <a:pt x="0" y="708"/>
                  </a:lnTo>
                  <a:lnTo>
                    <a:pt x="301" y="2042"/>
                  </a:lnTo>
                  <a:lnTo>
                    <a:pt x="848" y="2291"/>
                  </a:lnTo>
                  <a:lnTo>
                    <a:pt x="1238" y="2202"/>
                  </a:lnTo>
                  <a:lnTo>
                    <a:pt x="1449" y="1960"/>
                  </a:lnTo>
                  <a:lnTo>
                    <a:pt x="1422" y="1723"/>
                  </a:lnTo>
                  <a:lnTo>
                    <a:pt x="1582" y="1175"/>
                  </a:lnTo>
                  <a:lnTo>
                    <a:pt x="1725" y="1303"/>
                  </a:lnTo>
                  <a:lnTo>
                    <a:pt x="2196" y="1487"/>
                  </a:lnTo>
                  <a:lnTo>
                    <a:pt x="2517" y="1407"/>
                  </a:lnTo>
                  <a:lnTo>
                    <a:pt x="2514" y="1282"/>
                  </a:lnTo>
                  <a:lnTo>
                    <a:pt x="2438" y="1190"/>
                  </a:lnTo>
                  <a:lnTo>
                    <a:pt x="2192" y="968"/>
                  </a:lnTo>
                  <a:lnTo>
                    <a:pt x="2111" y="949"/>
                  </a:lnTo>
                  <a:lnTo>
                    <a:pt x="2033" y="763"/>
                  </a:lnTo>
                  <a:lnTo>
                    <a:pt x="1624" y="375"/>
                  </a:lnTo>
                  <a:lnTo>
                    <a:pt x="1573" y="307"/>
                  </a:lnTo>
                  <a:lnTo>
                    <a:pt x="1122" y="126"/>
                  </a:lnTo>
                  <a:lnTo>
                    <a:pt x="1086" y="35"/>
                  </a:lnTo>
                  <a:lnTo>
                    <a:pt x="938" y="0"/>
                  </a:lnTo>
                  <a:lnTo>
                    <a:pt x="538" y="113"/>
                  </a:lnTo>
                  <a:lnTo>
                    <a:pt x="538" y="113"/>
                  </a:lnTo>
                  <a:close/>
                </a:path>
              </a:pathLst>
            </a:custGeom>
            <a:solidFill>
              <a:srgbClr val="8989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0" name="Freeform 6"/>
            <p:cNvSpPr>
              <a:spLocks/>
            </p:cNvSpPr>
            <p:nvPr/>
          </p:nvSpPr>
          <p:spPr bwMode="auto">
            <a:xfrm>
              <a:off x="1780" y="1533"/>
              <a:ext cx="999" cy="1700"/>
            </a:xfrm>
            <a:custGeom>
              <a:avLst/>
              <a:gdLst/>
              <a:ahLst/>
              <a:cxnLst>
                <a:cxn ang="0">
                  <a:pos x="891" y="0"/>
                </a:cxn>
                <a:cxn ang="0">
                  <a:pos x="813" y="0"/>
                </a:cxn>
                <a:cxn ang="0">
                  <a:pos x="760" y="149"/>
                </a:cxn>
                <a:cxn ang="0">
                  <a:pos x="370" y="208"/>
                </a:cxn>
                <a:cxn ang="0">
                  <a:pos x="203" y="331"/>
                </a:cxn>
                <a:cxn ang="0">
                  <a:pos x="19" y="892"/>
                </a:cxn>
                <a:cxn ang="0">
                  <a:pos x="0" y="1346"/>
                </a:cxn>
                <a:cxn ang="0">
                  <a:pos x="72" y="1711"/>
                </a:cxn>
                <a:cxn ang="0">
                  <a:pos x="300" y="1873"/>
                </a:cxn>
                <a:cxn ang="0">
                  <a:pos x="195" y="2240"/>
                </a:cxn>
                <a:cxn ang="0">
                  <a:pos x="134" y="2958"/>
                </a:cxn>
                <a:cxn ang="0">
                  <a:pos x="119" y="3397"/>
                </a:cxn>
                <a:cxn ang="0">
                  <a:pos x="1562" y="3401"/>
                </a:cxn>
                <a:cxn ang="0">
                  <a:pos x="1731" y="2817"/>
                </a:cxn>
                <a:cxn ang="0">
                  <a:pos x="1581" y="1907"/>
                </a:cxn>
                <a:cxn ang="0">
                  <a:pos x="1998" y="1551"/>
                </a:cxn>
                <a:cxn ang="0">
                  <a:pos x="1986" y="1154"/>
                </a:cxn>
                <a:cxn ang="0">
                  <a:pos x="1882" y="742"/>
                </a:cxn>
                <a:cxn ang="0">
                  <a:pos x="1686" y="459"/>
                </a:cxn>
                <a:cxn ang="0">
                  <a:pos x="1507" y="363"/>
                </a:cxn>
                <a:cxn ang="0">
                  <a:pos x="1342" y="219"/>
                </a:cxn>
                <a:cxn ang="0">
                  <a:pos x="891" y="0"/>
                </a:cxn>
                <a:cxn ang="0">
                  <a:pos x="891" y="0"/>
                </a:cxn>
              </a:cxnLst>
              <a:rect l="0" t="0" r="r" b="b"/>
              <a:pathLst>
                <a:path w="1998" h="3401">
                  <a:moveTo>
                    <a:pt x="891" y="0"/>
                  </a:moveTo>
                  <a:lnTo>
                    <a:pt x="813" y="0"/>
                  </a:lnTo>
                  <a:lnTo>
                    <a:pt x="760" y="149"/>
                  </a:lnTo>
                  <a:lnTo>
                    <a:pt x="370" y="208"/>
                  </a:lnTo>
                  <a:lnTo>
                    <a:pt x="203" y="331"/>
                  </a:lnTo>
                  <a:lnTo>
                    <a:pt x="19" y="892"/>
                  </a:lnTo>
                  <a:lnTo>
                    <a:pt x="0" y="1346"/>
                  </a:lnTo>
                  <a:lnTo>
                    <a:pt x="72" y="1711"/>
                  </a:lnTo>
                  <a:lnTo>
                    <a:pt x="300" y="1873"/>
                  </a:lnTo>
                  <a:lnTo>
                    <a:pt x="195" y="2240"/>
                  </a:lnTo>
                  <a:lnTo>
                    <a:pt x="134" y="2958"/>
                  </a:lnTo>
                  <a:lnTo>
                    <a:pt x="119" y="3397"/>
                  </a:lnTo>
                  <a:lnTo>
                    <a:pt x="1562" y="3401"/>
                  </a:lnTo>
                  <a:lnTo>
                    <a:pt x="1731" y="2817"/>
                  </a:lnTo>
                  <a:lnTo>
                    <a:pt x="1581" y="1907"/>
                  </a:lnTo>
                  <a:lnTo>
                    <a:pt x="1998" y="1551"/>
                  </a:lnTo>
                  <a:lnTo>
                    <a:pt x="1986" y="1154"/>
                  </a:lnTo>
                  <a:lnTo>
                    <a:pt x="1882" y="742"/>
                  </a:lnTo>
                  <a:lnTo>
                    <a:pt x="1686" y="459"/>
                  </a:lnTo>
                  <a:lnTo>
                    <a:pt x="1507" y="363"/>
                  </a:lnTo>
                  <a:lnTo>
                    <a:pt x="1342" y="219"/>
                  </a:lnTo>
                  <a:lnTo>
                    <a:pt x="891" y="0"/>
                  </a:lnTo>
                  <a:lnTo>
                    <a:pt x="891" y="0"/>
                  </a:lnTo>
                  <a:close/>
                </a:path>
              </a:pathLst>
            </a:custGeom>
            <a:solidFill>
              <a:srgbClr val="B8CC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1" name="Freeform 7"/>
            <p:cNvSpPr>
              <a:spLocks/>
            </p:cNvSpPr>
            <p:nvPr/>
          </p:nvSpPr>
          <p:spPr bwMode="auto">
            <a:xfrm>
              <a:off x="2667" y="1909"/>
              <a:ext cx="112" cy="371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38" y="0"/>
                </a:cxn>
                <a:cxn ang="0">
                  <a:pos x="225" y="401"/>
                </a:cxn>
                <a:cxn ang="0">
                  <a:pos x="179" y="686"/>
                </a:cxn>
                <a:cxn ang="0">
                  <a:pos x="101" y="741"/>
                </a:cxn>
                <a:cxn ang="0">
                  <a:pos x="101" y="378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225" h="741">
                  <a:moveTo>
                    <a:pt x="0" y="13"/>
                  </a:moveTo>
                  <a:lnTo>
                    <a:pt x="38" y="0"/>
                  </a:lnTo>
                  <a:lnTo>
                    <a:pt x="225" y="401"/>
                  </a:lnTo>
                  <a:lnTo>
                    <a:pt x="179" y="686"/>
                  </a:lnTo>
                  <a:lnTo>
                    <a:pt x="101" y="741"/>
                  </a:lnTo>
                  <a:lnTo>
                    <a:pt x="101" y="378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A3949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2" name="Freeform 8"/>
            <p:cNvSpPr>
              <a:spLocks/>
            </p:cNvSpPr>
            <p:nvPr/>
          </p:nvSpPr>
          <p:spPr bwMode="auto">
            <a:xfrm>
              <a:off x="2481" y="2092"/>
              <a:ext cx="120" cy="114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27" y="0"/>
                </a:cxn>
                <a:cxn ang="0">
                  <a:pos x="46" y="0"/>
                </a:cxn>
                <a:cxn ang="0">
                  <a:pos x="240" y="226"/>
                </a:cxn>
                <a:cxn ang="0">
                  <a:pos x="143" y="217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240" h="226">
                  <a:moveTo>
                    <a:pt x="0" y="21"/>
                  </a:moveTo>
                  <a:lnTo>
                    <a:pt x="27" y="0"/>
                  </a:lnTo>
                  <a:lnTo>
                    <a:pt x="46" y="0"/>
                  </a:lnTo>
                  <a:lnTo>
                    <a:pt x="240" y="226"/>
                  </a:lnTo>
                  <a:lnTo>
                    <a:pt x="143" y="217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B2F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3" name="Freeform 9"/>
            <p:cNvSpPr>
              <a:spLocks/>
            </p:cNvSpPr>
            <p:nvPr/>
          </p:nvSpPr>
          <p:spPr bwMode="auto">
            <a:xfrm>
              <a:off x="2359" y="2155"/>
              <a:ext cx="851" cy="398"/>
            </a:xfrm>
            <a:custGeom>
              <a:avLst/>
              <a:gdLst/>
              <a:ahLst/>
              <a:cxnLst>
                <a:cxn ang="0">
                  <a:pos x="0" y="721"/>
                </a:cxn>
                <a:cxn ang="0">
                  <a:pos x="972" y="44"/>
                </a:cxn>
                <a:cxn ang="0">
                  <a:pos x="1688" y="0"/>
                </a:cxn>
                <a:cxn ang="0">
                  <a:pos x="1704" y="44"/>
                </a:cxn>
                <a:cxn ang="0">
                  <a:pos x="8" y="797"/>
                </a:cxn>
                <a:cxn ang="0">
                  <a:pos x="0" y="721"/>
                </a:cxn>
                <a:cxn ang="0">
                  <a:pos x="0" y="721"/>
                </a:cxn>
              </a:cxnLst>
              <a:rect l="0" t="0" r="r" b="b"/>
              <a:pathLst>
                <a:path w="1704" h="797">
                  <a:moveTo>
                    <a:pt x="0" y="721"/>
                  </a:moveTo>
                  <a:lnTo>
                    <a:pt x="972" y="44"/>
                  </a:lnTo>
                  <a:lnTo>
                    <a:pt x="1688" y="0"/>
                  </a:lnTo>
                  <a:lnTo>
                    <a:pt x="1704" y="44"/>
                  </a:lnTo>
                  <a:lnTo>
                    <a:pt x="8" y="797"/>
                  </a:lnTo>
                  <a:lnTo>
                    <a:pt x="0" y="721"/>
                  </a:lnTo>
                  <a:lnTo>
                    <a:pt x="0" y="721"/>
                  </a:lnTo>
                  <a:close/>
                </a:path>
              </a:pathLst>
            </a:custGeom>
            <a:solidFill>
              <a:srgbClr val="E8D9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4" name="Freeform 10"/>
            <p:cNvSpPr>
              <a:spLocks/>
            </p:cNvSpPr>
            <p:nvPr/>
          </p:nvSpPr>
          <p:spPr bwMode="auto">
            <a:xfrm>
              <a:off x="3090" y="2255"/>
              <a:ext cx="841" cy="647"/>
            </a:xfrm>
            <a:custGeom>
              <a:avLst/>
              <a:gdLst/>
              <a:ahLst/>
              <a:cxnLst>
                <a:cxn ang="0">
                  <a:pos x="1224" y="11"/>
                </a:cxn>
                <a:cxn ang="0">
                  <a:pos x="1109" y="192"/>
                </a:cxn>
                <a:cxn ang="0">
                  <a:pos x="1040" y="456"/>
                </a:cxn>
                <a:cxn ang="0">
                  <a:pos x="818" y="760"/>
                </a:cxn>
                <a:cxn ang="0">
                  <a:pos x="705" y="791"/>
                </a:cxn>
                <a:cxn ang="0">
                  <a:pos x="590" y="707"/>
                </a:cxn>
                <a:cxn ang="0">
                  <a:pos x="536" y="707"/>
                </a:cxn>
                <a:cxn ang="0">
                  <a:pos x="0" y="960"/>
                </a:cxn>
                <a:cxn ang="0">
                  <a:pos x="122" y="1211"/>
                </a:cxn>
                <a:cxn ang="0">
                  <a:pos x="185" y="1211"/>
                </a:cxn>
                <a:cxn ang="0">
                  <a:pos x="196" y="1258"/>
                </a:cxn>
                <a:cxn ang="0">
                  <a:pos x="257" y="1274"/>
                </a:cxn>
                <a:cxn ang="0">
                  <a:pos x="344" y="1228"/>
                </a:cxn>
                <a:cxn ang="0">
                  <a:pos x="468" y="1294"/>
                </a:cxn>
                <a:cxn ang="0">
                  <a:pos x="578" y="1199"/>
                </a:cxn>
                <a:cxn ang="0">
                  <a:pos x="605" y="1097"/>
                </a:cxn>
                <a:cxn ang="0">
                  <a:pos x="696" y="1093"/>
                </a:cxn>
                <a:cxn ang="0">
                  <a:pos x="877" y="1007"/>
                </a:cxn>
                <a:cxn ang="0">
                  <a:pos x="1002" y="903"/>
                </a:cxn>
                <a:cxn ang="0">
                  <a:pos x="1299" y="610"/>
                </a:cxn>
                <a:cxn ang="0">
                  <a:pos x="1557" y="325"/>
                </a:cxn>
                <a:cxn ang="0">
                  <a:pos x="1584" y="281"/>
                </a:cxn>
                <a:cxn ang="0">
                  <a:pos x="1658" y="114"/>
                </a:cxn>
                <a:cxn ang="0">
                  <a:pos x="1683" y="0"/>
                </a:cxn>
                <a:cxn ang="0">
                  <a:pos x="1224" y="11"/>
                </a:cxn>
                <a:cxn ang="0">
                  <a:pos x="1224" y="11"/>
                </a:cxn>
              </a:cxnLst>
              <a:rect l="0" t="0" r="r" b="b"/>
              <a:pathLst>
                <a:path w="1683" h="1294">
                  <a:moveTo>
                    <a:pt x="1224" y="11"/>
                  </a:moveTo>
                  <a:lnTo>
                    <a:pt x="1109" y="192"/>
                  </a:lnTo>
                  <a:lnTo>
                    <a:pt x="1040" y="456"/>
                  </a:lnTo>
                  <a:lnTo>
                    <a:pt x="818" y="760"/>
                  </a:lnTo>
                  <a:lnTo>
                    <a:pt x="705" y="791"/>
                  </a:lnTo>
                  <a:lnTo>
                    <a:pt x="590" y="707"/>
                  </a:lnTo>
                  <a:lnTo>
                    <a:pt x="536" y="707"/>
                  </a:lnTo>
                  <a:lnTo>
                    <a:pt x="0" y="960"/>
                  </a:lnTo>
                  <a:lnTo>
                    <a:pt x="122" y="1211"/>
                  </a:lnTo>
                  <a:lnTo>
                    <a:pt x="185" y="1211"/>
                  </a:lnTo>
                  <a:lnTo>
                    <a:pt x="196" y="1258"/>
                  </a:lnTo>
                  <a:lnTo>
                    <a:pt x="257" y="1274"/>
                  </a:lnTo>
                  <a:lnTo>
                    <a:pt x="344" y="1228"/>
                  </a:lnTo>
                  <a:lnTo>
                    <a:pt x="468" y="1294"/>
                  </a:lnTo>
                  <a:lnTo>
                    <a:pt x="578" y="1199"/>
                  </a:lnTo>
                  <a:lnTo>
                    <a:pt x="605" y="1097"/>
                  </a:lnTo>
                  <a:lnTo>
                    <a:pt x="696" y="1093"/>
                  </a:lnTo>
                  <a:lnTo>
                    <a:pt x="877" y="1007"/>
                  </a:lnTo>
                  <a:lnTo>
                    <a:pt x="1002" y="903"/>
                  </a:lnTo>
                  <a:lnTo>
                    <a:pt x="1299" y="610"/>
                  </a:lnTo>
                  <a:lnTo>
                    <a:pt x="1557" y="325"/>
                  </a:lnTo>
                  <a:lnTo>
                    <a:pt x="1584" y="281"/>
                  </a:lnTo>
                  <a:lnTo>
                    <a:pt x="1658" y="114"/>
                  </a:lnTo>
                  <a:lnTo>
                    <a:pt x="1683" y="0"/>
                  </a:lnTo>
                  <a:lnTo>
                    <a:pt x="1224" y="11"/>
                  </a:lnTo>
                  <a:lnTo>
                    <a:pt x="1224" y="11"/>
                  </a:lnTo>
                  <a:close/>
                </a:path>
              </a:pathLst>
            </a:custGeom>
            <a:solidFill>
              <a:srgbClr val="FFB5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5" name="Freeform 11"/>
            <p:cNvSpPr>
              <a:spLocks/>
            </p:cNvSpPr>
            <p:nvPr/>
          </p:nvSpPr>
          <p:spPr bwMode="auto">
            <a:xfrm>
              <a:off x="2634" y="2392"/>
              <a:ext cx="278" cy="188"/>
            </a:xfrm>
            <a:custGeom>
              <a:avLst/>
              <a:gdLst/>
              <a:ahLst/>
              <a:cxnLst>
                <a:cxn ang="0">
                  <a:pos x="431" y="0"/>
                </a:cxn>
                <a:cxn ang="0">
                  <a:pos x="541" y="0"/>
                </a:cxn>
                <a:cxn ang="0">
                  <a:pos x="555" y="30"/>
                </a:cxn>
                <a:cxn ang="0">
                  <a:pos x="538" y="89"/>
                </a:cxn>
                <a:cxn ang="0">
                  <a:pos x="541" y="129"/>
                </a:cxn>
                <a:cxn ang="0">
                  <a:pos x="490" y="218"/>
                </a:cxn>
                <a:cxn ang="0">
                  <a:pos x="503" y="266"/>
                </a:cxn>
                <a:cxn ang="0">
                  <a:pos x="443" y="315"/>
                </a:cxn>
                <a:cxn ang="0">
                  <a:pos x="427" y="359"/>
                </a:cxn>
                <a:cxn ang="0">
                  <a:pos x="384" y="376"/>
                </a:cxn>
                <a:cxn ang="0">
                  <a:pos x="211" y="327"/>
                </a:cxn>
                <a:cxn ang="0">
                  <a:pos x="0" y="161"/>
                </a:cxn>
                <a:cxn ang="0">
                  <a:pos x="154" y="45"/>
                </a:cxn>
                <a:cxn ang="0">
                  <a:pos x="431" y="0"/>
                </a:cxn>
                <a:cxn ang="0">
                  <a:pos x="431" y="0"/>
                </a:cxn>
              </a:cxnLst>
              <a:rect l="0" t="0" r="r" b="b"/>
              <a:pathLst>
                <a:path w="555" h="376">
                  <a:moveTo>
                    <a:pt x="431" y="0"/>
                  </a:moveTo>
                  <a:lnTo>
                    <a:pt x="541" y="0"/>
                  </a:lnTo>
                  <a:lnTo>
                    <a:pt x="555" y="30"/>
                  </a:lnTo>
                  <a:lnTo>
                    <a:pt x="538" y="89"/>
                  </a:lnTo>
                  <a:lnTo>
                    <a:pt x="541" y="129"/>
                  </a:lnTo>
                  <a:lnTo>
                    <a:pt x="490" y="218"/>
                  </a:lnTo>
                  <a:lnTo>
                    <a:pt x="503" y="266"/>
                  </a:lnTo>
                  <a:lnTo>
                    <a:pt x="443" y="315"/>
                  </a:lnTo>
                  <a:lnTo>
                    <a:pt x="427" y="359"/>
                  </a:lnTo>
                  <a:lnTo>
                    <a:pt x="384" y="376"/>
                  </a:lnTo>
                  <a:lnTo>
                    <a:pt x="211" y="327"/>
                  </a:lnTo>
                  <a:lnTo>
                    <a:pt x="0" y="161"/>
                  </a:lnTo>
                  <a:lnTo>
                    <a:pt x="154" y="45"/>
                  </a:lnTo>
                  <a:lnTo>
                    <a:pt x="431" y="0"/>
                  </a:lnTo>
                  <a:lnTo>
                    <a:pt x="431" y="0"/>
                  </a:lnTo>
                  <a:close/>
                </a:path>
              </a:pathLst>
            </a:custGeom>
            <a:solidFill>
              <a:srgbClr val="FFC4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6" name="Freeform 12"/>
            <p:cNvSpPr>
              <a:spLocks/>
            </p:cNvSpPr>
            <p:nvPr/>
          </p:nvSpPr>
          <p:spPr bwMode="auto">
            <a:xfrm>
              <a:off x="2437" y="2191"/>
              <a:ext cx="281" cy="189"/>
            </a:xfrm>
            <a:custGeom>
              <a:avLst/>
              <a:gdLst/>
              <a:ahLst/>
              <a:cxnLst>
                <a:cxn ang="0">
                  <a:pos x="10" y="340"/>
                </a:cxn>
                <a:cxn ang="0">
                  <a:pos x="93" y="378"/>
                </a:cxn>
                <a:cxn ang="0">
                  <a:pos x="297" y="344"/>
                </a:cxn>
                <a:cxn ang="0">
                  <a:pos x="477" y="205"/>
                </a:cxn>
                <a:cxn ang="0">
                  <a:pos x="563" y="154"/>
                </a:cxn>
                <a:cxn ang="0">
                  <a:pos x="470" y="36"/>
                </a:cxn>
                <a:cxn ang="0">
                  <a:pos x="259" y="0"/>
                </a:cxn>
                <a:cxn ang="0">
                  <a:pos x="196" y="0"/>
                </a:cxn>
                <a:cxn ang="0">
                  <a:pos x="0" y="281"/>
                </a:cxn>
                <a:cxn ang="0">
                  <a:pos x="10" y="340"/>
                </a:cxn>
                <a:cxn ang="0">
                  <a:pos x="10" y="340"/>
                </a:cxn>
              </a:cxnLst>
              <a:rect l="0" t="0" r="r" b="b"/>
              <a:pathLst>
                <a:path w="563" h="378">
                  <a:moveTo>
                    <a:pt x="10" y="340"/>
                  </a:moveTo>
                  <a:lnTo>
                    <a:pt x="93" y="378"/>
                  </a:lnTo>
                  <a:lnTo>
                    <a:pt x="297" y="344"/>
                  </a:lnTo>
                  <a:lnTo>
                    <a:pt x="477" y="205"/>
                  </a:lnTo>
                  <a:lnTo>
                    <a:pt x="563" y="154"/>
                  </a:lnTo>
                  <a:lnTo>
                    <a:pt x="470" y="36"/>
                  </a:lnTo>
                  <a:lnTo>
                    <a:pt x="259" y="0"/>
                  </a:lnTo>
                  <a:lnTo>
                    <a:pt x="196" y="0"/>
                  </a:lnTo>
                  <a:lnTo>
                    <a:pt x="0" y="281"/>
                  </a:lnTo>
                  <a:lnTo>
                    <a:pt x="10" y="340"/>
                  </a:lnTo>
                  <a:lnTo>
                    <a:pt x="10" y="340"/>
                  </a:lnTo>
                  <a:close/>
                </a:path>
              </a:pathLst>
            </a:custGeom>
            <a:solidFill>
              <a:srgbClr val="FFC4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7" name="Freeform 13"/>
            <p:cNvSpPr>
              <a:spLocks/>
            </p:cNvSpPr>
            <p:nvPr/>
          </p:nvSpPr>
          <p:spPr bwMode="auto">
            <a:xfrm>
              <a:off x="2220" y="1495"/>
              <a:ext cx="254" cy="483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7" y="75"/>
                </a:cxn>
                <a:cxn ang="0">
                  <a:pos x="0" y="151"/>
                </a:cxn>
                <a:cxn ang="0">
                  <a:pos x="169" y="453"/>
                </a:cxn>
                <a:cxn ang="0">
                  <a:pos x="300" y="622"/>
                </a:cxn>
                <a:cxn ang="0">
                  <a:pos x="418" y="968"/>
                </a:cxn>
                <a:cxn ang="0">
                  <a:pos x="441" y="901"/>
                </a:cxn>
                <a:cxn ang="0">
                  <a:pos x="507" y="592"/>
                </a:cxn>
                <a:cxn ang="0">
                  <a:pos x="243" y="394"/>
                </a:cxn>
                <a:cxn ang="0">
                  <a:pos x="95" y="0"/>
                </a:cxn>
                <a:cxn ang="0">
                  <a:pos x="95" y="0"/>
                </a:cxn>
              </a:cxnLst>
              <a:rect l="0" t="0" r="r" b="b"/>
              <a:pathLst>
                <a:path w="507" h="968">
                  <a:moveTo>
                    <a:pt x="95" y="0"/>
                  </a:moveTo>
                  <a:lnTo>
                    <a:pt x="7" y="75"/>
                  </a:lnTo>
                  <a:lnTo>
                    <a:pt x="0" y="151"/>
                  </a:lnTo>
                  <a:lnTo>
                    <a:pt x="169" y="453"/>
                  </a:lnTo>
                  <a:lnTo>
                    <a:pt x="300" y="622"/>
                  </a:lnTo>
                  <a:lnTo>
                    <a:pt x="418" y="968"/>
                  </a:lnTo>
                  <a:lnTo>
                    <a:pt x="441" y="901"/>
                  </a:lnTo>
                  <a:lnTo>
                    <a:pt x="507" y="592"/>
                  </a:lnTo>
                  <a:lnTo>
                    <a:pt x="243" y="394"/>
                  </a:lnTo>
                  <a:lnTo>
                    <a:pt x="95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00A5D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8" name="Freeform 14"/>
            <p:cNvSpPr>
              <a:spLocks/>
            </p:cNvSpPr>
            <p:nvPr/>
          </p:nvSpPr>
          <p:spPr bwMode="auto">
            <a:xfrm>
              <a:off x="2249" y="1192"/>
              <a:ext cx="408" cy="568"/>
            </a:xfrm>
            <a:custGeom>
              <a:avLst/>
              <a:gdLst/>
              <a:ahLst/>
              <a:cxnLst>
                <a:cxn ang="0">
                  <a:pos x="49" y="361"/>
                </a:cxn>
                <a:cxn ang="0">
                  <a:pos x="22" y="460"/>
                </a:cxn>
                <a:cxn ang="0">
                  <a:pos x="22" y="492"/>
                </a:cxn>
                <a:cxn ang="0">
                  <a:pos x="49" y="570"/>
                </a:cxn>
                <a:cxn ang="0">
                  <a:pos x="0" y="699"/>
                </a:cxn>
                <a:cxn ang="0">
                  <a:pos x="79" y="832"/>
                </a:cxn>
                <a:cxn ang="0">
                  <a:pos x="161" y="985"/>
                </a:cxn>
                <a:cxn ang="0">
                  <a:pos x="405" y="1135"/>
                </a:cxn>
                <a:cxn ang="0">
                  <a:pos x="490" y="1127"/>
                </a:cxn>
                <a:cxn ang="0">
                  <a:pos x="538" y="1078"/>
                </a:cxn>
                <a:cxn ang="0">
                  <a:pos x="538" y="1000"/>
                </a:cxn>
                <a:cxn ang="0">
                  <a:pos x="625" y="889"/>
                </a:cxn>
                <a:cxn ang="0">
                  <a:pos x="635" y="808"/>
                </a:cxn>
                <a:cxn ang="0">
                  <a:pos x="669" y="808"/>
                </a:cxn>
                <a:cxn ang="0">
                  <a:pos x="684" y="791"/>
                </a:cxn>
                <a:cxn ang="0">
                  <a:pos x="690" y="770"/>
                </a:cxn>
                <a:cxn ang="0">
                  <a:pos x="724" y="730"/>
                </a:cxn>
                <a:cxn ang="0">
                  <a:pos x="724" y="671"/>
                </a:cxn>
                <a:cxn ang="0">
                  <a:pos x="787" y="618"/>
                </a:cxn>
                <a:cxn ang="0">
                  <a:pos x="815" y="468"/>
                </a:cxn>
                <a:cxn ang="0">
                  <a:pos x="789" y="312"/>
                </a:cxn>
                <a:cxn ang="0">
                  <a:pos x="728" y="188"/>
                </a:cxn>
                <a:cxn ang="0">
                  <a:pos x="498" y="0"/>
                </a:cxn>
                <a:cxn ang="0">
                  <a:pos x="306" y="27"/>
                </a:cxn>
                <a:cxn ang="0">
                  <a:pos x="49" y="361"/>
                </a:cxn>
                <a:cxn ang="0">
                  <a:pos x="49" y="361"/>
                </a:cxn>
              </a:cxnLst>
              <a:rect l="0" t="0" r="r" b="b"/>
              <a:pathLst>
                <a:path w="815" h="1135">
                  <a:moveTo>
                    <a:pt x="49" y="361"/>
                  </a:moveTo>
                  <a:lnTo>
                    <a:pt x="22" y="460"/>
                  </a:lnTo>
                  <a:lnTo>
                    <a:pt x="22" y="492"/>
                  </a:lnTo>
                  <a:lnTo>
                    <a:pt x="49" y="570"/>
                  </a:lnTo>
                  <a:lnTo>
                    <a:pt x="0" y="699"/>
                  </a:lnTo>
                  <a:lnTo>
                    <a:pt x="79" y="832"/>
                  </a:lnTo>
                  <a:lnTo>
                    <a:pt x="161" y="985"/>
                  </a:lnTo>
                  <a:lnTo>
                    <a:pt x="405" y="1135"/>
                  </a:lnTo>
                  <a:lnTo>
                    <a:pt x="490" y="1127"/>
                  </a:lnTo>
                  <a:lnTo>
                    <a:pt x="538" y="1078"/>
                  </a:lnTo>
                  <a:lnTo>
                    <a:pt x="538" y="1000"/>
                  </a:lnTo>
                  <a:lnTo>
                    <a:pt x="625" y="889"/>
                  </a:lnTo>
                  <a:lnTo>
                    <a:pt x="635" y="808"/>
                  </a:lnTo>
                  <a:lnTo>
                    <a:pt x="669" y="808"/>
                  </a:lnTo>
                  <a:lnTo>
                    <a:pt x="684" y="791"/>
                  </a:lnTo>
                  <a:lnTo>
                    <a:pt x="690" y="770"/>
                  </a:lnTo>
                  <a:lnTo>
                    <a:pt x="724" y="730"/>
                  </a:lnTo>
                  <a:lnTo>
                    <a:pt x="724" y="671"/>
                  </a:lnTo>
                  <a:lnTo>
                    <a:pt x="787" y="618"/>
                  </a:lnTo>
                  <a:lnTo>
                    <a:pt x="815" y="468"/>
                  </a:lnTo>
                  <a:lnTo>
                    <a:pt x="789" y="312"/>
                  </a:lnTo>
                  <a:lnTo>
                    <a:pt x="728" y="188"/>
                  </a:lnTo>
                  <a:lnTo>
                    <a:pt x="498" y="0"/>
                  </a:lnTo>
                  <a:lnTo>
                    <a:pt x="306" y="27"/>
                  </a:lnTo>
                  <a:lnTo>
                    <a:pt x="49" y="361"/>
                  </a:lnTo>
                  <a:lnTo>
                    <a:pt x="49" y="361"/>
                  </a:lnTo>
                  <a:close/>
                </a:path>
              </a:pathLst>
            </a:custGeom>
            <a:solidFill>
              <a:srgbClr val="FFC4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999" name="Freeform 15"/>
            <p:cNvSpPr>
              <a:spLocks/>
            </p:cNvSpPr>
            <p:nvPr/>
          </p:nvSpPr>
          <p:spPr bwMode="auto">
            <a:xfrm>
              <a:off x="2930" y="1260"/>
              <a:ext cx="346" cy="468"/>
            </a:xfrm>
            <a:custGeom>
              <a:avLst/>
              <a:gdLst/>
              <a:ahLst/>
              <a:cxnLst>
                <a:cxn ang="0">
                  <a:pos x="4" y="139"/>
                </a:cxn>
                <a:cxn ang="0">
                  <a:pos x="0" y="260"/>
                </a:cxn>
                <a:cxn ang="0">
                  <a:pos x="26" y="296"/>
                </a:cxn>
                <a:cxn ang="0">
                  <a:pos x="26" y="513"/>
                </a:cxn>
                <a:cxn ang="0">
                  <a:pos x="93" y="711"/>
                </a:cxn>
                <a:cxn ang="0">
                  <a:pos x="165" y="764"/>
                </a:cxn>
                <a:cxn ang="0">
                  <a:pos x="230" y="935"/>
                </a:cxn>
                <a:cxn ang="0">
                  <a:pos x="281" y="819"/>
                </a:cxn>
                <a:cxn ang="0">
                  <a:pos x="490" y="677"/>
                </a:cxn>
                <a:cxn ang="0">
                  <a:pos x="606" y="452"/>
                </a:cxn>
                <a:cxn ang="0">
                  <a:pos x="639" y="452"/>
                </a:cxn>
                <a:cxn ang="0">
                  <a:pos x="692" y="372"/>
                </a:cxn>
                <a:cxn ang="0">
                  <a:pos x="618" y="123"/>
                </a:cxn>
                <a:cxn ang="0">
                  <a:pos x="42" y="0"/>
                </a:cxn>
                <a:cxn ang="0">
                  <a:pos x="4" y="139"/>
                </a:cxn>
                <a:cxn ang="0">
                  <a:pos x="4" y="139"/>
                </a:cxn>
              </a:cxnLst>
              <a:rect l="0" t="0" r="r" b="b"/>
              <a:pathLst>
                <a:path w="692" h="935">
                  <a:moveTo>
                    <a:pt x="4" y="139"/>
                  </a:moveTo>
                  <a:lnTo>
                    <a:pt x="0" y="260"/>
                  </a:lnTo>
                  <a:lnTo>
                    <a:pt x="26" y="296"/>
                  </a:lnTo>
                  <a:lnTo>
                    <a:pt x="26" y="513"/>
                  </a:lnTo>
                  <a:lnTo>
                    <a:pt x="93" y="711"/>
                  </a:lnTo>
                  <a:lnTo>
                    <a:pt x="165" y="764"/>
                  </a:lnTo>
                  <a:lnTo>
                    <a:pt x="230" y="935"/>
                  </a:lnTo>
                  <a:lnTo>
                    <a:pt x="281" y="819"/>
                  </a:lnTo>
                  <a:lnTo>
                    <a:pt x="490" y="677"/>
                  </a:lnTo>
                  <a:lnTo>
                    <a:pt x="606" y="452"/>
                  </a:lnTo>
                  <a:lnTo>
                    <a:pt x="639" y="452"/>
                  </a:lnTo>
                  <a:lnTo>
                    <a:pt x="692" y="372"/>
                  </a:lnTo>
                  <a:lnTo>
                    <a:pt x="618" y="123"/>
                  </a:lnTo>
                  <a:lnTo>
                    <a:pt x="42" y="0"/>
                  </a:lnTo>
                  <a:lnTo>
                    <a:pt x="4" y="139"/>
                  </a:lnTo>
                  <a:lnTo>
                    <a:pt x="4" y="139"/>
                  </a:lnTo>
                  <a:close/>
                </a:path>
              </a:pathLst>
            </a:custGeom>
            <a:solidFill>
              <a:srgbClr val="FFB5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0" name="Freeform 16"/>
            <p:cNvSpPr>
              <a:spLocks/>
            </p:cNvSpPr>
            <p:nvPr/>
          </p:nvSpPr>
          <p:spPr bwMode="auto">
            <a:xfrm>
              <a:off x="2938" y="1082"/>
              <a:ext cx="398" cy="368"/>
            </a:xfrm>
            <a:custGeom>
              <a:avLst/>
              <a:gdLst/>
              <a:ahLst/>
              <a:cxnLst>
                <a:cxn ang="0">
                  <a:pos x="42" y="462"/>
                </a:cxn>
                <a:cxn ang="0">
                  <a:pos x="112" y="409"/>
                </a:cxn>
                <a:cxn ang="0">
                  <a:pos x="228" y="468"/>
                </a:cxn>
                <a:cxn ang="0">
                  <a:pos x="306" y="498"/>
                </a:cxn>
                <a:cxn ang="0">
                  <a:pos x="386" y="512"/>
                </a:cxn>
                <a:cxn ang="0">
                  <a:pos x="599" y="487"/>
                </a:cxn>
                <a:cxn ang="0">
                  <a:pos x="582" y="736"/>
                </a:cxn>
                <a:cxn ang="0">
                  <a:pos x="698" y="713"/>
                </a:cxn>
                <a:cxn ang="0">
                  <a:pos x="749" y="685"/>
                </a:cxn>
                <a:cxn ang="0">
                  <a:pos x="762" y="616"/>
                </a:cxn>
                <a:cxn ang="0">
                  <a:pos x="772" y="504"/>
                </a:cxn>
                <a:cxn ang="0">
                  <a:pos x="795" y="419"/>
                </a:cxn>
                <a:cxn ang="0">
                  <a:pos x="793" y="295"/>
                </a:cxn>
                <a:cxn ang="0">
                  <a:pos x="766" y="194"/>
                </a:cxn>
                <a:cxn ang="0">
                  <a:pos x="694" y="135"/>
                </a:cxn>
                <a:cxn ang="0">
                  <a:pos x="648" y="57"/>
                </a:cxn>
                <a:cxn ang="0">
                  <a:pos x="506" y="19"/>
                </a:cxn>
                <a:cxn ang="0">
                  <a:pos x="335" y="0"/>
                </a:cxn>
                <a:cxn ang="0">
                  <a:pos x="139" y="57"/>
                </a:cxn>
                <a:cxn ang="0">
                  <a:pos x="87" y="147"/>
                </a:cxn>
                <a:cxn ang="0">
                  <a:pos x="61" y="211"/>
                </a:cxn>
                <a:cxn ang="0">
                  <a:pos x="0" y="363"/>
                </a:cxn>
                <a:cxn ang="0">
                  <a:pos x="42" y="462"/>
                </a:cxn>
                <a:cxn ang="0">
                  <a:pos x="42" y="462"/>
                </a:cxn>
              </a:cxnLst>
              <a:rect l="0" t="0" r="r" b="b"/>
              <a:pathLst>
                <a:path w="795" h="736">
                  <a:moveTo>
                    <a:pt x="42" y="462"/>
                  </a:moveTo>
                  <a:lnTo>
                    <a:pt x="112" y="409"/>
                  </a:lnTo>
                  <a:lnTo>
                    <a:pt x="228" y="468"/>
                  </a:lnTo>
                  <a:lnTo>
                    <a:pt x="306" y="498"/>
                  </a:lnTo>
                  <a:lnTo>
                    <a:pt x="386" y="512"/>
                  </a:lnTo>
                  <a:lnTo>
                    <a:pt x="599" y="487"/>
                  </a:lnTo>
                  <a:lnTo>
                    <a:pt x="582" y="736"/>
                  </a:lnTo>
                  <a:lnTo>
                    <a:pt x="698" y="713"/>
                  </a:lnTo>
                  <a:lnTo>
                    <a:pt x="749" y="685"/>
                  </a:lnTo>
                  <a:lnTo>
                    <a:pt x="762" y="616"/>
                  </a:lnTo>
                  <a:lnTo>
                    <a:pt x="772" y="504"/>
                  </a:lnTo>
                  <a:lnTo>
                    <a:pt x="795" y="419"/>
                  </a:lnTo>
                  <a:lnTo>
                    <a:pt x="793" y="295"/>
                  </a:lnTo>
                  <a:lnTo>
                    <a:pt x="766" y="194"/>
                  </a:lnTo>
                  <a:lnTo>
                    <a:pt x="694" y="135"/>
                  </a:lnTo>
                  <a:lnTo>
                    <a:pt x="648" y="57"/>
                  </a:lnTo>
                  <a:lnTo>
                    <a:pt x="506" y="19"/>
                  </a:lnTo>
                  <a:lnTo>
                    <a:pt x="335" y="0"/>
                  </a:lnTo>
                  <a:lnTo>
                    <a:pt x="139" y="57"/>
                  </a:lnTo>
                  <a:lnTo>
                    <a:pt x="87" y="147"/>
                  </a:lnTo>
                  <a:lnTo>
                    <a:pt x="61" y="211"/>
                  </a:lnTo>
                  <a:lnTo>
                    <a:pt x="0" y="363"/>
                  </a:lnTo>
                  <a:lnTo>
                    <a:pt x="42" y="462"/>
                  </a:lnTo>
                  <a:lnTo>
                    <a:pt x="42" y="462"/>
                  </a:lnTo>
                  <a:close/>
                </a:path>
              </a:pathLst>
            </a:custGeom>
            <a:solidFill>
              <a:srgbClr val="7023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1" name="Freeform 17"/>
            <p:cNvSpPr>
              <a:spLocks/>
            </p:cNvSpPr>
            <p:nvPr/>
          </p:nvSpPr>
          <p:spPr bwMode="auto">
            <a:xfrm>
              <a:off x="2287" y="1187"/>
              <a:ext cx="391" cy="230"/>
            </a:xfrm>
            <a:custGeom>
              <a:avLst/>
              <a:gdLst/>
              <a:ahLst/>
              <a:cxnLst>
                <a:cxn ang="0">
                  <a:pos x="264" y="344"/>
                </a:cxn>
                <a:cxn ang="0">
                  <a:pos x="249" y="273"/>
                </a:cxn>
                <a:cxn ang="0">
                  <a:pos x="281" y="115"/>
                </a:cxn>
                <a:cxn ang="0">
                  <a:pos x="325" y="70"/>
                </a:cxn>
                <a:cxn ang="0">
                  <a:pos x="311" y="49"/>
                </a:cxn>
                <a:cxn ang="0">
                  <a:pos x="325" y="26"/>
                </a:cxn>
                <a:cxn ang="0">
                  <a:pos x="443" y="26"/>
                </a:cxn>
                <a:cxn ang="0">
                  <a:pos x="591" y="159"/>
                </a:cxn>
                <a:cxn ang="0">
                  <a:pos x="625" y="241"/>
                </a:cxn>
                <a:cxn ang="0">
                  <a:pos x="654" y="241"/>
                </a:cxn>
                <a:cxn ang="0">
                  <a:pos x="718" y="332"/>
                </a:cxn>
                <a:cxn ang="0">
                  <a:pos x="749" y="460"/>
                </a:cxn>
                <a:cxn ang="0">
                  <a:pos x="781" y="382"/>
                </a:cxn>
                <a:cxn ang="0">
                  <a:pos x="781" y="317"/>
                </a:cxn>
                <a:cxn ang="0">
                  <a:pos x="671" y="136"/>
                </a:cxn>
                <a:cxn ang="0">
                  <a:pos x="502" y="0"/>
                </a:cxn>
                <a:cxn ang="0">
                  <a:pos x="285" y="0"/>
                </a:cxn>
                <a:cxn ang="0">
                  <a:pos x="254" y="17"/>
                </a:cxn>
                <a:cxn ang="0">
                  <a:pos x="173" y="17"/>
                </a:cxn>
                <a:cxn ang="0">
                  <a:pos x="89" y="64"/>
                </a:cxn>
                <a:cxn ang="0">
                  <a:pos x="22" y="169"/>
                </a:cxn>
                <a:cxn ang="0">
                  <a:pos x="0" y="311"/>
                </a:cxn>
                <a:cxn ang="0">
                  <a:pos x="178" y="439"/>
                </a:cxn>
                <a:cxn ang="0">
                  <a:pos x="264" y="344"/>
                </a:cxn>
                <a:cxn ang="0">
                  <a:pos x="264" y="344"/>
                </a:cxn>
              </a:cxnLst>
              <a:rect l="0" t="0" r="r" b="b"/>
              <a:pathLst>
                <a:path w="781" h="460">
                  <a:moveTo>
                    <a:pt x="264" y="344"/>
                  </a:moveTo>
                  <a:lnTo>
                    <a:pt x="249" y="273"/>
                  </a:lnTo>
                  <a:lnTo>
                    <a:pt x="281" y="115"/>
                  </a:lnTo>
                  <a:lnTo>
                    <a:pt x="325" y="70"/>
                  </a:lnTo>
                  <a:lnTo>
                    <a:pt x="311" y="49"/>
                  </a:lnTo>
                  <a:lnTo>
                    <a:pt x="325" y="26"/>
                  </a:lnTo>
                  <a:lnTo>
                    <a:pt x="443" y="26"/>
                  </a:lnTo>
                  <a:lnTo>
                    <a:pt x="591" y="159"/>
                  </a:lnTo>
                  <a:lnTo>
                    <a:pt x="625" y="241"/>
                  </a:lnTo>
                  <a:lnTo>
                    <a:pt x="654" y="241"/>
                  </a:lnTo>
                  <a:lnTo>
                    <a:pt x="718" y="332"/>
                  </a:lnTo>
                  <a:lnTo>
                    <a:pt x="749" y="460"/>
                  </a:lnTo>
                  <a:lnTo>
                    <a:pt x="781" y="382"/>
                  </a:lnTo>
                  <a:lnTo>
                    <a:pt x="781" y="317"/>
                  </a:lnTo>
                  <a:lnTo>
                    <a:pt x="671" y="136"/>
                  </a:lnTo>
                  <a:lnTo>
                    <a:pt x="502" y="0"/>
                  </a:lnTo>
                  <a:lnTo>
                    <a:pt x="285" y="0"/>
                  </a:lnTo>
                  <a:lnTo>
                    <a:pt x="254" y="17"/>
                  </a:lnTo>
                  <a:lnTo>
                    <a:pt x="173" y="17"/>
                  </a:lnTo>
                  <a:lnTo>
                    <a:pt x="89" y="64"/>
                  </a:lnTo>
                  <a:lnTo>
                    <a:pt x="22" y="169"/>
                  </a:lnTo>
                  <a:lnTo>
                    <a:pt x="0" y="311"/>
                  </a:lnTo>
                  <a:lnTo>
                    <a:pt x="178" y="439"/>
                  </a:lnTo>
                  <a:lnTo>
                    <a:pt x="264" y="344"/>
                  </a:lnTo>
                  <a:lnTo>
                    <a:pt x="264" y="344"/>
                  </a:lnTo>
                  <a:close/>
                </a:path>
              </a:pathLst>
            </a:custGeom>
            <a:solidFill>
              <a:srgbClr val="70230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2" name="Freeform 18"/>
            <p:cNvSpPr>
              <a:spLocks/>
            </p:cNvSpPr>
            <p:nvPr/>
          </p:nvSpPr>
          <p:spPr bwMode="auto">
            <a:xfrm>
              <a:off x="2988" y="1387"/>
              <a:ext cx="93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0"/>
                </a:cxn>
                <a:cxn ang="0">
                  <a:pos x="89" y="22"/>
                </a:cxn>
                <a:cxn ang="0">
                  <a:pos x="186" y="79"/>
                </a:cxn>
                <a:cxn ang="0">
                  <a:pos x="169" y="102"/>
                </a:cxn>
                <a:cxn ang="0">
                  <a:pos x="129" y="125"/>
                </a:cxn>
                <a:cxn ang="0">
                  <a:pos x="61" y="125"/>
                </a:cxn>
                <a:cxn ang="0">
                  <a:pos x="78" y="108"/>
                </a:cxn>
                <a:cxn ang="0">
                  <a:pos x="49" y="87"/>
                </a:cxn>
                <a:cxn ang="0">
                  <a:pos x="32" y="55"/>
                </a:cxn>
                <a:cxn ang="0">
                  <a:pos x="83" y="74"/>
                </a:cxn>
                <a:cxn ang="0">
                  <a:pos x="129" y="74"/>
                </a:cxn>
                <a:cxn ang="0">
                  <a:pos x="80" y="34"/>
                </a:cxn>
                <a:cxn ang="0">
                  <a:pos x="57" y="1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6" h="125">
                  <a:moveTo>
                    <a:pt x="0" y="0"/>
                  </a:moveTo>
                  <a:lnTo>
                    <a:pt x="72" y="0"/>
                  </a:lnTo>
                  <a:lnTo>
                    <a:pt x="89" y="22"/>
                  </a:lnTo>
                  <a:lnTo>
                    <a:pt x="186" y="79"/>
                  </a:lnTo>
                  <a:lnTo>
                    <a:pt x="169" y="102"/>
                  </a:lnTo>
                  <a:lnTo>
                    <a:pt x="129" y="125"/>
                  </a:lnTo>
                  <a:lnTo>
                    <a:pt x="61" y="125"/>
                  </a:lnTo>
                  <a:lnTo>
                    <a:pt x="78" y="108"/>
                  </a:lnTo>
                  <a:lnTo>
                    <a:pt x="49" y="87"/>
                  </a:lnTo>
                  <a:lnTo>
                    <a:pt x="32" y="55"/>
                  </a:lnTo>
                  <a:lnTo>
                    <a:pt x="83" y="74"/>
                  </a:lnTo>
                  <a:lnTo>
                    <a:pt x="129" y="74"/>
                  </a:lnTo>
                  <a:lnTo>
                    <a:pt x="80" y="34"/>
                  </a:lnTo>
                  <a:lnTo>
                    <a:pt x="57" y="1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3" name="Freeform 19"/>
            <p:cNvSpPr>
              <a:spLocks/>
            </p:cNvSpPr>
            <p:nvPr/>
          </p:nvSpPr>
          <p:spPr bwMode="auto">
            <a:xfrm>
              <a:off x="3092" y="1402"/>
              <a:ext cx="98" cy="101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63"/>
                </a:cxn>
                <a:cxn ang="0">
                  <a:pos x="23" y="103"/>
                </a:cxn>
                <a:cxn ang="0">
                  <a:pos x="17" y="183"/>
                </a:cxn>
                <a:cxn ang="0">
                  <a:pos x="34" y="203"/>
                </a:cxn>
                <a:cxn ang="0">
                  <a:pos x="57" y="175"/>
                </a:cxn>
                <a:cxn ang="0">
                  <a:pos x="44" y="126"/>
                </a:cxn>
                <a:cxn ang="0">
                  <a:pos x="87" y="154"/>
                </a:cxn>
                <a:cxn ang="0">
                  <a:pos x="177" y="143"/>
                </a:cxn>
                <a:cxn ang="0">
                  <a:pos x="65" y="108"/>
                </a:cxn>
                <a:cxn ang="0">
                  <a:pos x="110" y="93"/>
                </a:cxn>
                <a:cxn ang="0">
                  <a:pos x="184" y="93"/>
                </a:cxn>
                <a:cxn ang="0">
                  <a:pos x="196" y="74"/>
                </a:cxn>
                <a:cxn ang="0">
                  <a:pos x="87" y="74"/>
                </a:cxn>
                <a:cxn ang="0">
                  <a:pos x="34" y="86"/>
                </a:cxn>
                <a:cxn ang="0">
                  <a:pos x="21" y="69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96" h="203">
                  <a:moveTo>
                    <a:pt x="25" y="0"/>
                  </a:moveTo>
                  <a:lnTo>
                    <a:pt x="0" y="63"/>
                  </a:lnTo>
                  <a:lnTo>
                    <a:pt x="23" y="103"/>
                  </a:lnTo>
                  <a:lnTo>
                    <a:pt x="17" y="183"/>
                  </a:lnTo>
                  <a:lnTo>
                    <a:pt x="34" y="203"/>
                  </a:lnTo>
                  <a:lnTo>
                    <a:pt x="57" y="175"/>
                  </a:lnTo>
                  <a:lnTo>
                    <a:pt x="44" y="126"/>
                  </a:lnTo>
                  <a:lnTo>
                    <a:pt x="87" y="154"/>
                  </a:lnTo>
                  <a:lnTo>
                    <a:pt x="177" y="143"/>
                  </a:lnTo>
                  <a:lnTo>
                    <a:pt x="65" y="108"/>
                  </a:lnTo>
                  <a:lnTo>
                    <a:pt x="110" y="93"/>
                  </a:lnTo>
                  <a:lnTo>
                    <a:pt x="184" y="93"/>
                  </a:lnTo>
                  <a:lnTo>
                    <a:pt x="196" y="74"/>
                  </a:lnTo>
                  <a:lnTo>
                    <a:pt x="87" y="74"/>
                  </a:lnTo>
                  <a:lnTo>
                    <a:pt x="34" y="86"/>
                  </a:lnTo>
                  <a:lnTo>
                    <a:pt x="21" y="69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4" name="Freeform 20"/>
            <p:cNvSpPr>
              <a:spLocks/>
            </p:cNvSpPr>
            <p:nvPr/>
          </p:nvSpPr>
          <p:spPr bwMode="auto">
            <a:xfrm>
              <a:off x="3033" y="1507"/>
              <a:ext cx="70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5"/>
                </a:cxn>
                <a:cxn ang="0">
                  <a:pos x="48" y="51"/>
                </a:cxn>
                <a:cxn ang="0">
                  <a:pos x="88" y="65"/>
                </a:cxn>
                <a:cxn ang="0">
                  <a:pos x="118" y="51"/>
                </a:cxn>
                <a:cxn ang="0">
                  <a:pos x="141" y="59"/>
                </a:cxn>
                <a:cxn ang="0">
                  <a:pos x="107" y="88"/>
                </a:cxn>
                <a:cxn ang="0">
                  <a:pos x="57" y="88"/>
                </a:cxn>
                <a:cxn ang="0">
                  <a:pos x="31" y="63"/>
                </a:cxn>
                <a:cxn ang="0">
                  <a:pos x="21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1" h="88">
                  <a:moveTo>
                    <a:pt x="0" y="0"/>
                  </a:moveTo>
                  <a:lnTo>
                    <a:pt x="40" y="15"/>
                  </a:lnTo>
                  <a:lnTo>
                    <a:pt x="48" y="51"/>
                  </a:lnTo>
                  <a:lnTo>
                    <a:pt x="88" y="65"/>
                  </a:lnTo>
                  <a:lnTo>
                    <a:pt x="118" y="51"/>
                  </a:lnTo>
                  <a:lnTo>
                    <a:pt x="141" y="59"/>
                  </a:lnTo>
                  <a:lnTo>
                    <a:pt x="107" y="88"/>
                  </a:lnTo>
                  <a:lnTo>
                    <a:pt x="57" y="88"/>
                  </a:lnTo>
                  <a:lnTo>
                    <a:pt x="31" y="63"/>
                  </a:lnTo>
                  <a:lnTo>
                    <a:pt x="21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5" name="Freeform 21"/>
            <p:cNvSpPr>
              <a:spLocks/>
            </p:cNvSpPr>
            <p:nvPr/>
          </p:nvSpPr>
          <p:spPr bwMode="auto">
            <a:xfrm>
              <a:off x="3098" y="1493"/>
              <a:ext cx="33" cy="8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8"/>
                </a:cxn>
                <a:cxn ang="0">
                  <a:pos x="23" y="62"/>
                </a:cxn>
                <a:cxn ang="0">
                  <a:pos x="10" y="79"/>
                </a:cxn>
                <a:cxn ang="0">
                  <a:pos x="67" y="159"/>
                </a:cxn>
                <a:cxn ang="0">
                  <a:pos x="54" y="108"/>
                </a:cxn>
                <a:cxn ang="0">
                  <a:pos x="50" y="62"/>
                </a:cxn>
                <a:cxn ang="0">
                  <a:pos x="27" y="15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67" h="159">
                  <a:moveTo>
                    <a:pt x="6" y="0"/>
                  </a:moveTo>
                  <a:lnTo>
                    <a:pt x="0" y="28"/>
                  </a:lnTo>
                  <a:lnTo>
                    <a:pt x="23" y="62"/>
                  </a:lnTo>
                  <a:lnTo>
                    <a:pt x="10" y="79"/>
                  </a:lnTo>
                  <a:lnTo>
                    <a:pt x="67" y="159"/>
                  </a:lnTo>
                  <a:lnTo>
                    <a:pt x="54" y="108"/>
                  </a:lnTo>
                  <a:lnTo>
                    <a:pt x="50" y="62"/>
                  </a:lnTo>
                  <a:lnTo>
                    <a:pt x="27" y="15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6" name="Freeform 22"/>
            <p:cNvSpPr>
              <a:spLocks/>
            </p:cNvSpPr>
            <p:nvPr/>
          </p:nvSpPr>
          <p:spPr bwMode="auto">
            <a:xfrm>
              <a:off x="2980" y="1473"/>
              <a:ext cx="57" cy="37"/>
            </a:xfrm>
            <a:custGeom>
              <a:avLst/>
              <a:gdLst/>
              <a:ahLst/>
              <a:cxnLst>
                <a:cxn ang="0">
                  <a:pos x="114" y="26"/>
                </a:cxn>
                <a:cxn ang="0">
                  <a:pos x="93" y="26"/>
                </a:cxn>
                <a:cxn ang="0">
                  <a:pos x="0" y="74"/>
                </a:cxn>
                <a:cxn ang="0">
                  <a:pos x="47" y="11"/>
                </a:cxn>
                <a:cxn ang="0">
                  <a:pos x="108" y="0"/>
                </a:cxn>
                <a:cxn ang="0">
                  <a:pos x="114" y="26"/>
                </a:cxn>
                <a:cxn ang="0">
                  <a:pos x="114" y="26"/>
                </a:cxn>
              </a:cxnLst>
              <a:rect l="0" t="0" r="r" b="b"/>
              <a:pathLst>
                <a:path w="114" h="74">
                  <a:moveTo>
                    <a:pt x="114" y="26"/>
                  </a:moveTo>
                  <a:lnTo>
                    <a:pt x="93" y="26"/>
                  </a:lnTo>
                  <a:lnTo>
                    <a:pt x="0" y="74"/>
                  </a:lnTo>
                  <a:lnTo>
                    <a:pt x="47" y="11"/>
                  </a:lnTo>
                  <a:lnTo>
                    <a:pt x="108" y="0"/>
                  </a:lnTo>
                  <a:lnTo>
                    <a:pt x="114" y="26"/>
                  </a:lnTo>
                  <a:lnTo>
                    <a:pt x="114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7" name="Freeform 23"/>
            <p:cNvSpPr>
              <a:spLocks/>
            </p:cNvSpPr>
            <p:nvPr/>
          </p:nvSpPr>
          <p:spPr bwMode="auto">
            <a:xfrm>
              <a:off x="3007" y="1584"/>
              <a:ext cx="74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0"/>
                </a:cxn>
                <a:cxn ang="0">
                  <a:pos x="139" y="29"/>
                </a:cxn>
                <a:cxn ang="0">
                  <a:pos x="148" y="49"/>
                </a:cxn>
                <a:cxn ang="0">
                  <a:pos x="108" y="4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8" h="49">
                  <a:moveTo>
                    <a:pt x="0" y="0"/>
                  </a:moveTo>
                  <a:lnTo>
                    <a:pt x="78" y="0"/>
                  </a:lnTo>
                  <a:lnTo>
                    <a:pt x="139" y="29"/>
                  </a:lnTo>
                  <a:lnTo>
                    <a:pt x="148" y="49"/>
                  </a:lnTo>
                  <a:lnTo>
                    <a:pt x="108" y="4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8" name="Freeform 24"/>
            <p:cNvSpPr>
              <a:spLocks/>
            </p:cNvSpPr>
            <p:nvPr/>
          </p:nvSpPr>
          <p:spPr bwMode="auto">
            <a:xfrm>
              <a:off x="3183" y="1464"/>
              <a:ext cx="15" cy="16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31" y="0"/>
                </a:cxn>
                <a:cxn ang="0">
                  <a:pos x="4" y="32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31" h="32">
                  <a:moveTo>
                    <a:pt x="0" y="11"/>
                  </a:moveTo>
                  <a:lnTo>
                    <a:pt x="31" y="0"/>
                  </a:lnTo>
                  <a:lnTo>
                    <a:pt x="4" y="32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09" name="Freeform 25"/>
            <p:cNvSpPr>
              <a:spLocks/>
            </p:cNvSpPr>
            <p:nvPr/>
          </p:nvSpPr>
          <p:spPr bwMode="auto">
            <a:xfrm>
              <a:off x="2964" y="1598"/>
              <a:ext cx="300" cy="262"/>
            </a:xfrm>
            <a:custGeom>
              <a:avLst/>
              <a:gdLst/>
              <a:ahLst/>
              <a:cxnLst>
                <a:cxn ang="0">
                  <a:pos x="48" y="45"/>
                </a:cxn>
                <a:cxn ang="0">
                  <a:pos x="86" y="152"/>
                </a:cxn>
                <a:cxn ang="0">
                  <a:pos x="131" y="250"/>
                </a:cxn>
                <a:cxn ang="0">
                  <a:pos x="63" y="336"/>
                </a:cxn>
                <a:cxn ang="0">
                  <a:pos x="67" y="380"/>
                </a:cxn>
                <a:cxn ang="0">
                  <a:pos x="0" y="522"/>
                </a:cxn>
                <a:cxn ang="0">
                  <a:pos x="183" y="290"/>
                </a:cxn>
                <a:cxn ang="0">
                  <a:pos x="348" y="290"/>
                </a:cxn>
                <a:cxn ang="0">
                  <a:pos x="405" y="254"/>
                </a:cxn>
                <a:cxn ang="0">
                  <a:pos x="502" y="254"/>
                </a:cxn>
                <a:cxn ang="0">
                  <a:pos x="599" y="222"/>
                </a:cxn>
                <a:cxn ang="0">
                  <a:pos x="411" y="165"/>
                </a:cxn>
                <a:cxn ang="0">
                  <a:pos x="517" y="17"/>
                </a:cxn>
                <a:cxn ang="0">
                  <a:pos x="403" y="97"/>
                </a:cxn>
                <a:cxn ang="0">
                  <a:pos x="348" y="186"/>
                </a:cxn>
                <a:cxn ang="0">
                  <a:pos x="247" y="254"/>
                </a:cxn>
                <a:cxn ang="0">
                  <a:pos x="168" y="254"/>
                </a:cxn>
                <a:cxn ang="0">
                  <a:pos x="202" y="182"/>
                </a:cxn>
                <a:cxn ang="0">
                  <a:pos x="424" y="0"/>
                </a:cxn>
                <a:cxn ang="0">
                  <a:pos x="268" y="83"/>
                </a:cxn>
                <a:cxn ang="0">
                  <a:pos x="183" y="83"/>
                </a:cxn>
                <a:cxn ang="0">
                  <a:pos x="152" y="72"/>
                </a:cxn>
                <a:cxn ang="0">
                  <a:pos x="128" y="79"/>
                </a:cxn>
                <a:cxn ang="0">
                  <a:pos x="105" y="79"/>
                </a:cxn>
                <a:cxn ang="0">
                  <a:pos x="48" y="45"/>
                </a:cxn>
                <a:cxn ang="0">
                  <a:pos x="48" y="45"/>
                </a:cxn>
              </a:cxnLst>
              <a:rect l="0" t="0" r="r" b="b"/>
              <a:pathLst>
                <a:path w="599" h="522">
                  <a:moveTo>
                    <a:pt x="48" y="45"/>
                  </a:moveTo>
                  <a:lnTo>
                    <a:pt x="86" y="152"/>
                  </a:lnTo>
                  <a:lnTo>
                    <a:pt x="131" y="250"/>
                  </a:lnTo>
                  <a:lnTo>
                    <a:pt x="63" y="336"/>
                  </a:lnTo>
                  <a:lnTo>
                    <a:pt x="67" y="380"/>
                  </a:lnTo>
                  <a:lnTo>
                    <a:pt x="0" y="522"/>
                  </a:lnTo>
                  <a:lnTo>
                    <a:pt x="183" y="290"/>
                  </a:lnTo>
                  <a:lnTo>
                    <a:pt x="348" y="290"/>
                  </a:lnTo>
                  <a:lnTo>
                    <a:pt x="405" y="254"/>
                  </a:lnTo>
                  <a:lnTo>
                    <a:pt x="502" y="254"/>
                  </a:lnTo>
                  <a:lnTo>
                    <a:pt x="599" y="222"/>
                  </a:lnTo>
                  <a:lnTo>
                    <a:pt x="411" y="165"/>
                  </a:lnTo>
                  <a:lnTo>
                    <a:pt x="517" y="17"/>
                  </a:lnTo>
                  <a:lnTo>
                    <a:pt x="403" y="97"/>
                  </a:lnTo>
                  <a:lnTo>
                    <a:pt x="348" y="186"/>
                  </a:lnTo>
                  <a:lnTo>
                    <a:pt x="247" y="254"/>
                  </a:lnTo>
                  <a:lnTo>
                    <a:pt x="168" y="254"/>
                  </a:lnTo>
                  <a:lnTo>
                    <a:pt x="202" y="182"/>
                  </a:lnTo>
                  <a:lnTo>
                    <a:pt x="424" y="0"/>
                  </a:lnTo>
                  <a:lnTo>
                    <a:pt x="268" y="83"/>
                  </a:lnTo>
                  <a:lnTo>
                    <a:pt x="183" y="83"/>
                  </a:lnTo>
                  <a:lnTo>
                    <a:pt x="152" y="72"/>
                  </a:lnTo>
                  <a:lnTo>
                    <a:pt x="128" y="79"/>
                  </a:lnTo>
                  <a:lnTo>
                    <a:pt x="105" y="79"/>
                  </a:lnTo>
                  <a:lnTo>
                    <a:pt x="48" y="45"/>
                  </a:lnTo>
                  <a:lnTo>
                    <a:pt x="48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0" name="Freeform 26"/>
            <p:cNvSpPr>
              <a:spLocks/>
            </p:cNvSpPr>
            <p:nvPr/>
          </p:nvSpPr>
          <p:spPr bwMode="auto">
            <a:xfrm>
              <a:off x="2938" y="1652"/>
              <a:ext cx="50" cy="97"/>
            </a:xfrm>
            <a:custGeom>
              <a:avLst/>
              <a:gdLst/>
              <a:ahLst/>
              <a:cxnLst>
                <a:cxn ang="0">
                  <a:pos x="101" y="194"/>
                </a:cxn>
                <a:cxn ang="0">
                  <a:pos x="86" y="118"/>
                </a:cxn>
                <a:cxn ang="0">
                  <a:pos x="80" y="57"/>
                </a:cxn>
                <a:cxn ang="0">
                  <a:pos x="30" y="0"/>
                </a:cxn>
                <a:cxn ang="0">
                  <a:pos x="0" y="85"/>
                </a:cxn>
                <a:cxn ang="0">
                  <a:pos x="38" y="78"/>
                </a:cxn>
                <a:cxn ang="0">
                  <a:pos x="53" y="123"/>
                </a:cxn>
                <a:cxn ang="0">
                  <a:pos x="101" y="194"/>
                </a:cxn>
                <a:cxn ang="0">
                  <a:pos x="101" y="194"/>
                </a:cxn>
              </a:cxnLst>
              <a:rect l="0" t="0" r="r" b="b"/>
              <a:pathLst>
                <a:path w="101" h="194">
                  <a:moveTo>
                    <a:pt x="101" y="194"/>
                  </a:moveTo>
                  <a:lnTo>
                    <a:pt x="86" y="118"/>
                  </a:lnTo>
                  <a:lnTo>
                    <a:pt x="80" y="57"/>
                  </a:lnTo>
                  <a:lnTo>
                    <a:pt x="30" y="0"/>
                  </a:lnTo>
                  <a:lnTo>
                    <a:pt x="0" y="85"/>
                  </a:lnTo>
                  <a:lnTo>
                    <a:pt x="38" y="78"/>
                  </a:lnTo>
                  <a:lnTo>
                    <a:pt x="53" y="123"/>
                  </a:lnTo>
                  <a:lnTo>
                    <a:pt x="101" y="194"/>
                  </a:lnTo>
                  <a:lnTo>
                    <a:pt x="101" y="1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1" name="Freeform 27"/>
            <p:cNvSpPr>
              <a:spLocks/>
            </p:cNvSpPr>
            <p:nvPr/>
          </p:nvSpPr>
          <p:spPr bwMode="auto">
            <a:xfrm>
              <a:off x="3149" y="1136"/>
              <a:ext cx="135" cy="118"/>
            </a:xfrm>
            <a:custGeom>
              <a:avLst/>
              <a:gdLst/>
              <a:ahLst/>
              <a:cxnLst>
                <a:cxn ang="0">
                  <a:pos x="247" y="0"/>
                </a:cxn>
                <a:cxn ang="0">
                  <a:pos x="247" y="57"/>
                </a:cxn>
                <a:cxn ang="0">
                  <a:pos x="205" y="40"/>
                </a:cxn>
                <a:cxn ang="0">
                  <a:pos x="171" y="66"/>
                </a:cxn>
                <a:cxn ang="0">
                  <a:pos x="116" y="85"/>
                </a:cxn>
                <a:cxn ang="0">
                  <a:pos x="194" y="95"/>
                </a:cxn>
                <a:cxn ang="0">
                  <a:pos x="247" y="85"/>
                </a:cxn>
                <a:cxn ang="0">
                  <a:pos x="217" y="159"/>
                </a:cxn>
                <a:cxn ang="0">
                  <a:pos x="131" y="182"/>
                </a:cxn>
                <a:cxn ang="0">
                  <a:pos x="146" y="205"/>
                </a:cxn>
                <a:cxn ang="0">
                  <a:pos x="82" y="216"/>
                </a:cxn>
                <a:cxn ang="0">
                  <a:pos x="0" y="205"/>
                </a:cxn>
                <a:cxn ang="0">
                  <a:pos x="74" y="235"/>
                </a:cxn>
                <a:cxn ang="0">
                  <a:pos x="205" y="235"/>
                </a:cxn>
                <a:cxn ang="0">
                  <a:pos x="207" y="188"/>
                </a:cxn>
                <a:cxn ang="0">
                  <a:pos x="260" y="159"/>
                </a:cxn>
                <a:cxn ang="0">
                  <a:pos x="270" y="123"/>
                </a:cxn>
                <a:cxn ang="0">
                  <a:pos x="247" y="0"/>
                </a:cxn>
                <a:cxn ang="0">
                  <a:pos x="247" y="0"/>
                </a:cxn>
              </a:cxnLst>
              <a:rect l="0" t="0" r="r" b="b"/>
              <a:pathLst>
                <a:path w="270" h="235">
                  <a:moveTo>
                    <a:pt x="247" y="0"/>
                  </a:moveTo>
                  <a:lnTo>
                    <a:pt x="247" y="57"/>
                  </a:lnTo>
                  <a:lnTo>
                    <a:pt x="205" y="40"/>
                  </a:lnTo>
                  <a:lnTo>
                    <a:pt x="171" y="66"/>
                  </a:lnTo>
                  <a:lnTo>
                    <a:pt x="116" y="85"/>
                  </a:lnTo>
                  <a:lnTo>
                    <a:pt x="194" y="95"/>
                  </a:lnTo>
                  <a:lnTo>
                    <a:pt x="247" y="85"/>
                  </a:lnTo>
                  <a:lnTo>
                    <a:pt x="217" y="159"/>
                  </a:lnTo>
                  <a:lnTo>
                    <a:pt x="131" y="182"/>
                  </a:lnTo>
                  <a:lnTo>
                    <a:pt x="146" y="205"/>
                  </a:lnTo>
                  <a:lnTo>
                    <a:pt x="82" y="216"/>
                  </a:lnTo>
                  <a:lnTo>
                    <a:pt x="0" y="205"/>
                  </a:lnTo>
                  <a:lnTo>
                    <a:pt x="74" y="235"/>
                  </a:lnTo>
                  <a:lnTo>
                    <a:pt x="205" y="235"/>
                  </a:lnTo>
                  <a:lnTo>
                    <a:pt x="207" y="188"/>
                  </a:lnTo>
                  <a:lnTo>
                    <a:pt x="260" y="159"/>
                  </a:lnTo>
                  <a:lnTo>
                    <a:pt x="270" y="123"/>
                  </a:lnTo>
                  <a:lnTo>
                    <a:pt x="247" y="0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2" name="Freeform 28"/>
            <p:cNvSpPr>
              <a:spLocks/>
            </p:cNvSpPr>
            <p:nvPr/>
          </p:nvSpPr>
          <p:spPr bwMode="auto">
            <a:xfrm>
              <a:off x="3090" y="1251"/>
              <a:ext cx="174" cy="99"/>
            </a:xfrm>
            <a:custGeom>
              <a:avLst/>
              <a:gdLst/>
              <a:ahLst/>
              <a:cxnLst>
                <a:cxn ang="0">
                  <a:pos x="327" y="0"/>
                </a:cxn>
                <a:cxn ang="0">
                  <a:pos x="278" y="34"/>
                </a:cxn>
                <a:cxn ang="0">
                  <a:pos x="266" y="59"/>
                </a:cxn>
                <a:cxn ang="0">
                  <a:pos x="177" y="101"/>
                </a:cxn>
                <a:cxn ang="0">
                  <a:pos x="232" y="112"/>
                </a:cxn>
                <a:cxn ang="0">
                  <a:pos x="204" y="140"/>
                </a:cxn>
                <a:cxn ang="0">
                  <a:pos x="120" y="158"/>
                </a:cxn>
                <a:cxn ang="0">
                  <a:pos x="0" y="158"/>
                </a:cxn>
                <a:cxn ang="0">
                  <a:pos x="84" y="197"/>
                </a:cxn>
                <a:cxn ang="0">
                  <a:pos x="297" y="158"/>
                </a:cxn>
                <a:cxn ang="0">
                  <a:pos x="348" y="78"/>
                </a:cxn>
                <a:cxn ang="0">
                  <a:pos x="257" y="123"/>
                </a:cxn>
                <a:cxn ang="0">
                  <a:pos x="297" y="59"/>
                </a:cxn>
                <a:cxn ang="0">
                  <a:pos x="344" y="28"/>
                </a:cxn>
                <a:cxn ang="0">
                  <a:pos x="327" y="0"/>
                </a:cxn>
                <a:cxn ang="0">
                  <a:pos x="327" y="0"/>
                </a:cxn>
              </a:cxnLst>
              <a:rect l="0" t="0" r="r" b="b"/>
              <a:pathLst>
                <a:path w="348" h="197">
                  <a:moveTo>
                    <a:pt x="327" y="0"/>
                  </a:moveTo>
                  <a:lnTo>
                    <a:pt x="278" y="34"/>
                  </a:lnTo>
                  <a:lnTo>
                    <a:pt x="266" y="59"/>
                  </a:lnTo>
                  <a:lnTo>
                    <a:pt x="177" y="101"/>
                  </a:lnTo>
                  <a:lnTo>
                    <a:pt x="232" y="112"/>
                  </a:lnTo>
                  <a:lnTo>
                    <a:pt x="204" y="140"/>
                  </a:lnTo>
                  <a:lnTo>
                    <a:pt x="120" y="158"/>
                  </a:lnTo>
                  <a:lnTo>
                    <a:pt x="0" y="158"/>
                  </a:lnTo>
                  <a:lnTo>
                    <a:pt x="84" y="197"/>
                  </a:lnTo>
                  <a:lnTo>
                    <a:pt x="297" y="158"/>
                  </a:lnTo>
                  <a:lnTo>
                    <a:pt x="348" y="78"/>
                  </a:lnTo>
                  <a:lnTo>
                    <a:pt x="257" y="123"/>
                  </a:lnTo>
                  <a:lnTo>
                    <a:pt x="297" y="59"/>
                  </a:lnTo>
                  <a:lnTo>
                    <a:pt x="344" y="28"/>
                  </a:lnTo>
                  <a:lnTo>
                    <a:pt x="327" y="0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3" name="Freeform 29"/>
            <p:cNvSpPr>
              <a:spLocks/>
            </p:cNvSpPr>
            <p:nvPr/>
          </p:nvSpPr>
          <p:spPr bwMode="auto">
            <a:xfrm>
              <a:off x="2981" y="1239"/>
              <a:ext cx="74" cy="77"/>
            </a:xfrm>
            <a:custGeom>
              <a:avLst/>
              <a:gdLst/>
              <a:ahLst/>
              <a:cxnLst>
                <a:cxn ang="0">
                  <a:pos x="149" y="154"/>
                </a:cxn>
                <a:cxn ang="0">
                  <a:pos x="29" y="53"/>
                </a:cxn>
                <a:cxn ang="0">
                  <a:pos x="0" y="0"/>
                </a:cxn>
                <a:cxn ang="0">
                  <a:pos x="21" y="95"/>
                </a:cxn>
                <a:cxn ang="0">
                  <a:pos x="149" y="154"/>
                </a:cxn>
                <a:cxn ang="0">
                  <a:pos x="149" y="154"/>
                </a:cxn>
              </a:cxnLst>
              <a:rect l="0" t="0" r="r" b="b"/>
              <a:pathLst>
                <a:path w="149" h="154">
                  <a:moveTo>
                    <a:pt x="149" y="154"/>
                  </a:moveTo>
                  <a:lnTo>
                    <a:pt x="29" y="53"/>
                  </a:lnTo>
                  <a:lnTo>
                    <a:pt x="0" y="0"/>
                  </a:lnTo>
                  <a:lnTo>
                    <a:pt x="21" y="95"/>
                  </a:lnTo>
                  <a:lnTo>
                    <a:pt x="149" y="154"/>
                  </a:lnTo>
                  <a:lnTo>
                    <a:pt x="149" y="1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4" name="Freeform 30"/>
            <p:cNvSpPr>
              <a:spLocks/>
            </p:cNvSpPr>
            <p:nvPr/>
          </p:nvSpPr>
          <p:spPr bwMode="auto">
            <a:xfrm>
              <a:off x="2920" y="1184"/>
              <a:ext cx="74" cy="198"/>
            </a:xfrm>
            <a:custGeom>
              <a:avLst/>
              <a:gdLst/>
              <a:ahLst/>
              <a:cxnLst>
                <a:cxn ang="0">
                  <a:pos x="146" y="213"/>
                </a:cxn>
                <a:cxn ang="0">
                  <a:pos x="101" y="224"/>
                </a:cxn>
                <a:cxn ang="0">
                  <a:pos x="72" y="163"/>
                </a:cxn>
                <a:cxn ang="0">
                  <a:pos x="101" y="0"/>
                </a:cxn>
                <a:cxn ang="0">
                  <a:pos x="38" y="99"/>
                </a:cxn>
                <a:cxn ang="0">
                  <a:pos x="0" y="258"/>
                </a:cxn>
                <a:cxn ang="0">
                  <a:pos x="30" y="308"/>
                </a:cxn>
                <a:cxn ang="0">
                  <a:pos x="49" y="395"/>
                </a:cxn>
                <a:cxn ang="0">
                  <a:pos x="120" y="287"/>
                </a:cxn>
                <a:cxn ang="0">
                  <a:pos x="110" y="247"/>
                </a:cxn>
                <a:cxn ang="0">
                  <a:pos x="146" y="213"/>
                </a:cxn>
                <a:cxn ang="0">
                  <a:pos x="146" y="213"/>
                </a:cxn>
              </a:cxnLst>
              <a:rect l="0" t="0" r="r" b="b"/>
              <a:pathLst>
                <a:path w="146" h="395">
                  <a:moveTo>
                    <a:pt x="146" y="213"/>
                  </a:moveTo>
                  <a:lnTo>
                    <a:pt x="101" y="224"/>
                  </a:lnTo>
                  <a:lnTo>
                    <a:pt x="72" y="163"/>
                  </a:lnTo>
                  <a:lnTo>
                    <a:pt x="101" y="0"/>
                  </a:lnTo>
                  <a:lnTo>
                    <a:pt x="38" y="99"/>
                  </a:lnTo>
                  <a:lnTo>
                    <a:pt x="0" y="258"/>
                  </a:lnTo>
                  <a:lnTo>
                    <a:pt x="30" y="308"/>
                  </a:lnTo>
                  <a:lnTo>
                    <a:pt x="49" y="395"/>
                  </a:lnTo>
                  <a:lnTo>
                    <a:pt x="120" y="287"/>
                  </a:lnTo>
                  <a:lnTo>
                    <a:pt x="110" y="247"/>
                  </a:lnTo>
                  <a:lnTo>
                    <a:pt x="146" y="213"/>
                  </a:lnTo>
                  <a:lnTo>
                    <a:pt x="146" y="2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5" name="Freeform 31"/>
            <p:cNvSpPr>
              <a:spLocks/>
            </p:cNvSpPr>
            <p:nvPr/>
          </p:nvSpPr>
          <p:spPr bwMode="auto">
            <a:xfrm>
              <a:off x="3222" y="1359"/>
              <a:ext cx="90" cy="91"/>
            </a:xfrm>
            <a:custGeom>
              <a:avLst/>
              <a:gdLst/>
              <a:ahLst/>
              <a:cxnLst>
                <a:cxn ang="0">
                  <a:pos x="0" y="104"/>
                </a:cxn>
                <a:cxn ang="0">
                  <a:pos x="19" y="169"/>
                </a:cxn>
                <a:cxn ang="0">
                  <a:pos x="73" y="182"/>
                </a:cxn>
                <a:cxn ang="0">
                  <a:pos x="111" y="178"/>
                </a:cxn>
                <a:cxn ang="0">
                  <a:pos x="181" y="112"/>
                </a:cxn>
                <a:cxn ang="0">
                  <a:pos x="105" y="135"/>
                </a:cxn>
                <a:cxn ang="0">
                  <a:pos x="158" y="77"/>
                </a:cxn>
                <a:cxn ang="0">
                  <a:pos x="162" y="0"/>
                </a:cxn>
                <a:cxn ang="0">
                  <a:pos x="69" y="49"/>
                </a:cxn>
                <a:cxn ang="0">
                  <a:pos x="33" y="13"/>
                </a:cxn>
                <a:cxn ang="0">
                  <a:pos x="0" y="104"/>
                </a:cxn>
                <a:cxn ang="0">
                  <a:pos x="0" y="104"/>
                </a:cxn>
              </a:cxnLst>
              <a:rect l="0" t="0" r="r" b="b"/>
              <a:pathLst>
                <a:path w="181" h="182">
                  <a:moveTo>
                    <a:pt x="0" y="104"/>
                  </a:moveTo>
                  <a:lnTo>
                    <a:pt x="19" y="169"/>
                  </a:lnTo>
                  <a:lnTo>
                    <a:pt x="73" y="182"/>
                  </a:lnTo>
                  <a:lnTo>
                    <a:pt x="111" y="178"/>
                  </a:lnTo>
                  <a:lnTo>
                    <a:pt x="181" y="112"/>
                  </a:lnTo>
                  <a:lnTo>
                    <a:pt x="105" y="135"/>
                  </a:lnTo>
                  <a:lnTo>
                    <a:pt x="158" y="77"/>
                  </a:lnTo>
                  <a:lnTo>
                    <a:pt x="162" y="0"/>
                  </a:lnTo>
                  <a:lnTo>
                    <a:pt x="69" y="49"/>
                  </a:lnTo>
                  <a:lnTo>
                    <a:pt x="33" y="13"/>
                  </a:lnTo>
                  <a:lnTo>
                    <a:pt x="0" y="104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6" name="Freeform 32"/>
            <p:cNvSpPr>
              <a:spLocks/>
            </p:cNvSpPr>
            <p:nvPr/>
          </p:nvSpPr>
          <p:spPr bwMode="auto">
            <a:xfrm>
              <a:off x="3308" y="1179"/>
              <a:ext cx="33" cy="223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46" y="120"/>
                </a:cxn>
                <a:cxn ang="0">
                  <a:pos x="0" y="92"/>
                </a:cxn>
                <a:cxn ang="0">
                  <a:pos x="6" y="145"/>
                </a:cxn>
                <a:cxn ang="0">
                  <a:pos x="38" y="261"/>
                </a:cxn>
                <a:cxn ang="0">
                  <a:pos x="19" y="342"/>
                </a:cxn>
                <a:cxn ang="0">
                  <a:pos x="19" y="445"/>
                </a:cxn>
                <a:cxn ang="0">
                  <a:pos x="50" y="371"/>
                </a:cxn>
                <a:cxn ang="0">
                  <a:pos x="42" y="342"/>
                </a:cxn>
                <a:cxn ang="0">
                  <a:pos x="67" y="234"/>
                </a:cxn>
                <a:cxn ang="0">
                  <a:pos x="61" y="109"/>
                </a:cxn>
                <a:cxn ang="0">
                  <a:pos x="27" y="0"/>
                </a:cxn>
                <a:cxn ang="0">
                  <a:pos x="27" y="0"/>
                </a:cxn>
              </a:cxnLst>
              <a:rect l="0" t="0" r="r" b="b"/>
              <a:pathLst>
                <a:path w="67" h="445">
                  <a:moveTo>
                    <a:pt x="27" y="0"/>
                  </a:moveTo>
                  <a:lnTo>
                    <a:pt x="46" y="120"/>
                  </a:lnTo>
                  <a:lnTo>
                    <a:pt x="0" y="92"/>
                  </a:lnTo>
                  <a:lnTo>
                    <a:pt x="6" y="145"/>
                  </a:lnTo>
                  <a:lnTo>
                    <a:pt x="38" y="261"/>
                  </a:lnTo>
                  <a:lnTo>
                    <a:pt x="19" y="342"/>
                  </a:lnTo>
                  <a:lnTo>
                    <a:pt x="19" y="445"/>
                  </a:lnTo>
                  <a:lnTo>
                    <a:pt x="50" y="371"/>
                  </a:lnTo>
                  <a:lnTo>
                    <a:pt x="42" y="342"/>
                  </a:lnTo>
                  <a:lnTo>
                    <a:pt x="67" y="234"/>
                  </a:lnTo>
                  <a:lnTo>
                    <a:pt x="61" y="109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7" name="Freeform 33"/>
            <p:cNvSpPr>
              <a:spLocks/>
            </p:cNvSpPr>
            <p:nvPr/>
          </p:nvSpPr>
          <p:spPr bwMode="auto">
            <a:xfrm>
              <a:off x="3090" y="1721"/>
              <a:ext cx="295" cy="164"/>
            </a:xfrm>
            <a:custGeom>
              <a:avLst/>
              <a:gdLst/>
              <a:ahLst/>
              <a:cxnLst>
                <a:cxn ang="0">
                  <a:pos x="591" y="0"/>
                </a:cxn>
                <a:cxn ang="0">
                  <a:pos x="527" y="85"/>
                </a:cxn>
                <a:cxn ang="0">
                  <a:pos x="120" y="169"/>
                </a:cxn>
                <a:cxn ang="0">
                  <a:pos x="0" y="245"/>
                </a:cxn>
                <a:cxn ang="0">
                  <a:pos x="137" y="194"/>
                </a:cxn>
                <a:cxn ang="0">
                  <a:pos x="504" y="169"/>
                </a:cxn>
                <a:cxn ang="0">
                  <a:pos x="553" y="329"/>
                </a:cxn>
                <a:cxn ang="0">
                  <a:pos x="540" y="194"/>
                </a:cxn>
                <a:cxn ang="0">
                  <a:pos x="591" y="0"/>
                </a:cxn>
                <a:cxn ang="0">
                  <a:pos x="591" y="0"/>
                </a:cxn>
              </a:cxnLst>
              <a:rect l="0" t="0" r="r" b="b"/>
              <a:pathLst>
                <a:path w="591" h="329">
                  <a:moveTo>
                    <a:pt x="591" y="0"/>
                  </a:moveTo>
                  <a:lnTo>
                    <a:pt x="527" y="85"/>
                  </a:lnTo>
                  <a:lnTo>
                    <a:pt x="120" y="169"/>
                  </a:lnTo>
                  <a:lnTo>
                    <a:pt x="0" y="245"/>
                  </a:lnTo>
                  <a:lnTo>
                    <a:pt x="137" y="194"/>
                  </a:lnTo>
                  <a:lnTo>
                    <a:pt x="504" y="169"/>
                  </a:lnTo>
                  <a:lnTo>
                    <a:pt x="553" y="329"/>
                  </a:lnTo>
                  <a:lnTo>
                    <a:pt x="540" y="194"/>
                  </a:lnTo>
                  <a:lnTo>
                    <a:pt x="591" y="0"/>
                  </a:lnTo>
                  <a:lnTo>
                    <a:pt x="5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8" name="Freeform 34"/>
            <p:cNvSpPr>
              <a:spLocks/>
            </p:cNvSpPr>
            <p:nvPr/>
          </p:nvSpPr>
          <p:spPr bwMode="auto">
            <a:xfrm>
              <a:off x="2457" y="1424"/>
              <a:ext cx="113" cy="71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07" y="0"/>
                </a:cxn>
                <a:cxn ang="0">
                  <a:pos x="219" y="51"/>
                </a:cxn>
                <a:cxn ang="0">
                  <a:pos x="226" y="80"/>
                </a:cxn>
                <a:cxn ang="0">
                  <a:pos x="196" y="99"/>
                </a:cxn>
                <a:cxn ang="0">
                  <a:pos x="160" y="99"/>
                </a:cxn>
                <a:cxn ang="0">
                  <a:pos x="107" y="140"/>
                </a:cxn>
                <a:cxn ang="0">
                  <a:pos x="65" y="127"/>
                </a:cxn>
                <a:cxn ang="0">
                  <a:pos x="30" y="80"/>
                </a:cxn>
                <a:cxn ang="0">
                  <a:pos x="107" y="106"/>
                </a:cxn>
                <a:cxn ang="0">
                  <a:pos x="156" y="81"/>
                </a:cxn>
                <a:cxn ang="0">
                  <a:pos x="141" y="55"/>
                </a:cxn>
                <a:cxn ang="0">
                  <a:pos x="65" y="28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226" h="140">
                  <a:moveTo>
                    <a:pt x="0" y="13"/>
                  </a:moveTo>
                  <a:lnTo>
                    <a:pt x="107" y="0"/>
                  </a:lnTo>
                  <a:lnTo>
                    <a:pt x="219" y="51"/>
                  </a:lnTo>
                  <a:lnTo>
                    <a:pt x="226" y="80"/>
                  </a:lnTo>
                  <a:lnTo>
                    <a:pt x="196" y="99"/>
                  </a:lnTo>
                  <a:lnTo>
                    <a:pt x="160" y="99"/>
                  </a:lnTo>
                  <a:lnTo>
                    <a:pt x="107" y="140"/>
                  </a:lnTo>
                  <a:lnTo>
                    <a:pt x="65" y="127"/>
                  </a:lnTo>
                  <a:lnTo>
                    <a:pt x="30" y="80"/>
                  </a:lnTo>
                  <a:lnTo>
                    <a:pt x="107" y="106"/>
                  </a:lnTo>
                  <a:lnTo>
                    <a:pt x="156" y="81"/>
                  </a:lnTo>
                  <a:lnTo>
                    <a:pt x="141" y="55"/>
                  </a:lnTo>
                  <a:lnTo>
                    <a:pt x="65" y="28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19" name="Freeform 35"/>
            <p:cNvSpPr>
              <a:spLocks/>
            </p:cNvSpPr>
            <p:nvPr/>
          </p:nvSpPr>
          <p:spPr bwMode="auto">
            <a:xfrm>
              <a:off x="2431" y="1546"/>
              <a:ext cx="152" cy="173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10" y="34"/>
                </a:cxn>
                <a:cxn ang="0">
                  <a:pos x="110" y="55"/>
                </a:cxn>
                <a:cxn ang="0">
                  <a:pos x="131" y="89"/>
                </a:cxn>
                <a:cxn ang="0">
                  <a:pos x="110" y="101"/>
                </a:cxn>
                <a:cxn ang="0">
                  <a:pos x="66" y="101"/>
                </a:cxn>
                <a:cxn ang="0">
                  <a:pos x="19" y="127"/>
                </a:cxn>
                <a:cxn ang="0">
                  <a:pos x="0" y="177"/>
                </a:cxn>
                <a:cxn ang="0">
                  <a:pos x="45" y="150"/>
                </a:cxn>
                <a:cxn ang="0">
                  <a:pos x="104" y="175"/>
                </a:cxn>
                <a:cxn ang="0">
                  <a:pos x="175" y="177"/>
                </a:cxn>
                <a:cxn ang="0">
                  <a:pos x="201" y="217"/>
                </a:cxn>
                <a:cxn ang="0">
                  <a:pos x="165" y="255"/>
                </a:cxn>
                <a:cxn ang="0">
                  <a:pos x="104" y="238"/>
                </a:cxn>
                <a:cxn ang="0">
                  <a:pos x="62" y="272"/>
                </a:cxn>
                <a:cxn ang="0">
                  <a:pos x="131" y="272"/>
                </a:cxn>
                <a:cxn ang="0">
                  <a:pos x="175" y="346"/>
                </a:cxn>
                <a:cxn ang="0">
                  <a:pos x="180" y="295"/>
                </a:cxn>
                <a:cxn ang="0">
                  <a:pos x="222" y="278"/>
                </a:cxn>
                <a:cxn ang="0">
                  <a:pos x="277" y="211"/>
                </a:cxn>
                <a:cxn ang="0">
                  <a:pos x="291" y="150"/>
                </a:cxn>
                <a:cxn ang="0">
                  <a:pos x="277" y="112"/>
                </a:cxn>
                <a:cxn ang="0">
                  <a:pos x="304" y="101"/>
                </a:cxn>
                <a:cxn ang="0">
                  <a:pos x="253" y="101"/>
                </a:cxn>
                <a:cxn ang="0">
                  <a:pos x="211" y="74"/>
                </a:cxn>
                <a:cxn ang="0">
                  <a:pos x="135" y="74"/>
                </a:cxn>
                <a:cxn ang="0">
                  <a:pos x="127" y="40"/>
                </a:cxn>
                <a:cxn ang="0">
                  <a:pos x="158" y="0"/>
                </a:cxn>
                <a:cxn ang="0">
                  <a:pos x="158" y="0"/>
                </a:cxn>
              </a:cxnLst>
              <a:rect l="0" t="0" r="r" b="b"/>
              <a:pathLst>
                <a:path w="304" h="346">
                  <a:moveTo>
                    <a:pt x="158" y="0"/>
                  </a:moveTo>
                  <a:lnTo>
                    <a:pt x="110" y="34"/>
                  </a:lnTo>
                  <a:lnTo>
                    <a:pt x="110" y="55"/>
                  </a:lnTo>
                  <a:lnTo>
                    <a:pt x="131" y="89"/>
                  </a:lnTo>
                  <a:lnTo>
                    <a:pt x="110" y="101"/>
                  </a:lnTo>
                  <a:lnTo>
                    <a:pt x="66" y="101"/>
                  </a:lnTo>
                  <a:lnTo>
                    <a:pt x="19" y="127"/>
                  </a:lnTo>
                  <a:lnTo>
                    <a:pt x="0" y="177"/>
                  </a:lnTo>
                  <a:lnTo>
                    <a:pt x="45" y="150"/>
                  </a:lnTo>
                  <a:lnTo>
                    <a:pt x="104" y="175"/>
                  </a:lnTo>
                  <a:lnTo>
                    <a:pt x="175" y="177"/>
                  </a:lnTo>
                  <a:lnTo>
                    <a:pt x="201" y="217"/>
                  </a:lnTo>
                  <a:lnTo>
                    <a:pt x="165" y="255"/>
                  </a:lnTo>
                  <a:lnTo>
                    <a:pt x="104" y="238"/>
                  </a:lnTo>
                  <a:lnTo>
                    <a:pt x="62" y="272"/>
                  </a:lnTo>
                  <a:lnTo>
                    <a:pt x="131" y="272"/>
                  </a:lnTo>
                  <a:lnTo>
                    <a:pt x="175" y="346"/>
                  </a:lnTo>
                  <a:lnTo>
                    <a:pt x="180" y="295"/>
                  </a:lnTo>
                  <a:lnTo>
                    <a:pt x="222" y="278"/>
                  </a:lnTo>
                  <a:lnTo>
                    <a:pt x="277" y="211"/>
                  </a:lnTo>
                  <a:lnTo>
                    <a:pt x="291" y="150"/>
                  </a:lnTo>
                  <a:lnTo>
                    <a:pt x="277" y="112"/>
                  </a:lnTo>
                  <a:lnTo>
                    <a:pt x="304" y="101"/>
                  </a:lnTo>
                  <a:lnTo>
                    <a:pt x="253" y="101"/>
                  </a:lnTo>
                  <a:lnTo>
                    <a:pt x="211" y="74"/>
                  </a:lnTo>
                  <a:lnTo>
                    <a:pt x="135" y="74"/>
                  </a:lnTo>
                  <a:lnTo>
                    <a:pt x="127" y="40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0" name="Freeform 36"/>
            <p:cNvSpPr>
              <a:spLocks/>
            </p:cNvSpPr>
            <p:nvPr/>
          </p:nvSpPr>
          <p:spPr bwMode="auto">
            <a:xfrm>
              <a:off x="2257" y="1216"/>
              <a:ext cx="162" cy="227"/>
            </a:xfrm>
            <a:custGeom>
              <a:avLst/>
              <a:gdLst/>
              <a:ahLst/>
              <a:cxnLst>
                <a:cxn ang="0">
                  <a:pos x="137" y="12"/>
                </a:cxn>
                <a:cxn ang="0">
                  <a:pos x="38" y="133"/>
                </a:cxn>
                <a:cxn ang="0">
                  <a:pos x="0" y="284"/>
                </a:cxn>
                <a:cxn ang="0">
                  <a:pos x="7" y="417"/>
                </a:cxn>
                <a:cxn ang="0">
                  <a:pos x="42" y="318"/>
                </a:cxn>
                <a:cxn ang="0">
                  <a:pos x="118" y="350"/>
                </a:cxn>
                <a:cxn ang="0">
                  <a:pos x="114" y="398"/>
                </a:cxn>
                <a:cxn ang="0">
                  <a:pos x="165" y="455"/>
                </a:cxn>
                <a:cxn ang="0">
                  <a:pos x="243" y="413"/>
                </a:cxn>
                <a:cxn ang="0">
                  <a:pos x="325" y="284"/>
                </a:cxn>
                <a:cxn ang="0">
                  <a:pos x="251" y="344"/>
                </a:cxn>
                <a:cxn ang="0">
                  <a:pos x="249" y="251"/>
                </a:cxn>
                <a:cxn ang="0">
                  <a:pos x="222" y="229"/>
                </a:cxn>
                <a:cxn ang="0">
                  <a:pos x="158" y="255"/>
                </a:cxn>
                <a:cxn ang="0">
                  <a:pos x="218" y="130"/>
                </a:cxn>
                <a:cxn ang="0">
                  <a:pos x="148" y="183"/>
                </a:cxn>
                <a:cxn ang="0">
                  <a:pos x="161" y="75"/>
                </a:cxn>
                <a:cxn ang="0">
                  <a:pos x="101" y="206"/>
                </a:cxn>
                <a:cxn ang="0">
                  <a:pos x="114" y="90"/>
                </a:cxn>
                <a:cxn ang="0">
                  <a:pos x="165" y="0"/>
                </a:cxn>
                <a:cxn ang="0">
                  <a:pos x="137" y="12"/>
                </a:cxn>
                <a:cxn ang="0">
                  <a:pos x="137" y="12"/>
                </a:cxn>
              </a:cxnLst>
              <a:rect l="0" t="0" r="r" b="b"/>
              <a:pathLst>
                <a:path w="325" h="455">
                  <a:moveTo>
                    <a:pt x="137" y="12"/>
                  </a:moveTo>
                  <a:lnTo>
                    <a:pt x="38" y="133"/>
                  </a:lnTo>
                  <a:lnTo>
                    <a:pt x="0" y="284"/>
                  </a:lnTo>
                  <a:lnTo>
                    <a:pt x="7" y="417"/>
                  </a:lnTo>
                  <a:lnTo>
                    <a:pt x="42" y="318"/>
                  </a:lnTo>
                  <a:lnTo>
                    <a:pt x="118" y="350"/>
                  </a:lnTo>
                  <a:lnTo>
                    <a:pt x="114" y="398"/>
                  </a:lnTo>
                  <a:lnTo>
                    <a:pt x="165" y="455"/>
                  </a:lnTo>
                  <a:lnTo>
                    <a:pt x="243" y="413"/>
                  </a:lnTo>
                  <a:lnTo>
                    <a:pt x="325" y="284"/>
                  </a:lnTo>
                  <a:lnTo>
                    <a:pt x="251" y="344"/>
                  </a:lnTo>
                  <a:lnTo>
                    <a:pt x="249" y="251"/>
                  </a:lnTo>
                  <a:lnTo>
                    <a:pt x="222" y="229"/>
                  </a:lnTo>
                  <a:lnTo>
                    <a:pt x="158" y="255"/>
                  </a:lnTo>
                  <a:lnTo>
                    <a:pt x="218" y="130"/>
                  </a:lnTo>
                  <a:lnTo>
                    <a:pt x="148" y="183"/>
                  </a:lnTo>
                  <a:lnTo>
                    <a:pt x="161" y="75"/>
                  </a:lnTo>
                  <a:lnTo>
                    <a:pt x="101" y="206"/>
                  </a:lnTo>
                  <a:lnTo>
                    <a:pt x="114" y="90"/>
                  </a:lnTo>
                  <a:lnTo>
                    <a:pt x="165" y="0"/>
                  </a:lnTo>
                  <a:lnTo>
                    <a:pt x="137" y="12"/>
                  </a:lnTo>
                  <a:lnTo>
                    <a:pt x="137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1" name="Freeform 37"/>
            <p:cNvSpPr>
              <a:spLocks/>
            </p:cNvSpPr>
            <p:nvPr/>
          </p:nvSpPr>
          <p:spPr bwMode="auto">
            <a:xfrm>
              <a:off x="2382" y="1194"/>
              <a:ext cx="76" cy="1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7" y="0"/>
                </a:cxn>
                <a:cxn ang="0">
                  <a:pos x="152" y="43"/>
                </a:cxn>
                <a:cxn ang="0">
                  <a:pos x="104" y="110"/>
                </a:cxn>
                <a:cxn ang="0">
                  <a:pos x="59" y="260"/>
                </a:cxn>
                <a:cxn ang="0">
                  <a:pos x="40" y="220"/>
                </a:cxn>
                <a:cxn ang="0">
                  <a:pos x="78" y="104"/>
                </a:cxn>
                <a:cxn ang="0">
                  <a:pos x="121" y="49"/>
                </a:cxn>
                <a:cxn ang="0">
                  <a:pos x="17" y="100"/>
                </a:cxn>
                <a:cxn ang="0">
                  <a:pos x="47" y="55"/>
                </a:cxn>
                <a:cxn ang="0">
                  <a:pos x="32" y="38"/>
                </a:cxn>
                <a:cxn ang="0">
                  <a:pos x="47" y="1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2" h="260">
                  <a:moveTo>
                    <a:pt x="0" y="0"/>
                  </a:moveTo>
                  <a:lnTo>
                    <a:pt x="87" y="0"/>
                  </a:lnTo>
                  <a:lnTo>
                    <a:pt x="152" y="43"/>
                  </a:lnTo>
                  <a:lnTo>
                    <a:pt x="104" y="110"/>
                  </a:lnTo>
                  <a:lnTo>
                    <a:pt x="59" y="260"/>
                  </a:lnTo>
                  <a:lnTo>
                    <a:pt x="40" y="220"/>
                  </a:lnTo>
                  <a:lnTo>
                    <a:pt x="78" y="104"/>
                  </a:lnTo>
                  <a:lnTo>
                    <a:pt x="121" y="49"/>
                  </a:lnTo>
                  <a:lnTo>
                    <a:pt x="17" y="100"/>
                  </a:lnTo>
                  <a:lnTo>
                    <a:pt x="47" y="55"/>
                  </a:lnTo>
                  <a:lnTo>
                    <a:pt x="32" y="38"/>
                  </a:lnTo>
                  <a:lnTo>
                    <a:pt x="47" y="1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2" name="Freeform 38"/>
            <p:cNvSpPr>
              <a:spLocks/>
            </p:cNvSpPr>
            <p:nvPr/>
          </p:nvSpPr>
          <p:spPr bwMode="auto">
            <a:xfrm>
              <a:off x="2415" y="1172"/>
              <a:ext cx="258" cy="192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95" y="0"/>
                </a:cxn>
                <a:cxn ang="0">
                  <a:pos x="259" y="23"/>
                </a:cxn>
                <a:cxn ang="0">
                  <a:pos x="413" y="156"/>
                </a:cxn>
                <a:cxn ang="0">
                  <a:pos x="487" y="261"/>
                </a:cxn>
                <a:cxn ang="0">
                  <a:pos x="518" y="333"/>
                </a:cxn>
                <a:cxn ang="0">
                  <a:pos x="405" y="173"/>
                </a:cxn>
                <a:cxn ang="0">
                  <a:pos x="202" y="40"/>
                </a:cxn>
                <a:cxn ang="0">
                  <a:pos x="345" y="173"/>
                </a:cxn>
                <a:cxn ang="0">
                  <a:pos x="417" y="378"/>
                </a:cxn>
                <a:cxn ang="0">
                  <a:pos x="390" y="323"/>
                </a:cxn>
                <a:cxn ang="0">
                  <a:pos x="384" y="384"/>
                </a:cxn>
                <a:cxn ang="0">
                  <a:pos x="333" y="196"/>
                </a:cxn>
                <a:cxn ang="0">
                  <a:pos x="175" y="80"/>
                </a:cxn>
                <a:cxn ang="0">
                  <a:pos x="75" y="72"/>
                </a:cxn>
                <a:cxn ang="0">
                  <a:pos x="48" y="61"/>
                </a:cxn>
                <a:cxn ang="0">
                  <a:pos x="65" y="34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518" h="384">
                  <a:moveTo>
                    <a:pt x="0" y="40"/>
                  </a:moveTo>
                  <a:lnTo>
                    <a:pt x="95" y="0"/>
                  </a:lnTo>
                  <a:lnTo>
                    <a:pt x="259" y="23"/>
                  </a:lnTo>
                  <a:lnTo>
                    <a:pt x="413" y="156"/>
                  </a:lnTo>
                  <a:lnTo>
                    <a:pt x="487" y="261"/>
                  </a:lnTo>
                  <a:lnTo>
                    <a:pt x="518" y="333"/>
                  </a:lnTo>
                  <a:lnTo>
                    <a:pt x="405" y="173"/>
                  </a:lnTo>
                  <a:lnTo>
                    <a:pt x="202" y="40"/>
                  </a:lnTo>
                  <a:lnTo>
                    <a:pt x="345" y="173"/>
                  </a:lnTo>
                  <a:lnTo>
                    <a:pt x="417" y="378"/>
                  </a:lnTo>
                  <a:lnTo>
                    <a:pt x="390" y="323"/>
                  </a:lnTo>
                  <a:lnTo>
                    <a:pt x="384" y="384"/>
                  </a:lnTo>
                  <a:lnTo>
                    <a:pt x="333" y="196"/>
                  </a:lnTo>
                  <a:lnTo>
                    <a:pt x="175" y="80"/>
                  </a:lnTo>
                  <a:lnTo>
                    <a:pt x="75" y="72"/>
                  </a:lnTo>
                  <a:lnTo>
                    <a:pt x="48" y="61"/>
                  </a:lnTo>
                  <a:lnTo>
                    <a:pt x="65" y="34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3" name="Freeform 39"/>
            <p:cNvSpPr>
              <a:spLocks/>
            </p:cNvSpPr>
            <p:nvPr/>
          </p:nvSpPr>
          <p:spPr bwMode="auto">
            <a:xfrm>
              <a:off x="2602" y="1297"/>
              <a:ext cx="84" cy="153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15"/>
                </a:cxn>
                <a:cxn ang="0">
                  <a:pos x="82" y="110"/>
                </a:cxn>
                <a:cxn ang="0">
                  <a:pos x="118" y="306"/>
                </a:cxn>
                <a:cxn ang="0">
                  <a:pos x="143" y="236"/>
                </a:cxn>
                <a:cxn ang="0">
                  <a:pos x="156" y="272"/>
                </a:cxn>
                <a:cxn ang="0">
                  <a:pos x="167" y="156"/>
                </a:cxn>
                <a:cxn ang="0">
                  <a:pos x="146" y="82"/>
                </a:cxn>
                <a:cxn ang="0">
                  <a:pos x="146" y="156"/>
                </a:cxn>
                <a:cxn ang="0">
                  <a:pos x="120" y="194"/>
                </a:cxn>
                <a:cxn ang="0">
                  <a:pos x="95" y="110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167" h="306">
                  <a:moveTo>
                    <a:pt x="34" y="0"/>
                  </a:moveTo>
                  <a:lnTo>
                    <a:pt x="0" y="15"/>
                  </a:lnTo>
                  <a:lnTo>
                    <a:pt x="82" y="110"/>
                  </a:lnTo>
                  <a:lnTo>
                    <a:pt x="118" y="306"/>
                  </a:lnTo>
                  <a:lnTo>
                    <a:pt x="143" y="236"/>
                  </a:lnTo>
                  <a:lnTo>
                    <a:pt x="156" y="272"/>
                  </a:lnTo>
                  <a:lnTo>
                    <a:pt x="167" y="156"/>
                  </a:lnTo>
                  <a:lnTo>
                    <a:pt x="146" y="82"/>
                  </a:lnTo>
                  <a:lnTo>
                    <a:pt x="146" y="156"/>
                  </a:lnTo>
                  <a:lnTo>
                    <a:pt x="120" y="194"/>
                  </a:lnTo>
                  <a:lnTo>
                    <a:pt x="95" y="110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4" name="Freeform 40"/>
            <p:cNvSpPr>
              <a:spLocks/>
            </p:cNvSpPr>
            <p:nvPr/>
          </p:nvSpPr>
          <p:spPr bwMode="auto">
            <a:xfrm>
              <a:off x="2258" y="1436"/>
              <a:ext cx="31" cy="8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7" y="83"/>
                </a:cxn>
                <a:cxn ang="0">
                  <a:pos x="0" y="178"/>
                </a:cxn>
                <a:cxn ang="0">
                  <a:pos x="36" y="125"/>
                </a:cxn>
                <a:cxn ang="0">
                  <a:pos x="62" y="83"/>
                </a:cxn>
                <a:cxn ang="0">
                  <a:pos x="24" y="11"/>
                </a:cxn>
                <a:cxn ang="0">
                  <a:pos x="5" y="0"/>
                </a:cxn>
                <a:cxn ang="0">
                  <a:pos x="5" y="0"/>
                </a:cxn>
              </a:cxnLst>
              <a:rect l="0" t="0" r="r" b="b"/>
              <a:pathLst>
                <a:path w="62" h="178">
                  <a:moveTo>
                    <a:pt x="5" y="0"/>
                  </a:moveTo>
                  <a:lnTo>
                    <a:pt x="17" y="83"/>
                  </a:lnTo>
                  <a:lnTo>
                    <a:pt x="0" y="178"/>
                  </a:lnTo>
                  <a:lnTo>
                    <a:pt x="36" y="125"/>
                  </a:lnTo>
                  <a:lnTo>
                    <a:pt x="62" y="83"/>
                  </a:lnTo>
                  <a:lnTo>
                    <a:pt x="24" y="11"/>
                  </a:lnTo>
                  <a:lnTo>
                    <a:pt x="5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5" name="Freeform 41"/>
            <p:cNvSpPr>
              <a:spLocks/>
            </p:cNvSpPr>
            <p:nvPr/>
          </p:nvSpPr>
          <p:spPr bwMode="auto">
            <a:xfrm>
              <a:off x="2240" y="1515"/>
              <a:ext cx="259" cy="431"/>
            </a:xfrm>
            <a:custGeom>
              <a:avLst/>
              <a:gdLst/>
              <a:ahLst/>
              <a:cxnLst>
                <a:cxn ang="0">
                  <a:pos x="51" y="112"/>
                </a:cxn>
                <a:cxn ang="0">
                  <a:pos x="36" y="0"/>
                </a:cxn>
                <a:cxn ang="0">
                  <a:pos x="0" y="40"/>
                </a:cxn>
                <a:cxn ang="0">
                  <a:pos x="55" y="177"/>
                </a:cxn>
                <a:cxn ang="0">
                  <a:pos x="205" y="415"/>
                </a:cxn>
                <a:cxn ang="0">
                  <a:pos x="140" y="437"/>
                </a:cxn>
                <a:cxn ang="0">
                  <a:pos x="344" y="523"/>
                </a:cxn>
                <a:cxn ang="0">
                  <a:pos x="348" y="597"/>
                </a:cxn>
                <a:cxn ang="0">
                  <a:pos x="298" y="669"/>
                </a:cxn>
                <a:cxn ang="0">
                  <a:pos x="414" y="620"/>
                </a:cxn>
                <a:cxn ang="0">
                  <a:pos x="401" y="770"/>
                </a:cxn>
                <a:cxn ang="0">
                  <a:pos x="401" y="863"/>
                </a:cxn>
                <a:cxn ang="0">
                  <a:pos x="486" y="595"/>
                </a:cxn>
                <a:cxn ang="0">
                  <a:pos x="465" y="502"/>
                </a:cxn>
                <a:cxn ang="0">
                  <a:pos x="519" y="481"/>
                </a:cxn>
                <a:cxn ang="0">
                  <a:pos x="427" y="475"/>
                </a:cxn>
                <a:cxn ang="0">
                  <a:pos x="290" y="384"/>
                </a:cxn>
                <a:cxn ang="0">
                  <a:pos x="237" y="274"/>
                </a:cxn>
                <a:cxn ang="0">
                  <a:pos x="241" y="356"/>
                </a:cxn>
                <a:cxn ang="0">
                  <a:pos x="161" y="297"/>
                </a:cxn>
                <a:cxn ang="0">
                  <a:pos x="51" y="112"/>
                </a:cxn>
                <a:cxn ang="0">
                  <a:pos x="51" y="112"/>
                </a:cxn>
              </a:cxnLst>
              <a:rect l="0" t="0" r="r" b="b"/>
              <a:pathLst>
                <a:path w="519" h="863">
                  <a:moveTo>
                    <a:pt x="51" y="112"/>
                  </a:moveTo>
                  <a:lnTo>
                    <a:pt x="36" y="0"/>
                  </a:lnTo>
                  <a:lnTo>
                    <a:pt x="0" y="40"/>
                  </a:lnTo>
                  <a:lnTo>
                    <a:pt x="55" y="177"/>
                  </a:lnTo>
                  <a:lnTo>
                    <a:pt x="205" y="415"/>
                  </a:lnTo>
                  <a:lnTo>
                    <a:pt x="140" y="437"/>
                  </a:lnTo>
                  <a:lnTo>
                    <a:pt x="344" y="523"/>
                  </a:lnTo>
                  <a:lnTo>
                    <a:pt x="348" y="597"/>
                  </a:lnTo>
                  <a:lnTo>
                    <a:pt x="298" y="669"/>
                  </a:lnTo>
                  <a:lnTo>
                    <a:pt x="414" y="620"/>
                  </a:lnTo>
                  <a:lnTo>
                    <a:pt x="401" y="770"/>
                  </a:lnTo>
                  <a:lnTo>
                    <a:pt x="401" y="863"/>
                  </a:lnTo>
                  <a:lnTo>
                    <a:pt x="486" y="595"/>
                  </a:lnTo>
                  <a:lnTo>
                    <a:pt x="465" y="502"/>
                  </a:lnTo>
                  <a:lnTo>
                    <a:pt x="519" y="481"/>
                  </a:lnTo>
                  <a:lnTo>
                    <a:pt x="427" y="475"/>
                  </a:lnTo>
                  <a:lnTo>
                    <a:pt x="290" y="384"/>
                  </a:lnTo>
                  <a:lnTo>
                    <a:pt x="237" y="274"/>
                  </a:lnTo>
                  <a:lnTo>
                    <a:pt x="241" y="356"/>
                  </a:lnTo>
                  <a:lnTo>
                    <a:pt x="161" y="297"/>
                  </a:lnTo>
                  <a:lnTo>
                    <a:pt x="51" y="112"/>
                  </a:lnTo>
                  <a:lnTo>
                    <a:pt x="51" y="1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6" name="Freeform 42"/>
            <p:cNvSpPr>
              <a:spLocks/>
            </p:cNvSpPr>
            <p:nvPr/>
          </p:nvSpPr>
          <p:spPr bwMode="auto">
            <a:xfrm>
              <a:off x="2179" y="1733"/>
              <a:ext cx="112" cy="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8" y="77"/>
                </a:cxn>
                <a:cxn ang="0">
                  <a:pos x="207" y="97"/>
                </a:cxn>
                <a:cxn ang="0">
                  <a:pos x="224" y="249"/>
                </a:cxn>
                <a:cxn ang="0">
                  <a:pos x="182" y="154"/>
                </a:cxn>
                <a:cxn ang="0">
                  <a:pos x="68" y="9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4" h="249">
                  <a:moveTo>
                    <a:pt x="0" y="0"/>
                  </a:moveTo>
                  <a:lnTo>
                    <a:pt x="78" y="77"/>
                  </a:lnTo>
                  <a:lnTo>
                    <a:pt x="207" y="97"/>
                  </a:lnTo>
                  <a:lnTo>
                    <a:pt x="224" y="249"/>
                  </a:lnTo>
                  <a:lnTo>
                    <a:pt x="182" y="154"/>
                  </a:lnTo>
                  <a:lnTo>
                    <a:pt x="68" y="9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7" name="Freeform 43"/>
            <p:cNvSpPr>
              <a:spLocks/>
            </p:cNvSpPr>
            <p:nvPr/>
          </p:nvSpPr>
          <p:spPr bwMode="auto">
            <a:xfrm>
              <a:off x="1881" y="1538"/>
              <a:ext cx="335" cy="153"/>
            </a:xfrm>
            <a:custGeom>
              <a:avLst/>
              <a:gdLst/>
              <a:ahLst/>
              <a:cxnLst>
                <a:cxn ang="0">
                  <a:pos x="610" y="0"/>
                </a:cxn>
                <a:cxn ang="0">
                  <a:pos x="542" y="133"/>
                </a:cxn>
                <a:cxn ang="0">
                  <a:pos x="196" y="184"/>
                </a:cxn>
                <a:cxn ang="0">
                  <a:pos x="0" y="306"/>
                </a:cxn>
                <a:cxn ang="0">
                  <a:pos x="196" y="203"/>
                </a:cxn>
                <a:cxn ang="0">
                  <a:pos x="308" y="220"/>
                </a:cxn>
                <a:cxn ang="0">
                  <a:pos x="553" y="142"/>
                </a:cxn>
                <a:cxn ang="0">
                  <a:pos x="671" y="226"/>
                </a:cxn>
                <a:cxn ang="0">
                  <a:pos x="614" y="150"/>
                </a:cxn>
                <a:cxn ang="0">
                  <a:pos x="580" y="127"/>
                </a:cxn>
                <a:cxn ang="0">
                  <a:pos x="610" y="0"/>
                </a:cxn>
                <a:cxn ang="0">
                  <a:pos x="610" y="0"/>
                </a:cxn>
              </a:cxnLst>
              <a:rect l="0" t="0" r="r" b="b"/>
              <a:pathLst>
                <a:path w="671" h="306">
                  <a:moveTo>
                    <a:pt x="610" y="0"/>
                  </a:moveTo>
                  <a:lnTo>
                    <a:pt x="542" y="133"/>
                  </a:lnTo>
                  <a:lnTo>
                    <a:pt x="196" y="184"/>
                  </a:lnTo>
                  <a:lnTo>
                    <a:pt x="0" y="306"/>
                  </a:lnTo>
                  <a:lnTo>
                    <a:pt x="196" y="203"/>
                  </a:lnTo>
                  <a:lnTo>
                    <a:pt x="308" y="220"/>
                  </a:lnTo>
                  <a:lnTo>
                    <a:pt x="553" y="142"/>
                  </a:lnTo>
                  <a:lnTo>
                    <a:pt x="671" y="226"/>
                  </a:lnTo>
                  <a:lnTo>
                    <a:pt x="614" y="150"/>
                  </a:lnTo>
                  <a:lnTo>
                    <a:pt x="580" y="127"/>
                  </a:lnTo>
                  <a:lnTo>
                    <a:pt x="610" y="0"/>
                  </a:lnTo>
                  <a:lnTo>
                    <a:pt x="6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8" name="Freeform 44"/>
            <p:cNvSpPr>
              <a:spLocks/>
            </p:cNvSpPr>
            <p:nvPr/>
          </p:nvSpPr>
          <p:spPr bwMode="auto">
            <a:xfrm>
              <a:off x="2719" y="1820"/>
              <a:ext cx="472" cy="425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0" y="293"/>
                </a:cxn>
                <a:cxn ang="0">
                  <a:pos x="104" y="567"/>
                </a:cxn>
                <a:cxn ang="0">
                  <a:pos x="68" y="850"/>
                </a:cxn>
                <a:cxn ang="0">
                  <a:pos x="256" y="723"/>
                </a:cxn>
                <a:cxn ang="0">
                  <a:pos x="945" y="671"/>
                </a:cxn>
                <a:cxn ang="0">
                  <a:pos x="388" y="687"/>
                </a:cxn>
                <a:cxn ang="0">
                  <a:pos x="355" y="552"/>
                </a:cxn>
                <a:cxn ang="0">
                  <a:pos x="194" y="502"/>
                </a:cxn>
                <a:cxn ang="0">
                  <a:pos x="68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945" h="850">
                  <a:moveTo>
                    <a:pt x="0" y="156"/>
                  </a:moveTo>
                  <a:lnTo>
                    <a:pt x="0" y="293"/>
                  </a:lnTo>
                  <a:lnTo>
                    <a:pt x="104" y="567"/>
                  </a:lnTo>
                  <a:lnTo>
                    <a:pt x="68" y="850"/>
                  </a:lnTo>
                  <a:lnTo>
                    <a:pt x="256" y="723"/>
                  </a:lnTo>
                  <a:lnTo>
                    <a:pt x="945" y="671"/>
                  </a:lnTo>
                  <a:lnTo>
                    <a:pt x="388" y="687"/>
                  </a:lnTo>
                  <a:lnTo>
                    <a:pt x="355" y="552"/>
                  </a:lnTo>
                  <a:lnTo>
                    <a:pt x="194" y="502"/>
                  </a:lnTo>
                  <a:lnTo>
                    <a:pt x="68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29" name="Freeform 45"/>
            <p:cNvSpPr>
              <a:spLocks/>
            </p:cNvSpPr>
            <p:nvPr/>
          </p:nvSpPr>
          <p:spPr bwMode="auto">
            <a:xfrm>
              <a:off x="2665" y="1918"/>
              <a:ext cx="73" cy="3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" y="420"/>
                </a:cxn>
                <a:cxn ang="0">
                  <a:pos x="14" y="591"/>
                </a:cxn>
                <a:cxn ang="0">
                  <a:pos x="97" y="711"/>
                </a:cxn>
                <a:cxn ang="0">
                  <a:pos x="130" y="690"/>
                </a:cxn>
                <a:cxn ang="0">
                  <a:pos x="147" y="33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7" h="711">
                  <a:moveTo>
                    <a:pt x="0" y="0"/>
                  </a:moveTo>
                  <a:lnTo>
                    <a:pt x="38" y="420"/>
                  </a:lnTo>
                  <a:lnTo>
                    <a:pt x="14" y="591"/>
                  </a:lnTo>
                  <a:lnTo>
                    <a:pt x="97" y="711"/>
                  </a:lnTo>
                  <a:lnTo>
                    <a:pt x="130" y="690"/>
                  </a:lnTo>
                  <a:lnTo>
                    <a:pt x="147" y="33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30" name="Freeform 46"/>
            <p:cNvSpPr>
              <a:spLocks/>
            </p:cNvSpPr>
            <p:nvPr/>
          </p:nvSpPr>
          <p:spPr bwMode="auto">
            <a:xfrm>
              <a:off x="2600" y="2241"/>
              <a:ext cx="87" cy="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7" y="47"/>
                </a:cxn>
                <a:cxn ang="0">
                  <a:pos x="173" y="93"/>
                </a:cxn>
                <a:cxn ang="0">
                  <a:pos x="150" y="1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3" h="117">
                  <a:moveTo>
                    <a:pt x="0" y="0"/>
                  </a:moveTo>
                  <a:lnTo>
                    <a:pt x="137" y="47"/>
                  </a:lnTo>
                  <a:lnTo>
                    <a:pt x="173" y="93"/>
                  </a:lnTo>
                  <a:lnTo>
                    <a:pt x="150" y="1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31" name="Freeform 47"/>
            <p:cNvSpPr>
              <a:spLocks/>
            </p:cNvSpPr>
            <p:nvPr/>
          </p:nvSpPr>
          <p:spPr bwMode="auto">
            <a:xfrm>
              <a:off x="2314" y="1868"/>
              <a:ext cx="241" cy="240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458" y="92"/>
                </a:cxn>
                <a:cxn ang="0">
                  <a:pos x="234" y="219"/>
                </a:cxn>
                <a:cxn ang="0">
                  <a:pos x="0" y="18"/>
                </a:cxn>
                <a:cxn ang="0">
                  <a:pos x="76" y="162"/>
                </a:cxn>
                <a:cxn ang="0">
                  <a:pos x="177" y="227"/>
                </a:cxn>
                <a:cxn ang="0">
                  <a:pos x="182" y="479"/>
                </a:cxn>
                <a:cxn ang="0">
                  <a:pos x="315" y="232"/>
                </a:cxn>
                <a:cxn ang="0">
                  <a:pos x="477" y="99"/>
                </a:cxn>
                <a:cxn ang="0">
                  <a:pos x="483" y="0"/>
                </a:cxn>
                <a:cxn ang="0">
                  <a:pos x="483" y="0"/>
                </a:cxn>
              </a:cxnLst>
              <a:rect l="0" t="0" r="r" b="b"/>
              <a:pathLst>
                <a:path w="483" h="479">
                  <a:moveTo>
                    <a:pt x="483" y="0"/>
                  </a:moveTo>
                  <a:lnTo>
                    <a:pt x="458" y="92"/>
                  </a:lnTo>
                  <a:lnTo>
                    <a:pt x="234" y="219"/>
                  </a:lnTo>
                  <a:lnTo>
                    <a:pt x="0" y="18"/>
                  </a:lnTo>
                  <a:lnTo>
                    <a:pt x="76" y="162"/>
                  </a:lnTo>
                  <a:lnTo>
                    <a:pt x="177" y="227"/>
                  </a:lnTo>
                  <a:lnTo>
                    <a:pt x="182" y="479"/>
                  </a:lnTo>
                  <a:lnTo>
                    <a:pt x="315" y="232"/>
                  </a:lnTo>
                  <a:lnTo>
                    <a:pt x="477" y="99"/>
                  </a:lnTo>
                  <a:lnTo>
                    <a:pt x="483" y="0"/>
                  </a:lnTo>
                  <a:lnTo>
                    <a:pt x="48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32" name="Freeform 48"/>
            <p:cNvSpPr>
              <a:spLocks/>
            </p:cNvSpPr>
            <p:nvPr/>
          </p:nvSpPr>
          <p:spPr bwMode="auto">
            <a:xfrm>
              <a:off x="1815" y="1861"/>
              <a:ext cx="215" cy="263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61" y="57"/>
                </a:cxn>
                <a:cxn ang="0">
                  <a:pos x="104" y="186"/>
                </a:cxn>
                <a:cxn ang="0">
                  <a:pos x="0" y="234"/>
                </a:cxn>
                <a:cxn ang="0">
                  <a:pos x="93" y="331"/>
                </a:cxn>
                <a:cxn ang="0">
                  <a:pos x="6" y="477"/>
                </a:cxn>
                <a:cxn ang="0">
                  <a:pos x="66" y="510"/>
                </a:cxn>
                <a:cxn ang="0">
                  <a:pos x="160" y="485"/>
                </a:cxn>
                <a:cxn ang="0">
                  <a:pos x="135" y="437"/>
                </a:cxn>
                <a:cxn ang="0">
                  <a:pos x="198" y="350"/>
                </a:cxn>
                <a:cxn ang="0">
                  <a:pos x="296" y="405"/>
                </a:cxn>
                <a:cxn ang="0">
                  <a:pos x="312" y="470"/>
                </a:cxn>
                <a:cxn ang="0">
                  <a:pos x="429" y="527"/>
                </a:cxn>
                <a:cxn ang="0">
                  <a:pos x="336" y="453"/>
                </a:cxn>
                <a:cxn ang="0">
                  <a:pos x="296" y="350"/>
                </a:cxn>
                <a:cxn ang="0">
                  <a:pos x="209" y="266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429" h="527">
                  <a:moveTo>
                    <a:pt x="72" y="0"/>
                  </a:moveTo>
                  <a:lnTo>
                    <a:pt x="61" y="57"/>
                  </a:lnTo>
                  <a:lnTo>
                    <a:pt x="104" y="186"/>
                  </a:lnTo>
                  <a:lnTo>
                    <a:pt x="0" y="234"/>
                  </a:lnTo>
                  <a:lnTo>
                    <a:pt x="93" y="331"/>
                  </a:lnTo>
                  <a:lnTo>
                    <a:pt x="6" y="477"/>
                  </a:lnTo>
                  <a:lnTo>
                    <a:pt x="66" y="510"/>
                  </a:lnTo>
                  <a:lnTo>
                    <a:pt x="160" y="485"/>
                  </a:lnTo>
                  <a:lnTo>
                    <a:pt x="135" y="437"/>
                  </a:lnTo>
                  <a:lnTo>
                    <a:pt x="198" y="350"/>
                  </a:lnTo>
                  <a:lnTo>
                    <a:pt x="296" y="405"/>
                  </a:lnTo>
                  <a:lnTo>
                    <a:pt x="312" y="470"/>
                  </a:lnTo>
                  <a:lnTo>
                    <a:pt x="429" y="527"/>
                  </a:lnTo>
                  <a:lnTo>
                    <a:pt x="336" y="453"/>
                  </a:lnTo>
                  <a:lnTo>
                    <a:pt x="296" y="350"/>
                  </a:lnTo>
                  <a:lnTo>
                    <a:pt x="209" y="266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33" name="Freeform 49"/>
            <p:cNvSpPr>
              <a:spLocks/>
            </p:cNvSpPr>
            <p:nvPr/>
          </p:nvSpPr>
          <p:spPr bwMode="auto">
            <a:xfrm>
              <a:off x="1821" y="2118"/>
              <a:ext cx="171" cy="115"/>
            </a:xfrm>
            <a:custGeom>
              <a:avLst/>
              <a:gdLst/>
              <a:ahLst/>
              <a:cxnLst>
                <a:cxn ang="0">
                  <a:pos x="342" y="50"/>
                </a:cxn>
                <a:cxn ang="0">
                  <a:pos x="211" y="0"/>
                </a:cxn>
                <a:cxn ang="0">
                  <a:pos x="67" y="76"/>
                </a:cxn>
                <a:cxn ang="0">
                  <a:pos x="0" y="230"/>
                </a:cxn>
                <a:cxn ang="0">
                  <a:pos x="217" y="76"/>
                </a:cxn>
                <a:cxn ang="0">
                  <a:pos x="342" y="50"/>
                </a:cxn>
                <a:cxn ang="0">
                  <a:pos x="342" y="50"/>
                </a:cxn>
              </a:cxnLst>
              <a:rect l="0" t="0" r="r" b="b"/>
              <a:pathLst>
                <a:path w="342" h="230">
                  <a:moveTo>
                    <a:pt x="342" y="50"/>
                  </a:moveTo>
                  <a:lnTo>
                    <a:pt x="211" y="0"/>
                  </a:lnTo>
                  <a:lnTo>
                    <a:pt x="67" y="76"/>
                  </a:lnTo>
                  <a:lnTo>
                    <a:pt x="0" y="230"/>
                  </a:lnTo>
                  <a:lnTo>
                    <a:pt x="217" y="76"/>
                  </a:lnTo>
                  <a:lnTo>
                    <a:pt x="342" y="50"/>
                  </a:lnTo>
                  <a:lnTo>
                    <a:pt x="342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34" name="Freeform 50"/>
            <p:cNvSpPr>
              <a:spLocks/>
            </p:cNvSpPr>
            <p:nvPr/>
          </p:nvSpPr>
          <p:spPr bwMode="auto">
            <a:xfrm>
              <a:off x="1888" y="2156"/>
              <a:ext cx="129" cy="117"/>
            </a:xfrm>
            <a:custGeom>
              <a:avLst/>
              <a:gdLst/>
              <a:ahLst/>
              <a:cxnLst>
                <a:cxn ang="0">
                  <a:pos x="259" y="0"/>
                </a:cxn>
                <a:cxn ang="0">
                  <a:pos x="31" y="128"/>
                </a:cxn>
                <a:cxn ang="0">
                  <a:pos x="0" y="234"/>
                </a:cxn>
                <a:cxn ang="0">
                  <a:pos x="202" y="114"/>
                </a:cxn>
                <a:cxn ang="0">
                  <a:pos x="259" y="0"/>
                </a:cxn>
                <a:cxn ang="0">
                  <a:pos x="259" y="0"/>
                </a:cxn>
              </a:cxnLst>
              <a:rect l="0" t="0" r="r" b="b"/>
              <a:pathLst>
                <a:path w="259" h="234">
                  <a:moveTo>
                    <a:pt x="259" y="0"/>
                  </a:moveTo>
                  <a:lnTo>
                    <a:pt x="31" y="128"/>
                  </a:lnTo>
                  <a:lnTo>
                    <a:pt x="0" y="234"/>
                  </a:lnTo>
                  <a:lnTo>
                    <a:pt x="202" y="114"/>
                  </a:lnTo>
                  <a:lnTo>
                    <a:pt x="259" y="0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35" name="Freeform 51"/>
            <p:cNvSpPr>
              <a:spLocks/>
            </p:cNvSpPr>
            <p:nvPr/>
          </p:nvSpPr>
          <p:spPr bwMode="auto">
            <a:xfrm>
              <a:off x="1779" y="2201"/>
              <a:ext cx="571" cy="5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" y="403"/>
                </a:cxn>
                <a:cxn ang="0">
                  <a:pos x="294" y="532"/>
                </a:cxn>
                <a:cxn ang="0">
                  <a:pos x="197" y="842"/>
                </a:cxn>
                <a:cxn ang="0">
                  <a:pos x="378" y="579"/>
                </a:cxn>
                <a:cxn ang="0">
                  <a:pos x="444" y="661"/>
                </a:cxn>
                <a:cxn ang="0">
                  <a:pos x="389" y="969"/>
                </a:cxn>
                <a:cxn ang="0">
                  <a:pos x="477" y="1096"/>
                </a:cxn>
                <a:cxn ang="0">
                  <a:pos x="665" y="688"/>
                </a:cxn>
                <a:cxn ang="0">
                  <a:pos x="420" y="579"/>
                </a:cxn>
                <a:cxn ang="0">
                  <a:pos x="802" y="566"/>
                </a:cxn>
                <a:cxn ang="0">
                  <a:pos x="965" y="465"/>
                </a:cxn>
                <a:cxn ang="0">
                  <a:pos x="1045" y="450"/>
                </a:cxn>
                <a:cxn ang="0">
                  <a:pos x="1142" y="330"/>
                </a:cxn>
                <a:cxn ang="0">
                  <a:pos x="1059" y="330"/>
                </a:cxn>
                <a:cxn ang="0">
                  <a:pos x="941" y="412"/>
                </a:cxn>
                <a:cxn ang="0">
                  <a:pos x="420" y="412"/>
                </a:cxn>
                <a:cxn ang="0">
                  <a:pos x="608" y="273"/>
                </a:cxn>
                <a:cxn ang="0">
                  <a:pos x="654" y="176"/>
                </a:cxn>
                <a:cxn ang="0">
                  <a:pos x="368" y="330"/>
                </a:cxn>
                <a:cxn ang="0">
                  <a:pos x="213" y="298"/>
                </a:cxn>
                <a:cxn ang="0">
                  <a:pos x="155" y="330"/>
                </a:cxn>
                <a:cxn ang="0">
                  <a:pos x="78" y="2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42" h="1096">
                  <a:moveTo>
                    <a:pt x="0" y="0"/>
                  </a:moveTo>
                  <a:lnTo>
                    <a:pt x="57" y="403"/>
                  </a:lnTo>
                  <a:lnTo>
                    <a:pt x="294" y="532"/>
                  </a:lnTo>
                  <a:lnTo>
                    <a:pt x="197" y="842"/>
                  </a:lnTo>
                  <a:lnTo>
                    <a:pt x="378" y="579"/>
                  </a:lnTo>
                  <a:lnTo>
                    <a:pt x="444" y="661"/>
                  </a:lnTo>
                  <a:lnTo>
                    <a:pt x="389" y="969"/>
                  </a:lnTo>
                  <a:lnTo>
                    <a:pt x="477" y="1096"/>
                  </a:lnTo>
                  <a:lnTo>
                    <a:pt x="665" y="688"/>
                  </a:lnTo>
                  <a:lnTo>
                    <a:pt x="420" y="579"/>
                  </a:lnTo>
                  <a:lnTo>
                    <a:pt x="802" y="566"/>
                  </a:lnTo>
                  <a:lnTo>
                    <a:pt x="965" y="465"/>
                  </a:lnTo>
                  <a:lnTo>
                    <a:pt x="1045" y="450"/>
                  </a:lnTo>
                  <a:lnTo>
                    <a:pt x="1142" y="330"/>
                  </a:lnTo>
                  <a:lnTo>
                    <a:pt x="1059" y="330"/>
                  </a:lnTo>
                  <a:lnTo>
                    <a:pt x="941" y="412"/>
                  </a:lnTo>
                  <a:lnTo>
                    <a:pt x="420" y="412"/>
                  </a:lnTo>
                  <a:lnTo>
                    <a:pt x="608" y="273"/>
                  </a:lnTo>
                  <a:lnTo>
                    <a:pt x="654" y="176"/>
                  </a:lnTo>
                  <a:lnTo>
                    <a:pt x="368" y="330"/>
                  </a:lnTo>
                  <a:lnTo>
                    <a:pt x="213" y="298"/>
                  </a:lnTo>
                  <a:lnTo>
                    <a:pt x="155" y="330"/>
                  </a:lnTo>
                  <a:lnTo>
                    <a:pt x="78" y="2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36" name="Freeform 52"/>
            <p:cNvSpPr>
              <a:spLocks/>
            </p:cNvSpPr>
            <p:nvPr/>
          </p:nvSpPr>
          <p:spPr bwMode="auto">
            <a:xfrm>
              <a:off x="1911" y="2273"/>
              <a:ext cx="144" cy="57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213" y="0"/>
                </a:cxn>
                <a:cxn ang="0">
                  <a:pos x="289" y="0"/>
                </a:cxn>
                <a:cxn ang="0">
                  <a:pos x="125" y="114"/>
                </a:cxn>
                <a:cxn ang="0">
                  <a:pos x="0" y="114"/>
                </a:cxn>
                <a:cxn ang="0">
                  <a:pos x="0" y="114"/>
                </a:cxn>
              </a:cxnLst>
              <a:rect l="0" t="0" r="r" b="b"/>
              <a:pathLst>
                <a:path w="289" h="114">
                  <a:moveTo>
                    <a:pt x="0" y="114"/>
                  </a:moveTo>
                  <a:lnTo>
                    <a:pt x="213" y="0"/>
                  </a:lnTo>
                  <a:lnTo>
                    <a:pt x="289" y="0"/>
                  </a:lnTo>
                  <a:lnTo>
                    <a:pt x="125" y="114"/>
                  </a:lnTo>
                  <a:lnTo>
                    <a:pt x="0" y="114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37" name="Freeform 53"/>
            <p:cNvSpPr>
              <a:spLocks/>
            </p:cNvSpPr>
            <p:nvPr/>
          </p:nvSpPr>
          <p:spPr bwMode="auto">
            <a:xfrm>
              <a:off x="1926" y="1670"/>
              <a:ext cx="163" cy="591"/>
            </a:xfrm>
            <a:custGeom>
              <a:avLst/>
              <a:gdLst/>
              <a:ahLst/>
              <a:cxnLst>
                <a:cxn ang="0">
                  <a:pos x="0" y="124"/>
                </a:cxn>
                <a:cxn ang="0">
                  <a:pos x="143" y="407"/>
                </a:cxn>
                <a:cxn ang="0">
                  <a:pos x="234" y="527"/>
                </a:cxn>
                <a:cxn ang="0">
                  <a:pos x="272" y="892"/>
                </a:cxn>
                <a:cxn ang="0">
                  <a:pos x="219" y="973"/>
                </a:cxn>
                <a:cxn ang="0">
                  <a:pos x="276" y="1078"/>
                </a:cxn>
                <a:cxn ang="0">
                  <a:pos x="183" y="1087"/>
                </a:cxn>
                <a:cxn ang="0">
                  <a:pos x="114" y="1182"/>
                </a:cxn>
                <a:cxn ang="0">
                  <a:pos x="325" y="1108"/>
                </a:cxn>
                <a:cxn ang="0">
                  <a:pos x="320" y="909"/>
                </a:cxn>
                <a:cxn ang="0">
                  <a:pos x="272" y="432"/>
                </a:cxn>
                <a:cxn ang="0">
                  <a:pos x="143" y="0"/>
                </a:cxn>
                <a:cxn ang="0">
                  <a:pos x="226" y="447"/>
                </a:cxn>
                <a:cxn ang="0">
                  <a:pos x="84" y="204"/>
                </a:cxn>
                <a:cxn ang="0">
                  <a:pos x="0" y="124"/>
                </a:cxn>
                <a:cxn ang="0">
                  <a:pos x="0" y="124"/>
                </a:cxn>
              </a:cxnLst>
              <a:rect l="0" t="0" r="r" b="b"/>
              <a:pathLst>
                <a:path w="325" h="1182">
                  <a:moveTo>
                    <a:pt x="0" y="124"/>
                  </a:moveTo>
                  <a:lnTo>
                    <a:pt x="143" y="407"/>
                  </a:lnTo>
                  <a:lnTo>
                    <a:pt x="234" y="527"/>
                  </a:lnTo>
                  <a:lnTo>
                    <a:pt x="272" y="892"/>
                  </a:lnTo>
                  <a:lnTo>
                    <a:pt x="219" y="973"/>
                  </a:lnTo>
                  <a:lnTo>
                    <a:pt x="276" y="1078"/>
                  </a:lnTo>
                  <a:lnTo>
                    <a:pt x="183" y="1087"/>
                  </a:lnTo>
                  <a:lnTo>
                    <a:pt x="114" y="1182"/>
                  </a:lnTo>
                  <a:lnTo>
                    <a:pt x="325" y="1108"/>
                  </a:lnTo>
                  <a:lnTo>
                    <a:pt x="320" y="909"/>
                  </a:lnTo>
                  <a:lnTo>
                    <a:pt x="272" y="432"/>
                  </a:lnTo>
                  <a:lnTo>
                    <a:pt x="143" y="0"/>
                  </a:lnTo>
                  <a:lnTo>
                    <a:pt x="226" y="447"/>
                  </a:lnTo>
                  <a:lnTo>
                    <a:pt x="84" y="204"/>
                  </a:lnTo>
                  <a:lnTo>
                    <a:pt x="0" y="124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38" name="Freeform 54"/>
            <p:cNvSpPr>
              <a:spLocks/>
            </p:cNvSpPr>
            <p:nvPr/>
          </p:nvSpPr>
          <p:spPr bwMode="auto">
            <a:xfrm>
              <a:off x="2095" y="1966"/>
              <a:ext cx="132" cy="2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242"/>
                </a:cxn>
                <a:cxn ang="0">
                  <a:pos x="51" y="363"/>
                </a:cxn>
                <a:cxn ang="0">
                  <a:pos x="100" y="542"/>
                </a:cxn>
                <a:cxn ang="0">
                  <a:pos x="264" y="589"/>
                </a:cxn>
                <a:cxn ang="0">
                  <a:pos x="218" y="31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4" h="589">
                  <a:moveTo>
                    <a:pt x="0" y="0"/>
                  </a:moveTo>
                  <a:lnTo>
                    <a:pt x="95" y="242"/>
                  </a:lnTo>
                  <a:lnTo>
                    <a:pt x="51" y="363"/>
                  </a:lnTo>
                  <a:lnTo>
                    <a:pt x="100" y="542"/>
                  </a:lnTo>
                  <a:lnTo>
                    <a:pt x="264" y="589"/>
                  </a:lnTo>
                  <a:lnTo>
                    <a:pt x="218" y="3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39" name="Freeform 55"/>
            <p:cNvSpPr>
              <a:spLocks/>
            </p:cNvSpPr>
            <p:nvPr/>
          </p:nvSpPr>
          <p:spPr bwMode="auto">
            <a:xfrm>
              <a:off x="2965" y="2160"/>
              <a:ext cx="389" cy="198"/>
            </a:xfrm>
            <a:custGeom>
              <a:avLst/>
              <a:gdLst/>
              <a:ahLst/>
              <a:cxnLst>
                <a:cxn ang="0">
                  <a:pos x="0" y="395"/>
                </a:cxn>
                <a:cxn ang="0">
                  <a:pos x="116" y="234"/>
                </a:cxn>
                <a:cxn ang="0">
                  <a:pos x="346" y="106"/>
                </a:cxn>
                <a:cxn ang="0">
                  <a:pos x="778" y="0"/>
                </a:cxn>
                <a:cxn ang="0">
                  <a:pos x="377" y="169"/>
                </a:cxn>
                <a:cxn ang="0">
                  <a:pos x="685" y="120"/>
                </a:cxn>
                <a:cxn ang="0">
                  <a:pos x="667" y="194"/>
                </a:cxn>
                <a:cxn ang="0">
                  <a:pos x="460" y="298"/>
                </a:cxn>
                <a:cxn ang="0">
                  <a:pos x="259" y="281"/>
                </a:cxn>
                <a:cxn ang="0">
                  <a:pos x="0" y="395"/>
                </a:cxn>
                <a:cxn ang="0">
                  <a:pos x="0" y="395"/>
                </a:cxn>
              </a:cxnLst>
              <a:rect l="0" t="0" r="r" b="b"/>
              <a:pathLst>
                <a:path w="778" h="395">
                  <a:moveTo>
                    <a:pt x="0" y="395"/>
                  </a:moveTo>
                  <a:lnTo>
                    <a:pt x="116" y="234"/>
                  </a:lnTo>
                  <a:lnTo>
                    <a:pt x="346" y="106"/>
                  </a:lnTo>
                  <a:lnTo>
                    <a:pt x="778" y="0"/>
                  </a:lnTo>
                  <a:lnTo>
                    <a:pt x="377" y="169"/>
                  </a:lnTo>
                  <a:lnTo>
                    <a:pt x="685" y="120"/>
                  </a:lnTo>
                  <a:lnTo>
                    <a:pt x="667" y="194"/>
                  </a:lnTo>
                  <a:lnTo>
                    <a:pt x="460" y="298"/>
                  </a:lnTo>
                  <a:lnTo>
                    <a:pt x="259" y="281"/>
                  </a:lnTo>
                  <a:lnTo>
                    <a:pt x="0" y="395"/>
                  </a:lnTo>
                  <a:lnTo>
                    <a:pt x="0" y="3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40" name="Freeform 56"/>
            <p:cNvSpPr>
              <a:spLocks/>
            </p:cNvSpPr>
            <p:nvPr/>
          </p:nvSpPr>
          <p:spPr bwMode="auto">
            <a:xfrm>
              <a:off x="3148" y="1907"/>
              <a:ext cx="398" cy="739"/>
            </a:xfrm>
            <a:custGeom>
              <a:avLst/>
              <a:gdLst/>
              <a:ahLst/>
              <a:cxnLst>
                <a:cxn ang="0">
                  <a:pos x="458" y="0"/>
                </a:cxn>
                <a:cxn ang="0">
                  <a:pos x="458" y="124"/>
                </a:cxn>
                <a:cxn ang="0">
                  <a:pos x="588" y="356"/>
                </a:cxn>
                <a:cxn ang="0">
                  <a:pos x="365" y="168"/>
                </a:cxn>
                <a:cxn ang="0">
                  <a:pos x="263" y="139"/>
                </a:cxn>
                <a:cxn ang="0">
                  <a:pos x="519" y="392"/>
                </a:cxn>
                <a:cxn ang="0">
                  <a:pos x="576" y="612"/>
                </a:cxn>
                <a:cxn ang="0">
                  <a:pos x="531" y="740"/>
                </a:cxn>
                <a:cxn ang="0">
                  <a:pos x="487" y="647"/>
                </a:cxn>
                <a:cxn ang="0">
                  <a:pos x="432" y="799"/>
                </a:cxn>
                <a:cxn ang="0">
                  <a:pos x="251" y="1010"/>
                </a:cxn>
                <a:cxn ang="0">
                  <a:pos x="308" y="1010"/>
                </a:cxn>
                <a:cxn ang="0">
                  <a:pos x="487" y="928"/>
                </a:cxn>
                <a:cxn ang="0">
                  <a:pos x="0" y="1413"/>
                </a:cxn>
                <a:cxn ang="0">
                  <a:pos x="331" y="1211"/>
                </a:cxn>
                <a:cxn ang="0">
                  <a:pos x="359" y="1147"/>
                </a:cxn>
                <a:cxn ang="0">
                  <a:pos x="487" y="1090"/>
                </a:cxn>
                <a:cxn ang="0">
                  <a:pos x="498" y="1173"/>
                </a:cxn>
                <a:cxn ang="0">
                  <a:pos x="236" y="1435"/>
                </a:cxn>
                <a:cxn ang="0">
                  <a:pos x="335" y="1460"/>
                </a:cxn>
                <a:cxn ang="0">
                  <a:pos x="434" y="1477"/>
                </a:cxn>
                <a:cxn ang="0">
                  <a:pos x="426" y="1371"/>
                </a:cxn>
                <a:cxn ang="0">
                  <a:pos x="607" y="1226"/>
                </a:cxn>
                <a:cxn ang="0">
                  <a:pos x="544" y="964"/>
                </a:cxn>
                <a:cxn ang="0">
                  <a:pos x="628" y="668"/>
                </a:cxn>
                <a:cxn ang="0">
                  <a:pos x="711" y="567"/>
                </a:cxn>
                <a:cxn ang="0">
                  <a:pos x="705" y="443"/>
                </a:cxn>
                <a:cxn ang="0">
                  <a:pos x="797" y="485"/>
                </a:cxn>
                <a:cxn ang="0">
                  <a:pos x="688" y="342"/>
                </a:cxn>
                <a:cxn ang="0">
                  <a:pos x="458" y="0"/>
                </a:cxn>
                <a:cxn ang="0">
                  <a:pos x="458" y="0"/>
                </a:cxn>
              </a:cxnLst>
              <a:rect l="0" t="0" r="r" b="b"/>
              <a:pathLst>
                <a:path w="797" h="1477">
                  <a:moveTo>
                    <a:pt x="458" y="0"/>
                  </a:moveTo>
                  <a:lnTo>
                    <a:pt x="458" y="124"/>
                  </a:lnTo>
                  <a:lnTo>
                    <a:pt x="588" y="356"/>
                  </a:lnTo>
                  <a:lnTo>
                    <a:pt x="365" y="168"/>
                  </a:lnTo>
                  <a:lnTo>
                    <a:pt x="263" y="139"/>
                  </a:lnTo>
                  <a:lnTo>
                    <a:pt x="519" y="392"/>
                  </a:lnTo>
                  <a:lnTo>
                    <a:pt x="576" y="612"/>
                  </a:lnTo>
                  <a:lnTo>
                    <a:pt x="531" y="740"/>
                  </a:lnTo>
                  <a:lnTo>
                    <a:pt x="487" y="647"/>
                  </a:lnTo>
                  <a:lnTo>
                    <a:pt x="432" y="799"/>
                  </a:lnTo>
                  <a:lnTo>
                    <a:pt x="251" y="1010"/>
                  </a:lnTo>
                  <a:lnTo>
                    <a:pt x="308" y="1010"/>
                  </a:lnTo>
                  <a:lnTo>
                    <a:pt x="487" y="928"/>
                  </a:lnTo>
                  <a:lnTo>
                    <a:pt x="0" y="1413"/>
                  </a:lnTo>
                  <a:lnTo>
                    <a:pt x="331" y="1211"/>
                  </a:lnTo>
                  <a:lnTo>
                    <a:pt x="359" y="1147"/>
                  </a:lnTo>
                  <a:lnTo>
                    <a:pt x="487" y="1090"/>
                  </a:lnTo>
                  <a:lnTo>
                    <a:pt x="498" y="1173"/>
                  </a:lnTo>
                  <a:lnTo>
                    <a:pt x="236" y="1435"/>
                  </a:lnTo>
                  <a:lnTo>
                    <a:pt x="335" y="1460"/>
                  </a:lnTo>
                  <a:lnTo>
                    <a:pt x="434" y="1477"/>
                  </a:lnTo>
                  <a:lnTo>
                    <a:pt x="426" y="1371"/>
                  </a:lnTo>
                  <a:lnTo>
                    <a:pt x="607" y="1226"/>
                  </a:lnTo>
                  <a:lnTo>
                    <a:pt x="544" y="964"/>
                  </a:lnTo>
                  <a:lnTo>
                    <a:pt x="628" y="668"/>
                  </a:lnTo>
                  <a:lnTo>
                    <a:pt x="711" y="567"/>
                  </a:lnTo>
                  <a:lnTo>
                    <a:pt x="705" y="443"/>
                  </a:lnTo>
                  <a:lnTo>
                    <a:pt x="797" y="485"/>
                  </a:lnTo>
                  <a:lnTo>
                    <a:pt x="688" y="342"/>
                  </a:lnTo>
                  <a:lnTo>
                    <a:pt x="458" y="0"/>
                  </a:lnTo>
                  <a:lnTo>
                    <a:pt x="4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41" name="Freeform 57"/>
            <p:cNvSpPr>
              <a:spLocks/>
            </p:cNvSpPr>
            <p:nvPr/>
          </p:nvSpPr>
          <p:spPr bwMode="auto">
            <a:xfrm>
              <a:off x="3557" y="2103"/>
              <a:ext cx="359" cy="188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39" y="211"/>
                </a:cxn>
                <a:cxn ang="0">
                  <a:pos x="389" y="28"/>
                </a:cxn>
                <a:cxn ang="0">
                  <a:pos x="602" y="0"/>
                </a:cxn>
                <a:cxn ang="0">
                  <a:pos x="307" y="196"/>
                </a:cxn>
                <a:cxn ang="0">
                  <a:pos x="520" y="110"/>
                </a:cxn>
                <a:cxn ang="0">
                  <a:pos x="346" y="239"/>
                </a:cxn>
                <a:cxn ang="0">
                  <a:pos x="634" y="175"/>
                </a:cxn>
                <a:cxn ang="0">
                  <a:pos x="541" y="268"/>
                </a:cxn>
                <a:cxn ang="0">
                  <a:pos x="716" y="283"/>
                </a:cxn>
                <a:cxn ang="0">
                  <a:pos x="555" y="376"/>
                </a:cxn>
                <a:cxn ang="0">
                  <a:pos x="469" y="376"/>
                </a:cxn>
                <a:cxn ang="0">
                  <a:pos x="378" y="319"/>
                </a:cxn>
                <a:cxn ang="0">
                  <a:pos x="188" y="327"/>
                </a:cxn>
                <a:cxn ang="0">
                  <a:pos x="199" y="249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716" h="376">
                  <a:moveTo>
                    <a:pt x="0" y="144"/>
                  </a:moveTo>
                  <a:lnTo>
                    <a:pt x="239" y="211"/>
                  </a:lnTo>
                  <a:lnTo>
                    <a:pt x="389" y="28"/>
                  </a:lnTo>
                  <a:lnTo>
                    <a:pt x="602" y="0"/>
                  </a:lnTo>
                  <a:lnTo>
                    <a:pt x="307" y="196"/>
                  </a:lnTo>
                  <a:lnTo>
                    <a:pt x="520" y="110"/>
                  </a:lnTo>
                  <a:lnTo>
                    <a:pt x="346" y="239"/>
                  </a:lnTo>
                  <a:lnTo>
                    <a:pt x="634" y="175"/>
                  </a:lnTo>
                  <a:lnTo>
                    <a:pt x="541" y="268"/>
                  </a:lnTo>
                  <a:lnTo>
                    <a:pt x="716" y="283"/>
                  </a:lnTo>
                  <a:lnTo>
                    <a:pt x="555" y="376"/>
                  </a:lnTo>
                  <a:lnTo>
                    <a:pt x="469" y="376"/>
                  </a:lnTo>
                  <a:lnTo>
                    <a:pt x="378" y="319"/>
                  </a:lnTo>
                  <a:lnTo>
                    <a:pt x="188" y="327"/>
                  </a:lnTo>
                  <a:lnTo>
                    <a:pt x="199" y="249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42" name="Freeform 58"/>
            <p:cNvSpPr>
              <a:spLocks/>
            </p:cNvSpPr>
            <p:nvPr/>
          </p:nvSpPr>
          <p:spPr bwMode="auto">
            <a:xfrm>
              <a:off x="3832" y="2198"/>
              <a:ext cx="134" cy="65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0" y="129"/>
                </a:cxn>
                <a:cxn ang="0">
                  <a:pos x="211" y="129"/>
                </a:cxn>
                <a:cxn ang="0">
                  <a:pos x="268" y="59"/>
                </a:cxn>
                <a:cxn ang="0">
                  <a:pos x="238" y="0"/>
                </a:cxn>
                <a:cxn ang="0">
                  <a:pos x="238" y="0"/>
                </a:cxn>
              </a:cxnLst>
              <a:rect l="0" t="0" r="r" b="b"/>
              <a:pathLst>
                <a:path w="268" h="129">
                  <a:moveTo>
                    <a:pt x="238" y="0"/>
                  </a:moveTo>
                  <a:lnTo>
                    <a:pt x="0" y="129"/>
                  </a:lnTo>
                  <a:lnTo>
                    <a:pt x="211" y="129"/>
                  </a:lnTo>
                  <a:lnTo>
                    <a:pt x="268" y="59"/>
                  </a:lnTo>
                  <a:lnTo>
                    <a:pt x="238" y="0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43" name="Freeform 59"/>
            <p:cNvSpPr>
              <a:spLocks/>
            </p:cNvSpPr>
            <p:nvPr/>
          </p:nvSpPr>
          <p:spPr bwMode="auto">
            <a:xfrm>
              <a:off x="2035" y="2175"/>
              <a:ext cx="1361" cy="1058"/>
            </a:xfrm>
            <a:custGeom>
              <a:avLst/>
              <a:gdLst/>
              <a:ahLst/>
              <a:cxnLst>
                <a:cxn ang="0">
                  <a:pos x="365" y="681"/>
                </a:cxn>
                <a:cxn ang="0">
                  <a:pos x="675" y="517"/>
                </a:cxn>
                <a:cxn ang="0">
                  <a:pos x="798" y="590"/>
                </a:cxn>
                <a:cxn ang="0">
                  <a:pos x="679" y="736"/>
                </a:cxn>
                <a:cxn ang="0">
                  <a:pos x="2363" y="0"/>
                </a:cxn>
                <a:cxn ang="0">
                  <a:pos x="1353" y="508"/>
                </a:cxn>
                <a:cxn ang="0">
                  <a:pos x="1430" y="757"/>
                </a:cxn>
                <a:cxn ang="0">
                  <a:pos x="1622" y="784"/>
                </a:cxn>
                <a:cxn ang="0">
                  <a:pos x="1696" y="694"/>
                </a:cxn>
                <a:cxn ang="0">
                  <a:pos x="1734" y="574"/>
                </a:cxn>
                <a:cxn ang="0">
                  <a:pos x="1737" y="687"/>
                </a:cxn>
                <a:cxn ang="0">
                  <a:pos x="2114" y="879"/>
                </a:cxn>
                <a:cxn ang="0">
                  <a:pos x="2561" y="918"/>
                </a:cxn>
                <a:cxn ang="0">
                  <a:pos x="2521" y="1017"/>
                </a:cxn>
                <a:cxn ang="0">
                  <a:pos x="2445" y="1061"/>
                </a:cxn>
                <a:cxn ang="0">
                  <a:pos x="2228" y="1236"/>
                </a:cxn>
                <a:cxn ang="0">
                  <a:pos x="2386" y="1200"/>
                </a:cxn>
                <a:cxn ang="0">
                  <a:pos x="2416" y="1228"/>
                </a:cxn>
                <a:cxn ang="0">
                  <a:pos x="2395" y="1384"/>
                </a:cxn>
                <a:cxn ang="0">
                  <a:pos x="2637" y="1190"/>
                </a:cxn>
                <a:cxn ang="0">
                  <a:pos x="2595" y="1409"/>
                </a:cxn>
                <a:cxn ang="0">
                  <a:pos x="2715" y="1253"/>
                </a:cxn>
                <a:cxn ang="0">
                  <a:pos x="2682" y="1512"/>
                </a:cxn>
                <a:cxn ang="0">
                  <a:pos x="2627" y="2034"/>
                </a:cxn>
                <a:cxn ang="0">
                  <a:pos x="2639" y="1540"/>
                </a:cxn>
                <a:cxn ang="0">
                  <a:pos x="2454" y="1415"/>
                </a:cxn>
                <a:cxn ang="0">
                  <a:pos x="2289" y="1420"/>
                </a:cxn>
                <a:cxn ang="0">
                  <a:pos x="2199" y="1388"/>
                </a:cxn>
                <a:cxn ang="0">
                  <a:pos x="1998" y="1373"/>
                </a:cxn>
                <a:cxn ang="0">
                  <a:pos x="2011" y="1485"/>
                </a:cxn>
                <a:cxn ang="0">
                  <a:pos x="1943" y="1637"/>
                </a:cxn>
                <a:cxn ang="0">
                  <a:pos x="1912" y="1702"/>
                </a:cxn>
                <a:cxn ang="0">
                  <a:pos x="2312" y="1989"/>
                </a:cxn>
                <a:cxn ang="0">
                  <a:pos x="2004" y="2116"/>
                </a:cxn>
                <a:cxn ang="0">
                  <a:pos x="1441" y="1981"/>
                </a:cxn>
                <a:cxn ang="0">
                  <a:pos x="1454" y="1614"/>
                </a:cxn>
                <a:cxn ang="0">
                  <a:pos x="1487" y="856"/>
                </a:cxn>
                <a:cxn ang="0">
                  <a:pos x="1353" y="901"/>
                </a:cxn>
                <a:cxn ang="0">
                  <a:pos x="1270" y="846"/>
                </a:cxn>
                <a:cxn ang="0">
                  <a:pos x="1213" y="719"/>
                </a:cxn>
                <a:cxn ang="0">
                  <a:pos x="1287" y="1148"/>
                </a:cxn>
                <a:cxn ang="0">
                  <a:pos x="1230" y="1814"/>
                </a:cxn>
                <a:cxn ang="0">
                  <a:pos x="1045" y="2116"/>
                </a:cxn>
                <a:cxn ang="0">
                  <a:pos x="1051" y="2004"/>
                </a:cxn>
                <a:cxn ang="0">
                  <a:pos x="709" y="2053"/>
                </a:cxn>
                <a:cxn ang="0">
                  <a:pos x="1015" y="1021"/>
                </a:cxn>
                <a:cxn ang="0">
                  <a:pos x="709" y="1198"/>
                </a:cxn>
                <a:cxn ang="0">
                  <a:pos x="639" y="1734"/>
                </a:cxn>
                <a:cxn ang="0">
                  <a:pos x="515" y="1664"/>
                </a:cxn>
                <a:cxn ang="0">
                  <a:pos x="431" y="983"/>
                </a:cxn>
                <a:cxn ang="0">
                  <a:pos x="249" y="983"/>
                </a:cxn>
                <a:cxn ang="0">
                  <a:pos x="217" y="768"/>
                </a:cxn>
                <a:cxn ang="0">
                  <a:pos x="0" y="673"/>
                </a:cxn>
              </a:cxnLst>
              <a:rect l="0" t="0" r="r" b="b"/>
              <a:pathLst>
                <a:path w="2720" h="2116">
                  <a:moveTo>
                    <a:pt x="0" y="673"/>
                  </a:moveTo>
                  <a:lnTo>
                    <a:pt x="365" y="681"/>
                  </a:lnTo>
                  <a:lnTo>
                    <a:pt x="574" y="544"/>
                  </a:lnTo>
                  <a:lnTo>
                    <a:pt x="675" y="517"/>
                  </a:lnTo>
                  <a:lnTo>
                    <a:pt x="819" y="396"/>
                  </a:lnTo>
                  <a:lnTo>
                    <a:pt x="798" y="590"/>
                  </a:lnTo>
                  <a:lnTo>
                    <a:pt x="686" y="690"/>
                  </a:lnTo>
                  <a:lnTo>
                    <a:pt x="679" y="736"/>
                  </a:lnTo>
                  <a:lnTo>
                    <a:pt x="1661" y="63"/>
                  </a:lnTo>
                  <a:lnTo>
                    <a:pt x="2363" y="0"/>
                  </a:lnTo>
                  <a:lnTo>
                    <a:pt x="1625" y="434"/>
                  </a:lnTo>
                  <a:lnTo>
                    <a:pt x="1353" y="508"/>
                  </a:lnTo>
                  <a:lnTo>
                    <a:pt x="1274" y="645"/>
                  </a:lnTo>
                  <a:lnTo>
                    <a:pt x="1430" y="757"/>
                  </a:lnTo>
                  <a:lnTo>
                    <a:pt x="1583" y="799"/>
                  </a:lnTo>
                  <a:lnTo>
                    <a:pt x="1622" y="784"/>
                  </a:lnTo>
                  <a:lnTo>
                    <a:pt x="1633" y="744"/>
                  </a:lnTo>
                  <a:lnTo>
                    <a:pt x="1696" y="694"/>
                  </a:lnTo>
                  <a:lnTo>
                    <a:pt x="1686" y="654"/>
                  </a:lnTo>
                  <a:lnTo>
                    <a:pt x="1734" y="574"/>
                  </a:lnTo>
                  <a:lnTo>
                    <a:pt x="1717" y="637"/>
                  </a:lnTo>
                  <a:lnTo>
                    <a:pt x="1737" y="687"/>
                  </a:lnTo>
                  <a:lnTo>
                    <a:pt x="1880" y="719"/>
                  </a:lnTo>
                  <a:lnTo>
                    <a:pt x="2114" y="879"/>
                  </a:lnTo>
                  <a:lnTo>
                    <a:pt x="2504" y="879"/>
                  </a:lnTo>
                  <a:lnTo>
                    <a:pt x="2561" y="918"/>
                  </a:lnTo>
                  <a:lnTo>
                    <a:pt x="2458" y="970"/>
                  </a:lnTo>
                  <a:lnTo>
                    <a:pt x="2521" y="1017"/>
                  </a:lnTo>
                  <a:lnTo>
                    <a:pt x="2587" y="1015"/>
                  </a:lnTo>
                  <a:lnTo>
                    <a:pt x="2445" y="1061"/>
                  </a:lnTo>
                  <a:lnTo>
                    <a:pt x="2333" y="1135"/>
                  </a:lnTo>
                  <a:lnTo>
                    <a:pt x="2228" y="1236"/>
                  </a:lnTo>
                  <a:lnTo>
                    <a:pt x="2279" y="1264"/>
                  </a:lnTo>
                  <a:lnTo>
                    <a:pt x="2386" y="1200"/>
                  </a:lnTo>
                  <a:lnTo>
                    <a:pt x="2542" y="1133"/>
                  </a:lnTo>
                  <a:lnTo>
                    <a:pt x="2416" y="1228"/>
                  </a:lnTo>
                  <a:lnTo>
                    <a:pt x="2342" y="1363"/>
                  </a:lnTo>
                  <a:lnTo>
                    <a:pt x="2395" y="1384"/>
                  </a:lnTo>
                  <a:lnTo>
                    <a:pt x="2485" y="1282"/>
                  </a:lnTo>
                  <a:lnTo>
                    <a:pt x="2637" y="1190"/>
                  </a:lnTo>
                  <a:lnTo>
                    <a:pt x="2553" y="1394"/>
                  </a:lnTo>
                  <a:lnTo>
                    <a:pt x="2595" y="1409"/>
                  </a:lnTo>
                  <a:lnTo>
                    <a:pt x="2646" y="1335"/>
                  </a:lnTo>
                  <a:lnTo>
                    <a:pt x="2715" y="1253"/>
                  </a:lnTo>
                  <a:lnTo>
                    <a:pt x="2720" y="1373"/>
                  </a:lnTo>
                  <a:lnTo>
                    <a:pt x="2682" y="1512"/>
                  </a:lnTo>
                  <a:lnTo>
                    <a:pt x="2709" y="1677"/>
                  </a:lnTo>
                  <a:lnTo>
                    <a:pt x="2627" y="2034"/>
                  </a:lnTo>
                  <a:lnTo>
                    <a:pt x="2608" y="2004"/>
                  </a:lnTo>
                  <a:lnTo>
                    <a:pt x="2639" y="1540"/>
                  </a:lnTo>
                  <a:lnTo>
                    <a:pt x="2528" y="1485"/>
                  </a:lnTo>
                  <a:lnTo>
                    <a:pt x="2454" y="1415"/>
                  </a:lnTo>
                  <a:lnTo>
                    <a:pt x="2363" y="1462"/>
                  </a:lnTo>
                  <a:lnTo>
                    <a:pt x="2289" y="1420"/>
                  </a:lnTo>
                  <a:lnTo>
                    <a:pt x="2281" y="1388"/>
                  </a:lnTo>
                  <a:lnTo>
                    <a:pt x="2199" y="1388"/>
                  </a:lnTo>
                  <a:lnTo>
                    <a:pt x="2127" y="1293"/>
                  </a:lnTo>
                  <a:lnTo>
                    <a:pt x="1998" y="1373"/>
                  </a:lnTo>
                  <a:lnTo>
                    <a:pt x="1867" y="1582"/>
                  </a:lnTo>
                  <a:lnTo>
                    <a:pt x="2011" y="1485"/>
                  </a:lnTo>
                  <a:lnTo>
                    <a:pt x="2121" y="1494"/>
                  </a:lnTo>
                  <a:lnTo>
                    <a:pt x="1943" y="1637"/>
                  </a:lnTo>
                  <a:lnTo>
                    <a:pt x="2293" y="1614"/>
                  </a:lnTo>
                  <a:lnTo>
                    <a:pt x="1912" y="1702"/>
                  </a:lnTo>
                  <a:lnTo>
                    <a:pt x="2066" y="1846"/>
                  </a:lnTo>
                  <a:lnTo>
                    <a:pt x="2312" y="1989"/>
                  </a:lnTo>
                  <a:lnTo>
                    <a:pt x="1918" y="1806"/>
                  </a:lnTo>
                  <a:lnTo>
                    <a:pt x="2004" y="2116"/>
                  </a:lnTo>
                  <a:lnTo>
                    <a:pt x="1487" y="2116"/>
                  </a:lnTo>
                  <a:lnTo>
                    <a:pt x="1441" y="1981"/>
                  </a:lnTo>
                  <a:lnTo>
                    <a:pt x="1460" y="1747"/>
                  </a:lnTo>
                  <a:lnTo>
                    <a:pt x="1454" y="1614"/>
                  </a:lnTo>
                  <a:lnTo>
                    <a:pt x="1528" y="1046"/>
                  </a:lnTo>
                  <a:lnTo>
                    <a:pt x="1487" y="856"/>
                  </a:lnTo>
                  <a:lnTo>
                    <a:pt x="1393" y="928"/>
                  </a:lnTo>
                  <a:lnTo>
                    <a:pt x="1353" y="901"/>
                  </a:lnTo>
                  <a:lnTo>
                    <a:pt x="1312" y="901"/>
                  </a:lnTo>
                  <a:lnTo>
                    <a:pt x="1270" y="846"/>
                  </a:lnTo>
                  <a:lnTo>
                    <a:pt x="1274" y="757"/>
                  </a:lnTo>
                  <a:lnTo>
                    <a:pt x="1213" y="719"/>
                  </a:lnTo>
                  <a:lnTo>
                    <a:pt x="1182" y="974"/>
                  </a:lnTo>
                  <a:lnTo>
                    <a:pt x="1287" y="1148"/>
                  </a:lnTo>
                  <a:lnTo>
                    <a:pt x="1287" y="1614"/>
                  </a:lnTo>
                  <a:lnTo>
                    <a:pt x="1230" y="1814"/>
                  </a:lnTo>
                  <a:lnTo>
                    <a:pt x="1304" y="2112"/>
                  </a:lnTo>
                  <a:lnTo>
                    <a:pt x="1045" y="2116"/>
                  </a:lnTo>
                  <a:lnTo>
                    <a:pt x="941" y="2112"/>
                  </a:lnTo>
                  <a:lnTo>
                    <a:pt x="1051" y="2004"/>
                  </a:lnTo>
                  <a:lnTo>
                    <a:pt x="914" y="1954"/>
                  </a:lnTo>
                  <a:lnTo>
                    <a:pt x="709" y="2053"/>
                  </a:lnTo>
                  <a:lnTo>
                    <a:pt x="1076" y="991"/>
                  </a:lnTo>
                  <a:lnTo>
                    <a:pt x="1015" y="1021"/>
                  </a:lnTo>
                  <a:lnTo>
                    <a:pt x="747" y="1597"/>
                  </a:lnTo>
                  <a:lnTo>
                    <a:pt x="709" y="1198"/>
                  </a:lnTo>
                  <a:lnTo>
                    <a:pt x="663" y="1293"/>
                  </a:lnTo>
                  <a:lnTo>
                    <a:pt x="639" y="1734"/>
                  </a:lnTo>
                  <a:lnTo>
                    <a:pt x="563" y="1909"/>
                  </a:lnTo>
                  <a:lnTo>
                    <a:pt x="515" y="1664"/>
                  </a:lnTo>
                  <a:lnTo>
                    <a:pt x="431" y="1550"/>
                  </a:lnTo>
                  <a:lnTo>
                    <a:pt x="431" y="983"/>
                  </a:lnTo>
                  <a:lnTo>
                    <a:pt x="150" y="1268"/>
                  </a:lnTo>
                  <a:lnTo>
                    <a:pt x="249" y="983"/>
                  </a:lnTo>
                  <a:lnTo>
                    <a:pt x="200" y="837"/>
                  </a:lnTo>
                  <a:lnTo>
                    <a:pt x="217" y="768"/>
                  </a:lnTo>
                  <a:lnTo>
                    <a:pt x="0" y="673"/>
                  </a:lnTo>
                  <a:lnTo>
                    <a:pt x="0" y="6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44" name="Freeform 60"/>
            <p:cNvSpPr>
              <a:spLocks/>
            </p:cNvSpPr>
            <p:nvPr/>
          </p:nvSpPr>
          <p:spPr bwMode="auto">
            <a:xfrm>
              <a:off x="2654" y="2413"/>
              <a:ext cx="197" cy="50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210" y="62"/>
                </a:cxn>
                <a:cxn ang="0">
                  <a:pos x="394" y="76"/>
                </a:cxn>
                <a:cxn ang="0">
                  <a:pos x="0" y="100"/>
                </a:cxn>
                <a:cxn ang="0">
                  <a:pos x="50" y="3"/>
                </a:cxn>
                <a:cxn ang="0">
                  <a:pos x="160" y="0"/>
                </a:cxn>
                <a:cxn ang="0">
                  <a:pos x="160" y="0"/>
                </a:cxn>
              </a:cxnLst>
              <a:rect l="0" t="0" r="r" b="b"/>
              <a:pathLst>
                <a:path w="394" h="100">
                  <a:moveTo>
                    <a:pt x="160" y="0"/>
                  </a:moveTo>
                  <a:lnTo>
                    <a:pt x="210" y="62"/>
                  </a:lnTo>
                  <a:lnTo>
                    <a:pt x="394" y="76"/>
                  </a:lnTo>
                  <a:lnTo>
                    <a:pt x="0" y="100"/>
                  </a:lnTo>
                  <a:lnTo>
                    <a:pt x="50" y="3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45" name="Freeform 61"/>
            <p:cNvSpPr>
              <a:spLocks/>
            </p:cNvSpPr>
            <p:nvPr/>
          </p:nvSpPr>
          <p:spPr bwMode="auto">
            <a:xfrm>
              <a:off x="3500" y="2284"/>
              <a:ext cx="187" cy="349"/>
            </a:xfrm>
            <a:custGeom>
              <a:avLst/>
              <a:gdLst/>
              <a:ahLst/>
              <a:cxnLst>
                <a:cxn ang="0">
                  <a:pos x="373" y="0"/>
                </a:cxn>
                <a:cxn ang="0">
                  <a:pos x="282" y="118"/>
                </a:cxn>
                <a:cxn ang="0">
                  <a:pos x="211" y="395"/>
                </a:cxn>
                <a:cxn ang="0">
                  <a:pos x="0" y="698"/>
                </a:cxn>
                <a:cxn ang="0">
                  <a:pos x="149" y="549"/>
                </a:cxn>
                <a:cxn ang="0">
                  <a:pos x="255" y="390"/>
                </a:cxn>
                <a:cxn ang="0">
                  <a:pos x="316" y="131"/>
                </a:cxn>
                <a:cxn ang="0">
                  <a:pos x="373" y="0"/>
                </a:cxn>
                <a:cxn ang="0">
                  <a:pos x="373" y="0"/>
                </a:cxn>
              </a:cxnLst>
              <a:rect l="0" t="0" r="r" b="b"/>
              <a:pathLst>
                <a:path w="373" h="698">
                  <a:moveTo>
                    <a:pt x="373" y="0"/>
                  </a:moveTo>
                  <a:lnTo>
                    <a:pt x="282" y="118"/>
                  </a:lnTo>
                  <a:lnTo>
                    <a:pt x="211" y="395"/>
                  </a:lnTo>
                  <a:lnTo>
                    <a:pt x="0" y="698"/>
                  </a:lnTo>
                  <a:lnTo>
                    <a:pt x="149" y="549"/>
                  </a:lnTo>
                  <a:lnTo>
                    <a:pt x="255" y="390"/>
                  </a:lnTo>
                  <a:lnTo>
                    <a:pt x="316" y="131"/>
                  </a:lnTo>
                  <a:lnTo>
                    <a:pt x="373" y="0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46" name="Freeform 62"/>
            <p:cNvSpPr>
              <a:spLocks/>
            </p:cNvSpPr>
            <p:nvPr/>
          </p:nvSpPr>
          <p:spPr bwMode="auto">
            <a:xfrm>
              <a:off x="3556" y="2312"/>
              <a:ext cx="362" cy="428"/>
            </a:xfrm>
            <a:custGeom>
              <a:avLst/>
              <a:gdLst/>
              <a:ahLst/>
              <a:cxnLst>
                <a:cxn ang="0">
                  <a:pos x="524" y="145"/>
                </a:cxn>
                <a:cxn ang="0">
                  <a:pos x="268" y="515"/>
                </a:cxn>
                <a:cxn ang="0">
                  <a:pos x="60" y="717"/>
                </a:cxn>
                <a:cxn ang="0">
                  <a:pos x="355" y="494"/>
                </a:cxn>
                <a:cxn ang="0">
                  <a:pos x="0" y="855"/>
                </a:cxn>
                <a:cxn ang="0">
                  <a:pos x="386" y="492"/>
                </a:cxn>
                <a:cxn ang="0">
                  <a:pos x="608" y="272"/>
                </a:cxn>
                <a:cxn ang="0">
                  <a:pos x="722" y="0"/>
                </a:cxn>
                <a:cxn ang="0">
                  <a:pos x="608" y="209"/>
                </a:cxn>
                <a:cxn ang="0">
                  <a:pos x="427" y="414"/>
                </a:cxn>
                <a:cxn ang="0">
                  <a:pos x="538" y="196"/>
                </a:cxn>
                <a:cxn ang="0">
                  <a:pos x="524" y="145"/>
                </a:cxn>
                <a:cxn ang="0">
                  <a:pos x="524" y="145"/>
                </a:cxn>
              </a:cxnLst>
              <a:rect l="0" t="0" r="r" b="b"/>
              <a:pathLst>
                <a:path w="722" h="855">
                  <a:moveTo>
                    <a:pt x="524" y="145"/>
                  </a:moveTo>
                  <a:lnTo>
                    <a:pt x="268" y="515"/>
                  </a:lnTo>
                  <a:lnTo>
                    <a:pt x="60" y="717"/>
                  </a:lnTo>
                  <a:lnTo>
                    <a:pt x="355" y="494"/>
                  </a:lnTo>
                  <a:lnTo>
                    <a:pt x="0" y="855"/>
                  </a:lnTo>
                  <a:lnTo>
                    <a:pt x="386" y="492"/>
                  </a:lnTo>
                  <a:lnTo>
                    <a:pt x="608" y="272"/>
                  </a:lnTo>
                  <a:lnTo>
                    <a:pt x="722" y="0"/>
                  </a:lnTo>
                  <a:lnTo>
                    <a:pt x="608" y="209"/>
                  </a:lnTo>
                  <a:lnTo>
                    <a:pt x="427" y="414"/>
                  </a:lnTo>
                  <a:lnTo>
                    <a:pt x="538" y="196"/>
                  </a:lnTo>
                  <a:lnTo>
                    <a:pt x="524" y="145"/>
                  </a:lnTo>
                  <a:lnTo>
                    <a:pt x="524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47" name="Freeform 63"/>
            <p:cNvSpPr>
              <a:spLocks/>
            </p:cNvSpPr>
            <p:nvPr/>
          </p:nvSpPr>
          <p:spPr bwMode="auto">
            <a:xfrm>
              <a:off x="3352" y="2606"/>
              <a:ext cx="143" cy="5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4" y="0"/>
                </a:cxn>
                <a:cxn ang="0">
                  <a:pos x="192" y="76"/>
                </a:cxn>
                <a:cxn ang="0">
                  <a:pos x="285" y="73"/>
                </a:cxn>
                <a:cxn ang="0">
                  <a:pos x="180" y="103"/>
                </a:cxn>
                <a:cxn ang="0">
                  <a:pos x="120" y="57"/>
                </a:cxn>
                <a:cxn ang="0">
                  <a:pos x="78" y="21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285" h="103">
                  <a:moveTo>
                    <a:pt x="0" y="4"/>
                  </a:moveTo>
                  <a:lnTo>
                    <a:pt x="74" y="0"/>
                  </a:lnTo>
                  <a:lnTo>
                    <a:pt x="192" y="76"/>
                  </a:lnTo>
                  <a:lnTo>
                    <a:pt x="285" y="73"/>
                  </a:lnTo>
                  <a:lnTo>
                    <a:pt x="180" y="103"/>
                  </a:lnTo>
                  <a:lnTo>
                    <a:pt x="120" y="57"/>
                  </a:lnTo>
                  <a:lnTo>
                    <a:pt x="78" y="21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48" name="Freeform 64"/>
            <p:cNvSpPr>
              <a:spLocks/>
            </p:cNvSpPr>
            <p:nvPr/>
          </p:nvSpPr>
          <p:spPr bwMode="auto">
            <a:xfrm>
              <a:off x="3399" y="2721"/>
              <a:ext cx="153" cy="83"/>
            </a:xfrm>
            <a:custGeom>
              <a:avLst/>
              <a:gdLst/>
              <a:ahLst/>
              <a:cxnLst>
                <a:cxn ang="0">
                  <a:pos x="304" y="42"/>
                </a:cxn>
                <a:cxn ang="0">
                  <a:pos x="264" y="84"/>
                </a:cxn>
                <a:cxn ang="0">
                  <a:pos x="84" y="168"/>
                </a:cxn>
                <a:cxn ang="0">
                  <a:pos x="0" y="164"/>
                </a:cxn>
                <a:cxn ang="0">
                  <a:pos x="76" y="151"/>
                </a:cxn>
                <a:cxn ang="0">
                  <a:pos x="245" y="73"/>
                </a:cxn>
                <a:cxn ang="0">
                  <a:pos x="304" y="0"/>
                </a:cxn>
                <a:cxn ang="0">
                  <a:pos x="304" y="42"/>
                </a:cxn>
                <a:cxn ang="0">
                  <a:pos x="304" y="42"/>
                </a:cxn>
              </a:cxnLst>
              <a:rect l="0" t="0" r="r" b="b"/>
              <a:pathLst>
                <a:path w="304" h="168">
                  <a:moveTo>
                    <a:pt x="304" y="42"/>
                  </a:moveTo>
                  <a:lnTo>
                    <a:pt x="264" y="84"/>
                  </a:lnTo>
                  <a:lnTo>
                    <a:pt x="84" y="168"/>
                  </a:lnTo>
                  <a:lnTo>
                    <a:pt x="0" y="164"/>
                  </a:lnTo>
                  <a:lnTo>
                    <a:pt x="76" y="151"/>
                  </a:lnTo>
                  <a:lnTo>
                    <a:pt x="245" y="73"/>
                  </a:lnTo>
                  <a:lnTo>
                    <a:pt x="304" y="0"/>
                  </a:lnTo>
                  <a:lnTo>
                    <a:pt x="304" y="42"/>
                  </a:lnTo>
                  <a:lnTo>
                    <a:pt x="304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49" name="Freeform 65"/>
            <p:cNvSpPr>
              <a:spLocks/>
            </p:cNvSpPr>
            <p:nvPr/>
          </p:nvSpPr>
          <p:spPr bwMode="auto">
            <a:xfrm>
              <a:off x="3509" y="2634"/>
              <a:ext cx="52" cy="47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0" y="33"/>
                </a:cxn>
                <a:cxn ang="0">
                  <a:pos x="5" y="63"/>
                </a:cxn>
                <a:cxn ang="0">
                  <a:pos x="49" y="94"/>
                </a:cxn>
                <a:cxn ang="0">
                  <a:pos x="87" y="78"/>
                </a:cxn>
                <a:cxn ang="0">
                  <a:pos x="104" y="44"/>
                </a:cxn>
                <a:cxn ang="0">
                  <a:pos x="74" y="2"/>
                </a:cxn>
                <a:cxn ang="0">
                  <a:pos x="36" y="0"/>
                </a:cxn>
                <a:cxn ang="0">
                  <a:pos x="36" y="0"/>
                </a:cxn>
              </a:cxnLst>
              <a:rect l="0" t="0" r="r" b="b"/>
              <a:pathLst>
                <a:path w="104" h="94">
                  <a:moveTo>
                    <a:pt x="36" y="0"/>
                  </a:moveTo>
                  <a:lnTo>
                    <a:pt x="0" y="33"/>
                  </a:lnTo>
                  <a:lnTo>
                    <a:pt x="5" y="63"/>
                  </a:lnTo>
                  <a:lnTo>
                    <a:pt x="49" y="94"/>
                  </a:lnTo>
                  <a:lnTo>
                    <a:pt x="87" y="78"/>
                  </a:lnTo>
                  <a:lnTo>
                    <a:pt x="104" y="44"/>
                  </a:lnTo>
                  <a:lnTo>
                    <a:pt x="74" y="2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B2F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50" name="Freeform 66"/>
            <p:cNvSpPr>
              <a:spLocks/>
            </p:cNvSpPr>
            <p:nvPr/>
          </p:nvSpPr>
          <p:spPr bwMode="auto">
            <a:xfrm>
              <a:off x="3543" y="2677"/>
              <a:ext cx="29" cy="58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57" y="36"/>
                </a:cxn>
                <a:cxn ang="0">
                  <a:pos x="53" y="82"/>
                </a:cxn>
                <a:cxn ang="0">
                  <a:pos x="15" y="116"/>
                </a:cxn>
                <a:cxn ang="0">
                  <a:pos x="0" y="15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57" h="116">
                  <a:moveTo>
                    <a:pt x="42" y="0"/>
                  </a:moveTo>
                  <a:lnTo>
                    <a:pt x="57" y="36"/>
                  </a:lnTo>
                  <a:lnTo>
                    <a:pt x="53" y="82"/>
                  </a:lnTo>
                  <a:lnTo>
                    <a:pt x="15" y="116"/>
                  </a:lnTo>
                  <a:lnTo>
                    <a:pt x="0" y="15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B24C1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51" name="Freeform 67"/>
            <p:cNvSpPr>
              <a:spLocks/>
            </p:cNvSpPr>
            <p:nvPr/>
          </p:nvSpPr>
          <p:spPr bwMode="auto">
            <a:xfrm>
              <a:off x="3464" y="2630"/>
              <a:ext cx="109" cy="80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67" y="32"/>
                </a:cxn>
                <a:cxn ang="0">
                  <a:pos x="71" y="45"/>
                </a:cxn>
                <a:cxn ang="0">
                  <a:pos x="86" y="63"/>
                </a:cxn>
                <a:cxn ang="0">
                  <a:pos x="84" y="38"/>
                </a:cxn>
                <a:cxn ang="0">
                  <a:pos x="116" y="9"/>
                </a:cxn>
                <a:cxn ang="0">
                  <a:pos x="160" y="7"/>
                </a:cxn>
                <a:cxn ang="0">
                  <a:pos x="185" y="42"/>
                </a:cxn>
                <a:cxn ang="0">
                  <a:pos x="177" y="70"/>
                </a:cxn>
                <a:cxn ang="0">
                  <a:pos x="141" y="89"/>
                </a:cxn>
                <a:cxn ang="0">
                  <a:pos x="116" y="78"/>
                </a:cxn>
                <a:cxn ang="0">
                  <a:pos x="107" y="95"/>
                </a:cxn>
                <a:cxn ang="0">
                  <a:pos x="150" y="108"/>
                </a:cxn>
                <a:cxn ang="0">
                  <a:pos x="169" y="158"/>
                </a:cxn>
                <a:cxn ang="0">
                  <a:pos x="169" y="112"/>
                </a:cxn>
                <a:cxn ang="0">
                  <a:pos x="206" y="118"/>
                </a:cxn>
                <a:cxn ang="0">
                  <a:pos x="207" y="160"/>
                </a:cxn>
                <a:cxn ang="0">
                  <a:pos x="219" y="114"/>
                </a:cxn>
                <a:cxn ang="0">
                  <a:pos x="196" y="64"/>
                </a:cxn>
                <a:cxn ang="0">
                  <a:pos x="202" y="42"/>
                </a:cxn>
                <a:cxn ang="0">
                  <a:pos x="166" y="0"/>
                </a:cxn>
                <a:cxn ang="0">
                  <a:pos x="112" y="0"/>
                </a:cxn>
                <a:cxn ang="0">
                  <a:pos x="99" y="9"/>
                </a:cxn>
                <a:cxn ang="0">
                  <a:pos x="69" y="0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19" h="160">
                  <a:moveTo>
                    <a:pt x="0" y="28"/>
                  </a:moveTo>
                  <a:lnTo>
                    <a:pt x="67" y="32"/>
                  </a:lnTo>
                  <a:lnTo>
                    <a:pt x="71" y="45"/>
                  </a:lnTo>
                  <a:lnTo>
                    <a:pt x="86" y="63"/>
                  </a:lnTo>
                  <a:lnTo>
                    <a:pt x="84" y="38"/>
                  </a:lnTo>
                  <a:lnTo>
                    <a:pt x="116" y="9"/>
                  </a:lnTo>
                  <a:lnTo>
                    <a:pt x="160" y="7"/>
                  </a:lnTo>
                  <a:lnTo>
                    <a:pt x="185" y="42"/>
                  </a:lnTo>
                  <a:lnTo>
                    <a:pt x="177" y="70"/>
                  </a:lnTo>
                  <a:lnTo>
                    <a:pt x="141" y="89"/>
                  </a:lnTo>
                  <a:lnTo>
                    <a:pt x="116" y="78"/>
                  </a:lnTo>
                  <a:lnTo>
                    <a:pt x="107" y="95"/>
                  </a:lnTo>
                  <a:lnTo>
                    <a:pt x="150" y="108"/>
                  </a:lnTo>
                  <a:lnTo>
                    <a:pt x="169" y="158"/>
                  </a:lnTo>
                  <a:lnTo>
                    <a:pt x="169" y="112"/>
                  </a:lnTo>
                  <a:lnTo>
                    <a:pt x="206" y="118"/>
                  </a:lnTo>
                  <a:lnTo>
                    <a:pt x="207" y="160"/>
                  </a:lnTo>
                  <a:lnTo>
                    <a:pt x="219" y="114"/>
                  </a:lnTo>
                  <a:lnTo>
                    <a:pt x="196" y="64"/>
                  </a:lnTo>
                  <a:lnTo>
                    <a:pt x="202" y="42"/>
                  </a:lnTo>
                  <a:lnTo>
                    <a:pt x="166" y="0"/>
                  </a:lnTo>
                  <a:lnTo>
                    <a:pt x="112" y="0"/>
                  </a:lnTo>
                  <a:lnTo>
                    <a:pt x="99" y="9"/>
                  </a:lnTo>
                  <a:lnTo>
                    <a:pt x="69" y="0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52" name="Freeform 68"/>
            <p:cNvSpPr>
              <a:spLocks/>
            </p:cNvSpPr>
            <p:nvPr/>
          </p:nvSpPr>
          <p:spPr bwMode="auto">
            <a:xfrm>
              <a:off x="3469" y="2716"/>
              <a:ext cx="58" cy="51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14" y="34"/>
                </a:cxn>
                <a:cxn ang="0">
                  <a:pos x="81" y="72"/>
                </a:cxn>
                <a:cxn ang="0">
                  <a:pos x="0" y="103"/>
                </a:cxn>
                <a:cxn ang="0">
                  <a:pos x="74" y="61"/>
                </a:cxn>
                <a:cxn ang="0">
                  <a:pos x="100" y="32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16" h="103">
                  <a:moveTo>
                    <a:pt x="116" y="0"/>
                  </a:moveTo>
                  <a:lnTo>
                    <a:pt x="114" y="34"/>
                  </a:lnTo>
                  <a:lnTo>
                    <a:pt x="81" y="72"/>
                  </a:lnTo>
                  <a:lnTo>
                    <a:pt x="0" y="103"/>
                  </a:lnTo>
                  <a:lnTo>
                    <a:pt x="74" y="61"/>
                  </a:lnTo>
                  <a:lnTo>
                    <a:pt x="100" y="32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53" name="Freeform 69"/>
            <p:cNvSpPr>
              <a:spLocks/>
            </p:cNvSpPr>
            <p:nvPr/>
          </p:nvSpPr>
          <p:spPr bwMode="auto">
            <a:xfrm>
              <a:off x="2513" y="1324"/>
              <a:ext cx="513" cy="558"/>
            </a:xfrm>
            <a:custGeom>
              <a:avLst/>
              <a:gdLst/>
              <a:ahLst/>
              <a:cxnLst>
                <a:cxn ang="0">
                  <a:pos x="894" y="491"/>
                </a:cxn>
                <a:cxn ang="0">
                  <a:pos x="869" y="510"/>
                </a:cxn>
                <a:cxn ang="0">
                  <a:pos x="846" y="546"/>
                </a:cxn>
                <a:cxn ang="0">
                  <a:pos x="576" y="711"/>
                </a:cxn>
                <a:cxn ang="0">
                  <a:pos x="515" y="719"/>
                </a:cxn>
                <a:cxn ang="0">
                  <a:pos x="399" y="956"/>
                </a:cxn>
                <a:cxn ang="0">
                  <a:pos x="352" y="1057"/>
                </a:cxn>
                <a:cxn ang="0">
                  <a:pos x="215" y="856"/>
                </a:cxn>
                <a:cxn ang="0">
                  <a:pos x="0" y="751"/>
                </a:cxn>
                <a:cxn ang="0">
                  <a:pos x="173" y="873"/>
                </a:cxn>
                <a:cxn ang="0">
                  <a:pos x="215" y="888"/>
                </a:cxn>
                <a:cxn ang="0">
                  <a:pos x="380" y="1116"/>
                </a:cxn>
                <a:cxn ang="0">
                  <a:pos x="403" y="1004"/>
                </a:cxn>
                <a:cxn ang="0">
                  <a:pos x="523" y="840"/>
                </a:cxn>
                <a:cxn ang="0">
                  <a:pos x="523" y="755"/>
                </a:cxn>
                <a:cxn ang="0">
                  <a:pos x="620" y="711"/>
                </a:cxn>
                <a:cxn ang="0">
                  <a:pos x="854" y="563"/>
                </a:cxn>
                <a:cxn ang="0">
                  <a:pos x="861" y="599"/>
                </a:cxn>
                <a:cxn ang="0">
                  <a:pos x="898" y="563"/>
                </a:cxn>
                <a:cxn ang="0">
                  <a:pos x="922" y="732"/>
                </a:cxn>
                <a:cxn ang="0">
                  <a:pos x="945" y="607"/>
                </a:cxn>
                <a:cxn ang="0">
                  <a:pos x="1027" y="639"/>
                </a:cxn>
                <a:cxn ang="0">
                  <a:pos x="937" y="582"/>
                </a:cxn>
                <a:cxn ang="0">
                  <a:pos x="871" y="403"/>
                </a:cxn>
                <a:cxn ang="0">
                  <a:pos x="863" y="148"/>
                </a:cxn>
                <a:cxn ang="0">
                  <a:pos x="837" y="147"/>
                </a:cxn>
                <a:cxn ang="0">
                  <a:pos x="841" y="42"/>
                </a:cxn>
                <a:cxn ang="0">
                  <a:pos x="854" y="25"/>
                </a:cxn>
                <a:cxn ang="0">
                  <a:pos x="841" y="0"/>
                </a:cxn>
                <a:cxn ang="0">
                  <a:pos x="827" y="29"/>
                </a:cxn>
                <a:cxn ang="0">
                  <a:pos x="833" y="84"/>
                </a:cxn>
                <a:cxn ang="0">
                  <a:pos x="825" y="145"/>
                </a:cxn>
                <a:cxn ang="0">
                  <a:pos x="841" y="166"/>
                </a:cxn>
                <a:cxn ang="0">
                  <a:pos x="858" y="169"/>
                </a:cxn>
                <a:cxn ang="0">
                  <a:pos x="850" y="301"/>
                </a:cxn>
                <a:cxn ang="0">
                  <a:pos x="861" y="397"/>
                </a:cxn>
                <a:cxn ang="0">
                  <a:pos x="894" y="491"/>
                </a:cxn>
                <a:cxn ang="0">
                  <a:pos x="894" y="491"/>
                </a:cxn>
              </a:cxnLst>
              <a:rect l="0" t="0" r="r" b="b"/>
              <a:pathLst>
                <a:path w="1027" h="1116">
                  <a:moveTo>
                    <a:pt x="894" y="491"/>
                  </a:moveTo>
                  <a:lnTo>
                    <a:pt x="869" y="510"/>
                  </a:lnTo>
                  <a:lnTo>
                    <a:pt x="846" y="546"/>
                  </a:lnTo>
                  <a:lnTo>
                    <a:pt x="576" y="711"/>
                  </a:lnTo>
                  <a:lnTo>
                    <a:pt x="515" y="719"/>
                  </a:lnTo>
                  <a:lnTo>
                    <a:pt x="399" y="956"/>
                  </a:lnTo>
                  <a:lnTo>
                    <a:pt x="352" y="1057"/>
                  </a:lnTo>
                  <a:lnTo>
                    <a:pt x="215" y="856"/>
                  </a:lnTo>
                  <a:lnTo>
                    <a:pt x="0" y="751"/>
                  </a:lnTo>
                  <a:lnTo>
                    <a:pt x="173" y="873"/>
                  </a:lnTo>
                  <a:lnTo>
                    <a:pt x="215" y="888"/>
                  </a:lnTo>
                  <a:lnTo>
                    <a:pt x="380" y="1116"/>
                  </a:lnTo>
                  <a:lnTo>
                    <a:pt x="403" y="1004"/>
                  </a:lnTo>
                  <a:lnTo>
                    <a:pt x="523" y="840"/>
                  </a:lnTo>
                  <a:lnTo>
                    <a:pt x="523" y="755"/>
                  </a:lnTo>
                  <a:lnTo>
                    <a:pt x="620" y="711"/>
                  </a:lnTo>
                  <a:lnTo>
                    <a:pt x="854" y="563"/>
                  </a:lnTo>
                  <a:lnTo>
                    <a:pt x="861" y="599"/>
                  </a:lnTo>
                  <a:lnTo>
                    <a:pt x="898" y="563"/>
                  </a:lnTo>
                  <a:lnTo>
                    <a:pt x="922" y="732"/>
                  </a:lnTo>
                  <a:lnTo>
                    <a:pt x="945" y="607"/>
                  </a:lnTo>
                  <a:lnTo>
                    <a:pt x="1027" y="639"/>
                  </a:lnTo>
                  <a:lnTo>
                    <a:pt x="937" y="582"/>
                  </a:lnTo>
                  <a:lnTo>
                    <a:pt x="871" y="403"/>
                  </a:lnTo>
                  <a:lnTo>
                    <a:pt x="863" y="148"/>
                  </a:lnTo>
                  <a:lnTo>
                    <a:pt x="837" y="147"/>
                  </a:lnTo>
                  <a:lnTo>
                    <a:pt x="841" y="42"/>
                  </a:lnTo>
                  <a:lnTo>
                    <a:pt x="854" y="25"/>
                  </a:lnTo>
                  <a:lnTo>
                    <a:pt x="841" y="0"/>
                  </a:lnTo>
                  <a:lnTo>
                    <a:pt x="827" y="29"/>
                  </a:lnTo>
                  <a:lnTo>
                    <a:pt x="833" y="84"/>
                  </a:lnTo>
                  <a:lnTo>
                    <a:pt x="825" y="145"/>
                  </a:lnTo>
                  <a:lnTo>
                    <a:pt x="841" y="166"/>
                  </a:lnTo>
                  <a:lnTo>
                    <a:pt x="858" y="169"/>
                  </a:lnTo>
                  <a:lnTo>
                    <a:pt x="850" y="301"/>
                  </a:lnTo>
                  <a:lnTo>
                    <a:pt x="861" y="397"/>
                  </a:lnTo>
                  <a:lnTo>
                    <a:pt x="894" y="491"/>
                  </a:lnTo>
                  <a:lnTo>
                    <a:pt x="894" y="4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54" name="Freeform 70"/>
            <p:cNvSpPr>
              <a:spLocks/>
            </p:cNvSpPr>
            <p:nvPr/>
          </p:nvSpPr>
          <p:spPr bwMode="auto">
            <a:xfrm>
              <a:off x="2982" y="1526"/>
              <a:ext cx="139" cy="6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46" y="31"/>
                </a:cxn>
                <a:cxn ang="0">
                  <a:pos x="118" y="78"/>
                </a:cxn>
                <a:cxn ang="0">
                  <a:pos x="200" y="103"/>
                </a:cxn>
                <a:cxn ang="0">
                  <a:pos x="249" y="99"/>
                </a:cxn>
                <a:cxn ang="0">
                  <a:pos x="265" y="91"/>
                </a:cxn>
                <a:cxn ang="0">
                  <a:pos x="278" y="105"/>
                </a:cxn>
                <a:cxn ang="0">
                  <a:pos x="248" y="126"/>
                </a:cxn>
                <a:cxn ang="0">
                  <a:pos x="242" y="112"/>
                </a:cxn>
                <a:cxn ang="0">
                  <a:pos x="200" y="116"/>
                </a:cxn>
                <a:cxn ang="0">
                  <a:pos x="156" y="99"/>
                </a:cxn>
                <a:cxn ang="0">
                  <a:pos x="88" y="80"/>
                </a:cxn>
                <a:cxn ang="0">
                  <a:pos x="31" y="32"/>
                </a:cxn>
                <a:cxn ang="0">
                  <a:pos x="0" y="32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78" h="126">
                  <a:moveTo>
                    <a:pt x="19" y="0"/>
                  </a:moveTo>
                  <a:lnTo>
                    <a:pt x="46" y="31"/>
                  </a:lnTo>
                  <a:lnTo>
                    <a:pt x="118" y="78"/>
                  </a:lnTo>
                  <a:lnTo>
                    <a:pt x="200" y="103"/>
                  </a:lnTo>
                  <a:lnTo>
                    <a:pt x="249" y="99"/>
                  </a:lnTo>
                  <a:lnTo>
                    <a:pt x="265" y="91"/>
                  </a:lnTo>
                  <a:lnTo>
                    <a:pt x="278" y="105"/>
                  </a:lnTo>
                  <a:lnTo>
                    <a:pt x="248" y="126"/>
                  </a:lnTo>
                  <a:lnTo>
                    <a:pt x="242" y="112"/>
                  </a:lnTo>
                  <a:lnTo>
                    <a:pt x="200" y="116"/>
                  </a:lnTo>
                  <a:lnTo>
                    <a:pt x="156" y="99"/>
                  </a:lnTo>
                  <a:lnTo>
                    <a:pt x="88" y="80"/>
                  </a:lnTo>
                  <a:lnTo>
                    <a:pt x="31" y="32"/>
                  </a:lnTo>
                  <a:lnTo>
                    <a:pt x="0" y="32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55" name="Freeform 71"/>
            <p:cNvSpPr>
              <a:spLocks/>
            </p:cNvSpPr>
            <p:nvPr/>
          </p:nvSpPr>
          <p:spPr bwMode="auto">
            <a:xfrm>
              <a:off x="3183" y="1528"/>
              <a:ext cx="289" cy="155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16" y="17"/>
                </a:cxn>
                <a:cxn ang="0">
                  <a:pos x="149" y="104"/>
                </a:cxn>
                <a:cxn ang="0">
                  <a:pos x="578" y="285"/>
                </a:cxn>
                <a:cxn ang="0">
                  <a:pos x="478" y="310"/>
                </a:cxn>
                <a:cxn ang="0">
                  <a:pos x="483" y="272"/>
                </a:cxn>
                <a:cxn ang="0">
                  <a:pos x="103" y="175"/>
                </a:cxn>
                <a:cxn ang="0">
                  <a:pos x="113" y="84"/>
                </a:cxn>
                <a:cxn ang="0">
                  <a:pos x="84" y="40"/>
                </a:cxn>
                <a:cxn ang="0">
                  <a:pos x="0" y="106"/>
                </a:cxn>
                <a:cxn ang="0">
                  <a:pos x="59" y="0"/>
                </a:cxn>
                <a:cxn ang="0">
                  <a:pos x="59" y="0"/>
                </a:cxn>
              </a:cxnLst>
              <a:rect l="0" t="0" r="r" b="b"/>
              <a:pathLst>
                <a:path w="578" h="310">
                  <a:moveTo>
                    <a:pt x="59" y="0"/>
                  </a:moveTo>
                  <a:lnTo>
                    <a:pt x="116" y="17"/>
                  </a:lnTo>
                  <a:lnTo>
                    <a:pt x="149" y="104"/>
                  </a:lnTo>
                  <a:lnTo>
                    <a:pt x="578" y="285"/>
                  </a:lnTo>
                  <a:lnTo>
                    <a:pt x="478" y="310"/>
                  </a:lnTo>
                  <a:lnTo>
                    <a:pt x="483" y="272"/>
                  </a:lnTo>
                  <a:lnTo>
                    <a:pt x="103" y="175"/>
                  </a:lnTo>
                  <a:lnTo>
                    <a:pt x="113" y="84"/>
                  </a:lnTo>
                  <a:lnTo>
                    <a:pt x="84" y="40"/>
                  </a:lnTo>
                  <a:lnTo>
                    <a:pt x="0" y="106"/>
                  </a:lnTo>
                  <a:lnTo>
                    <a:pt x="59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56" name="Freeform 72"/>
            <p:cNvSpPr>
              <a:spLocks/>
            </p:cNvSpPr>
            <p:nvPr/>
          </p:nvSpPr>
          <p:spPr bwMode="auto">
            <a:xfrm>
              <a:off x="3466" y="1687"/>
              <a:ext cx="476" cy="472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61" y="54"/>
                </a:cxn>
                <a:cxn ang="0">
                  <a:pos x="0" y="46"/>
                </a:cxn>
                <a:cxn ang="0">
                  <a:pos x="11" y="198"/>
                </a:cxn>
                <a:cxn ang="0">
                  <a:pos x="76" y="158"/>
                </a:cxn>
                <a:cxn ang="0">
                  <a:pos x="183" y="202"/>
                </a:cxn>
                <a:cxn ang="0">
                  <a:pos x="422" y="392"/>
                </a:cxn>
                <a:cxn ang="0">
                  <a:pos x="418" y="500"/>
                </a:cxn>
                <a:cxn ang="0">
                  <a:pos x="314" y="515"/>
                </a:cxn>
                <a:cxn ang="0">
                  <a:pos x="291" y="584"/>
                </a:cxn>
                <a:cxn ang="0">
                  <a:pos x="226" y="671"/>
                </a:cxn>
                <a:cxn ang="0">
                  <a:pos x="150" y="747"/>
                </a:cxn>
                <a:cxn ang="0">
                  <a:pos x="338" y="641"/>
                </a:cxn>
                <a:cxn ang="0">
                  <a:pos x="475" y="534"/>
                </a:cxn>
                <a:cxn ang="0">
                  <a:pos x="584" y="668"/>
                </a:cxn>
                <a:cxn ang="0">
                  <a:pos x="544" y="829"/>
                </a:cxn>
                <a:cxn ang="0">
                  <a:pos x="644" y="671"/>
                </a:cxn>
                <a:cxn ang="0">
                  <a:pos x="709" y="707"/>
                </a:cxn>
                <a:cxn ang="0">
                  <a:pos x="648" y="804"/>
                </a:cxn>
                <a:cxn ang="0">
                  <a:pos x="768" y="776"/>
                </a:cxn>
                <a:cxn ang="0">
                  <a:pos x="876" y="852"/>
                </a:cxn>
                <a:cxn ang="0">
                  <a:pos x="848" y="934"/>
                </a:cxn>
                <a:cxn ang="0">
                  <a:pos x="918" y="884"/>
                </a:cxn>
                <a:cxn ang="0">
                  <a:pos x="952" y="945"/>
                </a:cxn>
                <a:cxn ang="0">
                  <a:pos x="945" y="854"/>
                </a:cxn>
                <a:cxn ang="0">
                  <a:pos x="833" y="797"/>
                </a:cxn>
                <a:cxn ang="0">
                  <a:pos x="660" y="612"/>
                </a:cxn>
                <a:cxn ang="0">
                  <a:pos x="568" y="603"/>
                </a:cxn>
                <a:cxn ang="0">
                  <a:pos x="498" y="432"/>
                </a:cxn>
                <a:cxn ang="0">
                  <a:pos x="49" y="0"/>
                </a:cxn>
                <a:cxn ang="0">
                  <a:pos x="49" y="0"/>
                </a:cxn>
              </a:cxnLst>
              <a:rect l="0" t="0" r="r" b="b"/>
              <a:pathLst>
                <a:path w="952" h="945">
                  <a:moveTo>
                    <a:pt x="49" y="0"/>
                  </a:moveTo>
                  <a:lnTo>
                    <a:pt x="61" y="54"/>
                  </a:lnTo>
                  <a:lnTo>
                    <a:pt x="0" y="46"/>
                  </a:lnTo>
                  <a:lnTo>
                    <a:pt x="11" y="198"/>
                  </a:lnTo>
                  <a:lnTo>
                    <a:pt x="76" y="158"/>
                  </a:lnTo>
                  <a:lnTo>
                    <a:pt x="183" y="202"/>
                  </a:lnTo>
                  <a:lnTo>
                    <a:pt x="422" y="392"/>
                  </a:lnTo>
                  <a:lnTo>
                    <a:pt x="418" y="500"/>
                  </a:lnTo>
                  <a:lnTo>
                    <a:pt x="314" y="515"/>
                  </a:lnTo>
                  <a:lnTo>
                    <a:pt x="291" y="584"/>
                  </a:lnTo>
                  <a:lnTo>
                    <a:pt x="226" y="671"/>
                  </a:lnTo>
                  <a:lnTo>
                    <a:pt x="150" y="747"/>
                  </a:lnTo>
                  <a:lnTo>
                    <a:pt x="338" y="641"/>
                  </a:lnTo>
                  <a:lnTo>
                    <a:pt x="475" y="534"/>
                  </a:lnTo>
                  <a:lnTo>
                    <a:pt x="584" y="668"/>
                  </a:lnTo>
                  <a:lnTo>
                    <a:pt x="544" y="829"/>
                  </a:lnTo>
                  <a:lnTo>
                    <a:pt x="644" y="671"/>
                  </a:lnTo>
                  <a:lnTo>
                    <a:pt x="709" y="707"/>
                  </a:lnTo>
                  <a:lnTo>
                    <a:pt x="648" y="804"/>
                  </a:lnTo>
                  <a:lnTo>
                    <a:pt x="768" y="776"/>
                  </a:lnTo>
                  <a:lnTo>
                    <a:pt x="876" y="852"/>
                  </a:lnTo>
                  <a:lnTo>
                    <a:pt x="848" y="934"/>
                  </a:lnTo>
                  <a:lnTo>
                    <a:pt x="918" y="884"/>
                  </a:lnTo>
                  <a:lnTo>
                    <a:pt x="952" y="945"/>
                  </a:lnTo>
                  <a:lnTo>
                    <a:pt x="945" y="854"/>
                  </a:lnTo>
                  <a:lnTo>
                    <a:pt x="833" y="797"/>
                  </a:lnTo>
                  <a:lnTo>
                    <a:pt x="660" y="612"/>
                  </a:lnTo>
                  <a:lnTo>
                    <a:pt x="568" y="603"/>
                  </a:lnTo>
                  <a:lnTo>
                    <a:pt x="498" y="432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57" name="Freeform 73"/>
            <p:cNvSpPr>
              <a:spLocks/>
            </p:cNvSpPr>
            <p:nvPr/>
          </p:nvSpPr>
          <p:spPr bwMode="auto">
            <a:xfrm>
              <a:off x="2925" y="1940"/>
              <a:ext cx="49" cy="233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65" y="104"/>
                </a:cxn>
                <a:cxn ang="0">
                  <a:pos x="97" y="148"/>
                </a:cxn>
                <a:cxn ang="0">
                  <a:pos x="69" y="160"/>
                </a:cxn>
                <a:cxn ang="0">
                  <a:pos x="25" y="361"/>
                </a:cxn>
                <a:cxn ang="0">
                  <a:pos x="25" y="466"/>
                </a:cxn>
                <a:cxn ang="0">
                  <a:pos x="0" y="365"/>
                </a:cxn>
                <a:cxn ang="0">
                  <a:pos x="69" y="0"/>
                </a:cxn>
                <a:cxn ang="0">
                  <a:pos x="69" y="0"/>
                </a:cxn>
              </a:cxnLst>
              <a:rect l="0" t="0" r="r" b="b"/>
              <a:pathLst>
                <a:path w="97" h="466">
                  <a:moveTo>
                    <a:pt x="69" y="0"/>
                  </a:moveTo>
                  <a:lnTo>
                    <a:pt x="65" y="104"/>
                  </a:lnTo>
                  <a:lnTo>
                    <a:pt x="97" y="148"/>
                  </a:lnTo>
                  <a:lnTo>
                    <a:pt x="69" y="160"/>
                  </a:lnTo>
                  <a:lnTo>
                    <a:pt x="25" y="361"/>
                  </a:lnTo>
                  <a:lnTo>
                    <a:pt x="25" y="466"/>
                  </a:lnTo>
                  <a:lnTo>
                    <a:pt x="0" y="365"/>
                  </a:lnTo>
                  <a:lnTo>
                    <a:pt x="69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58" name="Freeform 74"/>
            <p:cNvSpPr>
              <a:spLocks/>
            </p:cNvSpPr>
            <p:nvPr/>
          </p:nvSpPr>
          <p:spPr bwMode="auto">
            <a:xfrm>
              <a:off x="3089" y="1988"/>
              <a:ext cx="182" cy="1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5" y="32"/>
                </a:cxn>
                <a:cxn ang="0">
                  <a:pos x="341" y="21"/>
                </a:cxn>
                <a:cxn ang="0">
                  <a:pos x="365" y="141"/>
                </a:cxn>
                <a:cxn ang="0">
                  <a:pos x="257" y="173"/>
                </a:cxn>
                <a:cxn ang="0">
                  <a:pos x="228" y="291"/>
                </a:cxn>
                <a:cxn ang="0">
                  <a:pos x="204" y="173"/>
                </a:cxn>
                <a:cxn ang="0">
                  <a:pos x="15" y="137"/>
                </a:cxn>
                <a:cxn ang="0">
                  <a:pos x="318" y="122"/>
                </a:cxn>
                <a:cxn ang="0">
                  <a:pos x="240" y="61"/>
                </a:cxn>
                <a:cxn ang="0">
                  <a:pos x="164" y="7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65" h="291">
                  <a:moveTo>
                    <a:pt x="0" y="0"/>
                  </a:moveTo>
                  <a:lnTo>
                    <a:pt x="185" y="32"/>
                  </a:lnTo>
                  <a:lnTo>
                    <a:pt x="341" y="21"/>
                  </a:lnTo>
                  <a:lnTo>
                    <a:pt x="365" y="141"/>
                  </a:lnTo>
                  <a:lnTo>
                    <a:pt x="257" y="173"/>
                  </a:lnTo>
                  <a:lnTo>
                    <a:pt x="228" y="291"/>
                  </a:lnTo>
                  <a:lnTo>
                    <a:pt x="204" y="173"/>
                  </a:lnTo>
                  <a:lnTo>
                    <a:pt x="15" y="137"/>
                  </a:lnTo>
                  <a:lnTo>
                    <a:pt x="318" y="122"/>
                  </a:lnTo>
                  <a:lnTo>
                    <a:pt x="240" y="61"/>
                  </a:lnTo>
                  <a:lnTo>
                    <a:pt x="164" y="7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59" name="Freeform 75"/>
            <p:cNvSpPr>
              <a:spLocks/>
            </p:cNvSpPr>
            <p:nvPr/>
          </p:nvSpPr>
          <p:spPr bwMode="auto">
            <a:xfrm>
              <a:off x="2198" y="1517"/>
              <a:ext cx="215" cy="429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30" y="15"/>
                </a:cxn>
                <a:cxn ang="0">
                  <a:pos x="0" y="80"/>
                </a:cxn>
                <a:cxn ang="0">
                  <a:pos x="87" y="198"/>
                </a:cxn>
                <a:cxn ang="0">
                  <a:pos x="200" y="441"/>
                </a:cxn>
                <a:cxn ang="0">
                  <a:pos x="344" y="603"/>
                </a:cxn>
                <a:cxn ang="0">
                  <a:pos x="430" y="859"/>
                </a:cxn>
                <a:cxn ang="0">
                  <a:pos x="365" y="578"/>
                </a:cxn>
                <a:cxn ang="0">
                  <a:pos x="253" y="433"/>
                </a:cxn>
                <a:cxn ang="0">
                  <a:pos x="103" y="198"/>
                </a:cxn>
                <a:cxn ang="0">
                  <a:pos x="59" y="36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430" h="859">
                  <a:moveTo>
                    <a:pt x="91" y="0"/>
                  </a:moveTo>
                  <a:lnTo>
                    <a:pt x="30" y="15"/>
                  </a:lnTo>
                  <a:lnTo>
                    <a:pt x="0" y="80"/>
                  </a:lnTo>
                  <a:lnTo>
                    <a:pt x="87" y="198"/>
                  </a:lnTo>
                  <a:lnTo>
                    <a:pt x="200" y="441"/>
                  </a:lnTo>
                  <a:lnTo>
                    <a:pt x="344" y="603"/>
                  </a:lnTo>
                  <a:lnTo>
                    <a:pt x="430" y="859"/>
                  </a:lnTo>
                  <a:lnTo>
                    <a:pt x="365" y="578"/>
                  </a:lnTo>
                  <a:lnTo>
                    <a:pt x="253" y="433"/>
                  </a:lnTo>
                  <a:lnTo>
                    <a:pt x="103" y="198"/>
                  </a:lnTo>
                  <a:lnTo>
                    <a:pt x="59" y="36"/>
                  </a:lnTo>
                  <a:lnTo>
                    <a:pt x="91" y="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60" name="Freeform 76"/>
            <p:cNvSpPr>
              <a:spLocks/>
            </p:cNvSpPr>
            <p:nvPr/>
          </p:nvSpPr>
          <p:spPr bwMode="auto">
            <a:xfrm>
              <a:off x="2404" y="2287"/>
              <a:ext cx="242" cy="206"/>
            </a:xfrm>
            <a:custGeom>
              <a:avLst/>
              <a:gdLst/>
              <a:ahLst/>
              <a:cxnLst>
                <a:cxn ang="0">
                  <a:pos x="0" y="410"/>
                </a:cxn>
                <a:cxn ang="0">
                  <a:pos x="482" y="57"/>
                </a:cxn>
                <a:cxn ang="0">
                  <a:pos x="363" y="0"/>
                </a:cxn>
                <a:cxn ang="0">
                  <a:pos x="406" y="72"/>
                </a:cxn>
                <a:cxn ang="0">
                  <a:pos x="355" y="108"/>
                </a:cxn>
                <a:cxn ang="0">
                  <a:pos x="258" y="79"/>
                </a:cxn>
                <a:cxn ang="0">
                  <a:pos x="197" y="152"/>
                </a:cxn>
                <a:cxn ang="0">
                  <a:pos x="157" y="180"/>
                </a:cxn>
                <a:cxn ang="0">
                  <a:pos x="93" y="159"/>
                </a:cxn>
                <a:cxn ang="0">
                  <a:pos x="146" y="220"/>
                </a:cxn>
                <a:cxn ang="0">
                  <a:pos x="104" y="292"/>
                </a:cxn>
                <a:cxn ang="0">
                  <a:pos x="0" y="410"/>
                </a:cxn>
                <a:cxn ang="0">
                  <a:pos x="0" y="410"/>
                </a:cxn>
              </a:cxnLst>
              <a:rect l="0" t="0" r="r" b="b"/>
              <a:pathLst>
                <a:path w="482" h="410">
                  <a:moveTo>
                    <a:pt x="0" y="410"/>
                  </a:moveTo>
                  <a:lnTo>
                    <a:pt x="482" y="57"/>
                  </a:lnTo>
                  <a:lnTo>
                    <a:pt x="363" y="0"/>
                  </a:lnTo>
                  <a:lnTo>
                    <a:pt x="406" y="72"/>
                  </a:lnTo>
                  <a:lnTo>
                    <a:pt x="355" y="108"/>
                  </a:lnTo>
                  <a:lnTo>
                    <a:pt x="258" y="79"/>
                  </a:lnTo>
                  <a:lnTo>
                    <a:pt x="197" y="152"/>
                  </a:lnTo>
                  <a:lnTo>
                    <a:pt x="157" y="180"/>
                  </a:lnTo>
                  <a:lnTo>
                    <a:pt x="93" y="159"/>
                  </a:lnTo>
                  <a:lnTo>
                    <a:pt x="146" y="220"/>
                  </a:lnTo>
                  <a:lnTo>
                    <a:pt x="104" y="292"/>
                  </a:lnTo>
                  <a:lnTo>
                    <a:pt x="0" y="410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61" name="Freeform 77"/>
            <p:cNvSpPr>
              <a:spLocks/>
            </p:cNvSpPr>
            <p:nvPr/>
          </p:nvSpPr>
          <p:spPr bwMode="auto">
            <a:xfrm>
              <a:off x="2476" y="2086"/>
              <a:ext cx="121" cy="111"/>
            </a:xfrm>
            <a:custGeom>
              <a:avLst/>
              <a:gdLst/>
              <a:ahLst/>
              <a:cxnLst>
                <a:cxn ang="0">
                  <a:pos x="241" y="222"/>
                </a:cxn>
                <a:cxn ang="0">
                  <a:pos x="68" y="11"/>
                </a:cxn>
                <a:cxn ang="0">
                  <a:pos x="27" y="0"/>
                </a:cxn>
                <a:cxn ang="0">
                  <a:pos x="0" y="28"/>
                </a:cxn>
                <a:cxn ang="0">
                  <a:pos x="11" y="61"/>
                </a:cxn>
                <a:cxn ang="0">
                  <a:pos x="131" y="209"/>
                </a:cxn>
                <a:cxn ang="0">
                  <a:pos x="163" y="209"/>
                </a:cxn>
                <a:cxn ang="0">
                  <a:pos x="32" y="42"/>
                </a:cxn>
                <a:cxn ang="0">
                  <a:pos x="38" y="21"/>
                </a:cxn>
                <a:cxn ang="0">
                  <a:pos x="65" y="24"/>
                </a:cxn>
                <a:cxn ang="0">
                  <a:pos x="224" y="216"/>
                </a:cxn>
                <a:cxn ang="0">
                  <a:pos x="241" y="222"/>
                </a:cxn>
                <a:cxn ang="0">
                  <a:pos x="241" y="222"/>
                </a:cxn>
              </a:cxnLst>
              <a:rect l="0" t="0" r="r" b="b"/>
              <a:pathLst>
                <a:path w="241" h="222">
                  <a:moveTo>
                    <a:pt x="241" y="222"/>
                  </a:moveTo>
                  <a:lnTo>
                    <a:pt x="68" y="11"/>
                  </a:lnTo>
                  <a:lnTo>
                    <a:pt x="27" y="0"/>
                  </a:lnTo>
                  <a:lnTo>
                    <a:pt x="0" y="28"/>
                  </a:lnTo>
                  <a:lnTo>
                    <a:pt x="11" y="61"/>
                  </a:lnTo>
                  <a:lnTo>
                    <a:pt x="131" y="209"/>
                  </a:lnTo>
                  <a:lnTo>
                    <a:pt x="163" y="209"/>
                  </a:lnTo>
                  <a:lnTo>
                    <a:pt x="32" y="42"/>
                  </a:lnTo>
                  <a:lnTo>
                    <a:pt x="38" y="21"/>
                  </a:lnTo>
                  <a:lnTo>
                    <a:pt x="65" y="24"/>
                  </a:lnTo>
                  <a:lnTo>
                    <a:pt x="224" y="216"/>
                  </a:lnTo>
                  <a:lnTo>
                    <a:pt x="241" y="222"/>
                  </a:lnTo>
                  <a:lnTo>
                    <a:pt x="241" y="2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62" name="Freeform 78"/>
            <p:cNvSpPr>
              <a:spLocks/>
            </p:cNvSpPr>
            <p:nvPr/>
          </p:nvSpPr>
          <p:spPr bwMode="auto">
            <a:xfrm>
              <a:off x="3100" y="1543"/>
              <a:ext cx="94" cy="84"/>
            </a:xfrm>
            <a:custGeom>
              <a:avLst/>
              <a:gdLst/>
              <a:ahLst/>
              <a:cxnLst>
                <a:cxn ang="0">
                  <a:pos x="99" y="50"/>
                </a:cxn>
                <a:cxn ang="0">
                  <a:pos x="160" y="29"/>
                </a:cxn>
                <a:cxn ang="0">
                  <a:pos x="188" y="0"/>
                </a:cxn>
                <a:cxn ang="0">
                  <a:pos x="148" y="76"/>
                </a:cxn>
                <a:cxn ang="0">
                  <a:pos x="105" y="114"/>
                </a:cxn>
                <a:cxn ang="0">
                  <a:pos x="0" y="168"/>
                </a:cxn>
                <a:cxn ang="0">
                  <a:pos x="86" y="107"/>
                </a:cxn>
                <a:cxn ang="0">
                  <a:pos x="139" y="50"/>
                </a:cxn>
                <a:cxn ang="0">
                  <a:pos x="99" y="50"/>
                </a:cxn>
                <a:cxn ang="0">
                  <a:pos x="99" y="50"/>
                </a:cxn>
              </a:cxnLst>
              <a:rect l="0" t="0" r="r" b="b"/>
              <a:pathLst>
                <a:path w="188" h="168">
                  <a:moveTo>
                    <a:pt x="99" y="50"/>
                  </a:moveTo>
                  <a:lnTo>
                    <a:pt x="160" y="29"/>
                  </a:lnTo>
                  <a:lnTo>
                    <a:pt x="188" y="0"/>
                  </a:lnTo>
                  <a:lnTo>
                    <a:pt x="148" y="76"/>
                  </a:lnTo>
                  <a:lnTo>
                    <a:pt x="105" y="114"/>
                  </a:lnTo>
                  <a:lnTo>
                    <a:pt x="0" y="168"/>
                  </a:lnTo>
                  <a:lnTo>
                    <a:pt x="86" y="107"/>
                  </a:lnTo>
                  <a:lnTo>
                    <a:pt x="139" y="50"/>
                  </a:lnTo>
                  <a:lnTo>
                    <a:pt x="99" y="50"/>
                  </a:lnTo>
                  <a:lnTo>
                    <a:pt x="99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63" name="Freeform 79"/>
            <p:cNvSpPr>
              <a:spLocks/>
            </p:cNvSpPr>
            <p:nvPr/>
          </p:nvSpPr>
          <p:spPr bwMode="auto">
            <a:xfrm>
              <a:off x="3217" y="1418"/>
              <a:ext cx="60" cy="99"/>
            </a:xfrm>
            <a:custGeom>
              <a:avLst/>
              <a:gdLst/>
              <a:ahLst/>
              <a:cxnLst>
                <a:cxn ang="0">
                  <a:pos x="120" y="46"/>
                </a:cxn>
                <a:cxn ang="0">
                  <a:pos x="104" y="94"/>
                </a:cxn>
                <a:cxn ang="0">
                  <a:pos x="78" y="130"/>
                </a:cxn>
                <a:cxn ang="0">
                  <a:pos x="70" y="143"/>
                </a:cxn>
                <a:cxn ang="0">
                  <a:pos x="49" y="151"/>
                </a:cxn>
                <a:cxn ang="0">
                  <a:pos x="28" y="141"/>
                </a:cxn>
                <a:cxn ang="0">
                  <a:pos x="0" y="200"/>
                </a:cxn>
                <a:cxn ang="0">
                  <a:pos x="28" y="0"/>
                </a:cxn>
                <a:cxn ang="0">
                  <a:pos x="68" y="59"/>
                </a:cxn>
                <a:cxn ang="0">
                  <a:pos x="59" y="82"/>
                </a:cxn>
                <a:cxn ang="0">
                  <a:pos x="63" y="105"/>
                </a:cxn>
                <a:cxn ang="0">
                  <a:pos x="42" y="114"/>
                </a:cxn>
                <a:cxn ang="0">
                  <a:pos x="57" y="133"/>
                </a:cxn>
                <a:cxn ang="0">
                  <a:pos x="93" y="90"/>
                </a:cxn>
                <a:cxn ang="0">
                  <a:pos x="120" y="46"/>
                </a:cxn>
                <a:cxn ang="0">
                  <a:pos x="120" y="46"/>
                </a:cxn>
              </a:cxnLst>
              <a:rect l="0" t="0" r="r" b="b"/>
              <a:pathLst>
                <a:path w="120" h="200">
                  <a:moveTo>
                    <a:pt x="120" y="46"/>
                  </a:moveTo>
                  <a:lnTo>
                    <a:pt x="104" y="94"/>
                  </a:lnTo>
                  <a:lnTo>
                    <a:pt x="78" y="130"/>
                  </a:lnTo>
                  <a:lnTo>
                    <a:pt x="70" y="143"/>
                  </a:lnTo>
                  <a:lnTo>
                    <a:pt x="49" y="151"/>
                  </a:lnTo>
                  <a:lnTo>
                    <a:pt x="28" y="141"/>
                  </a:lnTo>
                  <a:lnTo>
                    <a:pt x="0" y="200"/>
                  </a:lnTo>
                  <a:lnTo>
                    <a:pt x="28" y="0"/>
                  </a:lnTo>
                  <a:lnTo>
                    <a:pt x="68" y="59"/>
                  </a:lnTo>
                  <a:lnTo>
                    <a:pt x="59" y="82"/>
                  </a:lnTo>
                  <a:lnTo>
                    <a:pt x="63" y="105"/>
                  </a:lnTo>
                  <a:lnTo>
                    <a:pt x="42" y="114"/>
                  </a:lnTo>
                  <a:lnTo>
                    <a:pt x="57" y="133"/>
                  </a:lnTo>
                  <a:lnTo>
                    <a:pt x="93" y="90"/>
                  </a:lnTo>
                  <a:lnTo>
                    <a:pt x="120" y="46"/>
                  </a:lnTo>
                  <a:lnTo>
                    <a:pt x="12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64" name="Freeform 80"/>
            <p:cNvSpPr>
              <a:spLocks/>
            </p:cNvSpPr>
            <p:nvPr/>
          </p:nvSpPr>
          <p:spPr bwMode="auto">
            <a:xfrm>
              <a:off x="2581" y="1501"/>
              <a:ext cx="37" cy="66"/>
            </a:xfrm>
            <a:custGeom>
              <a:avLst/>
              <a:gdLst/>
              <a:ahLst/>
              <a:cxnLst>
                <a:cxn ang="0">
                  <a:pos x="74" y="41"/>
                </a:cxn>
                <a:cxn ang="0">
                  <a:pos x="38" y="7"/>
                </a:cxn>
                <a:cxn ang="0">
                  <a:pos x="0" y="0"/>
                </a:cxn>
                <a:cxn ang="0">
                  <a:pos x="8" y="131"/>
                </a:cxn>
                <a:cxn ang="0">
                  <a:pos x="21" y="61"/>
                </a:cxn>
                <a:cxn ang="0">
                  <a:pos x="44" y="62"/>
                </a:cxn>
                <a:cxn ang="0">
                  <a:pos x="74" y="41"/>
                </a:cxn>
                <a:cxn ang="0">
                  <a:pos x="74" y="41"/>
                </a:cxn>
              </a:cxnLst>
              <a:rect l="0" t="0" r="r" b="b"/>
              <a:pathLst>
                <a:path w="74" h="131">
                  <a:moveTo>
                    <a:pt x="74" y="41"/>
                  </a:moveTo>
                  <a:lnTo>
                    <a:pt x="38" y="7"/>
                  </a:lnTo>
                  <a:lnTo>
                    <a:pt x="0" y="0"/>
                  </a:lnTo>
                  <a:lnTo>
                    <a:pt x="8" y="131"/>
                  </a:lnTo>
                  <a:lnTo>
                    <a:pt x="21" y="61"/>
                  </a:lnTo>
                  <a:lnTo>
                    <a:pt x="44" y="62"/>
                  </a:lnTo>
                  <a:lnTo>
                    <a:pt x="74" y="41"/>
                  </a:lnTo>
                  <a:lnTo>
                    <a:pt x="74" y="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65" name="Freeform 81"/>
            <p:cNvSpPr>
              <a:spLocks/>
            </p:cNvSpPr>
            <p:nvPr/>
          </p:nvSpPr>
          <p:spPr bwMode="auto">
            <a:xfrm>
              <a:off x="2596" y="1417"/>
              <a:ext cx="62" cy="92"/>
            </a:xfrm>
            <a:custGeom>
              <a:avLst/>
              <a:gdLst/>
              <a:ahLst/>
              <a:cxnLst>
                <a:cxn ang="0">
                  <a:pos x="123" y="0"/>
                </a:cxn>
                <a:cxn ang="0">
                  <a:pos x="106" y="140"/>
                </a:cxn>
                <a:cxn ang="0">
                  <a:pos x="110" y="165"/>
                </a:cxn>
                <a:cxn ang="0">
                  <a:pos x="74" y="184"/>
                </a:cxn>
                <a:cxn ang="0">
                  <a:pos x="85" y="167"/>
                </a:cxn>
                <a:cxn ang="0">
                  <a:pos x="38" y="129"/>
                </a:cxn>
                <a:cxn ang="0">
                  <a:pos x="0" y="117"/>
                </a:cxn>
                <a:cxn ang="0">
                  <a:pos x="55" y="100"/>
                </a:cxn>
                <a:cxn ang="0">
                  <a:pos x="93" y="140"/>
                </a:cxn>
                <a:cxn ang="0">
                  <a:pos x="123" y="0"/>
                </a:cxn>
                <a:cxn ang="0">
                  <a:pos x="123" y="0"/>
                </a:cxn>
              </a:cxnLst>
              <a:rect l="0" t="0" r="r" b="b"/>
              <a:pathLst>
                <a:path w="123" h="184">
                  <a:moveTo>
                    <a:pt x="123" y="0"/>
                  </a:moveTo>
                  <a:lnTo>
                    <a:pt x="106" y="140"/>
                  </a:lnTo>
                  <a:lnTo>
                    <a:pt x="110" y="165"/>
                  </a:lnTo>
                  <a:lnTo>
                    <a:pt x="74" y="184"/>
                  </a:lnTo>
                  <a:lnTo>
                    <a:pt x="85" y="167"/>
                  </a:lnTo>
                  <a:lnTo>
                    <a:pt x="38" y="129"/>
                  </a:lnTo>
                  <a:lnTo>
                    <a:pt x="0" y="117"/>
                  </a:lnTo>
                  <a:lnTo>
                    <a:pt x="55" y="100"/>
                  </a:lnTo>
                  <a:lnTo>
                    <a:pt x="93" y="140"/>
                  </a:lnTo>
                  <a:lnTo>
                    <a:pt x="123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66" name="Freeform 82"/>
            <p:cNvSpPr>
              <a:spLocks/>
            </p:cNvSpPr>
            <p:nvPr/>
          </p:nvSpPr>
          <p:spPr bwMode="auto">
            <a:xfrm>
              <a:off x="2292" y="1402"/>
              <a:ext cx="23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48"/>
                </a:cxn>
                <a:cxn ang="0">
                  <a:pos x="25" y="82"/>
                </a:cxn>
                <a:cxn ang="0">
                  <a:pos x="46" y="114"/>
                </a:cxn>
                <a:cxn ang="0">
                  <a:pos x="13" y="133"/>
                </a:cxn>
                <a:cxn ang="0">
                  <a:pos x="2" y="87"/>
                </a:cxn>
                <a:cxn ang="0">
                  <a:pos x="15" y="5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6" h="133">
                  <a:moveTo>
                    <a:pt x="0" y="0"/>
                  </a:moveTo>
                  <a:lnTo>
                    <a:pt x="31" y="48"/>
                  </a:lnTo>
                  <a:lnTo>
                    <a:pt x="25" y="82"/>
                  </a:lnTo>
                  <a:lnTo>
                    <a:pt x="46" y="114"/>
                  </a:lnTo>
                  <a:lnTo>
                    <a:pt x="13" y="133"/>
                  </a:lnTo>
                  <a:lnTo>
                    <a:pt x="2" y="87"/>
                  </a:lnTo>
                  <a:lnTo>
                    <a:pt x="15" y="5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67" name="Freeform 83"/>
            <p:cNvSpPr>
              <a:spLocks/>
            </p:cNvSpPr>
            <p:nvPr/>
          </p:nvSpPr>
          <p:spPr bwMode="auto">
            <a:xfrm>
              <a:off x="2875" y="2389"/>
              <a:ext cx="42" cy="5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0" y="0"/>
                </a:cxn>
                <a:cxn ang="0">
                  <a:pos x="83" y="36"/>
                </a:cxn>
                <a:cxn ang="0">
                  <a:pos x="58" y="106"/>
                </a:cxn>
                <a:cxn ang="0">
                  <a:pos x="34" y="80"/>
                </a:cxn>
                <a:cxn ang="0">
                  <a:pos x="62" y="42"/>
                </a:cxn>
                <a:cxn ang="0">
                  <a:pos x="62" y="11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83" h="106">
                  <a:moveTo>
                    <a:pt x="0" y="4"/>
                  </a:moveTo>
                  <a:lnTo>
                    <a:pt x="70" y="0"/>
                  </a:lnTo>
                  <a:lnTo>
                    <a:pt x="83" y="36"/>
                  </a:lnTo>
                  <a:lnTo>
                    <a:pt x="58" y="106"/>
                  </a:lnTo>
                  <a:lnTo>
                    <a:pt x="34" y="80"/>
                  </a:lnTo>
                  <a:lnTo>
                    <a:pt x="62" y="42"/>
                  </a:lnTo>
                  <a:lnTo>
                    <a:pt x="62" y="11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68" name="Freeform 84"/>
            <p:cNvSpPr>
              <a:spLocks/>
            </p:cNvSpPr>
            <p:nvPr/>
          </p:nvSpPr>
          <p:spPr bwMode="auto">
            <a:xfrm>
              <a:off x="2974" y="1080"/>
              <a:ext cx="279" cy="96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65" y="53"/>
                </a:cxn>
                <a:cxn ang="0">
                  <a:pos x="219" y="15"/>
                </a:cxn>
                <a:cxn ang="0">
                  <a:pos x="276" y="0"/>
                </a:cxn>
                <a:cxn ang="0">
                  <a:pos x="409" y="15"/>
                </a:cxn>
                <a:cxn ang="0">
                  <a:pos x="559" y="57"/>
                </a:cxn>
                <a:cxn ang="0">
                  <a:pos x="352" y="26"/>
                </a:cxn>
                <a:cxn ang="0">
                  <a:pos x="291" y="30"/>
                </a:cxn>
                <a:cxn ang="0">
                  <a:pos x="322" y="60"/>
                </a:cxn>
                <a:cxn ang="0">
                  <a:pos x="249" y="49"/>
                </a:cxn>
                <a:cxn ang="0">
                  <a:pos x="234" y="89"/>
                </a:cxn>
                <a:cxn ang="0">
                  <a:pos x="253" y="150"/>
                </a:cxn>
                <a:cxn ang="0">
                  <a:pos x="169" y="110"/>
                </a:cxn>
                <a:cxn ang="0">
                  <a:pos x="185" y="45"/>
                </a:cxn>
                <a:cxn ang="0">
                  <a:pos x="97" y="76"/>
                </a:cxn>
                <a:cxn ang="0">
                  <a:pos x="0" y="192"/>
                </a:cxn>
                <a:cxn ang="0">
                  <a:pos x="0" y="192"/>
                </a:cxn>
              </a:cxnLst>
              <a:rect l="0" t="0" r="r" b="b"/>
              <a:pathLst>
                <a:path w="559" h="192">
                  <a:moveTo>
                    <a:pt x="0" y="192"/>
                  </a:moveTo>
                  <a:lnTo>
                    <a:pt x="65" y="53"/>
                  </a:lnTo>
                  <a:lnTo>
                    <a:pt x="219" y="15"/>
                  </a:lnTo>
                  <a:lnTo>
                    <a:pt x="276" y="0"/>
                  </a:lnTo>
                  <a:lnTo>
                    <a:pt x="409" y="15"/>
                  </a:lnTo>
                  <a:lnTo>
                    <a:pt x="559" y="57"/>
                  </a:lnTo>
                  <a:lnTo>
                    <a:pt x="352" y="26"/>
                  </a:lnTo>
                  <a:lnTo>
                    <a:pt x="291" y="30"/>
                  </a:lnTo>
                  <a:lnTo>
                    <a:pt x="322" y="60"/>
                  </a:lnTo>
                  <a:lnTo>
                    <a:pt x="249" y="49"/>
                  </a:lnTo>
                  <a:lnTo>
                    <a:pt x="234" y="89"/>
                  </a:lnTo>
                  <a:lnTo>
                    <a:pt x="253" y="150"/>
                  </a:lnTo>
                  <a:lnTo>
                    <a:pt x="169" y="110"/>
                  </a:lnTo>
                  <a:lnTo>
                    <a:pt x="185" y="45"/>
                  </a:lnTo>
                  <a:lnTo>
                    <a:pt x="97" y="76"/>
                  </a:lnTo>
                  <a:lnTo>
                    <a:pt x="0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69" name="Freeform 85"/>
            <p:cNvSpPr>
              <a:spLocks/>
            </p:cNvSpPr>
            <p:nvPr/>
          </p:nvSpPr>
          <p:spPr bwMode="auto">
            <a:xfrm>
              <a:off x="1775" y="1704"/>
              <a:ext cx="128" cy="460"/>
            </a:xfrm>
            <a:custGeom>
              <a:avLst/>
              <a:gdLst/>
              <a:ahLst/>
              <a:cxnLst>
                <a:cxn ang="0">
                  <a:pos x="257" y="95"/>
                </a:cxn>
                <a:cxn ang="0">
                  <a:pos x="211" y="0"/>
                </a:cxn>
                <a:cxn ang="0">
                  <a:pos x="139" y="114"/>
                </a:cxn>
                <a:cxn ang="0">
                  <a:pos x="32" y="479"/>
                </a:cxn>
                <a:cxn ang="0">
                  <a:pos x="0" y="558"/>
                </a:cxn>
                <a:cxn ang="0">
                  <a:pos x="13" y="920"/>
                </a:cxn>
                <a:cxn ang="0">
                  <a:pos x="48" y="650"/>
                </a:cxn>
                <a:cxn ang="0">
                  <a:pos x="29" y="551"/>
                </a:cxn>
                <a:cxn ang="0">
                  <a:pos x="82" y="482"/>
                </a:cxn>
                <a:cxn ang="0">
                  <a:pos x="74" y="433"/>
                </a:cxn>
                <a:cxn ang="0">
                  <a:pos x="192" y="79"/>
                </a:cxn>
                <a:cxn ang="0">
                  <a:pos x="257" y="95"/>
                </a:cxn>
                <a:cxn ang="0">
                  <a:pos x="257" y="95"/>
                </a:cxn>
              </a:cxnLst>
              <a:rect l="0" t="0" r="r" b="b"/>
              <a:pathLst>
                <a:path w="257" h="920">
                  <a:moveTo>
                    <a:pt x="257" y="95"/>
                  </a:moveTo>
                  <a:lnTo>
                    <a:pt x="211" y="0"/>
                  </a:lnTo>
                  <a:lnTo>
                    <a:pt x="139" y="114"/>
                  </a:lnTo>
                  <a:lnTo>
                    <a:pt x="32" y="479"/>
                  </a:lnTo>
                  <a:lnTo>
                    <a:pt x="0" y="558"/>
                  </a:lnTo>
                  <a:lnTo>
                    <a:pt x="13" y="920"/>
                  </a:lnTo>
                  <a:lnTo>
                    <a:pt x="48" y="650"/>
                  </a:lnTo>
                  <a:lnTo>
                    <a:pt x="29" y="551"/>
                  </a:lnTo>
                  <a:lnTo>
                    <a:pt x="82" y="482"/>
                  </a:lnTo>
                  <a:lnTo>
                    <a:pt x="74" y="433"/>
                  </a:lnTo>
                  <a:lnTo>
                    <a:pt x="192" y="79"/>
                  </a:lnTo>
                  <a:lnTo>
                    <a:pt x="257" y="95"/>
                  </a:lnTo>
                  <a:lnTo>
                    <a:pt x="257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70" name="Freeform 86"/>
            <p:cNvSpPr>
              <a:spLocks/>
            </p:cNvSpPr>
            <p:nvPr/>
          </p:nvSpPr>
          <p:spPr bwMode="auto">
            <a:xfrm>
              <a:off x="1801" y="2720"/>
              <a:ext cx="478" cy="511"/>
            </a:xfrm>
            <a:custGeom>
              <a:avLst/>
              <a:gdLst/>
              <a:ahLst/>
              <a:cxnLst>
                <a:cxn ang="0">
                  <a:pos x="149" y="0"/>
                </a:cxn>
                <a:cxn ang="0">
                  <a:pos x="42" y="513"/>
                </a:cxn>
                <a:cxn ang="0">
                  <a:pos x="0" y="1022"/>
                </a:cxn>
                <a:cxn ang="0">
                  <a:pos x="957" y="1022"/>
                </a:cxn>
                <a:cxn ang="0">
                  <a:pos x="485" y="798"/>
                </a:cxn>
                <a:cxn ang="0">
                  <a:pos x="331" y="954"/>
                </a:cxn>
                <a:cxn ang="0">
                  <a:pos x="247" y="813"/>
                </a:cxn>
                <a:cxn ang="0">
                  <a:pos x="331" y="403"/>
                </a:cxn>
                <a:cxn ang="0">
                  <a:pos x="152" y="574"/>
                </a:cxn>
                <a:cxn ang="0">
                  <a:pos x="149" y="0"/>
                </a:cxn>
                <a:cxn ang="0">
                  <a:pos x="149" y="0"/>
                </a:cxn>
              </a:cxnLst>
              <a:rect l="0" t="0" r="r" b="b"/>
              <a:pathLst>
                <a:path w="957" h="1022">
                  <a:moveTo>
                    <a:pt x="149" y="0"/>
                  </a:moveTo>
                  <a:lnTo>
                    <a:pt x="42" y="513"/>
                  </a:lnTo>
                  <a:lnTo>
                    <a:pt x="0" y="1022"/>
                  </a:lnTo>
                  <a:lnTo>
                    <a:pt x="957" y="1022"/>
                  </a:lnTo>
                  <a:lnTo>
                    <a:pt x="485" y="798"/>
                  </a:lnTo>
                  <a:lnTo>
                    <a:pt x="331" y="954"/>
                  </a:lnTo>
                  <a:lnTo>
                    <a:pt x="247" y="813"/>
                  </a:lnTo>
                  <a:lnTo>
                    <a:pt x="331" y="403"/>
                  </a:lnTo>
                  <a:lnTo>
                    <a:pt x="152" y="574"/>
                  </a:lnTo>
                  <a:lnTo>
                    <a:pt x="149" y="0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071" name="Freeform 87"/>
            <p:cNvSpPr>
              <a:spLocks/>
            </p:cNvSpPr>
            <p:nvPr/>
          </p:nvSpPr>
          <p:spPr bwMode="auto">
            <a:xfrm>
              <a:off x="2380" y="2152"/>
              <a:ext cx="269" cy="207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65" y="123"/>
                </a:cxn>
                <a:cxn ang="0">
                  <a:pos x="95" y="258"/>
                </a:cxn>
                <a:cxn ang="0">
                  <a:pos x="137" y="256"/>
                </a:cxn>
                <a:cxn ang="0">
                  <a:pos x="268" y="112"/>
                </a:cxn>
                <a:cxn ang="0">
                  <a:pos x="306" y="68"/>
                </a:cxn>
                <a:cxn ang="0">
                  <a:pos x="371" y="68"/>
                </a:cxn>
                <a:cxn ang="0">
                  <a:pos x="538" y="108"/>
                </a:cxn>
                <a:cxn ang="0">
                  <a:pos x="342" y="74"/>
                </a:cxn>
                <a:cxn ang="0">
                  <a:pos x="321" y="85"/>
                </a:cxn>
                <a:cxn ang="0">
                  <a:pos x="308" y="129"/>
                </a:cxn>
                <a:cxn ang="0">
                  <a:pos x="278" y="135"/>
                </a:cxn>
                <a:cxn ang="0">
                  <a:pos x="257" y="205"/>
                </a:cxn>
                <a:cxn ang="0">
                  <a:pos x="215" y="228"/>
                </a:cxn>
                <a:cxn ang="0">
                  <a:pos x="160" y="321"/>
                </a:cxn>
                <a:cxn ang="0">
                  <a:pos x="120" y="412"/>
                </a:cxn>
                <a:cxn ang="0">
                  <a:pos x="74" y="363"/>
                </a:cxn>
                <a:cxn ang="0">
                  <a:pos x="65" y="277"/>
                </a:cxn>
                <a:cxn ang="0">
                  <a:pos x="0" y="249"/>
                </a:cxn>
                <a:cxn ang="0">
                  <a:pos x="65" y="0"/>
                </a:cxn>
                <a:cxn ang="0">
                  <a:pos x="65" y="0"/>
                </a:cxn>
              </a:cxnLst>
              <a:rect l="0" t="0" r="r" b="b"/>
              <a:pathLst>
                <a:path w="538" h="412">
                  <a:moveTo>
                    <a:pt x="65" y="0"/>
                  </a:moveTo>
                  <a:lnTo>
                    <a:pt x="65" y="123"/>
                  </a:lnTo>
                  <a:lnTo>
                    <a:pt x="95" y="258"/>
                  </a:lnTo>
                  <a:lnTo>
                    <a:pt x="137" y="256"/>
                  </a:lnTo>
                  <a:lnTo>
                    <a:pt x="268" y="112"/>
                  </a:lnTo>
                  <a:lnTo>
                    <a:pt x="306" y="68"/>
                  </a:lnTo>
                  <a:lnTo>
                    <a:pt x="371" y="68"/>
                  </a:lnTo>
                  <a:lnTo>
                    <a:pt x="538" y="108"/>
                  </a:lnTo>
                  <a:lnTo>
                    <a:pt x="342" y="74"/>
                  </a:lnTo>
                  <a:lnTo>
                    <a:pt x="321" y="85"/>
                  </a:lnTo>
                  <a:lnTo>
                    <a:pt x="308" y="129"/>
                  </a:lnTo>
                  <a:lnTo>
                    <a:pt x="278" y="135"/>
                  </a:lnTo>
                  <a:lnTo>
                    <a:pt x="257" y="205"/>
                  </a:lnTo>
                  <a:lnTo>
                    <a:pt x="215" y="228"/>
                  </a:lnTo>
                  <a:lnTo>
                    <a:pt x="160" y="321"/>
                  </a:lnTo>
                  <a:lnTo>
                    <a:pt x="120" y="412"/>
                  </a:lnTo>
                  <a:lnTo>
                    <a:pt x="74" y="363"/>
                  </a:lnTo>
                  <a:lnTo>
                    <a:pt x="65" y="277"/>
                  </a:lnTo>
                  <a:lnTo>
                    <a:pt x="0" y="249"/>
                  </a:lnTo>
                  <a:lnTo>
                    <a:pt x="65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0073" name="Text Box 89"/>
          <p:cNvSpPr txBox="1">
            <a:spLocks noChangeArrowheads="1"/>
          </p:cNvSpPr>
          <p:nvPr/>
        </p:nvSpPr>
        <p:spPr bwMode="auto">
          <a:xfrm>
            <a:off x="1066800" y="1828800"/>
            <a:ext cx="4191000" cy="399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</a:rPr>
              <a:t>Management accounting provides measures and internal reports used the evaluate performance of entities, product lines, departments, and managers.</a:t>
            </a:r>
          </a:p>
        </p:txBody>
      </p:sp>
      <p:sp>
        <p:nvSpPr>
          <p:cNvPr id="170074" name="Text Box 90"/>
          <p:cNvSpPr txBox="1">
            <a:spLocks noChangeArrowheads="1"/>
          </p:cNvSpPr>
          <p:nvPr/>
        </p:nvSpPr>
        <p:spPr bwMode="auto">
          <a:xfrm>
            <a:off x="1638300" y="685800"/>
            <a:ext cx="5867400" cy="774700"/>
          </a:xfrm>
          <a:prstGeom prst="rect">
            <a:avLst/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 of Aggregation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96" name="Text Box 88"/>
          <p:cNvSpPr txBox="1">
            <a:spLocks noChangeArrowheads="1"/>
          </p:cNvSpPr>
          <p:nvPr/>
        </p:nvSpPr>
        <p:spPr bwMode="auto">
          <a:xfrm>
            <a:off x="1143000" y="2590800"/>
            <a:ext cx="3429000" cy="2041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800000"/>
                </a:solidFill>
              </a:rPr>
              <a:t>Financial accounting focuses on overall firm performance.</a:t>
            </a:r>
          </a:p>
        </p:txBody>
      </p:sp>
      <p:grpSp>
        <p:nvGrpSpPr>
          <p:cNvPr id="2" name="Group 222"/>
          <p:cNvGrpSpPr>
            <a:grpSpLocks/>
          </p:cNvGrpSpPr>
          <p:nvPr/>
        </p:nvGrpSpPr>
        <p:grpSpPr bwMode="auto">
          <a:xfrm>
            <a:off x="4267200" y="2513013"/>
            <a:ext cx="4552950" cy="2714625"/>
            <a:chOff x="2688" y="1583"/>
            <a:chExt cx="2868" cy="1710"/>
          </a:xfrm>
        </p:grpSpPr>
        <p:sp>
          <p:nvSpPr>
            <p:cNvPr id="171178" name="Freeform 170"/>
            <p:cNvSpPr>
              <a:spLocks/>
            </p:cNvSpPr>
            <p:nvPr/>
          </p:nvSpPr>
          <p:spPr bwMode="auto">
            <a:xfrm>
              <a:off x="2688" y="1638"/>
              <a:ext cx="2858" cy="954"/>
            </a:xfrm>
            <a:custGeom>
              <a:avLst/>
              <a:gdLst/>
              <a:ahLst/>
              <a:cxnLst>
                <a:cxn ang="0">
                  <a:pos x="1010" y="1898"/>
                </a:cxn>
                <a:cxn ang="0">
                  <a:pos x="2019" y="1877"/>
                </a:cxn>
                <a:cxn ang="0">
                  <a:pos x="3293" y="1550"/>
                </a:cxn>
                <a:cxn ang="0">
                  <a:pos x="3105" y="1907"/>
                </a:cxn>
                <a:cxn ang="0">
                  <a:pos x="3956" y="1898"/>
                </a:cxn>
                <a:cxn ang="0">
                  <a:pos x="4704" y="1761"/>
                </a:cxn>
                <a:cxn ang="0">
                  <a:pos x="5209" y="1580"/>
                </a:cxn>
                <a:cxn ang="0">
                  <a:pos x="5462" y="1244"/>
                </a:cxn>
                <a:cxn ang="0">
                  <a:pos x="4757" y="1276"/>
                </a:cxn>
                <a:cxn ang="0">
                  <a:pos x="5061" y="1095"/>
                </a:cxn>
                <a:cxn ang="0">
                  <a:pos x="5715" y="949"/>
                </a:cxn>
                <a:cxn ang="0">
                  <a:pos x="4567" y="865"/>
                </a:cxn>
                <a:cxn ang="0">
                  <a:pos x="4852" y="485"/>
                </a:cxn>
                <a:cxn ang="0">
                  <a:pos x="5630" y="390"/>
                </a:cxn>
                <a:cxn ang="0">
                  <a:pos x="4609" y="0"/>
                </a:cxn>
                <a:cxn ang="0">
                  <a:pos x="3483" y="54"/>
                </a:cxn>
                <a:cxn ang="0">
                  <a:pos x="2629" y="360"/>
                </a:cxn>
                <a:cxn ang="0">
                  <a:pos x="1724" y="107"/>
                </a:cxn>
                <a:cxn ang="0">
                  <a:pos x="1063" y="42"/>
                </a:cxn>
                <a:cxn ang="0">
                  <a:pos x="283" y="675"/>
                </a:cxn>
                <a:cxn ang="0">
                  <a:pos x="1010" y="738"/>
                </a:cxn>
                <a:cxn ang="0">
                  <a:pos x="1810" y="844"/>
                </a:cxn>
                <a:cxn ang="0">
                  <a:pos x="1063" y="1318"/>
                </a:cxn>
                <a:cxn ang="0">
                  <a:pos x="0" y="1392"/>
                </a:cxn>
                <a:cxn ang="0">
                  <a:pos x="1010" y="1898"/>
                </a:cxn>
                <a:cxn ang="0">
                  <a:pos x="1010" y="1898"/>
                </a:cxn>
              </a:cxnLst>
              <a:rect l="0" t="0" r="r" b="b"/>
              <a:pathLst>
                <a:path w="5715" h="1907">
                  <a:moveTo>
                    <a:pt x="1010" y="1898"/>
                  </a:moveTo>
                  <a:lnTo>
                    <a:pt x="2019" y="1877"/>
                  </a:lnTo>
                  <a:lnTo>
                    <a:pt x="3293" y="1550"/>
                  </a:lnTo>
                  <a:lnTo>
                    <a:pt x="3105" y="1907"/>
                  </a:lnTo>
                  <a:lnTo>
                    <a:pt x="3956" y="1898"/>
                  </a:lnTo>
                  <a:lnTo>
                    <a:pt x="4704" y="1761"/>
                  </a:lnTo>
                  <a:lnTo>
                    <a:pt x="5209" y="1580"/>
                  </a:lnTo>
                  <a:lnTo>
                    <a:pt x="5462" y="1244"/>
                  </a:lnTo>
                  <a:lnTo>
                    <a:pt x="4757" y="1276"/>
                  </a:lnTo>
                  <a:lnTo>
                    <a:pt x="5061" y="1095"/>
                  </a:lnTo>
                  <a:lnTo>
                    <a:pt x="5715" y="949"/>
                  </a:lnTo>
                  <a:lnTo>
                    <a:pt x="4567" y="865"/>
                  </a:lnTo>
                  <a:lnTo>
                    <a:pt x="4852" y="485"/>
                  </a:lnTo>
                  <a:lnTo>
                    <a:pt x="5630" y="390"/>
                  </a:lnTo>
                  <a:lnTo>
                    <a:pt x="4609" y="0"/>
                  </a:lnTo>
                  <a:lnTo>
                    <a:pt x="3483" y="54"/>
                  </a:lnTo>
                  <a:lnTo>
                    <a:pt x="2629" y="360"/>
                  </a:lnTo>
                  <a:lnTo>
                    <a:pt x="1724" y="107"/>
                  </a:lnTo>
                  <a:lnTo>
                    <a:pt x="1063" y="42"/>
                  </a:lnTo>
                  <a:lnTo>
                    <a:pt x="283" y="675"/>
                  </a:lnTo>
                  <a:lnTo>
                    <a:pt x="1010" y="738"/>
                  </a:lnTo>
                  <a:lnTo>
                    <a:pt x="1810" y="844"/>
                  </a:lnTo>
                  <a:lnTo>
                    <a:pt x="1063" y="1318"/>
                  </a:lnTo>
                  <a:lnTo>
                    <a:pt x="0" y="1392"/>
                  </a:lnTo>
                  <a:lnTo>
                    <a:pt x="1010" y="1898"/>
                  </a:lnTo>
                  <a:lnTo>
                    <a:pt x="1010" y="1898"/>
                  </a:lnTo>
                  <a:close/>
                </a:path>
              </a:pathLst>
            </a:custGeom>
            <a:solidFill>
              <a:srgbClr val="D1F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79" name="Freeform 171"/>
            <p:cNvSpPr>
              <a:spLocks/>
            </p:cNvSpPr>
            <p:nvPr/>
          </p:nvSpPr>
          <p:spPr bwMode="auto">
            <a:xfrm>
              <a:off x="3693" y="2052"/>
              <a:ext cx="1466" cy="94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368" y="179"/>
                </a:cxn>
                <a:cxn ang="0">
                  <a:pos x="446" y="354"/>
                </a:cxn>
                <a:cxn ang="0">
                  <a:pos x="941" y="616"/>
                </a:cxn>
                <a:cxn ang="0">
                  <a:pos x="1753" y="987"/>
                </a:cxn>
                <a:cxn ang="0">
                  <a:pos x="1893" y="0"/>
                </a:cxn>
                <a:cxn ang="0">
                  <a:pos x="1821" y="1012"/>
                </a:cxn>
                <a:cxn ang="0">
                  <a:pos x="1952" y="1076"/>
                </a:cxn>
                <a:cxn ang="0">
                  <a:pos x="1958" y="907"/>
                </a:cxn>
                <a:cxn ang="0">
                  <a:pos x="2378" y="854"/>
                </a:cxn>
                <a:cxn ang="0">
                  <a:pos x="2399" y="580"/>
                </a:cxn>
                <a:cxn ang="0">
                  <a:pos x="2458" y="553"/>
                </a:cxn>
                <a:cxn ang="0">
                  <a:pos x="2557" y="833"/>
                </a:cxn>
                <a:cxn ang="0">
                  <a:pos x="2604" y="865"/>
                </a:cxn>
                <a:cxn ang="0">
                  <a:pos x="2616" y="669"/>
                </a:cxn>
                <a:cxn ang="0">
                  <a:pos x="2646" y="660"/>
                </a:cxn>
                <a:cxn ang="0">
                  <a:pos x="2931" y="1650"/>
                </a:cxn>
                <a:cxn ang="0">
                  <a:pos x="2568" y="1886"/>
                </a:cxn>
                <a:cxn ang="0">
                  <a:pos x="330" y="913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2931" h="1886">
                  <a:moveTo>
                    <a:pt x="0" y="17"/>
                  </a:moveTo>
                  <a:lnTo>
                    <a:pt x="368" y="179"/>
                  </a:lnTo>
                  <a:lnTo>
                    <a:pt x="446" y="354"/>
                  </a:lnTo>
                  <a:lnTo>
                    <a:pt x="941" y="616"/>
                  </a:lnTo>
                  <a:lnTo>
                    <a:pt x="1753" y="987"/>
                  </a:lnTo>
                  <a:lnTo>
                    <a:pt x="1893" y="0"/>
                  </a:lnTo>
                  <a:lnTo>
                    <a:pt x="1821" y="1012"/>
                  </a:lnTo>
                  <a:lnTo>
                    <a:pt x="1952" y="1076"/>
                  </a:lnTo>
                  <a:lnTo>
                    <a:pt x="1958" y="907"/>
                  </a:lnTo>
                  <a:lnTo>
                    <a:pt x="2378" y="854"/>
                  </a:lnTo>
                  <a:lnTo>
                    <a:pt x="2399" y="580"/>
                  </a:lnTo>
                  <a:lnTo>
                    <a:pt x="2458" y="553"/>
                  </a:lnTo>
                  <a:lnTo>
                    <a:pt x="2557" y="833"/>
                  </a:lnTo>
                  <a:lnTo>
                    <a:pt x="2604" y="865"/>
                  </a:lnTo>
                  <a:lnTo>
                    <a:pt x="2616" y="669"/>
                  </a:lnTo>
                  <a:lnTo>
                    <a:pt x="2646" y="660"/>
                  </a:lnTo>
                  <a:lnTo>
                    <a:pt x="2931" y="1650"/>
                  </a:lnTo>
                  <a:lnTo>
                    <a:pt x="2568" y="1886"/>
                  </a:lnTo>
                  <a:lnTo>
                    <a:pt x="330" y="913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80" name="Freeform 172"/>
            <p:cNvSpPr>
              <a:spLocks/>
            </p:cNvSpPr>
            <p:nvPr/>
          </p:nvSpPr>
          <p:spPr bwMode="auto">
            <a:xfrm>
              <a:off x="2987" y="3034"/>
              <a:ext cx="2474" cy="2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83" y="32"/>
                </a:cxn>
                <a:cxn ang="0">
                  <a:pos x="4947" y="137"/>
                </a:cxn>
                <a:cxn ang="0">
                  <a:pos x="4126" y="220"/>
                </a:cxn>
                <a:cxn ang="0">
                  <a:pos x="4527" y="390"/>
                </a:cxn>
                <a:cxn ang="0">
                  <a:pos x="3105" y="517"/>
                </a:cxn>
                <a:cxn ang="0">
                  <a:pos x="1673" y="336"/>
                </a:cxn>
                <a:cxn ang="0">
                  <a:pos x="464" y="232"/>
                </a:cxn>
                <a:cxn ang="0">
                  <a:pos x="684" y="10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947" h="517">
                  <a:moveTo>
                    <a:pt x="0" y="0"/>
                  </a:moveTo>
                  <a:lnTo>
                    <a:pt x="4483" y="32"/>
                  </a:lnTo>
                  <a:lnTo>
                    <a:pt x="4947" y="137"/>
                  </a:lnTo>
                  <a:lnTo>
                    <a:pt x="4126" y="220"/>
                  </a:lnTo>
                  <a:lnTo>
                    <a:pt x="4527" y="390"/>
                  </a:lnTo>
                  <a:lnTo>
                    <a:pt x="3105" y="517"/>
                  </a:lnTo>
                  <a:lnTo>
                    <a:pt x="1673" y="336"/>
                  </a:lnTo>
                  <a:lnTo>
                    <a:pt x="464" y="232"/>
                  </a:lnTo>
                  <a:lnTo>
                    <a:pt x="684" y="10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BC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81" name="Freeform 173"/>
            <p:cNvSpPr>
              <a:spLocks/>
            </p:cNvSpPr>
            <p:nvPr/>
          </p:nvSpPr>
          <p:spPr bwMode="auto">
            <a:xfrm>
              <a:off x="4892" y="2337"/>
              <a:ext cx="56" cy="142"/>
            </a:xfrm>
            <a:custGeom>
              <a:avLst/>
              <a:gdLst/>
              <a:ahLst/>
              <a:cxnLst>
                <a:cxn ang="0">
                  <a:pos x="53" y="36"/>
                </a:cxn>
                <a:cxn ang="0">
                  <a:pos x="17" y="7"/>
                </a:cxn>
                <a:cxn ang="0">
                  <a:pos x="74" y="0"/>
                </a:cxn>
                <a:cxn ang="0">
                  <a:pos x="112" y="266"/>
                </a:cxn>
                <a:cxn ang="0">
                  <a:pos x="0" y="285"/>
                </a:cxn>
                <a:cxn ang="0">
                  <a:pos x="29" y="178"/>
                </a:cxn>
                <a:cxn ang="0">
                  <a:pos x="63" y="155"/>
                </a:cxn>
                <a:cxn ang="0">
                  <a:pos x="53" y="36"/>
                </a:cxn>
                <a:cxn ang="0">
                  <a:pos x="53" y="36"/>
                </a:cxn>
              </a:cxnLst>
              <a:rect l="0" t="0" r="r" b="b"/>
              <a:pathLst>
                <a:path w="112" h="285">
                  <a:moveTo>
                    <a:pt x="53" y="36"/>
                  </a:moveTo>
                  <a:lnTo>
                    <a:pt x="17" y="7"/>
                  </a:lnTo>
                  <a:lnTo>
                    <a:pt x="74" y="0"/>
                  </a:lnTo>
                  <a:lnTo>
                    <a:pt x="112" y="266"/>
                  </a:lnTo>
                  <a:lnTo>
                    <a:pt x="0" y="285"/>
                  </a:lnTo>
                  <a:lnTo>
                    <a:pt x="29" y="178"/>
                  </a:lnTo>
                  <a:lnTo>
                    <a:pt x="63" y="155"/>
                  </a:lnTo>
                  <a:lnTo>
                    <a:pt x="53" y="36"/>
                  </a:lnTo>
                  <a:lnTo>
                    <a:pt x="53" y="36"/>
                  </a:lnTo>
                  <a:close/>
                </a:path>
              </a:pathLst>
            </a:custGeom>
            <a:solidFill>
              <a:srgbClr val="FF2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82" name="Freeform 174"/>
            <p:cNvSpPr>
              <a:spLocks/>
            </p:cNvSpPr>
            <p:nvPr/>
          </p:nvSpPr>
          <p:spPr bwMode="auto">
            <a:xfrm>
              <a:off x="4992" y="2383"/>
              <a:ext cx="71" cy="168"/>
            </a:xfrm>
            <a:custGeom>
              <a:avLst/>
              <a:gdLst/>
              <a:ahLst/>
              <a:cxnLst>
                <a:cxn ang="0">
                  <a:pos x="20" y="13"/>
                </a:cxn>
                <a:cxn ang="0">
                  <a:pos x="89" y="0"/>
                </a:cxn>
                <a:cxn ang="0">
                  <a:pos x="140" y="334"/>
                </a:cxn>
                <a:cxn ang="0">
                  <a:pos x="0" y="194"/>
                </a:cxn>
                <a:cxn ang="0">
                  <a:pos x="13" y="129"/>
                </a:cxn>
                <a:cxn ang="0">
                  <a:pos x="57" y="150"/>
                </a:cxn>
                <a:cxn ang="0">
                  <a:pos x="57" y="38"/>
                </a:cxn>
                <a:cxn ang="0">
                  <a:pos x="20" y="13"/>
                </a:cxn>
                <a:cxn ang="0">
                  <a:pos x="20" y="13"/>
                </a:cxn>
              </a:cxnLst>
              <a:rect l="0" t="0" r="r" b="b"/>
              <a:pathLst>
                <a:path w="140" h="334">
                  <a:moveTo>
                    <a:pt x="20" y="13"/>
                  </a:moveTo>
                  <a:lnTo>
                    <a:pt x="89" y="0"/>
                  </a:lnTo>
                  <a:lnTo>
                    <a:pt x="140" y="334"/>
                  </a:lnTo>
                  <a:lnTo>
                    <a:pt x="0" y="194"/>
                  </a:lnTo>
                  <a:lnTo>
                    <a:pt x="13" y="129"/>
                  </a:lnTo>
                  <a:lnTo>
                    <a:pt x="57" y="150"/>
                  </a:lnTo>
                  <a:lnTo>
                    <a:pt x="57" y="38"/>
                  </a:lnTo>
                  <a:lnTo>
                    <a:pt x="20" y="13"/>
                  </a:lnTo>
                  <a:lnTo>
                    <a:pt x="20" y="13"/>
                  </a:lnTo>
                  <a:close/>
                </a:path>
              </a:pathLst>
            </a:custGeom>
            <a:solidFill>
              <a:srgbClr val="FF262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83" name="Freeform 175"/>
            <p:cNvSpPr>
              <a:spLocks/>
            </p:cNvSpPr>
            <p:nvPr/>
          </p:nvSpPr>
          <p:spPr bwMode="auto">
            <a:xfrm>
              <a:off x="4988" y="2500"/>
              <a:ext cx="126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57"/>
                </a:cxn>
                <a:cxn ang="0">
                  <a:pos x="253" y="294"/>
                </a:cxn>
                <a:cxn ang="0">
                  <a:pos x="243" y="17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3" h="294">
                  <a:moveTo>
                    <a:pt x="0" y="0"/>
                  </a:moveTo>
                  <a:lnTo>
                    <a:pt x="10" y="157"/>
                  </a:lnTo>
                  <a:lnTo>
                    <a:pt x="253" y="294"/>
                  </a:lnTo>
                  <a:lnTo>
                    <a:pt x="243" y="17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84" name="Freeform 176"/>
            <p:cNvSpPr>
              <a:spLocks/>
            </p:cNvSpPr>
            <p:nvPr/>
          </p:nvSpPr>
          <p:spPr bwMode="auto">
            <a:xfrm>
              <a:off x="4978" y="2589"/>
              <a:ext cx="216" cy="243"/>
            </a:xfrm>
            <a:custGeom>
              <a:avLst/>
              <a:gdLst/>
              <a:ahLst/>
              <a:cxnLst>
                <a:cxn ang="0">
                  <a:pos x="116" y="310"/>
                </a:cxn>
                <a:cxn ang="0">
                  <a:pos x="110" y="97"/>
                </a:cxn>
                <a:cxn ang="0">
                  <a:pos x="0" y="0"/>
                </a:cxn>
                <a:cxn ang="0">
                  <a:pos x="409" y="215"/>
                </a:cxn>
                <a:cxn ang="0">
                  <a:pos x="432" y="487"/>
                </a:cxn>
                <a:cxn ang="0">
                  <a:pos x="116" y="310"/>
                </a:cxn>
                <a:cxn ang="0">
                  <a:pos x="116" y="310"/>
                </a:cxn>
              </a:cxnLst>
              <a:rect l="0" t="0" r="r" b="b"/>
              <a:pathLst>
                <a:path w="432" h="487">
                  <a:moveTo>
                    <a:pt x="116" y="310"/>
                  </a:moveTo>
                  <a:lnTo>
                    <a:pt x="110" y="97"/>
                  </a:lnTo>
                  <a:lnTo>
                    <a:pt x="0" y="0"/>
                  </a:lnTo>
                  <a:lnTo>
                    <a:pt x="409" y="215"/>
                  </a:lnTo>
                  <a:lnTo>
                    <a:pt x="432" y="487"/>
                  </a:lnTo>
                  <a:lnTo>
                    <a:pt x="116" y="310"/>
                  </a:lnTo>
                  <a:lnTo>
                    <a:pt x="116" y="31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85" name="Freeform 177"/>
            <p:cNvSpPr>
              <a:spLocks/>
            </p:cNvSpPr>
            <p:nvPr/>
          </p:nvSpPr>
          <p:spPr bwMode="auto">
            <a:xfrm>
              <a:off x="3257" y="2108"/>
              <a:ext cx="1931" cy="941"/>
            </a:xfrm>
            <a:custGeom>
              <a:avLst/>
              <a:gdLst/>
              <a:ahLst/>
              <a:cxnLst>
                <a:cxn ang="0">
                  <a:pos x="258" y="0"/>
                </a:cxn>
                <a:cxn ang="0">
                  <a:pos x="0" y="527"/>
                </a:cxn>
                <a:cxn ang="0">
                  <a:pos x="171" y="1850"/>
                </a:cxn>
                <a:cxn ang="0">
                  <a:pos x="3762" y="1882"/>
                </a:cxn>
                <a:cxn ang="0">
                  <a:pos x="3861" y="1702"/>
                </a:cxn>
                <a:cxn ang="0">
                  <a:pos x="258" y="0"/>
                </a:cxn>
                <a:cxn ang="0">
                  <a:pos x="258" y="0"/>
                </a:cxn>
              </a:cxnLst>
              <a:rect l="0" t="0" r="r" b="b"/>
              <a:pathLst>
                <a:path w="3861" h="1882">
                  <a:moveTo>
                    <a:pt x="258" y="0"/>
                  </a:moveTo>
                  <a:lnTo>
                    <a:pt x="0" y="527"/>
                  </a:lnTo>
                  <a:lnTo>
                    <a:pt x="171" y="1850"/>
                  </a:lnTo>
                  <a:lnTo>
                    <a:pt x="3762" y="1882"/>
                  </a:lnTo>
                  <a:lnTo>
                    <a:pt x="3861" y="1702"/>
                  </a:lnTo>
                  <a:lnTo>
                    <a:pt x="258" y="0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86" name="Freeform 178"/>
            <p:cNvSpPr>
              <a:spLocks/>
            </p:cNvSpPr>
            <p:nvPr/>
          </p:nvSpPr>
          <p:spPr bwMode="auto">
            <a:xfrm>
              <a:off x="4640" y="1935"/>
              <a:ext cx="145" cy="779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253" y="181"/>
                </a:cxn>
                <a:cxn ang="0">
                  <a:pos x="148" y="346"/>
                </a:cxn>
                <a:cxn ang="0">
                  <a:pos x="263" y="533"/>
                </a:cxn>
                <a:cxn ang="0">
                  <a:pos x="114" y="900"/>
                </a:cxn>
                <a:cxn ang="0">
                  <a:pos x="291" y="1181"/>
                </a:cxn>
                <a:cxn ang="0">
                  <a:pos x="105" y="1559"/>
                </a:cxn>
                <a:cxn ang="0">
                  <a:pos x="50" y="1443"/>
                </a:cxn>
                <a:cxn ang="0">
                  <a:pos x="160" y="1213"/>
                </a:cxn>
                <a:cxn ang="0">
                  <a:pos x="0" y="949"/>
                </a:cxn>
                <a:cxn ang="0">
                  <a:pos x="164" y="527"/>
                </a:cxn>
                <a:cxn ang="0">
                  <a:pos x="55" y="341"/>
                </a:cxn>
                <a:cxn ang="0">
                  <a:pos x="160" y="192"/>
                </a:cxn>
                <a:cxn ang="0">
                  <a:pos x="82" y="50"/>
                </a:cxn>
                <a:cxn ang="0">
                  <a:pos x="105" y="0"/>
                </a:cxn>
                <a:cxn ang="0">
                  <a:pos x="105" y="0"/>
                </a:cxn>
              </a:cxnLst>
              <a:rect l="0" t="0" r="r" b="b"/>
              <a:pathLst>
                <a:path w="291" h="1559">
                  <a:moveTo>
                    <a:pt x="105" y="0"/>
                  </a:moveTo>
                  <a:lnTo>
                    <a:pt x="253" y="181"/>
                  </a:lnTo>
                  <a:lnTo>
                    <a:pt x="148" y="346"/>
                  </a:lnTo>
                  <a:lnTo>
                    <a:pt x="263" y="533"/>
                  </a:lnTo>
                  <a:lnTo>
                    <a:pt x="114" y="900"/>
                  </a:lnTo>
                  <a:lnTo>
                    <a:pt x="291" y="1181"/>
                  </a:lnTo>
                  <a:lnTo>
                    <a:pt x="105" y="1559"/>
                  </a:lnTo>
                  <a:lnTo>
                    <a:pt x="50" y="1443"/>
                  </a:lnTo>
                  <a:lnTo>
                    <a:pt x="160" y="1213"/>
                  </a:lnTo>
                  <a:lnTo>
                    <a:pt x="0" y="949"/>
                  </a:lnTo>
                  <a:lnTo>
                    <a:pt x="164" y="527"/>
                  </a:lnTo>
                  <a:lnTo>
                    <a:pt x="55" y="341"/>
                  </a:lnTo>
                  <a:lnTo>
                    <a:pt x="160" y="192"/>
                  </a:lnTo>
                  <a:lnTo>
                    <a:pt x="82" y="50"/>
                  </a:lnTo>
                  <a:lnTo>
                    <a:pt x="105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87" name="Freeform 179"/>
            <p:cNvSpPr>
              <a:spLocks/>
            </p:cNvSpPr>
            <p:nvPr/>
          </p:nvSpPr>
          <p:spPr bwMode="auto">
            <a:xfrm>
              <a:off x="4122" y="1583"/>
              <a:ext cx="743" cy="502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437" y="506"/>
                </a:cxn>
                <a:cxn ang="0">
                  <a:pos x="1487" y="582"/>
                </a:cxn>
                <a:cxn ang="0">
                  <a:pos x="1420" y="625"/>
                </a:cxn>
                <a:cxn ang="0">
                  <a:pos x="1135" y="686"/>
                </a:cxn>
                <a:cxn ang="0">
                  <a:pos x="1283" y="538"/>
                </a:cxn>
                <a:cxn ang="0">
                  <a:pos x="626" y="291"/>
                </a:cxn>
                <a:cxn ang="0">
                  <a:pos x="559" y="308"/>
                </a:cxn>
                <a:cxn ang="0">
                  <a:pos x="1069" y="625"/>
                </a:cxn>
                <a:cxn ang="0">
                  <a:pos x="405" y="323"/>
                </a:cxn>
                <a:cxn ang="0">
                  <a:pos x="1091" y="884"/>
                </a:cxn>
                <a:cxn ang="0">
                  <a:pos x="1063" y="1004"/>
                </a:cxn>
                <a:cxn ang="0">
                  <a:pos x="0" y="82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487" h="1004">
                  <a:moveTo>
                    <a:pt x="11" y="0"/>
                  </a:moveTo>
                  <a:lnTo>
                    <a:pt x="1437" y="506"/>
                  </a:lnTo>
                  <a:lnTo>
                    <a:pt x="1487" y="582"/>
                  </a:lnTo>
                  <a:lnTo>
                    <a:pt x="1420" y="625"/>
                  </a:lnTo>
                  <a:lnTo>
                    <a:pt x="1135" y="686"/>
                  </a:lnTo>
                  <a:lnTo>
                    <a:pt x="1283" y="538"/>
                  </a:lnTo>
                  <a:lnTo>
                    <a:pt x="626" y="291"/>
                  </a:lnTo>
                  <a:lnTo>
                    <a:pt x="559" y="308"/>
                  </a:lnTo>
                  <a:lnTo>
                    <a:pt x="1069" y="625"/>
                  </a:lnTo>
                  <a:lnTo>
                    <a:pt x="405" y="323"/>
                  </a:lnTo>
                  <a:lnTo>
                    <a:pt x="1091" y="884"/>
                  </a:lnTo>
                  <a:lnTo>
                    <a:pt x="1063" y="1004"/>
                  </a:lnTo>
                  <a:lnTo>
                    <a:pt x="0" y="82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88" name="Freeform 180"/>
            <p:cNvSpPr>
              <a:spLocks/>
            </p:cNvSpPr>
            <p:nvPr/>
          </p:nvSpPr>
          <p:spPr bwMode="auto">
            <a:xfrm>
              <a:off x="3313" y="1843"/>
              <a:ext cx="1900" cy="1175"/>
            </a:xfrm>
            <a:custGeom>
              <a:avLst/>
              <a:gdLst/>
              <a:ahLst/>
              <a:cxnLst>
                <a:cxn ang="0">
                  <a:pos x="198" y="599"/>
                </a:cxn>
                <a:cxn ang="0">
                  <a:pos x="0" y="1203"/>
                </a:cxn>
                <a:cxn ang="0">
                  <a:pos x="72" y="2274"/>
                </a:cxn>
                <a:cxn ang="0">
                  <a:pos x="209" y="2180"/>
                </a:cxn>
                <a:cxn ang="0">
                  <a:pos x="352" y="2306"/>
                </a:cxn>
                <a:cxn ang="0">
                  <a:pos x="565" y="2140"/>
                </a:cxn>
                <a:cxn ang="0">
                  <a:pos x="835" y="1774"/>
                </a:cxn>
                <a:cxn ang="0">
                  <a:pos x="1211" y="1625"/>
                </a:cxn>
                <a:cxn ang="0">
                  <a:pos x="1618" y="1829"/>
                </a:cxn>
                <a:cxn ang="0">
                  <a:pos x="1930" y="2004"/>
                </a:cxn>
                <a:cxn ang="0">
                  <a:pos x="2215" y="1910"/>
                </a:cxn>
                <a:cxn ang="0">
                  <a:pos x="2489" y="2125"/>
                </a:cxn>
                <a:cxn ang="0">
                  <a:pos x="2730" y="2163"/>
                </a:cxn>
                <a:cxn ang="0">
                  <a:pos x="3207" y="2097"/>
                </a:cxn>
                <a:cxn ang="0">
                  <a:pos x="3559" y="2283"/>
                </a:cxn>
                <a:cxn ang="0">
                  <a:pos x="3618" y="2344"/>
                </a:cxn>
                <a:cxn ang="0">
                  <a:pos x="3690" y="2350"/>
                </a:cxn>
                <a:cxn ang="0">
                  <a:pos x="3801" y="2120"/>
                </a:cxn>
                <a:cxn ang="0">
                  <a:pos x="3574" y="1933"/>
                </a:cxn>
                <a:cxn ang="0">
                  <a:pos x="3120" y="1701"/>
                </a:cxn>
                <a:cxn ang="0">
                  <a:pos x="3021" y="0"/>
                </a:cxn>
                <a:cxn ang="0">
                  <a:pos x="2863" y="110"/>
                </a:cxn>
                <a:cxn ang="0">
                  <a:pos x="2907" y="1614"/>
                </a:cxn>
                <a:cxn ang="0">
                  <a:pos x="2666" y="1515"/>
                </a:cxn>
                <a:cxn ang="0">
                  <a:pos x="2780" y="142"/>
                </a:cxn>
                <a:cxn ang="0">
                  <a:pos x="2709" y="154"/>
                </a:cxn>
                <a:cxn ang="0">
                  <a:pos x="2544" y="1620"/>
                </a:cxn>
                <a:cxn ang="0">
                  <a:pos x="504" y="555"/>
                </a:cxn>
                <a:cxn ang="0">
                  <a:pos x="198" y="599"/>
                </a:cxn>
                <a:cxn ang="0">
                  <a:pos x="198" y="599"/>
                </a:cxn>
              </a:cxnLst>
              <a:rect l="0" t="0" r="r" b="b"/>
              <a:pathLst>
                <a:path w="3801" h="2350">
                  <a:moveTo>
                    <a:pt x="198" y="599"/>
                  </a:moveTo>
                  <a:lnTo>
                    <a:pt x="0" y="1203"/>
                  </a:lnTo>
                  <a:lnTo>
                    <a:pt x="72" y="2274"/>
                  </a:lnTo>
                  <a:lnTo>
                    <a:pt x="209" y="2180"/>
                  </a:lnTo>
                  <a:lnTo>
                    <a:pt x="352" y="2306"/>
                  </a:lnTo>
                  <a:lnTo>
                    <a:pt x="565" y="2140"/>
                  </a:lnTo>
                  <a:lnTo>
                    <a:pt x="835" y="1774"/>
                  </a:lnTo>
                  <a:lnTo>
                    <a:pt x="1211" y="1625"/>
                  </a:lnTo>
                  <a:lnTo>
                    <a:pt x="1618" y="1829"/>
                  </a:lnTo>
                  <a:lnTo>
                    <a:pt x="1930" y="2004"/>
                  </a:lnTo>
                  <a:lnTo>
                    <a:pt x="2215" y="1910"/>
                  </a:lnTo>
                  <a:lnTo>
                    <a:pt x="2489" y="2125"/>
                  </a:lnTo>
                  <a:lnTo>
                    <a:pt x="2730" y="2163"/>
                  </a:lnTo>
                  <a:lnTo>
                    <a:pt x="3207" y="2097"/>
                  </a:lnTo>
                  <a:lnTo>
                    <a:pt x="3559" y="2283"/>
                  </a:lnTo>
                  <a:lnTo>
                    <a:pt x="3618" y="2344"/>
                  </a:lnTo>
                  <a:lnTo>
                    <a:pt x="3690" y="2350"/>
                  </a:lnTo>
                  <a:lnTo>
                    <a:pt x="3801" y="2120"/>
                  </a:lnTo>
                  <a:lnTo>
                    <a:pt x="3574" y="1933"/>
                  </a:lnTo>
                  <a:lnTo>
                    <a:pt x="3120" y="1701"/>
                  </a:lnTo>
                  <a:lnTo>
                    <a:pt x="3021" y="0"/>
                  </a:lnTo>
                  <a:lnTo>
                    <a:pt x="2863" y="110"/>
                  </a:lnTo>
                  <a:lnTo>
                    <a:pt x="2907" y="1614"/>
                  </a:lnTo>
                  <a:lnTo>
                    <a:pt x="2666" y="1515"/>
                  </a:lnTo>
                  <a:lnTo>
                    <a:pt x="2780" y="142"/>
                  </a:lnTo>
                  <a:lnTo>
                    <a:pt x="2709" y="154"/>
                  </a:lnTo>
                  <a:lnTo>
                    <a:pt x="2544" y="1620"/>
                  </a:lnTo>
                  <a:lnTo>
                    <a:pt x="504" y="555"/>
                  </a:lnTo>
                  <a:lnTo>
                    <a:pt x="198" y="599"/>
                  </a:lnTo>
                  <a:lnTo>
                    <a:pt x="198" y="599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89" name="Freeform 181"/>
            <p:cNvSpPr>
              <a:spLocks/>
            </p:cNvSpPr>
            <p:nvPr/>
          </p:nvSpPr>
          <p:spPr bwMode="auto">
            <a:xfrm>
              <a:off x="3985" y="2242"/>
              <a:ext cx="502" cy="269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329" y="0"/>
                </a:cxn>
                <a:cxn ang="0">
                  <a:pos x="443" y="67"/>
                </a:cxn>
                <a:cxn ang="0">
                  <a:pos x="690" y="35"/>
                </a:cxn>
                <a:cxn ang="0">
                  <a:pos x="806" y="303"/>
                </a:cxn>
                <a:cxn ang="0">
                  <a:pos x="949" y="329"/>
                </a:cxn>
                <a:cxn ang="0">
                  <a:pos x="1004" y="538"/>
                </a:cxn>
                <a:cxn ang="0">
                  <a:pos x="280" y="227"/>
                </a:cxn>
                <a:cxn ang="0">
                  <a:pos x="0" y="61"/>
                </a:cxn>
                <a:cxn ang="0">
                  <a:pos x="0" y="61"/>
                </a:cxn>
              </a:cxnLst>
              <a:rect l="0" t="0" r="r" b="b"/>
              <a:pathLst>
                <a:path w="1004" h="538">
                  <a:moveTo>
                    <a:pt x="0" y="61"/>
                  </a:moveTo>
                  <a:lnTo>
                    <a:pt x="329" y="0"/>
                  </a:lnTo>
                  <a:lnTo>
                    <a:pt x="443" y="67"/>
                  </a:lnTo>
                  <a:lnTo>
                    <a:pt x="690" y="35"/>
                  </a:lnTo>
                  <a:lnTo>
                    <a:pt x="806" y="303"/>
                  </a:lnTo>
                  <a:lnTo>
                    <a:pt x="949" y="329"/>
                  </a:lnTo>
                  <a:lnTo>
                    <a:pt x="1004" y="538"/>
                  </a:lnTo>
                  <a:lnTo>
                    <a:pt x="280" y="227"/>
                  </a:lnTo>
                  <a:lnTo>
                    <a:pt x="0" y="6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0CA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90" name="Freeform 182"/>
            <p:cNvSpPr>
              <a:spLocks/>
            </p:cNvSpPr>
            <p:nvPr/>
          </p:nvSpPr>
          <p:spPr bwMode="auto">
            <a:xfrm>
              <a:off x="3960" y="1915"/>
              <a:ext cx="293" cy="206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15" y="308"/>
                </a:cxn>
                <a:cxn ang="0">
                  <a:pos x="256" y="413"/>
                </a:cxn>
                <a:cxn ang="0">
                  <a:pos x="553" y="358"/>
                </a:cxn>
                <a:cxn ang="0">
                  <a:pos x="585" y="210"/>
                </a:cxn>
                <a:cxn ang="0">
                  <a:pos x="300" y="0"/>
                </a:cxn>
                <a:cxn ang="0">
                  <a:pos x="0" y="160"/>
                </a:cxn>
                <a:cxn ang="0">
                  <a:pos x="0" y="160"/>
                </a:cxn>
              </a:cxnLst>
              <a:rect l="0" t="0" r="r" b="b"/>
              <a:pathLst>
                <a:path w="585" h="413">
                  <a:moveTo>
                    <a:pt x="0" y="160"/>
                  </a:moveTo>
                  <a:lnTo>
                    <a:pt x="15" y="308"/>
                  </a:lnTo>
                  <a:lnTo>
                    <a:pt x="256" y="413"/>
                  </a:lnTo>
                  <a:lnTo>
                    <a:pt x="553" y="358"/>
                  </a:lnTo>
                  <a:lnTo>
                    <a:pt x="585" y="210"/>
                  </a:lnTo>
                  <a:lnTo>
                    <a:pt x="300" y="0"/>
                  </a:lnTo>
                  <a:lnTo>
                    <a:pt x="0" y="160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0CA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91" name="Freeform 183"/>
            <p:cNvSpPr>
              <a:spLocks/>
            </p:cNvSpPr>
            <p:nvPr/>
          </p:nvSpPr>
          <p:spPr bwMode="auto">
            <a:xfrm>
              <a:off x="3663" y="2722"/>
              <a:ext cx="703" cy="464"/>
            </a:xfrm>
            <a:custGeom>
              <a:avLst/>
              <a:gdLst/>
              <a:ahLst/>
              <a:cxnLst>
                <a:cxn ang="0">
                  <a:pos x="1405" y="445"/>
                </a:cxn>
                <a:cxn ang="0">
                  <a:pos x="927" y="204"/>
                </a:cxn>
                <a:cxn ang="0">
                  <a:pos x="735" y="232"/>
                </a:cxn>
                <a:cxn ang="0">
                  <a:pos x="730" y="128"/>
                </a:cxn>
                <a:cxn ang="0">
                  <a:pos x="456" y="0"/>
                </a:cxn>
                <a:cxn ang="0">
                  <a:pos x="154" y="149"/>
                </a:cxn>
                <a:cxn ang="0">
                  <a:pos x="116" y="413"/>
                </a:cxn>
                <a:cxn ang="0">
                  <a:pos x="0" y="468"/>
                </a:cxn>
                <a:cxn ang="0">
                  <a:pos x="11" y="730"/>
                </a:cxn>
                <a:cxn ang="0">
                  <a:pos x="241" y="742"/>
                </a:cxn>
                <a:cxn ang="0">
                  <a:pos x="247" y="829"/>
                </a:cxn>
                <a:cxn ang="0">
                  <a:pos x="971" y="928"/>
                </a:cxn>
                <a:cxn ang="0">
                  <a:pos x="1376" y="824"/>
                </a:cxn>
                <a:cxn ang="0">
                  <a:pos x="1405" y="445"/>
                </a:cxn>
                <a:cxn ang="0">
                  <a:pos x="1405" y="445"/>
                </a:cxn>
              </a:cxnLst>
              <a:rect l="0" t="0" r="r" b="b"/>
              <a:pathLst>
                <a:path w="1405" h="928">
                  <a:moveTo>
                    <a:pt x="1405" y="445"/>
                  </a:moveTo>
                  <a:lnTo>
                    <a:pt x="927" y="204"/>
                  </a:lnTo>
                  <a:lnTo>
                    <a:pt x="735" y="232"/>
                  </a:lnTo>
                  <a:lnTo>
                    <a:pt x="730" y="128"/>
                  </a:lnTo>
                  <a:lnTo>
                    <a:pt x="456" y="0"/>
                  </a:lnTo>
                  <a:lnTo>
                    <a:pt x="154" y="149"/>
                  </a:lnTo>
                  <a:lnTo>
                    <a:pt x="116" y="413"/>
                  </a:lnTo>
                  <a:lnTo>
                    <a:pt x="0" y="468"/>
                  </a:lnTo>
                  <a:lnTo>
                    <a:pt x="11" y="730"/>
                  </a:lnTo>
                  <a:lnTo>
                    <a:pt x="241" y="742"/>
                  </a:lnTo>
                  <a:lnTo>
                    <a:pt x="247" y="829"/>
                  </a:lnTo>
                  <a:lnTo>
                    <a:pt x="971" y="928"/>
                  </a:lnTo>
                  <a:lnTo>
                    <a:pt x="1376" y="824"/>
                  </a:lnTo>
                  <a:lnTo>
                    <a:pt x="1405" y="445"/>
                  </a:lnTo>
                  <a:lnTo>
                    <a:pt x="1405" y="445"/>
                  </a:lnTo>
                  <a:close/>
                </a:path>
              </a:pathLst>
            </a:custGeom>
            <a:solidFill>
              <a:srgbClr val="F0CA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92" name="Freeform 184"/>
            <p:cNvSpPr>
              <a:spLocks/>
            </p:cNvSpPr>
            <p:nvPr/>
          </p:nvSpPr>
          <p:spPr bwMode="auto">
            <a:xfrm>
              <a:off x="3226" y="1938"/>
              <a:ext cx="1377" cy="1056"/>
            </a:xfrm>
            <a:custGeom>
              <a:avLst/>
              <a:gdLst/>
              <a:ahLst/>
              <a:cxnLst>
                <a:cxn ang="0">
                  <a:pos x="243" y="2112"/>
                </a:cxn>
                <a:cxn ang="0">
                  <a:pos x="84" y="1468"/>
                </a:cxn>
                <a:cxn ang="0">
                  <a:pos x="0" y="804"/>
                </a:cxn>
                <a:cxn ang="0">
                  <a:pos x="116" y="546"/>
                </a:cxn>
                <a:cxn ang="0">
                  <a:pos x="143" y="411"/>
                </a:cxn>
                <a:cxn ang="0">
                  <a:pos x="367" y="34"/>
                </a:cxn>
                <a:cxn ang="0">
                  <a:pos x="435" y="0"/>
                </a:cxn>
                <a:cxn ang="0">
                  <a:pos x="878" y="167"/>
                </a:cxn>
                <a:cxn ang="0">
                  <a:pos x="1247" y="411"/>
                </a:cxn>
                <a:cxn ang="0">
                  <a:pos x="1321" y="605"/>
                </a:cxn>
                <a:cxn ang="0">
                  <a:pos x="1766" y="846"/>
                </a:cxn>
                <a:cxn ang="0">
                  <a:pos x="2352" y="1114"/>
                </a:cxn>
                <a:cxn ang="0">
                  <a:pos x="2755" y="1291"/>
                </a:cxn>
                <a:cxn ang="0">
                  <a:pos x="2728" y="1500"/>
                </a:cxn>
                <a:cxn ang="0">
                  <a:pos x="2565" y="1361"/>
                </a:cxn>
                <a:cxn ang="0">
                  <a:pos x="2052" y="1660"/>
                </a:cxn>
                <a:cxn ang="0">
                  <a:pos x="1574" y="1131"/>
                </a:cxn>
                <a:cxn ang="0">
                  <a:pos x="920" y="1072"/>
                </a:cxn>
                <a:cxn ang="0">
                  <a:pos x="597" y="540"/>
                </a:cxn>
                <a:cxn ang="0">
                  <a:pos x="491" y="1076"/>
                </a:cxn>
                <a:cxn ang="0">
                  <a:pos x="551" y="1643"/>
                </a:cxn>
                <a:cxn ang="0">
                  <a:pos x="502" y="2105"/>
                </a:cxn>
                <a:cxn ang="0">
                  <a:pos x="401" y="1643"/>
                </a:cxn>
                <a:cxn ang="0">
                  <a:pos x="300" y="494"/>
                </a:cxn>
                <a:cxn ang="0">
                  <a:pos x="126" y="964"/>
                </a:cxn>
                <a:cxn ang="0">
                  <a:pos x="185" y="1652"/>
                </a:cxn>
                <a:cxn ang="0">
                  <a:pos x="243" y="2112"/>
                </a:cxn>
                <a:cxn ang="0">
                  <a:pos x="243" y="2112"/>
                </a:cxn>
              </a:cxnLst>
              <a:rect l="0" t="0" r="r" b="b"/>
              <a:pathLst>
                <a:path w="2755" h="2112">
                  <a:moveTo>
                    <a:pt x="243" y="2112"/>
                  </a:moveTo>
                  <a:lnTo>
                    <a:pt x="84" y="1468"/>
                  </a:lnTo>
                  <a:lnTo>
                    <a:pt x="0" y="804"/>
                  </a:lnTo>
                  <a:lnTo>
                    <a:pt x="116" y="546"/>
                  </a:lnTo>
                  <a:lnTo>
                    <a:pt x="143" y="411"/>
                  </a:lnTo>
                  <a:lnTo>
                    <a:pt x="367" y="34"/>
                  </a:lnTo>
                  <a:lnTo>
                    <a:pt x="435" y="0"/>
                  </a:lnTo>
                  <a:lnTo>
                    <a:pt x="878" y="167"/>
                  </a:lnTo>
                  <a:lnTo>
                    <a:pt x="1247" y="411"/>
                  </a:lnTo>
                  <a:lnTo>
                    <a:pt x="1321" y="605"/>
                  </a:lnTo>
                  <a:lnTo>
                    <a:pt x="1766" y="846"/>
                  </a:lnTo>
                  <a:lnTo>
                    <a:pt x="2352" y="1114"/>
                  </a:lnTo>
                  <a:lnTo>
                    <a:pt x="2755" y="1291"/>
                  </a:lnTo>
                  <a:lnTo>
                    <a:pt x="2728" y="1500"/>
                  </a:lnTo>
                  <a:lnTo>
                    <a:pt x="2565" y="1361"/>
                  </a:lnTo>
                  <a:lnTo>
                    <a:pt x="2052" y="1660"/>
                  </a:lnTo>
                  <a:lnTo>
                    <a:pt x="1574" y="1131"/>
                  </a:lnTo>
                  <a:lnTo>
                    <a:pt x="920" y="1072"/>
                  </a:lnTo>
                  <a:lnTo>
                    <a:pt x="597" y="540"/>
                  </a:lnTo>
                  <a:lnTo>
                    <a:pt x="491" y="1076"/>
                  </a:lnTo>
                  <a:lnTo>
                    <a:pt x="551" y="1643"/>
                  </a:lnTo>
                  <a:lnTo>
                    <a:pt x="502" y="2105"/>
                  </a:lnTo>
                  <a:lnTo>
                    <a:pt x="401" y="1643"/>
                  </a:lnTo>
                  <a:lnTo>
                    <a:pt x="300" y="494"/>
                  </a:lnTo>
                  <a:lnTo>
                    <a:pt x="126" y="964"/>
                  </a:lnTo>
                  <a:lnTo>
                    <a:pt x="185" y="1652"/>
                  </a:lnTo>
                  <a:lnTo>
                    <a:pt x="243" y="2112"/>
                  </a:lnTo>
                  <a:lnTo>
                    <a:pt x="243" y="21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93" name="Freeform 185"/>
            <p:cNvSpPr>
              <a:spLocks/>
            </p:cNvSpPr>
            <p:nvPr/>
          </p:nvSpPr>
          <p:spPr bwMode="auto">
            <a:xfrm>
              <a:off x="4585" y="1935"/>
              <a:ext cx="98" cy="1105"/>
            </a:xfrm>
            <a:custGeom>
              <a:avLst/>
              <a:gdLst/>
              <a:ahLst/>
              <a:cxnLst>
                <a:cxn ang="0">
                  <a:pos x="0" y="2211"/>
                </a:cxn>
                <a:cxn ang="0">
                  <a:pos x="196" y="0"/>
                </a:cxn>
                <a:cxn ang="0">
                  <a:pos x="63" y="2206"/>
                </a:cxn>
                <a:cxn ang="0">
                  <a:pos x="0" y="2211"/>
                </a:cxn>
                <a:cxn ang="0">
                  <a:pos x="0" y="2211"/>
                </a:cxn>
              </a:cxnLst>
              <a:rect l="0" t="0" r="r" b="b"/>
              <a:pathLst>
                <a:path w="196" h="2211">
                  <a:moveTo>
                    <a:pt x="0" y="2211"/>
                  </a:moveTo>
                  <a:lnTo>
                    <a:pt x="196" y="0"/>
                  </a:lnTo>
                  <a:lnTo>
                    <a:pt x="63" y="2206"/>
                  </a:lnTo>
                  <a:lnTo>
                    <a:pt x="0" y="2211"/>
                  </a:lnTo>
                  <a:lnTo>
                    <a:pt x="0" y="22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94" name="Freeform 186"/>
            <p:cNvSpPr>
              <a:spLocks/>
            </p:cNvSpPr>
            <p:nvPr/>
          </p:nvSpPr>
          <p:spPr bwMode="auto">
            <a:xfrm>
              <a:off x="4122" y="1597"/>
              <a:ext cx="558" cy="466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0"/>
                </a:cxn>
                <a:cxn ang="0">
                  <a:pos x="1057" y="931"/>
                </a:cxn>
                <a:cxn ang="0">
                  <a:pos x="1069" y="870"/>
                </a:cxn>
                <a:cxn ang="0">
                  <a:pos x="186" y="146"/>
                </a:cxn>
                <a:cxn ang="0">
                  <a:pos x="1118" y="627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1118" h="931">
                  <a:moveTo>
                    <a:pt x="53" y="0"/>
                  </a:moveTo>
                  <a:lnTo>
                    <a:pt x="0" y="20"/>
                  </a:lnTo>
                  <a:lnTo>
                    <a:pt x="1057" y="931"/>
                  </a:lnTo>
                  <a:lnTo>
                    <a:pt x="1069" y="870"/>
                  </a:lnTo>
                  <a:lnTo>
                    <a:pt x="186" y="146"/>
                  </a:lnTo>
                  <a:lnTo>
                    <a:pt x="1118" y="627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95" name="Freeform 187"/>
            <p:cNvSpPr>
              <a:spLocks/>
            </p:cNvSpPr>
            <p:nvPr/>
          </p:nvSpPr>
          <p:spPr bwMode="auto">
            <a:xfrm>
              <a:off x="4141" y="1594"/>
              <a:ext cx="715" cy="3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9" y="492"/>
                </a:cxn>
                <a:cxn ang="0">
                  <a:pos x="1430" y="572"/>
                </a:cxn>
                <a:cxn ang="0">
                  <a:pos x="1344" y="591"/>
                </a:cxn>
                <a:cxn ang="0">
                  <a:pos x="1327" y="730"/>
                </a:cxn>
                <a:cxn ang="0">
                  <a:pos x="1283" y="705"/>
                </a:cxn>
                <a:cxn ang="0">
                  <a:pos x="1297" y="578"/>
                </a:cxn>
                <a:cxn ang="0">
                  <a:pos x="1125" y="650"/>
                </a:cxn>
                <a:cxn ang="0">
                  <a:pos x="1308" y="511"/>
                </a:cxn>
                <a:cxn ang="0">
                  <a:pos x="572" y="237"/>
                </a:cxn>
                <a:cxn ang="0">
                  <a:pos x="354" y="237"/>
                </a:cxn>
                <a:cxn ang="0">
                  <a:pos x="470" y="207"/>
                </a:cxn>
                <a:cxn ang="0">
                  <a:pos x="44" y="4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30" h="730">
                  <a:moveTo>
                    <a:pt x="0" y="0"/>
                  </a:moveTo>
                  <a:lnTo>
                    <a:pt x="1369" y="492"/>
                  </a:lnTo>
                  <a:lnTo>
                    <a:pt x="1430" y="572"/>
                  </a:lnTo>
                  <a:lnTo>
                    <a:pt x="1344" y="591"/>
                  </a:lnTo>
                  <a:lnTo>
                    <a:pt x="1327" y="730"/>
                  </a:lnTo>
                  <a:lnTo>
                    <a:pt x="1283" y="705"/>
                  </a:lnTo>
                  <a:lnTo>
                    <a:pt x="1297" y="578"/>
                  </a:lnTo>
                  <a:lnTo>
                    <a:pt x="1125" y="650"/>
                  </a:lnTo>
                  <a:lnTo>
                    <a:pt x="1308" y="511"/>
                  </a:lnTo>
                  <a:lnTo>
                    <a:pt x="572" y="237"/>
                  </a:lnTo>
                  <a:lnTo>
                    <a:pt x="354" y="237"/>
                  </a:lnTo>
                  <a:lnTo>
                    <a:pt x="470" y="207"/>
                  </a:lnTo>
                  <a:lnTo>
                    <a:pt x="44" y="4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96" name="Freeform 188"/>
            <p:cNvSpPr>
              <a:spLocks/>
            </p:cNvSpPr>
            <p:nvPr/>
          </p:nvSpPr>
          <p:spPr bwMode="auto">
            <a:xfrm>
              <a:off x="4645" y="1957"/>
              <a:ext cx="111" cy="1083"/>
            </a:xfrm>
            <a:custGeom>
              <a:avLst/>
              <a:gdLst/>
              <a:ahLst/>
              <a:cxnLst>
                <a:cxn ang="0">
                  <a:pos x="112" y="0"/>
                </a:cxn>
                <a:cxn ang="0">
                  <a:pos x="213" y="143"/>
                </a:cxn>
                <a:cxn ang="0">
                  <a:pos x="98" y="297"/>
                </a:cxn>
                <a:cxn ang="0">
                  <a:pos x="205" y="418"/>
                </a:cxn>
                <a:cxn ang="0">
                  <a:pos x="209" y="515"/>
                </a:cxn>
                <a:cxn ang="0">
                  <a:pos x="74" y="846"/>
                </a:cxn>
                <a:cxn ang="0">
                  <a:pos x="209" y="1114"/>
                </a:cxn>
                <a:cxn ang="0">
                  <a:pos x="220" y="1194"/>
                </a:cxn>
                <a:cxn ang="0">
                  <a:pos x="41" y="1584"/>
                </a:cxn>
                <a:cxn ang="0">
                  <a:pos x="213" y="1844"/>
                </a:cxn>
                <a:cxn ang="0">
                  <a:pos x="213" y="1952"/>
                </a:cxn>
                <a:cxn ang="0">
                  <a:pos x="78" y="2167"/>
                </a:cxn>
                <a:cxn ang="0">
                  <a:pos x="21" y="2167"/>
                </a:cxn>
                <a:cxn ang="0">
                  <a:pos x="167" y="1924"/>
                </a:cxn>
                <a:cxn ang="0">
                  <a:pos x="0" y="1643"/>
                </a:cxn>
                <a:cxn ang="0">
                  <a:pos x="0" y="1513"/>
                </a:cxn>
                <a:cxn ang="0">
                  <a:pos x="178" y="1156"/>
                </a:cxn>
                <a:cxn ang="0">
                  <a:pos x="36" y="901"/>
                </a:cxn>
                <a:cxn ang="0">
                  <a:pos x="41" y="797"/>
                </a:cxn>
                <a:cxn ang="0">
                  <a:pos x="178" y="477"/>
                </a:cxn>
                <a:cxn ang="0">
                  <a:pos x="74" y="323"/>
                </a:cxn>
                <a:cxn ang="0">
                  <a:pos x="74" y="272"/>
                </a:cxn>
                <a:cxn ang="0">
                  <a:pos x="175" y="143"/>
                </a:cxn>
                <a:cxn ang="0">
                  <a:pos x="112" y="0"/>
                </a:cxn>
                <a:cxn ang="0">
                  <a:pos x="112" y="0"/>
                </a:cxn>
              </a:cxnLst>
              <a:rect l="0" t="0" r="r" b="b"/>
              <a:pathLst>
                <a:path w="220" h="2167">
                  <a:moveTo>
                    <a:pt x="112" y="0"/>
                  </a:moveTo>
                  <a:lnTo>
                    <a:pt x="213" y="143"/>
                  </a:lnTo>
                  <a:lnTo>
                    <a:pt x="98" y="297"/>
                  </a:lnTo>
                  <a:lnTo>
                    <a:pt x="205" y="418"/>
                  </a:lnTo>
                  <a:lnTo>
                    <a:pt x="209" y="515"/>
                  </a:lnTo>
                  <a:lnTo>
                    <a:pt x="74" y="846"/>
                  </a:lnTo>
                  <a:lnTo>
                    <a:pt x="209" y="1114"/>
                  </a:lnTo>
                  <a:lnTo>
                    <a:pt x="220" y="1194"/>
                  </a:lnTo>
                  <a:lnTo>
                    <a:pt x="41" y="1584"/>
                  </a:lnTo>
                  <a:lnTo>
                    <a:pt x="213" y="1844"/>
                  </a:lnTo>
                  <a:lnTo>
                    <a:pt x="213" y="1952"/>
                  </a:lnTo>
                  <a:lnTo>
                    <a:pt x="78" y="2167"/>
                  </a:lnTo>
                  <a:lnTo>
                    <a:pt x="21" y="2167"/>
                  </a:lnTo>
                  <a:lnTo>
                    <a:pt x="167" y="1924"/>
                  </a:lnTo>
                  <a:lnTo>
                    <a:pt x="0" y="1643"/>
                  </a:lnTo>
                  <a:lnTo>
                    <a:pt x="0" y="1513"/>
                  </a:lnTo>
                  <a:lnTo>
                    <a:pt x="178" y="1156"/>
                  </a:lnTo>
                  <a:lnTo>
                    <a:pt x="36" y="901"/>
                  </a:lnTo>
                  <a:lnTo>
                    <a:pt x="41" y="797"/>
                  </a:lnTo>
                  <a:lnTo>
                    <a:pt x="178" y="477"/>
                  </a:lnTo>
                  <a:lnTo>
                    <a:pt x="74" y="323"/>
                  </a:lnTo>
                  <a:lnTo>
                    <a:pt x="74" y="272"/>
                  </a:lnTo>
                  <a:lnTo>
                    <a:pt x="175" y="143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97" name="Freeform 189"/>
            <p:cNvSpPr>
              <a:spLocks/>
            </p:cNvSpPr>
            <p:nvPr/>
          </p:nvSpPr>
          <p:spPr bwMode="auto">
            <a:xfrm>
              <a:off x="4750" y="1900"/>
              <a:ext cx="31" cy="1137"/>
            </a:xfrm>
            <a:custGeom>
              <a:avLst/>
              <a:gdLst/>
              <a:ahLst/>
              <a:cxnLst>
                <a:cxn ang="0">
                  <a:pos x="4" y="42"/>
                </a:cxn>
                <a:cxn ang="0">
                  <a:pos x="53" y="0"/>
                </a:cxn>
                <a:cxn ang="0">
                  <a:pos x="62" y="2272"/>
                </a:cxn>
                <a:cxn ang="0">
                  <a:pos x="0" y="2276"/>
                </a:cxn>
                <a:cxn ang="0">
                  <a:pos x="4" y="42"/>
                </a:cxn>
                <a:cxn ang="0">
                  <a:pos x="4" y="42"/>
                </a:cxn>
              </a:cxnLst>
              <a:rect l="0" t="0" r="r" b="b"/>
              <a:pathLst>
                <a:path w="62" h="2276">
                  <a:moveTo>
                    <a:pt x="4" y="42"/>
                  </a:moveTo>
                  <a:lnTo>
                    <a:pt x="53" y="0"/>
                  </a:lnTo>
                  <a:lnTo>
                    <a:pt x="62" y="2272"/>
                  </a:lnTo>
                  <a:lnTo>
                    <a:pt x="0" y="2276"/>
                  </a:lnTo>
                  <a:lnTo>
                    <a:pt x="4" y="42"/>
                  </a:lnTo>
                  <a:lnTo>
                    <a:pt x="4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98" name="Freeform 190"/>
            <p:cNvSpPr>
              <a:spLocks/>
            </p:cNvSpPr>
            <p:nvPr/>
          </p:nvSpPr>
          <p:spPr bwMode="auto">
            <a:xfrm>
              <a:off x="4773" y="1977"/>
              <a:ext cx="62" cy="1056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29" y="87"/>
                </a:cxn>
                <a:cxn ang="0">
                  <a:pos x="71" y="230"/>
                </a:cxn>
                <a:cxn ang="0">
                  <a:pos x="0" y="418"/>
                </a:cxn>
                <a:cxn ang="0">
                  <a:pos x="63" y="846"/>
                </a:cxn>
                <a:cxn ang="0">
                  <a:pos x="0" y="1047"/>
                </a:cxn>
                <a:cxn ang="0">
                  <a:pos x="80" y="1479"/>
                </a:cxn>
                <a:cxn ang="0">
                  <a:pos x="4" y="1764"/>
                </a:cxn>
                <a:cxn ang="0">
                  <a:pos x="4" y="1840"/>
                </a:cxn>
                <a:cxn ang="0">
                  <a:pos x="76" y="2108"/>
                </a:cxn>
                <a:cxn ang="0">
                  <a:pos x="126" y="2112"/>
                </a:cxn>
                <a:cxn ang="0">
                  <a:pos x="105" y="1726"/>
                </a:cxn>
                <a:cxn ang="0">
                  <a:pos x="80" y="1987"/>
                </a:cxn>
                <a:cxn ang="0">
                  <a:pos x="42" y="1781"/>
                </a:cxn>
                <a:cxn ang="0">
                  <a:pos x="95" y="1618"/>
                </a:cxn>
                <a:cxn ang="0">
                  <a:pos x="101" y="1374"/>
                </a:cxn>
                <a:cxn ang="0">
                  <a:pos x="29" y="1082"/>
                </a:cxn>
                <a:cxn ang="0">
                  <a:pos x="71" y="947"/>
                </a:cxn>
                <a:cxn ang="0">
                  <a:pos x="101" y="1228"/>
                </a:cxn>
                <a:cxn ang="0">
                  <a:pos x="80" y="612"/>
                </a:cxn>
                <a:cxn ang="0">
                  <a:pos x="42" y="439"/>
                </a:cxn>
                <a:cxn ang="0">
                  <a:pos x="88" y="272"/>
                </a:cxn>
                <a:cxn ang="0">
                  <a:pos x="80" y="146"/>
                </a:cxn>
                <a:cxn ang="0">
                  <a:pos x="59" y="105"/>
                </a:cxn>
                <a:cxn ang="0">
                  <a:pos x="88" y="0"/>
                </a:cxn>
                <a:cxn ang="0">
                  <a:pos x="88" y="0"/>
                </a:cxn>
              </a:cxnLst>
              <a:rect l="0" t="0" r="r" b="b"/>
              <a:pathLst>
                <a:path w="126" h="2112">
                  <a:moveTo>
                    <a:pt x="88" y="0"/>
                  </a:moveTo>
                  <a:lnTo>
                    <a:pt x="29" y="87"/>
                  </a:lnTo>
                  <a:lnTo>
                    <a:pt x="71" y="230"/>
                  </a:lnTo>
                  <a:lnTo>
                    <a:pt x="0" y="418"/>
                  </a:lnTo>
                  <a:lnTo>
                    <a:pt x="63" y="846"/>
                  </a:lnTo>
                  <a:lnTo>
                    <a:pt x="0" y="1047"/>
                  </a:lnTo>
                  <a:lnTo>
                    <a:pt x="80" y="1479"/>
                  </a:lnTo>
                  <a:lnTo>
                    <a:pt x="4" y="1764"/>
                  </a:lnTo>
                  <a:lnTo>
                    <a:pt x="4" y="1840"/>
                  </a:lnTo>
                  <a:lnTo>
                    <a:pt x="76" y="2108"/>
                  </a:lnTo>
                  <a:lnTo>
                    <a:pt x="126" y="2112"/>
                  </a:lnTo>
                  <a:lnTo>
                    <a:pt x="105" y="1726"/>
                  </a:lnTo>
                  <a:lnTo>
                    <a:pt x="80" y="1987"/>
                  </a:lnTo>
                  <a:lnTo>
                    <a:pt x="42" y="1781"/>
                  </a:lnTo>
                  <a:lnTo>
                    <a:pt x="95" y="1618"/>
                  </a:lnTo>
                  <a:lnTo>
                    <a:pt x="101" y="1374"/>
                  </a:lnTo>
                  <a:lnTo>
                    <a:pt x="29" y="1082"/>
                  </a:lnTo>
                  <a:lnTo>
                    <a:pt x="71" y="947"/>
                  </a:lnTo>
                  <a:lnTo>
                    <a:pt x="101" y="1228"/>
                  </a:lnTo>
                  <a:lnTo>
                    <a:pt x="80" y="612"/>
                  </a:lnTo>
                  <a:lnTo>
                    <a:pt x="42" y="439"/>
                  </a:lnTo>
                  <a:lnTo>
                    <a:pt x="88" y="272"/>
                  </a:lnTo>
                  <a:lnTo>
                    <a:pt x="80" y="146"/>
                  </a:lnTo>
                  <a:lnTo>
                    <a:pt x="59" y="105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199" name="Freeform 191"/>
            <p:cNvSpPr>
              <a:spLocks/>
            </p:cNvSpPr>
            <p:nvPr/>
          </p:nvSpPr>
          <p:spPr bwMode="auto">
            <a:xfrm>
              <a:off x="4889" y="2317"/>
              <a:ext cx="85" cy="153"/>
            </a:xfrm>
            <a:custGeom>
              <a:avLst/>
              <a:gdLst/>
              <a:ahLst/>
              <a:cxnLst>
                <a:cxn ang="0">
                  <a:pos x="10" y="264"/>
                </a:cxn>
                <a:cxn ang="0">
                  <a:pos x="0" y="34"/>
                </a:cxn>
                <a:cxn ang="0">
                  <a:pos x="67" y="0"/>
                </a:cxn>
                <a:cxn ang="0">
                  <a:pos x="171" y="79"/>
                </a:cxn>
                <a:cxn ang="0">
                  <a:pos x="171" y="302"/>
                </a:cxn>
                <a:cxn ang="0">
                  <a:pos x="93" y="306"/>
                </a:cxn>
                <a:cxn ang="0">
                  <a:pos x="76" y="45"/>
                </a:cxn>
                <a:cxn ang="0">
                  <a:pos x="35" y="59"/>
                </a:cxn>
                <a:cxn ang="0">
                  <a:pos x="10" y="264"/>
                </a:cxn>
                <a:cxn ang="0">
                  <a:pos x="10" y="264"/>
                </a:cxn>
              </a:cxnLst>
              <a:rect l="0" t="0" r="r" b="b"/>
              <a:pathLst>
                <a:path w="171" h="306">
                  <a:moveTo>
                    <a:pt x="10" y="264"/>
                  </a:moveTo>
                  <a:lnTo>
                    <a:pt x="0" y="34"/>
                  </a:lnTo>
                  <a:lnTo>
                    <a:pt x="67" y="0"/>
                  </a:lnTo>
                  <a:lnTo>
                    <a:pt x="171" y="79"/>
                  </a:lnTo>
                  <a:lnTo>
                    <a:pt x="171" y="302"/>
                  </a:lnTo>
                  <a:lnTo>
                    <a:pt x="93" y="306"/>
                  </a:lnTo>
                  <a:lnTo>
                    <a:pt x="76" y="45"/>
                  </a:lnTo>
                  <a:lnTo>
                    <a:pt x="35" y="59"/>
                  </a:lnTo>
                  <a:lnTo>
                    <a:pt x="10" y="264"/>
                  </a:lnTo>
                  <a:lnTo>
                    <a:pt x="10" y="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00" name="Freeform 192"/>
            <p:cNvSpPr>
              <a:spLocks/>
            </p:cNvSpPr>
            <p:nvPr/>
          </p:nvSpPr>
          <p:spPr bwMode="auto">
            <a:xfrm>
              <a:off x="4992" y="2366"/>
              <a:ext cx="78" cy="175"/>
            </a:xfrm>
            <a:custGeom>
              <a:avLst/>
              <a:gdLst/>
              <a:ahLst/>
              <a:cxnLst>
                <a:cxn ang="0">
                  <a:pos x="0" y="219"/>
                </a:cxn>
                <a:cxn ang="0">
                  <a:pos x="5" y="25"/>
                </a:cxn>
                <a:cxn ang="0">
                  <a:pos x="62" y="0"/>
                </a:cxn>
                <a:cxn ang="0">
                  <a:pos x="142" y="101"/>
                </a:cxn>
                <a:cxn ang="0">
                  <a:pos x="155" y="350"/>
                </a:cxn>
                <a:cxn ang="0">
                  <a:pos x="72" y="269"/>
                </a:cxn>
                <a:cxn ang="0">
                  <a:pos x="68" y="52"/>
                </a:cxn>
                <a:cxn ang="0">
                  <a:pos x="34" y="59"/>
                </a:cxn>
                <a:cxn ang="0">
                  <a:pos x="0" y="219"/>
                </a:cxn>
                <a:cxn ang="0">
                  <a:pos x="0" y="219"/>
                </a:cxn>
              </a:cxnLst>
              <a:rect l="0" t="0" r="r" b="b"/>
              <a:pathLst>
                <a:path w="155" h="350">
                  <a:moveTo>
                    <a:pt x="0" y="219"/>
                  </a:moveTo>
                  <a:lnTo>
                    <a:pt x="5" y="25"/>
                  </a:lnTo>
                  <a:lnTo>
                    <a:pt x="62" y="0"/>
                  </a:lnTo>
                  <a:lnTo>
                    <a:pt x="142" y="101"/>
                  </a:lnTo>
                  <a:lnTo>
                    <a:pt x="155" y="350"/>
                  </a:lnTo>
                  <a:lnTo>
                    <a:pt x="72" y="269"/>
                  </a:lnTo>
                  <a:lnTo>
                    <a:pt x="68" y="52"/>
                  </a:lnTo>
                  <a:lnTo>
                    <a:pt x="34" y="59"/>
                  </a:lnTo>
                  <a:lnTo>
                    <a:pt x="0" y="219"/>
                  </a:lnTo>
                  <a:lnTo>
                    <a:pt x="0" y="2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01" name="Freeform 193"/>
            <p:cNvSpPr>
              <a:spLocks/>
            </p:cNvSpPr>
            <p:nvPr/>
          </p:nvSpPr>
          <p:spPr bwMode="auto">
            <a:xfrm>
              <a:off x="4834" y="2457"/>
              <a:ext cx="293" cy="212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295" y="0"/>
                </a:cxn>
                <a:cxn ang="0">
                  <a:pos x="567" y="247"/>
                </a:cxn>
                <a:cxn ang="0">
                  <a:pos x="588" y="426"/>
                </a:cxn>
                <a:cxn ang="0">
                  <a:pos x="289" y="278"/>
                </a:cxn>
                <a:cxn ang="0">
                  <a:pos x="13" y="270"/>
                </a:cxn>
                <a:cxn ang="0">
                  <a:pos x="270" y="251"/>
                </a:cxn>
                <a:cxn ang="0">
                  <a:pos x="270" y="177"/>
                </a:cxn>
                <a:cxn ang="0">
                  <a:pos x="529" y="335"/>
                </a:cxn>
                <a:cxn ang="0">
                  <a:pos x="525" y="268"/>
                </a:cxn>
                <a:cxn ang="0">
                  <a:pos x="310" y="110"/>
                </a:cxn>
                <a:cxn ang="0">
                  <a:pos x="264" y="51"/>
                </a:cxn>
                <a:cxn ang="0">
                  <a:pos x="0" y="63"/>
                </a:cxn>
                <a:cxn ang="0">
                  <a:pos x="0" y="63"/>
                </a:cxn>
              </a:cxnLst>
              <a:rect l="0" t="0" r="r" b="b"/>
              <a:pathLst>
                <a:path w="588" h="426">
                  <a:moveTo>
                    <a:pt x="0" y="63"/>
                  </a:moveTo>
                  <a:lnTo>
                    <a:pt x="295" y="0"/>
                  </a:lnTo>
                  <a:lnTo>
                    <a:pt x="567" y="247"/>
                  </a:lnTo>
                  <a:lnTo>
                    <a:pt x="588" y="426"/>
                  </a:lnTo>
                  <a:lnTo>
                    <a:pt x="289" y="278"/>
                  </a:lnTo>
                  <a:lnTo>
                    <a:pt x="13" y="270"/>
                  </a:lnTo>
                  <a:lnTo>
                    <a:pt x="270" y="251"/>
                  </a:lnTo>
                  <a:lnTo>
                    <a:pt x="270" y="177"/>
                  </a:lnTo>
                  <a:lnTo>
                    <a:pt x="529" y="335"/>
                  </a:lnTo>
                  <a:lnTo>
                    <a:pt x="525" y="268"/>
                  </a:lnTo>
                  <a:lnTo>
                    <a:pt x="310" y="110"/>
                  </a:lnTo>
                  <a:lnTo>
                    <a:pt x="264" y="51"/>
                  </a:lnTo>
                  <a:lnTo>
                    <a:pt x="0" y="63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02" name="Freeform 194"/>
            <p:cNvSpPr>
              <a:spLocks/>
            </p:cNvSpPr>
            <p:nvPr/>
          </p:nvSpPr>
          <p:spPr bwMode="auto">
            <a:xfrm>
              <a:off x="4968" y="2468"/>
              <a:ext cx="94" cy="1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13"/>
                </a:cxn>
                <a:cxn ang="0">
                  <a:pos x="72" y="232"/>
                </a:cxn>
                <a:cxn ang="0">
                  <a:pos x="70" y="74"/>
                </a:cxn>
                <a:cxn ang="0">
                  <a:pos x="141" y="127"/>
                </a:cxn>
                <a:cxn ang="0">
                  <a:pos x="148" y="276"/>
                </a:cxn>
                <a:cxn ang="0">
                  <a:pos x="188" y="291"/>
                </a:cxn>
                <a:cxn ang="0">
                  <a:pos x="179" y="14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8" h="291">
                  <a:moveTo>
                    <a:pt x="0" y="0"/>
                  </a:moveTo>
                  <a:lnTo>
                    <a:pt x="4" y="213"/>
                  </a:lnTo>
                  <a:lnTo>
                    <a:pt x="72" y="232"/>
                  </a:lnTo>
                  <a:lnTo>
                    <a:pt x="70" y="74"/>
                  </a:lnTo>
                  <a:lnTo>
                    <a:pt x="141" y="127"/>
                  </a:lnTo>
                  <a:lnTo>
                    <a:pt x="148" y="276"/>
                  </a:lnTo>
                  <a:lnTo>
                    <a:pt x="188" y="291"/>
                  </a:lnTo>
                  <a:lnTo>
                    <a:pt x="179" y="14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03" name="Freeform 195"/>
            <p:cNvSpPr>
              <a:spLocks/>
            </p:cNvSpPr>
            <p:nvPr/>
          </p:nvSpPr>
          <p:spPr bwMode="auto">
            <a:xfrm>
              <a:off x="4872" y="2631"/>
              <a:ext cx="377" cy="383"/>
            </a:xfrm>
            <a:custGeom>
              <a:avLst/>
              <a:gdLst/>
              <a:ahLst/>
              <a:cxnLst>
                <a:cxn ang="0">
                  <a:pos x="327" y="0"/>
                </a:cxn>
                <a:cxn ang="0">
                  <a:pos x="276" y="222"/>
                </a:cxn>
                <a:cxn ang="0">
                  <a:pos x="0" y="108"/>
                </a:cxn>
                <a:cxn ang="0">
                  <a:pos x="32" y="222"/>
                </a:cxn>
                <a:cxn ang="0">
                  <a:pos x="418" y="422"/>
                </a:cxn>
                <a:cxn ang="0">
                  <a:pos x="531" y="597"/>
                </a:cxn>
                <a:cxn ang="0">
                  <a:pos x="574" y="766"/>
                </a:cxn>
                <a:cxn ang="0">
                  <a:pos x="743" y="532"/>
                </a:cxn>
                <a:cxn ang="0">
                  <a:pos x="755" y="418"/>
                </a:cxn>
                <a:cxn ang="0">
                  <a:pos x="679" y="355"/>
                </a:cxn>
                <a:cxn ang="0">
                  <a:pos x="626" y="139"/>
                </a:cxn>
                <a:cxn ang="0">
                  <a:pos x="633" y="344"/>
                </a:cxn>
                <a:cxn ang="0">
                  <a:pos x="361" y="234"/>
                </a:cxn>
                <a:cxn ang="0">
                  <a:pos x="327" y="0"/>
                </a:cxn>
                <a:cxn ang="0">
                  <a:pos x="327" y="0"/>
                </a:cxn>
              </a:cxnLst>
              <a:rect l="0" t="0" r="r" b="b"/>
              <a:pathLst>
                <a:path w="755" h="766">
                  <a:moveTo>
                    <a:pt x="327" y="0"/>
                  </a:moveTo>
                  <a:lnTo>
                    <a:pt x="276" y="222"/>
                  </a:lnTo>
                  <a:lnTo>
                    <a:pt x="0" y="108"/>
                  </a:lnTo>
                  <a:lnTo>
                    <a:pt x="32" y="222"/>
                  </a:lnTo>
                  <a:lnTo>
                    <a:pt x="418" y="422"/>
                  </a:lnTo>
                  <a:lnTo>
                    <a:pt x="531" y="597"/>
                  </a:lnTo>
                  <a:lnTo>
                    <a:pt x="574" y="766"/>
                  </a:lnTo>
                  <a:lnTo>
                    <a:pt x="743" y="532"/>
                  </a:lnTo>
                  <a:lnTo>
                    <a:pt x="755" y="418"/>
                  </a:lnTo>
                  <a:lnTo>
                    <a:pt x="679" y="355"/>
                  </a:lnTo>
                  <a:lnTo>
                    <a:pt x="626" y="139"/>
                  </a:lnTo>
                  <a:lnTo>
                    <a:pt x="633" y="344"/>
                  </a:lnTo>
                  <a:lnTo>
                    <a:pt x="361" y="234"/>
                  </a:lnTo>
                  <a:lnTo>
                    <a:pt x="327" y="0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04" name="Freeform 196"/>
            <p:cNvSpPr>
              <a:spLocks/>
            </p:cNvSpPr>
            <p:nvPr/>
          </p:nvSpPr>
          <p:spPr bwMode="auto">
            <a:xfrm>
              <a:off x="4668" y="2505"/>
              <a:ext cx="46" cy="85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17"/>
                </a:cxn>
                <a:cxn ang="0">
                  <a:pos x="0" y="169"/>
                </a:cxn>
                <a:cxn ang="0">
                  <a:pos x="42" y="51"/>
                </a:cxn>
                <a:cxn ang="0">
                  <a:pos x="91" y="44"/>
                </a:cxn>
                <a:cxn ang="0">
                  <a:pos x="63" y="0"/>
                </a:cxn>
                <a:cxn ang="0">
                  <a:pos x="63" y="0"/>
                </a:cxn>
              </a:cxnLst>
              <a:rect l="0" t="0" r="r" b="b"/>
              <a:pathLst>
                <a:path w="91" h="169">
                  <a:moveTo>
                    <a:pt x="63" y="0"/>
                  </a:moveTo>
                  <a:lnTo>
                    <a:pt x="0" y="17"/>
                  </a:lnTo>
                  <a:lnTo>
                    <a:pt x="0" y="169"/>
                  </a:lnTo>
                  <a:lnTo>
                    <a:pt x="42" y="51"/>
                  </a:lnTo>
                  <a:lnTo>
                    <a:pt x="91" y="44"/>
                  </a:lnTo>
                  <a:lnTo>
                    <a:pt x="63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05" name="Freeform 197"/>
            <p:cNvSpPr>
              <a:spLocks/>
            </p:cNvSpPr>
            <p:nvPr/>
          </p:nvSpPr>
          <p:spPr bwMode="auto">
            <a:xfrm>
              <a:off x="3884" y="2726"/>
              <a:ext cx="98" cy="123"/>
            </a:xfrm>
            <a:custGeom>
              <a:avLst/>
              <a:gdLst/>
              <a:ahLst/>
              <a:cxnLst>
                <a:cxn ang="0">
                  <a:pos x="196" y="127"/>
                </a:cxn>
                <a:cxn ang="0">
                  <a:pos x="53" y="84"/>
                </a:cxn>
                <a:cxn ang="0">
                  <a:pos x="53" y="241"/>
                </a:cxn>
                <a:cxn ang="0">
                  <a:pos x="0" y="245"/>
                </a:cxn>
                <a:cxn ang="0">
                  <a:pos x="4" y="0"/>
                </a:cxn>
                <a:cxn ang="0">
                  <a:pos x="196" y="127"/>
                </a:cxn>
                <a:cxn ang="0">
                  <a:pos x="196" y="127"/>
                </a:cxn>
              </a:cxnLst>
              <a:rect l="0" t="0" r="r" b="b"/>
              <a:pathLst>
                <a:path w="196" h="245">
                  <a:moveTo>
                    <a:pt x="196" y="127"/>
                  </a:moveTo>
                  <a:lnTo>
                    <a:pt x="53" y="84"/>
                  </a:lnTo>
                  <a:lnTo>
                    <a:pt x="53" y="241"/>
                  </a:lnTo>
                  <a:lnTo>
                    <a:pt x="0" y="245"/>
                  </a:lnTo>
                  <a:lnTo>
                    <a:pt x="4" y="0"/>
                  </a:lnTo>
                  <a:lnTo>
                    <a:pt x="196" y="127"/>
                  </a:lnTo>
                  <a:lnTo>
                    <a:pt x="196" y="1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06" name="Freeform 198"/>
            <p:cNvSpPr>
              <a:spLocks/>
            </p:cNvSpPr>
            <p:nvPr/>
          </p:nvSpPr>
          <p:spPr bwMode="auto">
            <a:xfrm>
              <a:off x="3741" y="2786"/>
              <a:ext cx="85" cy="96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68"/>
                </a:cxn>
                <a:cxn ang="0">
                  <a:pos x="3" y="192"/>
                </a:cxn>
                <a:cxn ang="0">
                  <a:pos x="169" y="0"/>
                </a:cxn>
                <a:cxn ang="0">
                  <a:pos x="169" y="0"/>
                </a:cxn>
              </a:cxnLst>
              <a:rect l="0" t="0" r="r" b="b"/>
              <a:pathLst>
                <a:path w="169" h="192">
                  <a:moveTo>
                    <a:pt x="169" y="0"/>
                  </a:moveTo>
                  <a:lnTo>
                    <a:pt x="0" y="68"/>
                  </a:lnTo>
                  <a:lnTo>
                    <a:pt x="3" y="192"/>
                  </a:lnTo>
                  <a:lnTo>
                    <a:pt x="169" y="0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07" name="Freeform 199"/>
            <p:cNvSpPr>
              <a:spLocks/>
            </p:cNvSpPr>
            <p:nvPr/>
          </p:nvSpPr>
          <p:spPr bwMode="auto">
            <a:xfrm>
              <a:off x="3807" y="2815"/>
              <a:ext cx="54" cy="62"/>
            </a:xfrm>
            <a:custGeom>
              <a:avLst/>
              <a:gdLst/>
              <a:ahLst/>
              <a:cxnLst>
                <a:cxn ang="0">
                  <a:pos x="108" y="99"/>
                </a:cxn>
                <a:cxn ang="0">
                  <a:pos x="95" y="0"/>
                </a:cxn>
                <a:cxn ang="0">
                  <a:pos x="0" y="123"/>
                </a:cxn>
                <a:cxn ang="0">
                  <a:pos x="108" y="99"/>
                </a:cxn>
                <a:cxn ang="0">
                  <a:pos x="108" y="99"/>
                </a:cxn>
              </a:cxnLst>
              <a:rect l="0" t="0" r="r" b="b"/>
              <a:pathLst>
                <a:path w="108" h="123">
                  <a:moveTo>
                    <a:pt x="108" y="99"/>
                  </a:moveTo>
                  <a:lnTo>
                    <a:pt x="95" y="0"/>
                  </a:lnTo>
                  <a:lnTo>
                    <a:pt x="0" y="123"/>
                  </a:lnTo>
                  <a:lnTo>
                    <a:pt x="108" y="99"/>
                  </a:lnTo>
                  <a:lnTo>
                    <a:pt x="108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08" name="Freeform 200"/>
            <p:cNvSpPr>
              <a:spLocks/>
            </p:cNvSpPr>
            <p:nvPr/>
          </p:nvSpPr>
          <p:spPr bwMode="auto">
            <a:xfrm>
              <a:off x="3656" y="2907"/>
              <a:ext cx="138" cy="207"/>
            </a:xfrm>
            <a:custGeom>
              <a:avLst/>
              <a:gdLst/>
              <a:ahLst/>
              <a:cxnLst>
                <a:cxn ang="0">
                  <a:pos x="261" y="0"/>
                </a:cxn>
                <a:cxn ang="0">
                  <a:pos x="0" y="53"/>
                </a:cxn>
                <a:cxn ang="0">
                  <a:pos x="4" y="380"/>
                </a:cxn>
                <a:cxn ang="0">
                  <a:pos x="276" y="415"/>
                </a:cxn>
                <a:cxn ang="0">
                  <a:pos x="265" y="230"/>
                </a:cxn>
                <a:cxn ang="0">
                  <a:pos x="38" y="335"/>
                </a:cxn>
                <a:cxn ang="0">
                  <a:pos x="50" y="135"/>
                </a:cxn>
                <a:cxn ang="0">
                  <a:pos x="208" y="76"/>
                </a:cxn>
                <a:cxn ang="0">
                  <a:pos x="269" y="139"/>
                </a:cxn>
                <a:cxn ang="0">
                  <a:pos x="261" y="0"/>
                </a:cxn>
                <a:cxn ang="0">
                  <a:pos x="261" y="0"/>
                </a:cxn>
              </a:cxnLst>
              <a:rect l="0" t="0" r="r" b="b"/>
              <a:pathLst>
                <a:path w="276" h="415">
                  <a:moveTo>
                    <a:pt x="261" y="0"/>
                  </a:moveTo>
                  <a:lnTo>
                    <a:pt x="0" y="53"/>
                  </a:lnTo>
                  <a:lnTo>
                    <a:pt x="4" y="380"/>
                  </a:lnTo>
                  <a:lnTo>
                    <a:pt x="276" y="415"/>
                  </a:lnTo>
                  <a:lnTo>
                    <a:pt x="265" y="230"/>
                  </a:lnTo>
                  <a:lnTo>
                    <a:pt x="38" y="335"/>
                  </a:lnTo>
                  <a:lnTo>
                    <a:pt x="50" y="135"/>
                  </a:lnTo>
                  <a:lnTo>
                    <a:pt x="208" y="76"/>
                  </a:lnTo>
                  <a:lnTo>
                    <a:pt x="269" y="139"/>
                  </a:lnTo>
                  <a:lnTo>
                    <a:pt x="261" y="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09" name="Freeform 201"/>
            <p:cNvSpPr>
              <a:spLocks/>
            </p:cNvSpPr>
            <p:nvPr/>
          </p:nvSpPr>
          <p:spPr bwMode="auto">
            <a:xfrm>
              <a:off x="3826" y="2886"/>
              <a:ext cx="198" cy="200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11" y="73"/>
                </a:cxn>
                <a:cxn ang="0">
                  <a:pos x="0" y="400"/>
                </a:cxn>
                <a:cxn ang="0">
                  <a:pos x="215" y="211"/>
                </a:cxn>
                <a:cxn ang="0">
                  <a:pos x="61" y="280"/>
                </a:cxn>
                <a:cxn ang="0">
                  <a:pos x="74" y="126"/>
                </a:cxn>
                <a:cxn ang="0">
                  <a:pos x="304" y="99"/>
                </a:cxn>
                <a:cxn ang="0">
                  <a:pos x="395" y="0"/>
                </a:cxn>
                <a:cxn ang="0">
                  <a:pos x="395" y="0"/>
                </a:cxn>
              </a:cxnLst>
              <a:rect l="0" t="0" r="r" b="b"/>
              <a:pathLst>
                <a:path w="395" h="400">
                  <a:moveTo>
                    <a:pt x="395" y="0"/>
                  </a:moveTo>
                  <a:lnTo>
                    <a:pt x="11" y="73"/>
                  </a:lnTo>
                  <a:lnTo>
                    <a:pt x="0" y="400"/>
                  </a:lnTo>
                  <a:lnTo>
                    <a:pt x="215" y="211"/>
                  </a:lnTo>
                  <a:lnTo>
                    <a:pt x="61" y="280"/>
                  </a:lnTo>
                  <a:lnTo>
                    <a:pt x="74" y="126"/>
                  </a:lnTo>
                  <a:lnTo>
                    <a:pt x="304" y="99"/>
                  </a:lnTo>
                  <a:lnTo>
                    <a:pt x="395" y="0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10" name="Freeform 202"/>
            <p:cNvSpPr>
              <a:spLocks/>
            </p:cNvSpPr>
            <p:nvPr/>
          </p:nvSpPr>
          <p:spPr bwMode="auto">
            <a:xfrm>
              <a:off x="3903" y="2934"/>
              <a:ext cx="158" cy="167"/>
            </a:xfrm>
            <a:custGeom>
              <a:avLst/>
              <a:gdLst/>
              <a:ahLst/>
              <a:cxnLst>
                <a:cxn ang="0">
                  <a:pos x="315" y="0"/>
                </a:cxn>
                <a:cxn ang="0">
                  <a:pos x="0" y="327"/>
                </a:cxn>
                <a:cxn ang="0">
                  <a:pos x="192" y="335"/>
                </a:cxn>
                <a:cxn ang="0">
                  <a:pos x="165" y="267"/>
                </a:cxn>
                <a:cxn ang="0">
                  <a:pos x="275" y="139"/>
                </a:cxn>
                <a:cxn ang="0">
                  <a:pos x="308" y="331"/>
                </a:cxn>
                <a:cxn ang="0">
                  <a:pos x="315" y="0"/>
                </a:cxn>
                <a:cxn ang="0">
                  <a:pos x="315" y="0"/>
                </a:cxn>
              </a:cxnLst>
              <a:rect l="0" t="0" r="r" b="b"/>
              <a:pathLst>
                <a:path w="315" h="335">
                  <a:moveTo>
                    <a:pt x="315" y="0"/>
                  </a:moveTo>
                  <a:lnTo>
                    <a:pt x="0" y="327"/>
                  </a:lnTo>
                  <a:lnTo>
                    <a:pt x="192" y="335"/>
                  </a:lnTo>
                  <a:lnTo>
                    <a:pt x="165" y="267"/>
                  </a:lnTo>
                  <a:lnTo>
                    <a:pt x="275" y="139"/>
                  </a:lnTo>
                  <a:lnTo>
                    <a:pt x="308" y="331"/>
                  </a:lnTo>
                  <a:lnTo>
                    <a:pt x="315" y="0"/>
                  </a:lnTo>
                  <a:lnTo>
                    <a:pt x="3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11" name="Freeform 203"/>
            <p:cNvSpPr>
              <a:spLocks/>
            </p:cNvSpPr>
            <p:nvPr/>
          </p:nvSpPr>
          <p:spPr bwMode="auto">
            <a:xfrm>
              <a:off x="4804" y="1873"/>
              <a:ext cx="80" cy="1164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1" y="0"/>
                </a:cxn>
                <a:cxn ang="0">
                  <a:pos x="160" y="2329"/>
                </a:cxn>
                <a:cxn ang="0">
                  <a:pos x="84" y="2325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60" h="2329">
                  <a:moveTo>
                    <a:pt x="0" y="45"/>
                  </a:moveTo>
                  <a:lnTo>
                    <a:pt x="21" y="0"/>
                  </a:lnTo>
                  <a:lnTo>
                    <a:pt x="160" y="2329"/>
                  </a:lnTo>
                  <a:lnTo>
                    <a:pt x="84" y="232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12" name="Freeform 204"/>
            <p:cNvSpPr>
              <a:spLocks/>
            </p:cNvSpPr>
            <p:nvPr/>
          </p:nvSpPr>
          <p:spPr bwMode="auto">
            <a:xfrm>
              <a:off x="5069" y="2668"/>
              <a:ext cx="37" cy="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44"/>
                </a:cxn>
                <a:cxn ang="0">
                  <a:pos x="74" y="116"/>
                </a:cxn>
                <a:cxn ang="0">
                  <a:pos x="1" y="8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4" h="116">
                  <a:moveTo>
                    <a:pt x="0" y="0"/>
                  </a:moveTo>
                  <a:lnTo>
                    <a:pt x="72" y="44"/>
                  </a:lnTo>
                  <a:lnTo>
                    <a:pt x="74" y="116"/>
                  </a:lnTo>
                  <a:lnTo>
                    <a:pt x="1" y="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13" name="Freeform 205"/>
            <p:cNvSpPr>
              <a:spLocks/>
            </p:cNvSpPr>
            <p:nvPr/>
          </p:nvSpPr>
          <p:spPr bwMode="auto">
            <a:xfrm>
              <a:off x="5136" y="2704"/>
              <a:ext cx="33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69"/>
                </a:cxn>
                <a:cxn ang="0">
                  <a:pos x="66" y="101"/>
                </a:cxn>
                <a:cxn ang="0">
                  <a:pos x="64" y="3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6" h="101">
                  <a:moveTo>
                    <a:pt x="0" y="0"/>
                  </a:moveTo>
                  <a:lnTo>
                    <a:pt x="3" y="69"/>
                  </a:lnTo>
                  <a:lnTo>
                    <a:pt x="66" y="101"/>
                  </a:lnTo>
                  <a:lnTo>
                    <a:pt x="64" y="3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14" name="Freeform 206"/>
            <p:cNvSpPr>
              <a:spLocks/>
            </p:cNvSpPr>
            <p:nvPr/>
          </p:nvSpPr>
          <p:spPr bwMode="auto">
            <a:xfrm>
              <a:off x="4361" y="3034"/>
              <a:ext cx="1195" cy="5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2053" y="0"/>
                </a:cxn>
                <a:cxn ang="0">
                  <a:pos x="2390" y="116"/>
                </a:cxn>
                <a:cxn ang="0">
                  <a:pos x="411" y="57"/>
                </a:cxn>
                <a:cxn ang="0">
                  <a:pos x="0" y="76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2390" h="116">
                  <a:moveTo>
                    <a:pt x="17" y="0"/>
                  </a:moveTo>
                  <a:lnTo>
                    <a:pt x="2053" y="0"/>
                  </a:lnTo>
                  <a:lnTo>
                    <a:pt x="2390" y="116"/>
                  </a:lnTo>
                  <a:lnTo>
                    <a:pt x="411" y="57"/>
                  </a:lnTo>
                  <a:lnTo>
                    <a:pt x="0" y="76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15" name="Freeform 207"/>
            <p:cNvSpPr>
              <a:spLocks/>
            </p:cNvSpPr>
            <p:nvPr/>
          </p:nvSpPr>
          <p:spPr bwMode="auto">
            <a:xfrm>
              <a:off x="3010" y="3033"/>
              <a:ext cx="629" cy="39"/>
            </a:xfrm>
            <a:custGeom>
              <a:avLst/>
              <a:gdLst/>
              <a:ahLst/>
              <a:cxnLst>
                <a:cxn ang="0">
                  <a:pos x="1256" y="0"/>
                </a:cxn>
                <a:cxn ang="0">
                  <a:pos x="0" y="0"/>
                </a:cxn>
                <a:cxn ang="0">
                  <a:pos x="1133" y="78"/>
                </a:cxn>
                <a:cxn ang="0">
                  <a:pos x="1256" y="0"/>
                </a:cxn>
                <a:cxn ang="0">
                  <a:pos x="1256" y="0"/>
                </a:cxn>
              </a:cxnLst>
              <a:rect l="0" t="0" r="r" b="b"/>
              <a:pathLst>
                <a:path w="1256" h="78">
                  <a:moveTo>
                    <a:pt x="1256" y="0"/>
                  </a:moveTo>
                  <a:lnTo>
                    <a:pt x="0" y="0"/>
                  </a:lnTo>
                  <a:lnTo>
                    <a:pt x="1133" y="78"/>
                  </a:lnTo>
                  <a:lnTo>
                    <a:pt x="1256" y="0"/>
                  </a:lnTo>
                  <a:lnTo>
                    <a:pt x="12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16" name="Freeform 208"/>
            <p:cNvSpPr>
              <a:spLocks/>
            </p:cNvSpPr>
            <p:nvPr/>
          </p:nvSpPr>
          <p:spPr bwMode="auto">
            <a:xfrm>
              <a:off x="3899" y="2752"/>
              <a:ext cx="132" cy="1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221"/>
                </a:cxn>
                <a:cxn ang="0">
                  <a:pos x="264" y="166"/>
                </a:cxn>
                <a:cxn ang="0">
                  <a:pos x="253" y="8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64" h="221">
                  <a:moveTo>
                    <a:pt x="0" y="0"/>
                  </a:moveTo>
                  <a:lnTo>
                    <a:pt x="6" y="221"/>
                  </a:lnTo>
                  <a:lnTo>
                    <a:pt x="264" y="166"/>
                  </a:lnTo>
                  <a:lnTo>
                    <a:pt x="253" y="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91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17" name="Freeform 209"/>
            <p:cNvSpPr>
              <a:spLocks/>
            </p:cNvSpPr>
            <p:nvPr/>
          </p:nvSpPr>
          <p:spPr bwMode="auto">
            <a:xfrm>
              <a:off x="4130" y="2860"/>
              <a:ext cx="233" cy="29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582"/>
                </a:cxn>
                <a:cxn ang="0">
                  <a:pos x="455" y="538"/>
                </a:cxn>
                <a:cxn ang="0">
                  <a:pos x="466" y="158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466" h="582">
                  <a:moveTo>
                    <a:pt x="15" y="0"/>
                  </a:moveTo>
                  <a:lnTo>
                    <a:pt x="0" y="582"/>
                  </a:lnTo>
                  <a:lnTo>
                    <a:pt x="455" y="538"/>
                  </a:lnTo>
                  <a:lnTo>
                    <a:pt x="466" y="158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D191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18" name="Freeform 210"/>
            <p:cNvSpPr>
              <a:spLocks/>
            </p:cNvSpPr>
            <p:nvPr/>
          </p:nvSpPr>
          <p:spPr bwMode="auto">
            <a:xfrm>
              <a:off x="3713" y="2711"/>
              <a:ext cx="332" cy="202"/>
            </a:xfrm>
            <a:custGeom>
              <a:avLst/>
              <a:gdLst/>
              <a:ahLst/>
              <a:cxnLst>
                <a:cxn ang="0">
                  <a:pos x="0" y="403"/>
                </a:cxn>
                <a:cxn ang="0">
                  <a:pos x="0" y="150"/>
                </a:cxn>
                <a:cxn ang="0">
                  <a:pos x="361" y="0"/>
                </a:cxn>
                <a:cxn ang="0">
                  <a:pos x="663" y="138"/>
                </a:cxn>
                <a:cxn ang="0">
                  <a:pos x="659" y="249"/>
                </a:cxn>
                <a:cxn ang="0">
                  <a:pos x="576" y="260"/>
                </a:cxn>
                <a:cxn ang="0">
                  <a:pos x="583" y="176"/>
                </a:cxn>
                <a:cxn ang="0">
                  <a:pos x="414" y="302"/>
                </a:cxn>
                <a:cxn ang="0">
                  <a:pos x="334" y="309"/>
                </a:cxn>
                <a:cxn ang="0">
                  <a:pos x="342" y="252"/>
                </a:cxn>
                <a:cxn ang="0">
                  <a:pos x="484" y="150"/>
                </a:cxn>
                <a:cxn ang="0">
                  <a:pos x="361" y="49"/>
                </a:cxn>
                <a:cxn ang="0">
                  <a:pos x="30" y="184"/>
                </a:cxn>
                <a:cxn ang="0">
                  <a:pos x="0" y="403"/>
                </a:cxn>
                <a:cxn ang="0">
                  <a:pos x="0" y="403"/>
                </a:cxn>
              </a:cxnLst>
              <a:rect l="0" t="0" r="r" b="b"/>
              <a:pathLst>
                <a:path w="663" h="403">
                  <a:moveTo>
                    <a:pt x="0" y="403"/>
                  </a:moveTo>
                  <a:lnTo>
                    <a:pt x="0" y="150"/>
                  </a:lnTo>
                  <a:lnTo>
                    <a:pt x="361" y="0"/>
                  </a:lnTo>
                  <a:lnTo>
                    <a:pt x="663" y="138"/>
                  </a:lnTo>
                  <a:lnTo>
                    <a:pt x="659" y="249"/>
                  </a:lnTo>
                  <a:lnTo>
                    <a:pt x="576" y="260"/>
                  </a:lnTo>
                  <a:lnTo>
                    <a:pt x="583" y="176"/>
                  </a:lnTo>
                  <a:lnTo>
                    <a:pt x="414" y="302"/>
                  </a:lnTo>
                  <a:lnTo>
                    <a:pt x="334" y="309"/>
                  </a:lnTo>
                  <a:lnTo>
                    <a:pt x="342" y="252"/>
                  </a:lnTo>
                  <a:lnTo>
                    <a:pt x="484" y="150"/>
                  </a:lnTo>
                  <a:lnTo>
                    <a:pt x="361" y="49"/>
                  </a:lnTo>
                  <a:lnTo>
                    <a:pt x="30" y="184"/>
                  </a:lnTo>
                  <a:lnTo>
                    <a:pt x="0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19" name="Freeform 211"/>
            <p:cNvSpPr>
              <a:spLocks/>
            </p:cNvSpPr>
            <p:nvPr/>
          </p:nvSpPr>
          <p:spPr bwMode="auto">
            <a:xfrm>
              <a:off x="3790" y="2811"/>
              <a:ext cx="591" cy="382"/>
            </a:xfrm>
            <a:custGeom>
              <a:avLst/>
              <a:gdLst/>
              <a:ahLst/>
              <a:cxnLst>
                <a:cxn ang="0">
                  <a:pos x="0" y="662"/>
                </a:cxn>
                <a:cxn ang="0">
                  <a:pos x="648" y="707"/>
                </a:cxn>
                <a:cxn ang="0">
                  <a:pos x="644" y="53"/>
                </a:cxn>
                <a:cxn ang="0">
                  <a:pos x="368" y="80"/>
                </a:cxn>
                <a:cxn ang="0">
                  <a:pos x="655" y="0"/>
                </a:cxn>
                <a:cxn ang="0">
                  <a:pos x="1182" y="223"/>
                </a:cxn>
                <a:cxn ang="0">
                  <a:pos x="1163" y="635"/>
                </a:cxn>
                <a:cxn ang="0">
                  <a:pos x="775" y="618"/>
                </a:cxn>
                <a:cxn ang="0">
                  <a:pos x="1106" y="569"/>
                </a:cxn>
                <a:cxn ang="0">
                  <a:pos x="1114" y="276"/>
                </a:cxn>
                <a:cxn ang="0">
                  <a:pos x="716" y="158"/>
                </a:cxn>
                <a:cxn ang="0">
                  <a:pos x="733" y="723"/>
                </a:cxn>
                <a:cxn ang="0">
                  <a:pos x="659" y="764"/>
                </a:cxn>
                <a:cxn ang="0">
                  <a:pos x="0" y="662"/>
                </a:cxn>
                <a:cxn ang="0">
                  <a:pos x="0" y="662"/>
                </a:cxn>
              </a:cxnLst>
              <a:rect l="0" t="0" r="r" b="b"/>
              <a:pathLst>
                <a:path w="1182" h="764">
                  <a:moveTo>
                    <a:pt x="0" y="662"/>
                  </a:moveTo>
                  <a:lnTo>
                    <a:pt x="648" y="707"/>
                  </a:lnTo>
                  <a:lnTo>
                    <a:pt x="644" y="53"/>
                  </a:lnTo>
                  <a:lnTo>
                    <a:pt x="368" y="80"/>
                  </a:lnTo>
                  <a:lnTo>
                    <a:pt x="655" y="0"/>
                  </a:lnTo>
                  <a:lnTo>
                    <a:pt x="1182" y="223"/>
                  </a:lnTo>
                  <a:lnTo>
                    <a:pt x="1163" y="635"/>
                  </a:lnTo>
                  <a:lnTo>
                    <a:pt x="775" y="618"/>
                  </a:lnTo>
                  <a:lnTo>
                    <a:pt x="1106" y="569"/>
                  </a:lnTo>
                  <a:lnTo>
                    <a:pt x="1114" y="276"/>
                  </a:lnTo>
                  <a:lnTo>
                    <a:pt x="716" y="158"/>
                  </a:lnTo>
                  <a:lnTo>
                    <a:pt x="733" y="723"/>
                  </a:lnTo>
                  <a:lnTo>
                    <a:pt x="659" y="764"/>
                  </a:lnTo>
                  <a:lnTo>
                    <a:pt x="0" y="662"/>
                  </a:lnTo>
                  <a:lnTo>
                    <a:pt x="0" y="6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20" name="Freeform 212"/>
            <p:cNvSpPr>
              <a:spLocks/>
            </p:cNvSpPr>
            <p:nvPr/>
          </p:nvSpPr>
          <p:spPr bwMode="auto">
            <a:xfrm>
              <a:off x="4120" y="2934"/>
              <a:ext cx="466" cy="291"/>
            </a:xfrm>
            <a:custGeom>
              <a:avLst/>
              <a:gdLst/>
              <a:ahLst/>
              <a:cxnLst>
                <a:cxn ang="0">
                  <a:pos x="434" y="0"/>
                </a:cxn>
                <a:cxn ang="0">
                  <a:pos x="23" y="327"/>
                </a:cxn>
                <a:cxn ang="0">
                  <a:pos x="0" y="519"/>
                </a:cxn>
                <a:cxn ang="0">
                  <a:pos x="289" y="582"/>
                </a:cxn>
                <a:cxn ang="0">
                  <a:pos x="934" y="440"/>
                </a:cxn>
                <a:cxn ang="0">
                  <a:pos x="500" y="369"/>
                </a:cxn>
                <a:cxn ang="0">
                  <a:pos x="207" y="369"/>
                </a:cxn>
                <a:cxn ang="0">
                  <a:pos x="474" y="52"/>
                </a:cxn>
                <a:cxn ang="0">
                  <a:pos x="434" y="0"/>
                </a:cxn>
                <a:cxn ang="0">
                  <a:pos x="434" y="0"/>
                </a:cxn>
              </a:cxnLst>
              <a:rect l="0" t="0" r="r" b="b"/>
              <a:pathLst>
                <a:path w="934" h="582">
                  <a:moveTo>
                    <a:pt x="434" y="0"/>
                  </a:moveTo>
                  <a:lnTo>
                    <a:pt x="23" y="327"/>
                  </a:lnTo>
                  <a:lnTo>
                    <a:pt x="0" y="519"/>
                  </a:lnTo>
                  <a:lnTo>
                    <a:pt x="289" y="582"/>
                  </a:lnTo>
                  <a:lnTo>
                    <a:pt x="934" y="440"/>
                  </a:lnTo>
                  <a:lnTo>
                    <a:pt x="500" y="369"/>
                  </a:lnTo>
                  <a:lnTo>
                    <a:pt x="207" y="369"/>
                  </a:lnTo>
                  <a:lnTo>
                    <a:pt x="474" y="52"/>
                  </a:lnTo>
                  <a:lnTo>
                    <a:pt x="434" y="0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21" name="Freeform 213"/>
            <p:cNvSpPr>
              <a:spLocks/>
            </p:cNvSpPr>
            <p:nvPr/>
          </p:nvSpPr>
          <p:spPr bwMode="auto">
            <a:xfrm>
              <a:off x="3969" y="1931"/>
              <a:ext cx="258" cy="137"/>
            </a:xfrm>
            <a:custGeom>
              <a:avLst/>
              <a:gdLst/>
              <a:ahLst/>
              <a:cxnLst>
                <a:cxn ang="0">
                  <a:pos x="11" y="245"/>
                </a:cxn>
                <a:cxn ang="0">
                  <a:pos x="0" y="144"/>
                </a:cxn>
                <a:cxn ang="0">
                  <a:pos x="283" y="0"/>
                </a:cxn>
                <a:cxn ang="0">
                  <a:pos x="515" y="129"/>
                </a:cxn>
                <a:cxn ang="0">
                  <a:pos x="502" y="274"/>
                </a:cxn>
                <a:cxn ang="0">
                  <a:pos x="277" y="150"/>
                </a:cxn>
                <a:cxn ang="0">
                  <a:pos x="11" y="245"/>
                </a:cxn>
                <a:cxn ang="0">
                  <a:pos x="11" y="245"/>
                </a:cxn>
              </a:cxnLst>
              <a:rect l="0" t="0" r="r" b="b"/>
              <a:pathLst>
                <a:path w="515" h="274">
                  <a:moveTo>
                    <a:pt x="11" y="245"/>
                  </a:moveTo>
                  <a:lnTo>
                    <a:pt x="0" y="144"/>
                  </a:lnTo>
                  <a:lnTo>
                    <a:pt x="283" y="0"/>
                  </a:lnTo>
                  <a:lnTo>
                    <a:pt x="515" y="129"/>
                  </a:lnTo>
                  <a:lnTo>
                    <a:pt x="502" y="274"/>
                  </a:lnTo>
                  <a:lnTo>
                    <a:pt x="277" y="150"/>
                  </a:lnTo>
                  <a:lnTo>
                    <a:pt x="11" y="245"/>
                  </a:lnTo>
                  <a:lnTo>
                    <a:pt x="11" y="245"/>
                  </a:lnTo>
                  <a:close/>
                </a:path>
              </a:pathLst>
            </a:custGeom>
            <a:solidFill>
              <a:srgbClr val="D178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22" name="Freeform 214"/>
            <p:cNvSpPr>
              <a:spLocks/>
            </p:cNvSpPr>
            <p:nvPr/>
          </p:nvSpPr>
          <p:spPr bwMode="auto">
            <a:xfrm>
              <a:off x="3966" y="1607"/>
              <a:ext cx="291" cy="511"/>
            </a:xfrm>
            <a:custGeom>
              <a:avLst/>
              <a:gdLst/>
              <a:ahLst/>
              <a:cxnLst>
                <a:cxn ang="0">
                  <a:pos x="314" y="0"/>
                </a:cxn>
                <a:cxn ang="0">
                  <a:pos x="327" y="74"/>
                </a:cxn>
                <a:cxn ang="0">
                  <a:pos x="325" y="600"/>
                </a:cxn>
                <a:cxn ang="0">
                  <a:pos x="462" y="724"/>
                </a:cxn>
                <a:cxn ang="0">
                  <a:pos x="468" y="885"/>
                </a:cxn>
                <a:cxn ang="0">
                  <a:pos x="508" y="754"/>
                </a:cxn>
                <a:cxn ang="0">
                  <a:pos x="582" y="821"/>
                </a:cxn>
                <a:cxn ang="0">
                  <a:pos x="550" y="961"/>
                </a:cxn>
                <a:cxn ang="0">
                  <a:pos x="303" y="821"/>
                </a:cxn>
                <a:cxn ang="0">
                  <a:pos x="97" y="916"/>
                </a:cxn>
                <a:cxn ang="0">
                  <a:pos x="236" y="992"/>
                </a:cxn>
                <a:cxn ang="0">
                  <a:pos x="479" y="986"/>
                </a:cxn>
                <a:cxn ang="0">
                  <a:pos x="225" y="1022"/>
                </a:cxn>
                <a:cxn ang="0">
                  <a:pos x="0" y="916"/>
                </a:cxn>
                <a:cxn ang="0">
                  <a:pos x="280" y="790"/>
                </a:cxn>
                <a:cxn ang="0">
                  <a:pos x="280" y="648"/>
                </a:cxn>
                <a:cxn ang="0">
                  <a:pos x="14" y="768"/>
                </a:cxn>
                <a:cxn ang="0">
                  <a:pos x="291" y="589"/>
                </a:cxn>
                <a:cxn ang="0">
                  <a:pos x="314" y="0"/>
                </a:cxn>
                <a:cxn ang="0">
                  <a:pos x="314" y="0"/>
                </a:cxn>
              </a:cxnLst>
              <a:rect l="0" t="0" r="r" b="b"/>
              <a:pathLst>
                <a:path w="582" h="1022">
                  <a:moveTo>
                    <a:pt x="314" y="0"/>
                  </a:moveTo>
                  <a:lnTo>
                    <a:pt x="327" y="74"/>
                  </a:lnTo>
                  <a:lnTo>
                    <a:pt x="325" y="600"/>
                  </a:lnTo>
                  <a:lnTo>
                    <a:pt x="462" y="724"/>
                  </a:lnTo>
                  <a:lnTo>
                    <a:pt x="468" y="885"/>
                  </a:lnTo>
                  <a:lnTo>
                    <a:pt x="508" y="754"/>
                  </a:lnTo>
                  <a:lnTo>
                    <a:pt x="582" y="821"/>
                  </a:lnTo>
                  <a:lnTo>
                    <a:pt x="550" y="961"/>
                  </a:lnTo>
                  <a:lnTo>
                    <a:pt x="303" y="821"/>
                  </a:lnTo>
                  <a:lnTo>
                    <a:pt x="97" y="916"/>
                  </a:lnTo>
                  <a:lnTo>
                    <a:pt x="236" y="992"/>
                  </a:lnTo>
                  <a:lnTo>
                    <a:pt x="479" y="986"/>
                  </a:lnTo>
                  <a:lnTo>
                    <a:pt x="225" y="1022"/>
                  </a:lnTo>
                  <a:lnTo>
                    <a:pt x="0" y="916"/>
                  </a:lnTo>
                  <a:lnTo>
                    <a:pt x="280" y="790"/>
                  </a:lnTo>
                  <a:lnTo>
                    <a:pt x="280" y="648"/>
                  </a:lnTo>
                  <a:lnTo>
                    <a:pt x="14" y="768"/>
                  </a:lnTo>
                  <a:lnTo>
                    <a:pt x="291" y="589"/>
                  </a:lnTo>
                  <a:lnTo>
                    <a:pt x="314" y="0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23" name="Freeform 215"/>
            <p:cNvSpPr>
              <a:spLocks/>
            </p:cNvSpPr>
            <p:nvPr/>
          </p:nvSpPr>
          <p:spPr bwMode="auto">
            <a:xfrm>
              <a:off x="4007" y="1796"/>
              <a:ext cx="210" cy="233"/>
            </a:xfrm>
            <a:custGeom>
              <a:avLst/>
              <a:gdLst/>
              <a:ahLst/>
              <a:cxnLst>
                <a:cxn ang="0">
                  <a:pos x="418" y="365"/>
                </a:cxn>
                <a:cxn ang="0">
                  <a:pos x="226" y="0"/>
                </a:cxn>
                <a:cxn ang="0">
                  <a:pos x="0" y="346"/>
                </a:cxn>
                <a:cxn ang="0">
                  <a:pos x="34" y="466"/>
                </a:cxn>
                <a:cxn ang="0">
                  <a:pos x="36" y="340"/>
                </a:cxn>
                <a:cxn ang="0">
                  <a:pos x="224" y="45"/>
                </a:cxn>
                <a:cxn ang="0">
                  <a:pos x="365" y="323"/>
                </a:cxn>
                <a:cxn ang="0">
                  <a:pos x="418" y="365"/>
                </a:cxn>
                <a:cxn ang="0">
                  <a:pos x="418" y="365"/>
                </a:cxn>
              </a:cxnLst>
              <a:rect l="0" t="0" r="r" b="b"/>
              <a:pathLst>
                <a:path w="418" h="466">
                  <a:moveTo>
                    <a:pt x="418" y="365"/>
                  </a:moveTo>
                  <a:lnTo>
                    <a:pt x="226" y="0"/>
                  </a:lnTo>
                  <a:lnTo>
                    <a:pt x="0" y="346"/>
                  </a:lnTo>
                  <a:lnTo>
                    <a:pt x="34" y="466"/>
                  </a:lnTo>
                  <a:lnTo>
                    <a:pt x="36" y="340"/>
                  </a:lnTo>
                  <a:lnTo>
                    <a:pt x="224" y="45"/>
                  </a:lnTo>
                  <a:lnTo>
                    <a:pt x="365" y="323"/>
                  </a:lnTo>
                  <a:lnTo>
                    <a:pt x="418" y="365"/>
                  </a:lnTo>
                  <a:lnTo>
                    <a:pt x="418" y="3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24" name="Freeform 216"/>
            <p:cNvSpPr>
              <a:spLocks/>
            </p:cNvSpPr>
            <p:nvPr/>
          </p:nvSpPr>
          <p:spPr bwMode="auto">
            <a:xfrm>
              <a:off x="4365" y="2438"/>
              <a:ext cx="100" cy="60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150" y="0"/>
                </a:cxn>
                <a:cxn ang="0">
                  <a:pos x="199" y="122"/>
                </a:cxn>
                <a:cxn ang="0">
                  <a:pos x="0" y="46"/>
                </a:cxn>
                <a:cxn ang="0">
                  <a:pos x="0" y="46"/>
                </a:cxn>
              </a:cxnLst>
              <a:rect l="0" t="0" r="r" b="b"/>
              <a:pathLst>
                <a:path w="199" h="122">
                  <a:moveTo>
                    <a:pt x="0" y="46"/>
                  </a:moveTo>
                  <a:lnTo>
                    <a:pt x="150" y="0"/>
                  </a:lnTo>
                  <a:lnTo>
                    <a:pt x="199" y="122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D178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25" name="Freeform 217"/>
            <p:cNvSpPr>
              <a:spLocks/>
            </p:cNvSpPr>
            <p:nvPr/>
          </p:nvSpPr>
          <p:spPr bwMode="auto">
            <a:xfrm>
              <a:off x="4265" y="2311"/>
              <a:ext cx="153" cy="128"/>
            </a:xfrm>
            <a:custGeom>
              <a:avLst/>
              <a:gdLst/>
              <a:ahLst/>
              <a:cxnLst>
                <a:cxn ang="0">
                  <a:pos x="0" y="103"/>
                </a:cxn>
                <a:cxn ang="0">
                  <a:pos x="53" y="0"/>
                </a:cxn>
                <a:cxn ang="0">
                  <a:pos x="120" y="129"/>
                </a:cxn>
                <a:cxn ang="0">
                  <a:pos x="306" y="192"/>
                </a:cxn>
                <a:cxn ang="0">
                  <a:pos x="91" y="257"/>
                </a:cxn>
                <a:cxn ang="0">
                  <a:pos x="12" y="213"/>
                </a:cxn>
                <a:cxn ang="0">
                  <a:pos x="0" y="103"/>
                </a:cxn>
                <a:cxn ang="0">
                  <a:pos x="0" y="103"/>
                </a:cxn>
              </a:cxnLst>
              <a:rect l="0" t="0" r="r" b="b"/>
              <a:pathLst>
                <a:path w="306" h="257">
                  <a:moveTo>
                    <a:pt x="0" y="103"/>
                  </a:moveTo>
                  <a:lnTo>
                    <a:pt x="53" y="0"/>
                  </a:lnTo>
                  <a:lnTo>
                    <a:pt x="120" y="129"/>
                  </a:lnTo>
                  <a:lnTo>
                    <a:pt x="306" y="192"/>
                  </a:lnTo>
                  <a:lnTo>
                    <a:pt x="91" y="257"/>
                  </a:lnTo>
                  <a:lnTo>
                    <a:pt x="12" y="213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D178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26" name="Freeform 218"/>
            <p:cNvSpPr>
              <a:spLocks/>
            </p:cNvSpPr>
            <p:nvPr/>
          </p:nvSpPr>
          <p:spPr bwMode="auto">
            <a:xfrm>
              <a:off x="4050" y="2274"/>
              <a:ext cx="86" cy="62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88" y="8"/>
                </a:cxn>
                <a:cxn ang="0">
                  <a:pos x="172" y="0"/>
                </a:cxn>
                <a:cxn ang="0">
                  <a:pos x="107" y="124"/>
                </a:cxn>
                <a:cxn ang="0">
                  <a:pos x="0" y="65"/>
                </a:cxn>
                <a:cxn ang="0">
                  <a:pos x="0" y="65"/>
                </a:cxn>
              </a:cxnLst>
              <a:rect l="0" t="0" r="r" b="b"/>
              <a:pathLst>
                <a:path w="172" h="124">
                  <a:moveTo>
                    <a:pt x="0" y="65"/>
                  </a:moveTo>
                  <a:lnTo>
                    <a:pt x="88" y="8"/>
                  </a:lnTo>
                  <a:lnTo>
                    <a:pt x="172" y="0"/>
                  </a:lnTo>
                  <a:lnTo>
                    <a:pt x="107" y="124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D178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27" name="Freeform 219"/>
            <p:cNvSpPr>
              <a:spLocks/>
            </p:cNvSpPr>
            <p:nvPr/>
          </p:nvSpPr>
          <p:spPr bwMode="auto">
            <a:xfrm>
              <a:off x="4222" y="2244"/>
              <a:ext cx="168" cy="149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222" y="0"/>
                </a:cxn>
                <a:cxn ang="0">
                  <a:pos x="330" y="133"/>
                </a:cxn>
                <a:cxn ang="0">
                  <a:pos x="334" y="299"/>
                </a:cxn>
                <a:cxn ang="0">
                  <a:pos x="216" y="251"/>
                </a:cxn>
                <a:cxn ang="0">
                  <a:pos x="201" y="50"/>
                </a:cxn>
                <a:cxn ang="0">
                  <a:pos x="0" y="59"/>
                </a:cxn>
                <a:cxn ang="0">
                  <a:pos x="0" y="59"/>
                </a:cxn>
              </a:cxnLst>
              <a:rect l="0" t="0" r="r" b="b"/>
              <a:pathLst>
                <a:path w="334" h="299">
                  <a:moveTo>
                    <a:pt x="0" y="59"/>
                  </a:moveTo>
                  <a:lnTo>
                    <a:pt x="222" y="0"/>
                  </a:lnTo>
                  <a:lnTo>
                    <a:pt x="330" y="133"/>
                  </a:lnTo>
                  <a:lnTo>
                    <a:pt x="334" y="299"/>
                  </a:lnTo>
                  <a:lnTo>
                    <a:pt x="216" y="251"/>
                  </a:lnTo>
                  <a:lnTo>
                    <a:pt x="201" y="50"/>
                  </a:lnTo>
                  <a:lnTo>
                    <a:pt x="0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28" name="Freeform 220"/>
            <p:cNvSpPr>
              <a:spLocks/>
            </p:cNvSpPr>
            <p:nvPr/>
          </p:nvSpPr>
          <p:spPr bwMode="auto">
            <a:xfrm>
              <a:off x="4304" y="2399"/>
              <a:ext cx="205" cy="123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310" y="0"/>
                </a:cxn>
                <a:cxn ang="0">
                  <a:pos x="411" y="101"/>
                </a:cxn>
                <a:cxn ang="0">
                  <a:pos x="405" y="247"/>
                </a:cxn>
                <a:cxn ang="0">
                  <a:pos x="293" y="185"/>
                </a:cxn>
                <a:cxn ang="0">
                  <a:pos x="293" y="42"/>
                </a:cxn>
                <a:cxn ang="0">
                  <a:pos x="48" y="89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411" h="247">
                  <a:moveTo>
                    <a:pt x="0" y="69"/>
                  </a:moveTo>
                  <a:lnTo>
                    <a:pt x="310" y="0"/>
                  </a:lnTo>
                  <a:lnTo>
                    <a:pt x="411" y="101"/>
                  </a:lnTo>
                  <a:lnTo>
                    <a:pt x="405" y="247"/>
                  </a:lnTo>
                  <a:lnTo>
                    <a:pt x="293" y="185"/>
                  </a:lnTo>
                  <a:lnTo>
                    <a:pt x="293" y="42"/>
                  </a:lnTo>
                  <a:lnTo>
                    <a:pt x="48" y="89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229" name="Freeform 221"/>
            <p:cNvSpPr>
              <a:spLocks/>
            </p:cNvSpPr>
            <p:nvPr/>
          </p:nvSpPr>
          <p:spPr bwMode="auto">
            <a:xfrm>
              <a:off x="3977" y="2229"/>
              <a:ext cx="308" cy="201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348" y="0"/>
                </a:cxn>
                <a:cxn ang="0">
                  <a:pos x="616" y="224"/>
                </a:cxn>
                <a:cxn ang="0">
                  <a:pos x="616" y="401"/>
                </a:cxn>
                <a:cxn ang="0">
                  <a:pos x="352" y="268"/>
                </a:cxn>
                <a:cxn ang="0">
                  <a:pos x="348" y="49"/>
                </a:cxn>
                <a:cxn ang="0">
                  <a:pos x="0" y="87"/>
                </a:cxn>
                <a:cxn ang="0">
                  <a:pos x="0" y="87"/>
                </a:cxn>
              </a:cxnLst>
              <a:rect l="0" t="0" r="r" b="b"/>
              <a:pathLst>
                <a:path w="616" h="401">
                  <a:moveTo>
                    <a:pt x="0" y="87"/>
                  </a:moveTo>
                  <a:lnTo>
                    <a:pt x="348" y="0"/>
                  </a:lnTo>
                  <a:lnTo>
                    <a:pt x="616" y="224"/>
                  </a:lnTo>
                  <a:lnTo>
                    <a:pt x="616" y="401"/>
                  </a:lnTo>
                  <a:lnTo>
                    <a:pt x="352" y="268"/>
                  </a:lnTo>
                  <a:lnTo>
                    <a:pt x="348" y="49"/>
                  </a:lnTo>
                  <a:lnTo>
                    <a:pt x="0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1231" name="Text Box 223"/>
          <p:cNvSpPr txBox="1">
            <a:spLocks noChangeArrowheads="1"/>
          </p:cNvSpPr>
          <p:nvPr/>
        </p:nvSpPr>
        <p:spPr bwMode="auto">
          <a:xfrm>
            <a:off x="1638300" y="685800"/>
            <a:ext cx="5867400" cy="774700"/>
          </a:xfrm>
          <a:prstGeom prst="rect">
            <a:avLst/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Degree of Aggregation</a:t>
            </a:r>
          </a:p>
        </p:txBody>
      </p:sp>
    </p:spTree>
  </p:cSld>
  <p:clrMapOvr>
    <a:masterClrMapping/>
  </p:clrMapOvr>
  <p:transition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609600" y="304800"/>
            <a:ext cx="3505200" cy="533400"/>
          </a:xfrm>
          <a:prstGeom prst="rect">
            <a:avLst/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Management Accounting</a:t>
            </a: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5105400" y="304800"/>
            <a:ext cx="32766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Financial Accounting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3581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1.	Internally focused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4876800" y="1004888"/>
            <a:ext cx="3581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1.	Externally focused</a:t>
            </a:r>
          </a:p>
        </p:txBody>
      </p:sp>
      <p:sp>
        <p:nvSpPr>
          <p:cNvPr id="168966" name="AutoShape 6"/>
          <p:cNvSpPr>
            <a:spLocks noChangeArrowheads="1"/>
          </p:cNvSpPr>
          <p:nvPr/>
        </p:nvSpPr>
        <p:spPr bwMode="auto">
          <a:xfrm>
            <a:off x="4343400" y="304800"/>
            <a:ext cx="609600" cy="6858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304800" y="1524000"/>
            <a:ext cx="3733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2.	No mandatory rules</a:t>
            </a:r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4876800" y="1538288"/>
            <a:ext cx="42672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/>
              <a:t>2.	Must follow externally  imposed rules</a:t>
            </a: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304800" y="2317750"/>
            <a:ext cx="4343400" cy="1628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/>
              <a:t>3.	Financial and nonfinancial informa-tion; subjective information possible</a:t>
            </a: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4876800" y="2332038"/>
            <a:ext cx="42672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/>
              <a:t>3.	Objective financial information</a:t>
            </a: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04800" y="3870325"/>
            <a:ext cx="4343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4.	Emphasis on the future</a:t>
            </a: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>
            <a:off x="4876800" y="3856038"/>
            <a:ext cx="42672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/>
              <a:t>4.	Historical orientation</a:t>
            </a: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304800" y="4389438"/>
            <a:ext cx="4343400" cy="1244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/>
              <a:t>5.	Internal evaluation and decisions based on very detail information</a:t>
            </a: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4876800" y="4389438"/>
            <a:ext cx="4267200" cy="860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/>
              <a:t>5.	Information about the firm as a whole</a:t>
            </a:r>
          </a:p>
        </p:txBody>
      </p:sp>
      <p:sp>
        <p:nvSpPr>
          <p:cNvPr id="168975" name="Text Box 15"/>
          <p:cNvSpPr txBox="1">
            <a:spLocks noChangeArrowheads="1"/>
          </p:cNvSpPr>
          <p:nvPr/>
        </p:nvSpPr>
        <p:spPr bwMode="auto">
          <a:xfrm>
            <a:off x="304800" y="5543550"/>
            <a:ext cx="43434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</a:rPr>
              <a:t>6.	Broad, multidisciplinary</a:t>
            </a:r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4876800" y="5540375"/>
            <a:ext cx="42672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lnSpc>
                <a:spcPct val="90000"/>
              </a:lnSpc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</a:rPr>
              <a:t>6.	More self-contained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WordArt 2"/>
          <p:cNvSpPr>
            <a:spLocks noChangeArrowheads="1" noChangeShapeType="1" noTextEdit="1"/>
          </p:cNvSpPr>
          <p:nvPr/>
        </p:nvSpPr>
        <p:spPr bwMode="auto">
          <a:xfrm>
            <a:off x="2438400" y="762000"/>
            <a:ext cx="41624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Cost Assignment</a:t>
            </a:r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914400" y="1676400"/>
            <a:ext cx="7848600" cy="403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spcBef>
                <a:spcPct val="50000"/>
              </a:spcBef>
              <a:buClr>
                <a:schemeClr val="tx2"/>
              </a:buClr>
              <a:buSzPct val="85000"/>
              <a:buFont typeface="Monotype Sorts" pitchFamily="2" charset="2"/>
              <a:buNone/>
              <a:tabLst>
                <a:tab pos="1828800" algn="l"/>
              </a:tabLst>
            </a:pPr>
            <a:r>
              <a:rPr lang="en-US" b="1">
                <a:solidFill>
                  <a:schemeClr val="tx2"/>
                </a:solidFill>
              </a:rPr>
              <a:t>A </a:t>
            </a:r>
            <a:r>
              <a:rPr 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cost object</a:t>
            </a:r>
            <a:r>
              <a:rPr lang="en-US" b="1"/>
              <a:t> is any item such as products, customers, departments, projects, activities, and so on, for which costs are measured and assigned.</a:t>
            </a:r>
          </a:p>
          <a:p>
            <a:pPr marL="1828800" lvl="1" indent="-1366838" algn="l">
              <a:spcBef>
                <a:spcPct val="50000"/>
              </a:spcBef>
              <a:buClr>
                <a:schemeClr val="tx2"/>
              </a:buClr>
              <a:buFont typeface="Monotype Sorts" pitchFamily="2" charset="2"/>
              <a:buNone/>
              <a:tabLst>
                <a:tab pos="1828800" algn="l"/>
              </a:tabLst>
            </a:pPr>
            <a:r>
              <a:rPr lang="en-US" sz="24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</a:t>
            </a:r>
            <a:r>
              <a:rPr lang="en-US" sz="2400" b="1" i="1">
                <a:solidFill>
                  <a:schemeClr val="accent1"/>
                </a:solidFill>
              </a:rPr>
              <a:t>:</a:t>
            </a:r>
            <a:r>
              <a:rPr lang="en-US" sz="2400" b="1"/>
              <a:t>	</a:t>
            </a:r>
            <a:r>
              <a:rPr lang="en-US" sz="2400" b="1" i="1"/>
              <a:t>A bicycle is a cost object when you are determining the cost to produce a bicycle.</a:t>
            </a:r>
          </a:p>
          <a:p>
            <a:pPr algn="l">
              <a:spcBef>
                <a:spcPct val="50000"/>
              </a:spcBef>
              <a:buClr>
                <a:schemeClr val="tx2"/>
              </a:buClr>
              <a:buSzPct val="85000"/>
              <a:buFont typeface="Monotype Sorts" pitchFamily="2" charset="2"/>
              <a:buNone/>
              <a:tabLst>
                <a:tab pos="1828800" algn="l"/>
              </a:tabLst>
            </a:pPr>
            <a:r>
              <a:rPr lang="en-US" b="1">
                <a:solidFill>
                  <a:schemeClr val="tx2"/>
                </a:solidFill>
              </a:rPr>
              <a:t>An </a:t>
            </a:r>
            <a:r>
              <a:rPr 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activity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>
                <a:solidFill>
                  <a:schemeClr val="tx2"/>
                </a:solidFill>
              </a:rPr>
              <a:t>is </a:t>
            </a:r>
            <a:r>
              <a:rPr lang="en-US" b="1"/>
              <a:t>a basic unit of work performed within an organization. </a:t>
            </a:r>
          </a:p>
          <a:p>
            <a:pPr marL="1828800" lvl="1" indent="-1366838" algn="l">
              <a:spcBef>
                <a:spcPct val="50000"/>
              </a:spcBef>
              <a:buClr>
                <a:schemeClr val="tx2"/>
              </a:buClr>
              <a:buFont typeface="Monotype Sorts" pitchFamily="2" charset="2"/>
              <a:buNone/>
              <a:tabLst>
                <a:tab pos="1828800" algn="l"/>
              </a:tabLst>
            </a:pPr>
            <a:r>
              <a:rPr lang="en-US" sz="24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</a:t>
            </a:r>
            <a:r>
              <a:rPr lang="en-US" sz="2400" b="1"/>
              <a:t> 	</a:t>
            </a:r>
            <a:r>
              <a:rPr lang="en-US" sz="2400" b="1" i="1"/>
              <a:t>Setting up equipment, moving materials, maintaining equipment, designing products, etc.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8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8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89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89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2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315200" cy="4495800"/>
          </a:xfrm>
        </p:spPr>
        <p:txBody>
          <a:bodyPr>
            <a:normAutofit fontScale="92500"/>
          </a:bodyPr>
          <a:lstStyle/>
          <a:p>
            <a:pPr marL="0" indent="3175">
              <a:spcBef>
                <a:spcPct val="5000"/>
              </a:spcBef>
              <a:tabLst>
                <a:tab pos="400050" algn="l"/>
              </a:tabLst>
            </a:pPr>
            <a:r>
              <a:rPr lang="en-US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Traceability </a:t>
            </a:r>
            <a:r>
              <a:rPr lang="en-US">
                <a:solidFill>
                  <a:schemeClr val="tx2"/>
                </a:solidFill>
              </a:rPr>
              <a:t>is the ability to assign a cost to a cost object in an economically feasible way by means of a cause-and-effect relationship.</a:t>
            </a:r>
          </a:p>
          <a:p>
            <a:pPr marL="0" indent="3175">
              <a:spcBef>
                <a:spcPct val="5000"/>
              </a:spcBef>
              <a:tabLst>
                <a:tab pos="400050" algn="l"/>
              </a:tabLst>
            </a:pPr>
            <a:r>
              <a:rPr lang="en-US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Direct costs</a:t>
            </a:r>
            <a:r>
              <a:rPr lang="en-US" i="1">
                <a:solidFill>
                  <a:srgbClr val="FF3300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are those </a:t>
            </a:r>
            <a:r>
              <a:rPr lang="en-US"/>
              <a:t>costs that can be easily and accurately traced to a cost object.</a:t>
            </a:r>
          </a:p>
          <a:p>
            <a:pPr marL="0" indent="3175">
              <a:spcBef>
                <a:spcPct val="5000"/>
              </a:spcBef>
              <a:tabLst>
                <a:tab pos="400050" algn="l"/>
              </a:tabLst>
            </a:pPr>
            <a:endParaRPr lang="en-US"/>
          </a:p>
          <a:p>
            <a:pPr marL="0" indent="3175">
              <a:spcBef>
                <a:spcPct val="0"/>
              </a:spcBef>
              <a:tabLst>
                <a:tab pos="400050" algn="l"/>
              </a:tabLst>
            </a:pPr>
            <a:r>
              <a:rPr lang="en-US" sz="24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Example:</a:t>
            </a:r>
            <a:r>
              <a:rPr lang="en-US" sz="2400"/>
              <a:t>	 </a:t>
            </a:r>
            <a:r>
              <a:rPr lang="en-US" sz="2400" i="1"/>
              <a:t>If a hospital is the cost object,</a:t>
            </a:r>
          </a:p>
          <a:p>
            <a:pPr marL="1885950" lvl="1" indent="-1428750">
              <a:spcBef>
                <a:spcPct val="0"/>
              </a:spcBef>
              <a:tabLst>
                <a:tab pos="400050" algn="l"/>
              </a:tabLst>
            </a:pPr>
            <a:r>
              <a:rPr lang="en-US" i="1"/>
              <a:t>	the cost of heating and</a:t>
            </a:r>
          </a:p>
          <a:p>
            <a:pPr marL="1885950" lvl="1" indent="-1428750">
              <a:spcBef>
                <a:spcPct val="0"/>
              </a:spcBef>
              <a:tabLst>
                <a:tab pos="400050" algn="l"/>
              </a:tabLst>
            </a:pPr>
            <a:r>
              <a:rPr lang="en-US" i="1"/>
              <a:t>	cooling the hospital is </a:t>
            </a:r>
          </a:p>
          <a:p>
            <a:pPr marL="1885950" lvl="1" indent="-1428750">
              <a:spcBef>
                <a:spcPct val="0"/>
              </a:spcBef>
              <a:tabLst>
                <a:tab pos="400050" algn="l"/>
              </a:tabLst>
            </a:pPr>
            <a:r>
              <a:rPr lang="en-US" i="1"/>
              <a:t>	a direct cost.</a:t>
            </a:r>
          </a:p>
        </p:txBody>
      </p:sp>
      <p:sp>
        <p:nvSpPr>
          <p:cNvPr id="186373" name="WordArt 5"/>
          <p:cNvSpPr>
            <a:spLocks noChangeArrowheads="1" noChangeShapeType="1" noTextEdit="1"/>
          </p:cNvSpPr>
          <p:nvPr/>
        </p:nvSpPr>
        <p:spPr bwMode="auto">
          <a:xfrm>
            <a:off x="2438400" y="762000"/>
            <a:ext cx="41624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Cost Assignment</a:t>
            </a:r>
          </a:p>
        </p:txBody>
      </p:sp>
      <p:grpSp>
        <p:nvGrpSpPr>
          <p:cNvPr id="2" name="Group 229"/>
          <p:cNvGrpSpPr>
            <a:grpSpLocks/>
          </p:cNvGrpSpPr>
          <p:nvPr/>
        </p:nvGrpSpPr>
        <p:grpSpPr bwMode="auto">
          <a:xfrm>
            <a:off x="5791200" y="4495800"/>
            <a:ext cx="3041650" cy="2157413"/>
            <a:chOff x="2832" y="2193"/>
            <a:chExt cx="2876" cy="2108"/>
          </a:xfrm>
        </p:grpSpPr>
        <p:sp>
          <p:nvSpPr>
            <p:cNvPr id="186524" name="Freeform 156"/>
            <p:cNvSpPr>
              <a:spLocks/>
            </p:cNvSpPr>
            <p:nvPr/>
          </p:nvSpPr>
          <p:spPr bwMode="auto">
            <a:xfrm>
              <a:off x="2847" y="2212"/>
              <a:ext cx="2850" cy="2007"/>
            </a:xfrm>
            <a:custGeom>
              <a:avLst/>
              <a:gdLst/>
              <a:ahLst/>
              <a:cxnLst>
                <a:cxn ang="0">
                  <a:pos x="3354" y="0"/>
                </a:cxn>
                <a:cxn ang="0">
                  <a:pos x="3232" y="228"/>
                </a:cxn>
                <a:cxn ang="0">
                  <a:pos x="3224" y="682"/>
                </a:cxn>
                <a:cxn ang="0">
                  <a:pos x="2591" y="1015"/>
                </a:cxn>
                <a:cxn ang="0">
                  <a:pos x="2120" y="260"/>
                </a:cxn>
                <a:cxn ang="0">
                  <a:pos x="1658" y="536"/>
                </a:cxn>
                <a:cxn ang="0">
                  <a:pos x="554" y="1007"/>
                </a:cxn>
                <a:cxn ang="0">
                  <a:pos x="293" y="1283"/>
                </a:cxn>
                <a:cxn ang="0">
                  <a:pos x="375" y="1747"/>
                </a:cxn>
                <a:cxn ang="0">
                  <a:pos x="261" y="1796"/>
                </a:cxn>
                <a:cxn ang="0">
                  <a:pos x="246" y="2226"/>
                </a:cxn>
                <a:cxn ang="0">
                  <a:pos x="189" y="2787"/>
                </a:cxn>
                <a:cxn ang="0">
                  <a:pos x="0" y="3039"/>
                </a:cxn>
                <a:cxn ang="0">
                  <a:pos x="236" y="3747"/>
                </a:cxn>
                <a:cxn ang="0">
                  <a:pos x="2964" y="4015"/>
                </a:cxn>
                <a:cxn ang="0">
                  <a:pos x="5334" y="3007"/>
                </a:cxn>
                <a:cxn ang="0">
                  <a:pos x="5699" y="2583"/>
                </a:cxn>
                <a:cxn ang="0">
                  <a:pos x="5441" y="2543"/>
                </a:cxn>
                <a:cxn ang="0">
                  <a:pos x="5406" y="2486"/>
                </a:cxn>
                <a:cxn ang="0">
                  <a:pos x="5173" y="2494"/>
                </a:cxn>
                <a:cxn ang="0">
                  <a:pos x="5180" y="2146"/>
                </a:cxn>
                <a:cxn ang="0">
                  <a:pos x="5099" y="2129"/>
                </a:cxn>
                <a:cxn ang="0">
                  <a:pos x="4994" y="2235"/>
                </a:cxn>
                <a:cxn ang="0">
                  <a:pos x="4498" y="2194"/>
                </a:cxn>
                <a:cxn ang="0">
                  <a:pos x="4026" y="1658"/>
                </a:cxn>
                <a:cxn ang="0">
                  <a:pos x="3661" y="853"/>
                </a:cxn>
                <a:cxn ang="0">
                  <a:pos x="3629" y="243"/>
                </a:cxn>
                <a:cxn ang="0">
                  <a:pos x="3354" y="0"/>
                </a:cxn>
                <a:cxn ang="0">
                  <a:pos x="3354" y="0"/>
                </a:cxn>
              </a:cxnLst>
              <a:rect l="0" t="0" r="r" b="b"/>
              <a:pathLst>
                <a:path w="5699" h="4015">
                  <a:moveTo>
                    <a:pt x="3354" y="0"/>
                  </a:moveTo>
                  <a:lnTo>
                    <a:pt x="3232" y="228"/>
                  </a:lnTo>
                  <a:lnTo>
                    <a:pt x="3224" y="682"/>
                  </a:lnTo>
                  <a:lnTo>
                    <a:pt x="2591" y="1015"/>
                  </a:lnTo>
                  <a:lnTo>
                    <a:pt x="2120" y="260"/>
                  </a:lnTo>
                  <a:lnTo>
                    <a:pt x="1658" y="536"/>
                  </a:lnTo>
                  <a:lnTo>
                    <a:pt x="554" y="1007"/>
                  </a:lnTo>
                  <a:lnTo>
                    <a:pt x="293" y="1283"/>
                  </a:lnTo>
                  <a:lnTo>
                    <a:pt x="375" y="1747"/>
                  </a:lnTo>
                  <a:lnTo>
                    <a:pt x="261" y="1796"/>
                  </a:lnTo>
                  <a:lnTo>
                    <a:pt x="246" y="2226"/>
                  </a:lnTo>
                  <a:lnTo>
                    <a:pt x="189" y="2787"/>
                  </a:lnTo>
                  <a:lnTo>
                    <a:pt x="0" y="3039"/>
                  </a:lnTo>
                  <a:lnTo>
                    <a:pt x="236" y="3747"/>
                  </a:lnTo>
                  <a:lnTo>
                    <a:pt x="2964" y="4015"/>
                  </a:lnTo>
                  <a:lnTo>
                    <a:pt x="5334" y="3007"/>
                  </a:lnTo>
                  <a:lnTo>
                    <a:pt x="5699" y="2583"/>
                  </a:lnTo>
                  <a:lnTo>
                    <a:pt x="5441" y="2543"/>
                  </a:lnTo>
                  <a:lnTo>
                    <a:pt x="5406" y="2486"/>
                  </a:lnTo>
                  <a:lnTo>
                    <a:pt x="5173" y="2494"/>
                  </a:lnTo>
                  <a:lnTo>
                    <a:pt x="5180" y="2146"/>
                  </a:lnTo>
                  <a:lnTo>
                    <a:pt x="5099" y="2129"/>
                  </a:lnTo>
                  <a:lnTo>
                    <a:pt x="4994" y="2235"/>
                  </a:lnTo>
                  <a:lnTo>
                    <a:pt x="4498" y="2194"/>
                  </a:lnTo>
                  <a:lnTo>
                    <a:pt x="4026" y="1658"/>
                  </a:lnTo>
                  <a:lnTo>
                    <a:pt x="3661" y="853"/>
                  </a:lnTo>
                  <a:lnTo>
                    <a:pt x="3629" y="243"/>
                  </a:lnTo>
                  <a:lnTo>
                    <a:pt x="3354" y="0"/>
                  </a:lnTo>
                  <a:lnTo>
                    <a:pt x="33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25" name="Freeform 157"/>
            <p:cNvSpPr>
              <a:spLocks/>
            </p:cNvSpPr>
            <p:nvPr/>
          </p:nvSpPr>
          <p:spPr bwMode="auto">
            <a:xfrm>
              <a:off x="2842" y="3447"/>
              <a:ext cx="1843" cy="854"/>
            </a:xfrm>
            <a:custGeom>
              <a:avLst/>
              <a:gdLst/>
              <a:ahLst/>
              <a:cxnLst>
                <a:cxn ang="0">
                  <a:pos x="3686" y="0"/>
                </a:cxn>
                <a:cxn ang="0">
                  <a:pos x="3180" y="0"/>
                </a:cxn>
                <a:cxn ang="0">
                  <a:pos x="2754" y="162"/>
                </a:cxn>
                <a:cxn ang="0">
                  <a:pos x="2357" y="426"/>
                </a:cxn>
                <a:cxn ang="0">
                  <a:pos x="2013" y="580"/>
                </a:cxn>
                <a:cxn ang="0">
                  <a:pos x="1610" y="660"/>
                </a:cxn>
                <a:cxn ang="0">
                  <a:pos x="1142" y="563"/>
                </a:cxn>
                <a:cxn ang="0">
                  <a:pos x="32" y="660"/>
                </a:cxn>
                <a:cxn ang="0">
                  <a:pos x="0" y="1369"/>
                </a:cxn>
                <a:cxn ang="0">
                  <a:pos x="403" y="1555"/>
                </a:cxn>
                <a:cxn ang="0">
                  <a:pos x="1498" y="1709"/>
                </a:cxn>
                <a:cxn ang="0">
                  <a:pos x="2743" y="1650"/>
                </a:cxn>
                <a:cxn ang="0">
                  <a:pos x="2798" y="1287"/>
                </a:cxn>
                <a:cxn ang="0">
                  <a:pos x="2965" y="932"/>
                </a:cxn>
                <a:cxn ang="0">
                  <a:pos x="3045" y="722"/>
                </a:cxn>
                <a:cxn ang="0">
                  <a:pos x="3437" y="200"/>
                </a:cxn>
                <a:cxn ang="0">
                  <a:pos x="3686" y="0"/>
                </a:cxn>
                <a:cxn ang="0">
                  <a:pos x="3686" y="0"/>
                </a:cxn>
                <a:cxn ang="0">
                  <a:pos x="3686" y="0"/>
                </a:cxn>
              </a:cxnLst>
              <a:rect l="0" t="0" r="r" b="b"/>
              <a:pathLst>
                <a:path w="3686" h="1709">
                  <a:moveTo>
                    <a:pt x="3686" y="0"/>
                  </a:moveTo>
                  <a:lnTo>
                    <a:pt x="3180" y="0"/>
                  </a:lnTo>
                  <a:lnTo>
                    <a:pt x="2754" y="162"/>
                  </a:lnTo>
                  <a:lnTo>
                    <a:pt x="2357" y="426"/>
                  </a:lnTo>
                  <a:lnTo>
                    <a:pt x="2013" y="580"/>
                  </a:lnTo>
                  <a:lnTo>
                    <a:pt x="1610" y="660"/>
                  </a:lnTo>
                  <a:lnTo>
                    <a:pt x="1142" y="563"/>
                  </a:lnTo>
                  <a:lnTo>
                    <a:pt x="32" y="660"/>
                  </a:lnTo>
                  <a:lnTo>
                    <a:pt x="0" y="1369"/>
                  </a:lnTo>
                  <a:lnTo>
                    <a:pt x="403" y="1555"/>
                  </a:lnTo>
                  <a:lnTo>
                    <a:pt x="1498" y="1709"/>
                  </a:lnTo>
                  <a:lnTo>
                    <a:pt x="2743" y="1650"/>
                  </a:lnTo>
                  <a:lnTo>
                    <a:pt x="2798" y="1287"/>
                  </a:lnTo>
                  <a:lnTo>
                    <a:pt x="2965" y="932"/>
                  </a:lnTo>
                  <a:lnTo>
                    <a:pt x="3045" y="722"/>
                  </a:lnTo>
                  <a:lnTo>
                    <a:pt x="3437" y="200"/>
                  </a:lnTo>
                  <a:lnTo>
                    <a:pt x="3686" y="0"/>
                  </a:lnTo>
                  <a:lnTo>
                    <a:pt x="3686" y="0"/>
                  </a:lnTo>
                  <a:lnTo>
                    <a:pt x="3686" y="0"/>
                  </a:lnTo>
                  <a:close/>
                </a:path>
              </a:pathLst>
            </a:custGeom>
            <a:solidFill>
              <a:srgbClr val="A8A8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26" name="Freeform 158"/>
            <p:cNvSpPr>
              <a:spLocks/>
            </p:cNvSpPr>
            <p:nvPr/>
          </p:nvSpPr>
          <p:spPr bwMode="auto">
            <a:xfrm>
              <a:off x="5107" y="3263"/>
              <a:ext cx="533" cy="229"/>
            </a:xfrm>
            <a:custGeom>
              <a:avLst/>
              <a:gdLst/>
              <a:ahLst/>
              <a:cxnLst>
                <a:cxn ang="0">
                  <a:pos x="121" y="130"/>
                </a:cxn>
                <a:cxn ang="0">
                  <a:pos x="192" y="52"/>
                </a:cxn>
                <a:cxn ang="0">
                  <a:pos x="298" y="116"/>
                </a:cxn>
                <a:cxn ang="0">
                  <a:pos x="319" y="52"/>
                </a:cxn>
                <a:cxn ang="0">
                  <a:pos x="376" y="0"/>
                </a:cxn>
                <a:cxn ang="0">
                  <a:pos x="439" y="14"/>
                </a:cxn>
                <a:cxn ang="0">
                  <a:pos x="515" y="71"/>
                </a:cxn>
                <a:cxn ang="0">
                  <a:pos x="566" y="27"/>
                </a:cxn>
                <a:cxn ang="0">
                  <a:pos x="621" y="40"/>
                </a:cxn>
                <a:cxn ang="0">
                  <a:pos x="688" y="109"/>
                </a:cxn>
                <a:cxn ang="0">
                  <a:pos x="764" y="173"/>
                </a:cxn>
                <a:cxn ang="0">
                  <a:pos x="783" y="244"/>
                </a:cxn>
                <a:cxn ang="0">
                  <a:pos x="749" y="375"/>
                </a:cxn>
                <a:cxn ang="0">
                  <a:pos x="1064" y="458"/>
                </a:cxn>
                <a:cxn ang="0">
                  <a:pos x="108" y="453"/>
                </a:cxn>
                <a:cxn ang="0">
                  <a:pos x="0" y="377"/>
                </a:cxn>
                <a:cxn ang="0">
                  <a:pos x="9" y="278"/>
                </a:cxn>
                <a:cxn ang="0">
                  <a:pos x="45" y="236"/>
                </a:cxn>
                <a:cxn ang="0">
                  <a:pos x="93" y="232"/>
                </a:cxn>
                <a:cxn ang="0">
                  <a:pos x="114" y="230"/>
                </a:cxn>
                <a:cxn ang="0">
                  <a:pos x="121" y="130"/>
                </a:cxn>
                <a:cxn ang="0">
                  <a:pos x="121" y="130"/>
                </a:cxn>
                <a:cxn ang="0">
                  <a:pos x="121" y="130"/>
                </a:cxn>
              </a:cxnLst>
              <a:rect l="0" t="0" r="r" b="b"/>
              <a:pathLst>
                <a:path w="1064" h="458">
                  <a:moveTo>
                    <a:pt x="121" y="130"/>
                  </a:moveTo>
                  <a:lnTo>
                    <a:pt x="192" y="52"/>
                  </a:lnTo>
                  <a:lnTo>
                    <a:pt x="298" y="116"/>
                  </a:lnTo>
                  <a:lnTo>
                    <a:pt x="319" y="52"/>
                  </a:lnTo>
                  <a:lnTo>
                    <a:pt x="376" y="0"/>
                  </a:lnTo>
                  <a:lnTo>
                    <a:pt x="439" y="14"/>
                  </a:lnTo>
                  <a:lnTo>
                    <a:pt x="515" y="71"/>
                  </a:lnTo>
                  <a:lnTo>
                    <a:pt x="566" y="27"/>
                  </a:lnTo>
                  <a:lnTo>
                    <a:pt x="621" y="40"/>
                  </a:lnTo>
                  <a:lnTo>
                    <a:pt x="688" y="109"/>
                  </a:lnTo>
                  <a:lnTo>
                    <a:pt x="764" y="173"/>
                  </a:lnTo>
                  <a:lnTo>
                    <a:pt x="783" y="244"/>
                  </a:lnTo>
                  <a:lnTo>
                    <a:pt x="749" y="375"/>
                  </a:lnTo>
                  <a:lnTo>
                    <a:pt x="1064" y="458"/>
                  </a:lnTo>
                  <a:lnTo>
                    <a:pt x="108" y="453"/>
                  </a:lnTo>
                  <a:lnTo>
                    <a:pt x="0" y="377"/>
                  </a:lnTo>
                  <a:lnTo>
                    <a:pt x="9" y="278"/>
                  </a:lnTo>
                  <a:lnTo>
                    <a:pt x="45" y="236"/>
                  </a:lnTo>
                  <a:lnTo>
                    <a:pt x="93" y="232"/>
                  </a:lnTo>
                  <a:lnTo>
                    <a:pt x="114" y="230"/>
                  </a:lnTo>
                  <a:lnTo>
                    <a:pt x="121" y="130"/>
                  </a:lnTo>
                  <a:lnTo>
                    <a:pt x="121" y="130"/>
                  </a:lnTo>
                  <a:lnTo>
                    <a:pt x="121" y="130"/>
                  </a:lnTo>
                  <a:close/>
                </a:path>
              </a:pathLst>
            </a:custGeom>
            <a:solidFill>
              <a:srgbClr val="8FC2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27" name="Freeform 159"/>
            <p:cNvSpPr>
              <a:spLocks/>
            </p:cNvSpPr>
            <p:nvPr/>
          </p:nvSpPr>
          <p:spPr bwMode="auto">
            <a:xfrm>
              <a:off x="4611" y="3186"/>
              <a:ext cx="441" cy="250"/>
            </a:xfrm>
            <a:custGeom>
              <a:avLst/>
              <a:gdLst/>
              <a:ahLst/>
              <a:cxnLst>
                <a:cxn ang="0">
                  <a:pos x="6" y="40"/>
                </a:cxn>
                <a:cxn ang="0">
                  <a:pos x="0" y="487"/>
                </a:cxn>
                <a:cxn ang="0">
                  <a:pos x="869" y="500"/>
                </a:cxn>
                <a:cxn ang="0">
                  <a:pos x="882" y="266"/>
                </a:cxn>
                <a:cxn ang="0">
                  <a:pos x="459" y="0"/>
                </a:cxn>
                <a:cxn ang="0">
                  <a:pos x="6" y="40"/>
                </a:cxn>
                <a:cxn ang="0">
                  <a:pos x="6" y="40"/>
                </a:cxn>
                <a:cxn ang="0">
                  <a:pos x="6" y="40"/>
                </a:cxn>
              </a:cxnLst>
              <a:rect l="0" t="0" r="r" b="b"/>
              <a:pathLst>
                <a:path w="882" h="500">
                  <a:moveTo>
                    <a:pt x="6" y="40"/>
                  </a:moveTo>
                  <a:lnTo>
                    <a:pt x="0" y="487"/>
                  </a:lnTo>
                  <a:lnTo>
                    <a:pt x="869" y="500"/>
                  </a:lnTo>
                  <a:lnTo>
                    <a:pt x="882" y="266"/>
                  </a:lnTo>
                  <a:lnTo>
                    <a:pt x="459" y="0"/>
                  </a:lnTo>
                  <a:lnTo>
                    <a:pt x="6" y="40"/>
                  </a:lnTo>
                  <a:lnTo>
                    <a:pt x="6" y="40"/>
                  </a:lnTo>
                  <a:lnTo>
                    <a:pt x="6" y="40"/>
                  </a:lnTo>
                  <a:close/>
                </a:path>
              </a:pathLst>
            </a:custGeom>
            <a:solidFill>
              <a:srgbClr val="B2F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28" name="Freeform 160"/>
            <p:cNvSpPr>
              <a:spLocks/>
            </p:cNvSpPr>
            <p:nvPr/>
          </p:nvSpPr>
          <p:spPr bwMode="auto">
            <a:xfrm>
              <a:off x="3052" y="2378"/>
              <a:ext cx="2451" cy="855"/>
            </a:xfrm>
            <a:custGeom>
              <a:avLst/>
              <a:gdLst/>
              <a:ahLst/>
              <a:cxnLst>
                <a:cxn ang="0">
                  <a:pos x="274" y="507"/>
                </a:cxn>
                <a:cxn ang="0">
                  <a:pos x="797" y="363"/>
                </a:cxn>
                <a:cxn ang="0">
                  <a:pos x="1063" y="32"/>
                </a:cxn>
                <a:cxn ang="0">
                  <a:pos x="1416" y="0"/>
                </a:cxn>
                <a:cxn ang="0">
                  <a:pos x="1762" y="194"/>
                </a:cxn>
                <a:cxn ang="0">
                  <a:pos x="1730" y="644"/>
                </a:cxn>
                <a:cxn ang="0">
                  <a:pos x="2374" y="564"/>
                </a:cxn>
                <a:cxn ang="0">
                  <a:pos x="2962" y="97"/>
                </a:cxn>
                <a:cxn ang="0">
                  <a:pos x="3534" y="129"/>
                </a:cxn>
                <a:cxn ang="0">
                  <a:pos x="3534" y="395"/>
                </a:cxn>
                <a:cxn ang="0">
                  <a:pos x="3372" y="701"/>
                </a:cxn>
                <a:cxn ang="0">
                  <a:pos x="4032" y="644"/>
                </a:cxn>
                <a:cxn ang="0">
                  <a:pos x="4402" y="176"/>
                </a:cxn>
                <a:cxn ang="0">
                  <a:pos x="4766" y="330"/>
                </a:cxn>
                <a:cxn ang="0">
                  <a:pos x="4805" y="644"/>
                </a:cxn>
                <a:cxn ang="0">
                  <a:pos x="4596" y="935"/>
                </a:cxn>
                <a:cxn ang="0">
                  <a:pos x="4233" y="1112"/>
                </a:cxn>
                <a:cxn ang="0">
                  <a:pos x="4902" y="982"/>
                </a:cxn>
                <a:cxn ang="0">
                  <a:pos x="4612" y="1306"/>
                </a:cxn>
                <a:cxn ang="0">
                  <a:pos x="814" y="1708"/>
                </a:cxn>
                <a:cxn ang="0">
                  <a:pos x="0" y="910"/>
                </a:cxn>
                <a:cxn ang="0">
                  <a:pos x="274" y="507"/>
                </a:cxn>
                <a:cxn ang="0">
                  <a:pos x="274" y="507"/>
                </a:cxn>
                <a:cxn ang="0">
                  <a:pos x="274" y="507"/>
                </a:cxn>
              </a:cxnLst>
              <a:rect l="0" t="0" r="r" b="b"/>
              <a:pathLst>
                <a:path w="4902" h="1708">
                  <a:moveTo>
                    <a:pt x="274" y="507"/>
                  </a:moveTo>
                  <a:lnTo>
                    <a:pt x="797" y="363"/>
                  </a:lnTo>
                  <a:lnTo>
                    <a:pt x="1063" y="32"/>
                  </a:lnTo>
                  <a:lnTo>
                    <a:pt x="1416" y="0"/>
                  </a:lnTo>
                  <a:lnTo>
                    <a:pt x="1762" y="194"/>
                  </a:lnTo>
                  <a:lnTo>
                    <a:pt x="1730" y="644"/>
                  </a:lnTo>
                  <a:lnTo>
                    <a:pt x="2374" y="564"/>
                  </a:lnTo>
                  <a:lnTo>
                    <a:pt x="2962" y="97"/>
                  </a:lnTo>
                  <a:lnTo>
                    <a:pt x="3534" y="129"/>
                  </a:lnTo>
                  <a:lnTo>
                    <a:pt x="3534" y="395"/>
                  </a:lnTo>
                  <a:lnTo>
                    <a:pt x="3372" y="701"/>
                  </a:lnTo>
                  <a:lnTo>
                    <a:pt x="4032" y="644"/>
                  </a:lnTo>
                  <a:lnTo>
                    <a:pt x="4402" y="176"/>
                  </a:lnTo>
                  <a:lnTo>
                    <a:pt x="4766" y="330"/>
                  </a:lnTo>
                  <a:lnTo>
                    <a:pt x="4805" y="644"/>
                  </a:lnTo>
                  <a:lnTo>
                    <a:pt x="4596" y="935"/>
                  </a:lnTo>
                  <a:lnTo>
                    <a:pt x="4233" y="1112"/>
                  </a:lnTo>
                  <a:lnTo>
                    <a:pt x="4902" y="982"/>
                  </a:lnTo>
                  <a:lnTo>
                    <a:pt x="4612" y="1306"/>
                  </a:lnTo>
                  <a:lnTo>
                    <a:pt x="814" y="1708"/>
                  </a:lnTo>
                  <a:lnTo>
                    <a:pt x="0" y="910"/>
                  </a:lnTo>
                  <a:lnTo>
                    <a:pt x="274" y="507"/>
                  </a:lnTo>
                  <a:lnTo>
                    <a:pt x="274" y="507"/>
                  </a:lnTo>
                  <a:lnTo>
                    <a:pt x="274" y="507"/>
                  </a:lnTo>
                  <a:close/>
                </a:path>
              </a:pathLst>
            </a:custGeom>
            <a:solidFill>
              <a:srgbClr val="E0E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29" name="Freeform 161"/>
            <p:cNvSpPr>
              <a:spLocks/>
            </p:cNvSpPr>
            <p:nvPr/>
          </p:nvSpPr>
          <p:spPr bwMode="auto">
            <a:xfrm>
              <a:off x="3635" y="2340"/>
              <a:ext cx="271" cy="609"/>
            </a:xfrm>
            <a:custGeom>
              <a:avLst/>
              <a:gdLst/>
              <a:ahLst/>
              <a:cxnLst>
                <a:cxn ang="0">
                  <a:pos x="542" y="0"/>
                </a:cxn>
                <a:cxn ang="0">
                  <a:pos x="76" y="292"/>
                </a:cxn>
                <a:cxn ang="0">
                  <a:pos x="0" y="1043"/>
                </a:cxn>
                <a:cxn ang="0">
                  <a:pos x="477" y="1216"/>
                </a:cxn>
                <a:cxn ang="0">
                  <a:pos x="542" y="0"/>
                </a:cxn>
                <a:cxn ang="0">
                  <a:pos x="542" y="0"/>
                </a:cxn>
                <a:cxn ang="0">
                  <a:pos x="542" y="0"/>
                </a:cxn>
              </a:cxnLst>
              <a:rect l="0" t="0" r="r" b="b"/>
              <a:pathLst>
                <a:path w="542" h="1216">
                  <a:moveTo>
                    <a:pt x="542" y="0"/>
                  </a:moveTo>
                  <a:lnTo>
                    <a:pt x="76" y="292"/>
                  </a:lnTo>
                  <a:lnTo>
                    <a:pt x="0" y="1043"/>
                  </a:lnTo>
                  <a:lnTo>
                    <a:pt x="477" y="1216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30" name="Freeform 162"/>
            <p:cNvSpPr>
              <a:spLocks/>
            </p:cNvSpPr>
            <p:nvPr/>
          </p:nvSpPr>
          <p:spPr bwMode="auto">
            <a:xfrm>
              <a:off x="3683" y="2449"/>
              <a:ext cx="165" cy="49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46" y="160"/>
                </a:cxn>
                <a:cxn ang="0">
                  <a:pos x="0" y="859"/>
                </a:cxn>
                <a:cxn ang="0">
                  <a:pos x="293" y="994"/>
                </a:cxn>
                <a:cxn ang="0">
                  <a:pos x="331" y="0"/>
                </a:cxn>
                <a:cxn ang="0">
                  <a:pos x="331" y="0"/>
                </a:cxn>
                <a:cxn ang="0">
                  <a:pos x="331" y="0"/>
                </a:cxn>
              </a:cxnLst>
              <a:rect l="0" t="0" r="r" b="b"/>
              <a:pathLst>
                <a:path w="331" h="994">
                  <a:moveTo>
                    <a:pt x="331" y="0"/>
                  </a:moveTo>
                  <a:lnTo>
                    <a:pt x="46" y="160"/>
                  </a:lnTo>
                  <a:lnTo>
                    <a:pt x="0" y="859"/>
                  </a:lnTo>
                  <a:lnTo>
                    <a:pt x="293" y="994"/>
                  </a:lnTo>
                  <a:lnTo>
                    <a:pt x="331" y="0"/>
                  </a:lnTo>
                  <a:lnTo>
                    <a:pt x="331" y="0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80D2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31" name="Freeform 163"/>
            <p:cNvSpPr>
              <a:spLocks/>
            </p:cNvSpPr>
            <p:nvPr/>
          </p:nvSpPr>
          <p:spPr bwMode="auto">
            <a:xfrm>
              <a:off x="3689" y="2483"/>
              <a:ext cx="145" cy="429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57" y="121"/>
                </a:cxn>
                <a:cxn ang="0">
                  <a:pos x="0" y="857"/>
                </a:cxn>
                <a:cxn ang="0">
                  <a:pos x="228" y="654"/>
                </a:cxn>
                <a:cxn ang="0">
                  <a:pos x="47" y="730"/>
                </a:cxn>
                <a:cxn ang="0">
                  <a:pos x="91" y="625"/>
                </a:cxn>
                <a:cxn ang="0">
                  <a:pos x="247" y="475"/>
                </a:cxn>
                <a:cxn ang="0">
                  <a:pos x="81" y="503"/>
                </a:cxn>
                <a:cxn ang="0">
                  <a:pos x="131" y="435"/>
                </a:cxn>
                <a:cxn ang="0">
                  <a:pos x="266" y="325"/>
                </a:cxn>
                <a:cxn ang="0">
                  <a:pos x="66" y="393"/>
                </a:cxn>
                <a:cxn ang="0">
                  <a:pos x="114" y="325"/>
                </a:cxn>
                <a:cxn ang="0">
                  <a:pos x="258" y="199"/>
                </a:cxn>
                <a:cxn ang="0">
                  <a:pos x="89" y="270"/>
                </a:cxn>
                <a:cxn ang="0">
                  <a:pos x="136" y="173"/>
                </a:cxn>
                <a:cxn ang="0">
                  <a:pos x="245" y="81"/>
                </a:cxn>
                <a:cxn ang="0">
                  <a:pos x="288" y="142"/>
                </a:cxn>
                <a:cxn ang="0">
                  <a:pos x="288" y="0"/>
                </a:cxn>
                <a:cxn ang="0">
                  <a:pos x="288" y="0"/>
                </a:cxn>
                <a:cxn ang="0">
                  <a:pos x="288" y="0"/>
                </a:cxn>
              </a:cxnLst>
              <a:rect l="0" t="0" r="r" b="b"/>
              <a:pathLst>
                <a:path w="288" h="857">
                  <a:moveTo>
                    <a:pt x="288" y="0"/>
                  </a:moveTo>
                  <a:lnTo>
                    <a:pt x="57" y="121"/>
                  </a:lnTo>
                  <a:lnTo>
                    <a:pt x="0" y="857"/>
                  </a:lnTo>
                  <a:lnTo>
                    <a:pt x="228" y="654"/>
                  </a:lnTo>
                  <a:lnTo>
                    <a:pt x="47" y="730"/>
                  </a:lnTo>
                  <a:lnTo>
                    <a:pt x="91" y="625"/>
                  </a:lnTo>
                  <a:lnTo>
                    <a:pt x="247" y="475"/>
                  </a:lnTo>
                  <a:lnTo>
                    <a:pt x="81" y="503"/>
                  </a:lnTo>
                  <a:lnTo>
                    <a:pt x="131" y="435"/>
                  </a:lnTo>
                  <a:lnTo>
                    <a:pt x="266" y="325"/>
                  </a:lnTo>
                  <a:lnTo>
                    <a:pt x="66" y="393"/>
                  </a:lnTo>
                  <a:lnTo>
                    <a:pt x="114" y="325"/>
                  </a:lnTo>
                  <a:lnTo>
                    <a:pt x="258" y="199"/>
                  </a:lnTo>
                  <a:lnTo>
                    <a:pt x="89" y="270"/>
                  </a:lnTo>
                  <a:lnTo>
                    <a:pt x="136" y="173"/>
                  </a:lnTo>
                  <a:lnTo>
                    <a:pt x="245" y="81"/>
                  </a:lnTo>
                  <a:lnTo>
                    <a:pt x="288" y="142"/>
                  </a:lnTo>
                  <a:lnTo>
                    <a:pt x="288" y="0"/>
                  </a:lnTo>
                  <a:lnTo>
                    <a:pt x="288" y="0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32" name="Freeform 164"/>
            <p:cNvSpPr>
              <a:spLocks/>
            </p:cNvSpPr>
            <p:nvPr/>
          </p:nvSpPr>
          <p:spPr bwMode="auto">
            <a:xfrm>
              <a:off x="2957" y="2652"/>
              <a:ext cx="2204" cy="897"/>
            </a:xfrm>
            <a:custGeom>
              <a:avLst/>
              <a:gdLst/>
              <a:ahLst/>
              <a:cxnLst>
                <a:cxn ang="0">
                  <a:pos x="2828" y="1517"/>
                </a:cxn>
                <a:cxn ang="0">
                  <a:pos x="3366" y="1564"/>
                </a:cxn>
                <a:cxn ang="0">
                  <a:pos x="3387" y="1161"/>
                </a:cxn>
                <a:cxn ang="0">
                  <a:pos x="3779" y="1097"/>
                </a:cxn>
                <a:cxn ang="0">
                  <a:pos x="4180" y="1331"/>
                </a:cxn>
                <a:cxn ang="0">
                  <a:pos x="4165" y="1525"/>
                </a:cxn>
                <a:cxn ang="0">
                  <a:pos x="4292" y="1564"/>
                </a:cxn>
                <a:cxn ang="0">
                  <a:pos x="4385" y="1620"/>
                </a:cxn>
                <a:cxn ang="0">
                  <a:pos x="4406" y="1492"/>
                </a:cxn>
                <a:cxn ang="0">
                  <a:pos x="4406" y="1201"/>
                </a:cxn>
                <a:cxn ang="0">
                  <a:pos x="2908" y="162"/>
                </a:cxn>
                <a:cxn ang="0">
                  <a:pos x="1766" y="508"/>
                </a:cxn>
                <a:cxn ang="0">
                  <a:pos x="163" y="0"/>
                </a:cxn>
                <a:cxn ang="0">
                  <a:pos x="203" y="211"/>
                </a:cxn>
                <a:cxn ang="0">
                  <a:pos x="116" y="363"/>
                </a:cxn>
                <a:cxn ang="0">
                  <a:pos x="188" y="734"/>
                </a:cxn>
                <a:cxn ang="0">
                  <a:pos x="139" y="1082"/>
                </a:cxn>
                <a:cxn ang="0">
                  <a:pos x="11" y="1331"/>
                </a:cxn>
                <a:cxn ang="0">
                  <a:pos x="0" y="1794"/>
                </a:cxn>
                <a:cxn ang="0">
                  <a:pos x="201" y="1760"/>
                </a:cxn>
                <a:cxn ang="0">
                  <a:pos x="1097" y="1589"/>
                </a:cxn>
                <a:cxn ang="0">
                  <a:pos x="1492" y="1492"/>
                </a:cxn>
                <a:cxn ang="0">
                  <a:pos x="1726" y="1652"/>
                </a:cxn>
                <a:cxn ang="0">
                  <a:pos x="1853" y="1517"/>
                </a:cxn>
                <a:cxn ang="0">
                  <a:pos x="2498" y="1661"/>
                </a:cxn>
                <a:cxn ang="0">
                  <a:pos x="2828" y="1517"/>
                </a:cxn>
                <a:cxn ang="0">
                  <a:pos x="2828" y="1517"/>
                </a:cxn>
                <a:cxn ang="0">
                  <a:pos x="2828" y="1517"/>
                </a:cxn>
              </a:cxnLst>
              <a:rect l="0" t="0" r="r" b="b"/>
              <a:pathLst>
                <a:path w="4406" h="1794">
                  <a:moveTo>
                    <a:pt x="2828" y="1517"/>
                  </a:moveTo>
                  <a:lnTo>
                    <a:pt x="3366" y="1564"/>
                  </a:lnTo>
                  <a:lnTo>
                    <a:pt x="3387" y="1161"/>
                  </a:lnTo>
                  <a:lnTo>
                    <a:pt x="3779" y="1097"/>
                  </a:lnTo>
                  <a:lnTo>
                    <a:pt x="4180" y="1331"/>
                  </a:lnTo>
                  <a:lnTo>
                    <a:pt x="4165" y="1525"/>
                  </a:lnTo>
                  <a:lnTo>
                    <a:pt x="4292" y="1564"/>
                  </a:lnTo>
                  <a:lnTo>
                    <a:pt x="4385" y="1620"/>
                  </a:lnTo>
                  <a:lnTo>
                    <a:pt x="4406" y="1492"/>
                  </a:lnTo>
                  <a:lnTo>
                    <a:pt x="4406" y="1201"/>
                  </a:lnTo>
                  <a:lnTo>
                    <a:pt x="2908" y="162"/>
                  </a:lnTo>
                  <a:lnTo>
                    <a:pt x="1766" y="508"/>
                  </a:lnTo>
                  <a:lnTo>
                    <a:pt x="163" y="0"/>
                  </a:lnTo>
                  <a:lnTo>
                    <a:pt x="203" y="211"/>
                  </a:lnTo>
                  <a:lnTo>
                    <a:pt x="116" y="363"/>
                  </a:lnTo>
                  <a:lnTo>
                    <a:pt x="188" y="734"/>
                  </a:lnTo>
                  <a:lnTo>
                    <a:pt x="139" y="1082"/>
                  </a:lnTo>
                  <a:lnTo>
                    <a:pt x="11" y="1331"/>
                  </a:lnTo>
                  <a:lnTo>
                    <a:pt x="0" y="1794"/>
                  </a:lnTo>
                  <a:lnTo>
                    <a:pt x="201" y="1760"/>
                  </a:lnTo>
                  <a:lnTo>
                    <a:pt x="1097" y="1589"/>
                  </a:lnTo>
                  <a:lnTo>
                    <a:pt x="1492" y="1492"/>
                  </a:lnTo>
                  <a:lnTo>
                    <a:pt x="1726" y="1652"/>
                  </a:lnTo>
                  <a:lnTo>
                    <a:pt x="1853" y="1517"/>
                  </a:lnTo>
                  <a:lnTo>
                    <a:pt x="2498" y="1661"/>
                  </a:lnTo>
                  <a:lnTo>
                    <a:pt x="2828" y="1517"/>
                  </a:lnTo>
                  <a:lnTo>
                    <a:pt x="2828" y="1517"/>
                  </a:lnTo>
                  <a:lnTo>
                    <a:pt x="2828" y="1517"/>
                  </a:lnTo>
                  <a:close/>
                </a:path>
              </a:pathLst>
            </a:custGeom>
            <a:solidFill>
              <a:srgbClr val="FFB5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33" name="Freeform 165"/>
            <p:cNvSpPr>
              <a:spLocks/>
            </p:cNvSpPr>
            <p:nvPr/>
          </p:nvSpPr>
          <p:spPr bwMode="auto">
            <a:xfrm>
              <a:off x="3485" y="2753"/>
              <a:ext cx="921" cy="721"/>
            </a:xfrm>
            <a:custGeom>
              <a:avLst/>
              <a:gdLst/>
              <a:ahLst/>
              <a:cxnLst>
                <a:cxn ang="0">
                  <a:pos x="665" y="336"/>
                </a:cxn>
                <a:cxn ang="0">
                  <a:pos x="1842" y="0"/>
                </a:cxn>
                <a:cxn ang="0">
                  <a:pos x="1830" y="1315"/>
                </a:cxn>
                <a:cxn ang="0">
                  <a:pos x="1418" y="1442"/>
                </a:cxn>
                <a:cxn ang="0">
                  <a:pos x="815" y="1338"/>
                </a:cxn>
                <a:cxn ang="0">
                  <a:pos x="0" y="144"/>
                </a:cxn>
                <a:cxn ang="0">
                  <a:pos x="665" y="336"/>
                </a:cxn>
                <a:cxn ang="0">
                  <a:pos x="665" y="336"/>
                </a:cxn>
                <a:cxn ang="0">
                  <a:pos x="665" y="336"/>
                </a:cxn>
              </a:cxnLst>
              <a:rect l="0" t="0" r="r" b="b"/>
              <a:pathLst>
                <a:path w="1842" h="1442">
                  <a:moveTo>
                    <a:pt x="665" y="336"/>
                  </a:moveTo>
                  <a:lnTo>
                    <a:pt x="1842" y="0"/>
                  </a:lnTo>
                  <a:lnTo>
                    <a:pt x="1830" y="1315"/>
                  </a:lnTo>
                  <a:lnTo>
                    <a:pt x="1418" y="1442"/>
                  </a:lnTo>
                  <a:lnTo>
                    <a:pt x="815" y="1338"/>
                  </a:lnTo>
                  <a:lnTo>
                    <a:pt x="0" y="144"/>
                  </a:lnTo>
                  <a:lnTo>
                    <a:pt x="665" y="336"/>
                  </a:lnTo>
                  <a:lnTo>
                    <a:pt x="665" y="336"/>
                  </a:lnTo>
                  <a:lnTo>
                    <a:pt x="665" y="336"/>
                  </a:lnTo>
                  <a:close/>
                </a:path>
              </a:pathLst>
            </a:custGeom>
            <a:solidFill>
              <a:srgbClr val="9A502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34" name="Freeform 166"/>
            <p:cNvSpPr>
              <a:spLocks/>
            </p:cNvSpPr>
            <p:nvPr/>
          </p:nvSpPr>
          <p:spPr bwMode="auto">
            <a:xfrm>
              <a:off x="3475" y="2811"/>
              <a:ext cx="668" cy="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21" y="458"/>
                </a:cxn>
                <a:cxn ang="0">
                  <a:pos x="1334" y="1176"/>
                </a:cxn>
                <a:cxn ang="0">
                  <a:pos x="897" y="1376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34" h="1376">
                  <a:moveTo>
                    <a:pt x="0" y="0"/>
                  </a:moveTo>
                  <a:lnTo>
                    <a:pt x="1321" y="458"/>
                  </a:lnTo>
                  <a:lnTo>
                    <a:pt x="1334" y="1176"/>
                  </a:lnTo>
                  <a:lnTo>
                    <a:pt x="897" y="137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896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35" name="Freeform 167"/>
            <p:cNvSpPr>
              <a:spLocks/>
            </p:cNvSpPr>
            <p:nvPr/>
          </p:nvSpPr>
          <p:spPr bwMode="auto">
            <a:xfrm>
              <a:off x="4528" y="2221"/>
              <a:ext cx="192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1194"/>
                </a:cxn>
                <a:cxn ang="0">
                  <a:pos x="384" y="1456"/>
                </a:cxn>
                <a:cxn ang="0">
                  <a:pos x="270" y="24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84" h="1456">
                  <a:moveTo>
                    <a:pt x="0" y="0"/>
                  </a:moveTo>
                  <a:lnTo>
                    <a:pt x="13" y="1194"/>
                  </a:lnTo>
                  <a:lnTo>
                    <a:pt x="384" y="1456"/>
                  </a:lnTo>
                  <a:lnTo>
                    <a:pt x="270" y="24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F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36" name="Freeform 168"/>
            <p:cNvSpPr>
              <a:spLocks/>
            </p:cNvSpPr>
            <p:nvPr/>
          </p:nvSpPr>
          <p:spPr bwMode="auto">
            <a:xfrm>
              <a:off x="3944" y="3510"/>
              <a:ext cx="1683" cy="757"/>
            </a:xfrm>
            <a:custGeom>
              <a:avLst/>
              <a:gdLst/>
              <a:ahLst/>
              <a:cxnLst>
                <a:cxn ang="0">
                  <a:pos x="3269" y="0"/>
                </a:cxn>
                <a:cxn ang="0">
                  <a:pos x="0" y="982"/>
                </a:cxn>
                <a:cxn ang="0">
                  <a:pos x="188" y="1214"/>
                </a:cxn>
                <a:cxn ang="0">
                  <a:pos x="665" y="1513"/>
                </a:cxn>
                <a:cxn ang="0">
                  <a:pos x="3366" y="41"/>
                </a:cxn>
                <a:cxn ang="0">
                  <a:pos x="3269" y="0"/>
                </a:cxn>
                <a:cxn ang="0">
                  <a:pos x="3269" y="0"/>
                </a:cxn>
                <a:cxn ang="0">
                  <a:pos x="3269" y="0"/>
                </a:cxn>
              </a:cxnLst>
              <a:rect l="0" t="0" r="r" b="b"/>
              <a:pathLst>
                <a:path w="3366" h="1513">
                  <a:moveTo>
                    <a:pt x="3269" y="0"/>
                  </a:moveTo>
                  <a:lnTo>
                    <a:pt x="0" y="982"/>
                  </a:lnTo>
                  <a:lnTo>
                    <a:pt x="188" y="1214"/>
                  </a:lnTo>
                  <a:lnTo>
                    <a:pt x="665" y="1513"/>
                  </a:lnTo>
                  <a:lnTo>
                    <a:pt x="3366" y="41"/>
                  </a:lnTo>
                  <a:lnTo>
                    <a:pt x="3269" y="0"/>
                  </a:lnTo>
                  <a:lnTo>
                    <a:pt x="3269" y="0"/>
                  </a:lnTo>
                  <a:lnTo>
                    <a:pt x="3269" y="0"/>
                  </a:lnTo>
                  <a:close/>
                </a:path>
              </a:pathLst>
            </a:custGeom>
            <a:solidFill>
              <a:srgbClr val="FFED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37" name="Freeform 169"/>
            <p:cNvSpPr>
              <a:spLocks/>
            </p:cNvSpPr>
            <p:nvPr/>
          </p:nvSpPr>
          <p:spPr bwMode="auto">
            <a:xfrm>
              <a:off x="2832" y="3382"/>
              <a:ext cx="2586" cy="515"/>
            </a:xfrm>
            <a:custGeom>
              <a:avLst/>
              <a:gdLst/>
              <a:ahLst/>
              <a:cxnLst>
                <a:cxn ang="0">
                  <a:pos x="3691" y="87"/>
                </a:cxn>
                <a:cxn ang="0">
                  <a:pos x="3104" y="47"/>
                </a:cxn>
                <a:cxn ang="0">
                  <a:pos x="2064" y="507"/>
                </a:cxn>
                <a:cxn ang="0">
                  <a:pos x="1686" y="637"/>
                </a:cxn>
                <a:cxn ang="0">
                  <a:pos x="1260" y="646"/>
                </a:cxn>
                <a:cxn ang="0">
                  <a:pos x="1123" y="580"/>
                </a:cxn>
                <a:cxn ang="0">
                  <a:pos x="36" y="659"/>
                </a:cxn>
                <a:cxn ang="0">
                  <a:pos x="0" y="789"/>
                </a:cxn>
                <a:cxn ang="0">
                  <a:pos x="1188" y="732"/>
                </a:cxn>
                <a:cxn ang="0">
                  <a:pos x="1646" y="796"/>
                </a:cxn>
                <a:cxn ang="0">
                  <a:pos x="2049" y="749"/>
                </a:cxn>
                <a:cxn ang="0">
                  <a:pos x="2828" y="279"/>
                </a:cxn>
                <a:cxn ang="0">
                  <a:pos x="3207" y="137"/>
                </a:cxn>
                <a:cxn ang="0">
                  <a:pos x="3667" y="129"/>
                </a:cxn>
                <a:cxn ang="0">
                  <a:pos x="3393" y="314"/>
                </a:cxn>
                <a:cxn ang="0">
                  <a:pos x="3136" y="789"/>
                </a:cxn>
                <a:cxn ang="0">
                  <a:pos x="2903" y="1030"/>
                </a:cxn>
                <a:cxn ang="0">
                  <a:pos x="3492" y="888"/>
                </a:cxn>
                <a:cxn ang="0">
                  <a:pos x="4885" y="623"/>
                </a:cxn>
                <a:cxn ang="0">
                  <a:pos x="4938" y="403"/>
                </a:cxn>
                <a:cxn ang="0">
                  <a:pos x="5172" y="353"/>
                </a:cxn>
                <a:cxn ang="0">
                  <a:pos x="4769" y="321"/>
                </a:cxn>
                <a:cxn ang="0">
                  <a:pos x="4697" y="209"/>
                </a:cxn>
                <a:cxn ang="0">
                  <a:pos x="4568" y="112"/>
                </a:cxn>
                <a:cxn ang="0">
                  <a:pos x="4391" y="65"/>
                </a:cxn>
                <a:cxn ang="0">
                  <a:pos x="3828" y="0"/>
                </a:cxn>
                <a:cxn ang="0">
                  <a:pos x="3691" y="87"/>
                </a:cxn>
                <a:cxn ang="0">
                  <a:pos x="3691" y="87"/>
                </a:cxn>
                <a:cxn ang="0">
                  <a:pos x="3691" y="87"/>
                </a:cxn>
              </a:cxnLst>
              <a:rect l="0" t="0" r="r" b="b"/>
              <a:pathLst>
                <a:path w="5172" h="1030">
                  <a:moveTo>
                    <a:pt x="3691" y="87"/>
                  </a:moveTo>
                  <a:lnTo>
                    <a:pt x="3104" y="47"/>
                  </a:lnTo>
                  <a:lnTo>
                    <a:pt x="2064" y="507"/>
                  </a:lnTo>
                  <a:lnTo>
                    <a:pt x="1686" y="637"/>
                  </a:lnTo>
                  <a:lnTo>
                    <a:pt x="1260" y="646"/>
                  </a:lnTo>
                  <a:lnTo>
                    <a:pt x="1123" y="580"/>
                  </a:lnTo>
                  <a:lnTo>
                    <a:pt x="36" y="659"/>
                  </a:lnTo>
                  <a:lnTo>
                    <a:pt x="0" y="789"/>
                  </a:lnTo>
                  <a:lnTo>
                    <a:pt x="1188" y="732"/>
                  </a:lnTo>
                  <a:lnTo>
                    <a:pt x="1646" y="796"/>
                  </a:lnTo>
                  <a:lnTo>
                    <a:pt x="2049" y="749"/>
                  </a:lnTo>
                  <a:lnTo>
                    <a:pt x="2828" y="279"/>
                  </a:lnTo>
                  <a:lnTo>
                    <a:pt x="3207" y="137"/>
                  </a:lnTo>
                  <a:lnTo>
                    <a:pt x="3667" y="129"/>
                  </a:lnTo>
                  <a:lnTo>
                    <a:pt x="3393" y="314"/>
                  </a:lnTo>
                  <a:lnTo>
                    <a:pt x="3136" y="789"/>
                  </a:lnTo>
                  <a:lnTo>
                    <a:pt x="2903" y="1030"/>
                  </a:lnTo>
                  <a:lnTo>
                    <a:pt x="3492" y="888"/>
                  </a:lnTo>
                  <a:lnTo>
                    <a:pt x="4885" y="623"/>
                  </a:lnTo>
                  <a:lnTo>
                    <a:pt x="4938" y="403"/>
                  </a:lnTo>
                  <a:lnTo>
                    <a:pt x="5172" y="353"/>
                  </a:lnTo>
                  <a:lnTo>
                    <a:pt x="4769" y="321"/>
                  </a:lnTo>
                  <a:lnTo>
                    <a:pt x="4697" y="209"/>
                  </a:lnTo>
                  <a:lnTo>
                    <a:pt x="4568" y="112"/>
                  </a:lnTo>
                  <a:lnTo>
                    <a:pt x="4391" y="65"/>
                  </a:lnTo>
                  <a:lnTo>
                    <a:pt x="3828" y="0"/>
                  </a:lnTo>
                  <a:lnTo>
                    <a:pt x="3691" y="87"/>
                  </a:lnTo>
                  <a:lnTo>
                    <a:pt x="3691" y="87"/>
                  </a:lnTo>
                  <a:lnTo>
                    <a:pt x="3691" y="87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38" name="Freeform 170"/>
            <p:cNvSpPr>
              <a:spLocks/>
            </p:cNvSpPr>
            <p:nvPr/>
          </p:nvSpPr>
          <p:spPr bwMode="auto">
            <a:xfrm>
              <a:off x="3871" y="2328"/>
              <a:ext cx="270" cy="595"/>
            </a:xfrm>
            <a:custGeom>
              <a:avLst/>
              <a:gdLst/>
              <a:ahLst/>
              <a:cxnLst>
                <a:cxn ang="0">
                  <a:pos x="539" y="1005"/>
                </a:cxn>
                <a:cxn ang="0">
                  <a:pos x="507" y="426"/>
                </a:cxn>
                <a:cxn ang="0">
                  <a:pos x="70" y="0"/>
                </a:cxn>
                <a:cxn ang="0">
                  <a:pos x="0" y="1190"/>
                </a:cxn>
                <a:cxn ang="0">
                  <a:pos x="539" y="1005"/>
                </a:cxn>
                <a:cxn ang="0">
                  <a:pos x="539" y="1005"/>
                </a:cxn>
                <a:cxn ang="0">
                  <a:pos x="539" y="1005"/>
                </a:cxn>
              </a:cxnLst>
              <a:rect l="0" t="0" r="r" b="b"/>
              <a:pathLst>
                <a:path w="539" h="1190">
                  <a:moveTo>
                    <a:pt x="539" y="1005"/>
                  </a:moveTo>
                  <a:lnTo>
                    <a:pt x="507" y="426"/>
                  </a:lnTo>
                  <a:lnTo>
                    <a:pt x="70" y="0"/>
                  </a:lnTo>
                  <a:lnTo>
                    <a:pt x="0" y="1190"/>
                  </a:lnTo>
                  <a:lnTo>
                    <a:pt x="539" y="1005"/>
                  </a:lnTo>
                  <a:lnTo>
                    <a:pt x="539" y="1005"/>
                  </a:lnTo>
                  <a:lnTo>
                    <a:pt x="539" y="1005"/>
                  </a:lnTo>
                  <a:close/>
                </a:path>
              </a:pathLst>
            </a:custGeom>
            <a:solidFill>
              <a:srgbClr val="EB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39" name="Freeform 171"/>
            <p:cNvSpPr>
              <a:spLocks/>
            </p:cNvSpPr>
            <p:nvPr/>
          </p:nvSpPr>
          <p:spPr bwMode="auto">
            <a:xfrm>
              <a:off x="3944" y="2445"/>
              <a:ext cx="159" cy="433"/>
            </a:xfrm>
            <a:custGeom>
              <a:avLst/>
              <a:gdLst/>
              <a:ahLst/>
              <a:cxnLst>
                <a:cxn ang="0">
                  <a:pos x="317" y="764"/>
                </a:cxn>
                <a:cxn ang="0">
                  <a:pos x="291" y="275"/>
                </a:cxn>
                <a:cxn ang="0">
                  <a:pos x="11" y="0"/>
                </a:cxn>
                <a:cxn ang="0">
                  <a:pos x="0" y="866"/>
                </a:cxn>
                <a:cxn ang="0">
                  <a:pos x="317" y="764"/>
                </a:cxn>
                <a:cxn ang="0">
                  <a:pos x="317" y="764"/>
                </a:cxn>
                <a:cxn ang="0">
                  <a:pos x="317" y="764"/>
                </a:cxn>
              </a:cxnLst>
              <a:rect l="0" t="0" r="r" b="b"/>
              <a:pathLst>
                <a:path w="317" h="866">
                  <a:moveTo>
                    <a:pt x="317" y="764"/>
                  </a:moveTo>
                  <a:lnTo>
                    <a:pt x="291" y="275"/>
                  </a:lnTo>
                  <a:lnTo>
                    <a:pt x="11" y="0"/>
                  </a:lnTo>
                  <a:lnTo>
                    <a:pt x="0" y="866"/>
                  </a:lnTo>
                  <a:lnTo>
                    <a:pt x="317" y="764"/>
                  </a:lnTo>
                  <a:lnTo>
                    <a:pt x="317" y="764"/>
                  </a:lnTo>
                  <a:lnTo>
                    <a:pt x="317" y="764"/>
                  </a:lnTo>
                  <a:close/>
                </a:path>
              </a:pathLst>
            </a:custGeom>
            <a:solidFill>
              <a:srgbClr val="B2F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40" name="Freeform 172"/>
            <p:cNvSpPr>
              <a:spLocks/>
            </p:cNvSpPr>
            <p:nvPr/>
          </p:nvSpPr>
          <p:spPr bwMode="auto">
            <a:xfrm>
              <a:off x="2991" y="2747"/>
              <a:ext cx="1089" cy="425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2179" y="641"/>
                </a:cxn>
                <a:cxn ang="0">
                  <a:pos x="2167" y="850"/>
                </a:cxn>
                <a:cxn ang="0">
                  <a:pos x="54" y="403"/>
                </a:cxn>
                <a:cxn ang="0">
                  <a:pos x="0" y="205"/>
                </a:cxn>
                <a:cxn ang="0">
                  <a:pos x="65" y="0"/>
                </a:cxn>
                <a:cxn ang="0">
                  <a:pos x="65" y="0"/>
                </a:cxn>
                <a:cxn ang="0">
                  <a:pos x="65" y="0"/>
                </a:cxn>
              </a:cxnLst>
              <a:rect l="0" t="0" r="r" b="b"/>
              <a:pathLst>
                <a:path w="2179" h="850">
                  <a:moveTo>
                    <a:pt x="65" y="0"/>
                  </a:moveTo>
                  <a:lnTo>
                    <a:pt x="2179" y="641"/>
                  </a:lnTo>
                  <a:lnTo>
                    <a:pt x="2167" y="850"/>
                  </a:lnTo>
                  <a:lnTo>
                    <a:pt x="54" y="403"/>
                  </a:lnTo>
                  <a:lnTo>
                    <a:pt x="0" y="205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66A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41" name="Freeform 173"/>
            <p:cNvSpPr>
              <a:spLocks/>
            </p:cNvSpPr>
            <p:nvPr/>
          </p:nvSpPr>
          <p:spPr bwMode="auto">
            <a:xfrm>
              <a:off x="2973" y="3087"/>
              <a:ext cx="1101" cy="274"/>
            </a:xfrm>
            <a:custGeom>
              <a:avLst/>
              <a:gdLst/>
              <a:ahLst/>
              <a:cxnLst>
                <a:cxn ang="0">
                  <a:pos x="2203" y="359"/>
                </a:cxn>
                <a:cxn ang="0">
                  <a:pos x="46" y="0"/>
                </a:cxn>
                <a:cxn ang="0">
                  <a:pos x="74" y="184"/>
                </a:cxn>
                <a:cxn ang="0">
                  <a:pos x="0" y="330"/>
                </a:cxn>
                <a:cxn ang="0">
                  <a:pos x="74" y="443"/>
                </a:cxn>
                <a:cxn ang="0">
                  <a:pos x="2186" y="547"/>
                </a:cxn>
                <a:cxn ang="0">
                  <a:pos x="2203" y="359"/>
                </a:cxn>
                <a:cxn ang="0">
                  <a:pos x="2203" y="359"/>
                </a:cxn>
                <a:cxn ang="0">
                  <a:pos x="2203" y="359"/>
                </a:cxn>
              </a:cxnLst>
              <a:rect l="0" t="0" r="r" b="b"/>
              <a:pathLst>
                <a:path w="2203" h="547">
                  <a:moveTo>
                    <a:pt x="2203" y="359"/>
                  </a:moveTo>
                  <a:lnTo>
                    <a:pt x="46" y="0"/>
                  </a:lnTo>
                  <a:lnTo>
                    <a:pt x="74" y="184"/>
                  </a:lnTo>
                  <a:lnTo>
                    <a:pt x="0" y="330"/>
                  </a:lnTo>
                  <a:lnTo>
                    <a:pt x="74" y="443"/>
                  </a:lnTo>
                  <a:lnTo>
                    <a:pt x="2186" y="547"/>
                  </a:lnTo>
                  <a:lnTo>
                    <a:pt x="2203" y="359"/>
                  </a:lnTo>
                  <a:lnTo>
                    <a:pt x="2203" y="359"/>
                  </a:lnTo>
                  <a:lnTo>
                    <a:pt x="2203" y="359"/>
                  </a:lnTo>
                  <a:close/>
                </a:path>
              </a:pathLst>
            </a:custGeom>
            <a:solidFill>
              <a:srgbClr val="66A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42" name="Freeform 174"/>
            <p:cNvSpPr>
              <a:spLocks/>
            </p:cNvSpPr>
            <p:nvPr/>
          </p:nvSpPr>
          <p:spPr bwMode="auto">
            <a:xfrm>
              <a:off x="2980" y="2767"/>
              <a:ext cx="780" cy="29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120"/>
                </a:cxn>
                <a:cxn ang="0">
                  <a:pos x="62" y="331"/>
                </a:cxn>
                <a:cxn ang="0">
                  <a:pos x="1353" y="580"/>
                </a:cxn>
                <a:cxn ang="0">
                  <a:pos x="1279" y="416"/>
                </a:cxn>
                <a:cxn ang="0">
                  <a:pos x="1558" y="426"/>
                </a:cxn>
                <a:cxn ang="0">
                  <a:pos x="62" y="0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1558" h="580">
                  <a:moveTo>
                    <a:pt x="62" y="0"/>
                  </a:moveTo>
                  <a:lnTo>
                    <a:pt x="0" y="120"/>
                  </a:lnTo>
                  <a:lnTo>
                    <a:pt x="62" y="331"/>
                  </a:lnTo>
                  <a:lnTo>
                    <a:pt x="1353" y="580"/>
                  </a:lnTo>
                  <a:lnTo>
                    <a:pt x="1279" y="416"/>
                  </a:lnTo>
                  <a:lnTo>
                    <a:pt x="1558" y="426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B2F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43" name="Freeform 175"/>
            <p:cNvSpPr>
              <a:spLocks/>
            </p:cNvSpPr>
            <p:nvPr/>
          </p:nvSpPr>
          <p:spPr bwMode="auto">
            <a:xfrm>
              <a:off x="2967" y="3130"/>
              <a:ext cx="907" cy="198"/>
            </a:xfrm>
            <a:custGeom>
              <a:avLst/>
              <a:gdLst/>
              <a:ahLst/>
              <a:cxnLst>
                <a:cxn ang="0">
                  <a:pos x="97" y="63"/>
                </a:cxn>
                <a:cxn ang="0">
                  <a:pos x="1678" y="261"/>
                </a:cxn>
                <a:cxn ang="0">
                  <a:pos x="1813" y="396"/>
                </a:cxn>
                <a:cxn ang="0">
                  <a:pos x="65" y="382"/>
                </a:cxn>
                <a:cxn ang="0">
                  <a:pos x="0" y="293"/>
                </a:cxn>
                <a:cxn ang="0">
                  <a:pos x="8" y="0"/>
                </a:cxn>
                <a:cxn ang="0">
                  <a:pos x="97" y="63"/>
                </a:cxn>
                <a:cxn ang="0">
                  <a:pos x="97" y="63"/>
                </a:cxn>
                <a:cxn ang="0">
                  <a:pos x="97" y="63"/>
                </a:cxn>
              </a:cxnLst>
              <a:rect l="0" t="0" r="r" b="b"/>
              <a:pathLst>
                <a:path w="1813" h="396">
                  <a:moveTo>
                    <a:pt x="97" y="63"/>
                  </a:moveTo>
                  <a:lnTo>
                    <a:pt x="1678" y="261"/>
                  </a:lnTo>
                  <a:lnTo>
                    <a:pt x="1813" y="396"/>
                  </a:lnTo>
                  <a:lnTo>
                    <a:pt x="65" y="382"/>
                  </a:lnTo>
                  <a:lnTo>
                    <a:pt x="0" y="293"/>
                  </a:lnTo>
                  <a:lnTo>
                    <a:pt x="8" y="0"/>
                  </a:lnTo>
                  <a:lnTo>
                    <a:pt x="97" y="63"/>
                  </a:lnTo>
                  <a:lnTo>
                    <a:pt x="97" y="63"/>
                  </a:lnTo>
                  <a:lnTo>
                    <a:pt x="97" y="63"/>
                  </a:lnTo>
                  <a:close/>
                </a:path>
              </a:pathLst>
            </a:custGeom>
            <a:solidFill>
              <a:srgbClr val="B2F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44" name="Freeform 176"/>
            <p:cNvSpPr>
              <a:spLocks/>
            </p:cNvSpPr>
            <p:nvPr/>
          </p:nvSpPr>
          <p:spPr bwMode="auto">
            <a:xfrm>
              <a:off x="4516" y="2886"/>
              <a:ext cx="612" cy="4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281"/>
                </a:cxn>
                <a:cxn ang="0">
                  <a:pos x="1211" y="897"/>
                </a:cxn>
                <a:cxn ang="0">
                  <a:pos x="1224" y="78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24" h="897">
                  <a:moveTo>
                    <a:pt x="0" y="0"/>
                  </a:moveTo>
                  <a:lnTo>
                    <a:pt x="2" y="281"/>
                  </a:lnTo>
                  <a:lnTo>
                    <a:pt x="1211" y="897"/>
                  </a:lnTo>
                  <a:lnTo>
                    <a:pt x="1224" y="78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F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45" name="Freeform 177"/>
            <p:cNvSpPr>
              <a:spLocks/>
            </p:cNvSpPr>
            <p:nvPr/>
          </p:nvSpPr>
          <p:spPr bwMode="auto">
            <a:xfrm>
              <a:off x="3914" y="2839"/>
              <a:ext cx="375" cy="159"/>
            </a:xfrm>
            <a:custGeom>
              <a:avLst/>
              <a:gdLst/>
              <a:ahLst/>
              <a:cxnLst>
                <a:cxn ang="0">
                  <a:pos x="0" y="235"/>
                </a:cxn>
                <a:cxn ang="0">
                  <a:pos x="738" y="0"/>
                </a:cxn>
                <a:cxn ang="0">
                  <a:pos x="751" y="192"/>
                </a:cxn>
                <a:cxn ang="0">
                  <a:pos x="234" y="317"/>
                </a:cxn>
                <a:cxn ang="0">
                  <a:pos x="0" y="235"/>
                </a:cxn>
                <a:cxn ang="0">
                  <a:pos x="0" y="235"/>
                </a:cxn>
                <a:cxn ang="0">
                  <a:pos x="0" y="235"/>
                </a:cxn>
              </a:cxnLst>
              <a:rect l="0" t="0" r="r" b="b"/>
              <a:pathLst>
                <a:path w="751" h="317">
                  <a:moveTo>
                    <a:pt x="0" y="235"/>
                  </a:moveTo>
                  <a:lnTo>
                    <a:pt x="738" y="0"/>
                  </a:lnTo>
                  <a:lnTo>
                    <a:pt x="751" y="192"/>
                  </a:lnTo>
                  <a:lnTo>
                    <a:pt x="234" y="317"/>
                  </a:lnTo>
                  <a:lnTo>
                    <a:pt x="0" y="235"/>
                  </a:lnTo>
                  <a:lnTo>
                    <a:pt x="0" y="235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66A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46" name="Freeform 178"/>
            <p:cNvSpPr>
              <a:spLocks/>
            </p:cNvSpPr>
            <p:nvPr/>
          </p:nvSpPr>
          <p:spPr bwMode="auto">
            <a:xfrm>
              <a:off x="2898" y="3276"/>
              <a:ext cx="1456" cy="421"/>
            </a:xfrm>
            <a:custGeom>
              <a:avLst/>
              <a:gdLst/>
              <a:ahLst/>
              <a:cxnLst>
                <a:cxn ang="0">
                  <a:pos x="420" y="401"/>
                </a:cxn>
                <a:cxn ang="0">
                  <a:pos x="565" y="293"/>
                </a:cxn>
                <a:cxn ang="0">
                  <a:pos x="833" y="279"/>
                </a:cxn>
                <a:cxn ang="0">
                  <a:pos x="903" y="198"/>
                </a:cxn>
                <a:cxn ang="0">
                  <a:pos x="1074" y="203"/>
                </a:cxn>
                <a:cxn ang="0">
                  <a:pos x="1207" y="331"/>
                </a:cxn>
                <a:cxn ang="0">
                  <a:pos x="1316" y="306"/>
                </a:cxn>
                <a:cxn ang="0">
                  <a:pos x="1405" y="255"/>
                </a:cxn>
                <a:cxn ang="0">
                  <a:pos x="1635" y="222"/>
                </a:cxn>
                <a:cxn ang="0">
                  <a:pos x="1692" y="274"/>
                </a:cxn>
                <a:cxn ang="0">
                  <a:pos x="1817" y="374"/>
                </a:cxn>
                <a:cxn ang="0">
                  <a:pos x="1890" y="287"/>
                </a:cxn>
                <a:cxn ang="0">
                  <a:pos x="2061" y="247"/>
                </a:cxn>
                <a:cxn ang="0">
                  <a:pos x="2258" y="298"/>
                </a:cxn>
                <a:cxn ang="0">
                  <a:pos x="2251" y="160"/>
                </a:cxn>
                <a:cxn ang="0">
                  <a:pos x="2321" y="44"/>
                </a:cxn>
                <a:cxn ang="0">
                  <a:pos x="2467" y="38"/>
                </a:cxn>
                <a:cxn ang="0">
                  <a:pos x="2544" y="114"/>
                </a:cxn>
                <a:cxn ang="0">
                  <a:pos x="2644" y="49"/>
                </a:cxn>
                <a:cxn ang="0">
                  <a:pos x="2754" y="0"/>
                </a:cxn>
                <a:cxn ang="0">
                  <a:pos x="2912" y="120"/>
                </a:cxn>
                <a:cxn ang="0">
                  <a:pos x="2861" y="306"/>
                </a:cxn>
                <a:cxn ang="0">
                  <a:pos x="1684" y="840"/>
                </a:cxn>
                <a:cxn ang="0">
                  <a:pos x="1221" y="796"/>
                </a:cxn>
                <a:cxn ang="0">
                  <a:pos x="1120" y="745"/>
                </a:cxn>
                <a:cxn ang="0">
                  <a:pos x="0" y="810"/>
                </a:cxn>
                <a:cxn ang="0">
                  <a:pos x="6" y="646"/>
                </a:cxn>
                <a:cxn ang="0">
                  <a:pos x="223" y="591"/>
                </a:cxn>
                <a:cxn ang="0">
                  <a:pos x="420" y="401"/>
                </a:cxn>
                <a:cxn ang="0">
                  <a:pos x="420" y="401"/>
                </a:cxn>
                <a:cxn ang="0">
                  <a:pos x="420" y="401"/>
                </a:cxn>
              </a:cxnLst>
              <a:rect l="0" t="0" r="r" b="b"/>
              <a:pathLst>
                <a:path w="2912" h="840">
                  <a:moveTo>
                    <a:pt x="420" y="401"/>
                  </a:moveTo>
                  <a:lnTo>
                    <a:pt x="565" y="293"/>
                  </a:lnTo>
                  <a:lnTo>
                    <a:pt x="833" y="279"/>
                  </a:lnTo>
                  <a:lnTo>
                    <a:pt x="903" y="198"/>
                  </a:lnTo>
                  <a:lnTo>
                    <a:pt x="1074" y="203"/>
                  </a:lnTo>
                  <a:lnTo>
                    <a:pt x="1207" y="331"/>
                  </a:lnTo>
                  <a:lnTo>
                    <a:pt x="1316" y="306"/>
                  </a:lnTo>
                  <a:lnTo>
                    <a:pt x="1405" y="255"/>
                  </a:lnTo>
                  <a:lnTo>
                    <a:pt x="1635" y="222"/>
                  </a:lnTo>
                  <a:lnTo>
                    <a:pt x="1692" y="274"/>
                  </a:lnTo>
                  <a:lnTo>
                    <a:pt x="1817" y="374"/>
                  </a:lnTo>
                  <a:lnTo>
                    <a:pt x="1890" y="287"/>
                  </a:lnTo>
                  <a:lnTo>
                    <a:pt x="2061" y="247"/>
                  </a:lnTo>
                  <a:lnTo>
                    <a:pt x="2258" y="298"/>
                  </a:lnTo>
                  <a:lnTo>
                    <a:pt x="2251" y="160"/>
                  </a:lnTo>
                  <a:lnTo>
                    <a:pt x="2321" y="44"/>
                  </a:lnTo>
                  <a:lnTo>
                    <a:pt x="2467" y="38"/>
                  </a:lnTo>
                  <a:lnTo>
                    <a:pt x="2544" y="114"/>
                  </a:lnTo>
                  <a:lnTo>
                    <a:pt x="2644" y="49"/>
                  </a:lnTo>
                  <a:lnTo>
                    <a:pt x="2754" y="0"/>
                  </a:lnTo>
                  <a:lnTo>
                    <a:pt x="2912" y="120"/>
                  </a:lnTo>
                  <a:lnTo>
                    <a:pt x="2861" y="306"/>
                  </a:lnTo>
                  <a:lnTo>
                    <a:pt x="1684" y="840"/>
                  </a:lnTo>
                  <a:lnTo>
                    <a:pt x="1221" y="796"/>
                  </a:lnTo>
                  <a:lnTo>
                    <a:pt x="1120" y="745"/>
                  </a:lnTo>
                  <a:lnTo>
                    <a:pt x="0" y="810"/>
                  </a:lnTo>
                  <a:lnTo>
                    <a:pt x="6" y="646"/>
                  </a:lnTo>
                  <a:lnTo>
                    <a:pt x="223" y="591"/>
                  </a:lnTo>
                  <a:lnTo>
                    <a:pt x="420" y="401"/>
                  </a:lnTo>
                  <a:lnTo>
                    <a:pt x="420" y="401"/>
                  </a:lnTo>
                  <a:lnTo>
                    <a:pt x="420" y="401"/>
                  </a:lnTo>
                  <a:close/>
                </a:path>
              </a:pathLst>
            </a:custGeom>
            <a:solidFill>
              <a:srgbClr val="66C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47" name="Freeform 179"/>
            <p:cNvSpPr>
              <a:spLocks/>
            </p:cNvSpPr>
            <p:nvPr/>
          </p:nvSpPr>
          <p:spPr bwMode="auto">
            <a:xfrm>
              <a:off x="5192" y="3490"/>
              <a:ext cx="516" cy="7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57" y="112"/>
                </a:cxn>
                <a:cxn ang="0">
                  <a:pos x="388" y="154"/>
                </a:cxn>
                <a:cxn ang="0">
                  <a:pos x="694" y="81"/>
                </a:cxn>
                <a:cxn ang="0">
                  <a:pos x="922" y="89"/>
                </a:cxn>
                <a:cxn ang="0">
                  <a:pos x="1032" y="40"/>
                </a:cxn>
                <a:cxn ang="0">
                  <a:pos x="749" y="0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032" h="154">
                  <a:moveTo>
                    <a:pt x="0" y="17"/>
                  </a:moveTo>
                  <a:lnTo>
                    <a:pt x="57" y="112"/>
                  </a:lnTo>
                  <a:lnTo>
                    <a:pt x="388" y="154"/>
                  </a:lnTo>
                  <a:lnTo>
                    <a:pt x="694" y="81"/>
                  </a:lnTo>
                  <a:lnTo>
                    <a:pt x="922" y="89"/>
                  </a:lnTo>
                  <a:lnTo>
                    <a:pt x="1032" y="40"/>
                  </a:lnTo>
                  <a:lnTo>
                    <a:pt x="749" y="0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48" name="Freeform 180"/>
            <p:cNvSpPr>
              <a:spLocks/>
            </p:cNvSpPr>
            <p:nvPr/>
          </p:nvSpPr>
          <p:spPr bwMode="auto">
            <a:xfrm>
              <a:off x="2871" y="3503"/>
              <a:ext cx="1654" cy="696"/>
            </a:xfrm>
            <a:custGeom>
              <a:avLst/>
              <a:gdLst/>
              <a:ahLst/>
              <a:cxnLst>
                <a:cxn ang="0">
                  <a:pos x="0" y="540"/>
                </a:cxn>
                <a:cxn ang="0">
                  <a:pos x="924" y="479"/>
                </a:cxn>
                <a:cxn ang="0">
                  <a:pos x="956" y="711"/>
                </a:cxn>
                <a:cxn ang="0">
                  <a:pos x="1838" y="590"/>
                </a:cxn>
                <a:cxn ang="0">
                  <a:pos x="2102" y="369"/>
                </a:cxn>
                <a:cxn ang="0">
                  <a:pos x="2775" y="0"/>
                </a:cxn>
                <a:cxn ang="0">
                  <a:pos x="2429" y="274"/>
                </a:cxn>
                <a:cxn ang="0">
                  <a:pos x="2317" y="403"/>
                </a:cxn>
                <a:cxn ang="0">
                  <a:pos x="2462" y="605"/>
                </a:cxn>
                <a:cxn ang="0">
                  <a:pos x="2800" y="533"/>
                </a:cxn>
                <a:cxn ang="0">
                  <a:pos x="3043" y="386"/>
                </a:cxn>
                <a:cxn ang="0">
                  <a:pos x="3307" y="50"/>
                </a:cxn>
                <a:cxn ang="0">
                  <a:pos x="3093" y="447"/>
                </a:cxn>
                <a:cxn ang="0">
                  <a:pos x="2950" y="601"/>
                </a:cxn>
                <a:cxn ang="0">
                  <a:pos x="2760" y="766"/>
                </a:cxn>
                <a:cxn ang="0">
                  <a:pos x="1783" y="1042"/>
                </a:cxn>
                <a:cxn ang="0">
                  <a:pos x="582" y="1394"/>
                </a:cxn>
                <a:cxn ang="0">
                  <a:pos x="171" y="1169"/>
                </a:cxn>
                <a:cxn ang="0">
                  <a:pos x="302" y="916"/>
                </a:cxn>
                <a:cxn ang="0">
                  <a:pos x="38" y="688"/>
                </a:cxn>
                <a:cxn ang="0">
                  <a:pos x="0" y="540"/>
                </a:cxn>
                <a:cxn ang="0">
                  <a:pos x="0" y="540"/>
                </a:cxn>
                <a:cxn ang="0">
                  <a:pos x="0" y="540"/>
                </a:cxn>
              </a:cxnLst>
              <a:rect l="0" t="0" r="r" b="b"/>
              <a:pathLst>
                <a:path w="3307" h="1394">
                  <a:moveTo>
                    <a:pt x="0" y="540"/>
                  </a:moveTo>
                  <a:lnTo>
                    <a:pt x="924" y="479"/>
                  </a:lnTo>
                  <a:lnTo>
                    <a:pt x="956" y="711"/>
                  </a:lnTo>
                  <a:lnTo>
                    <a:pt x="1838" y="590"/>
                  </a:lnTo>
                  <a:lnTo>
                    <a:pt x="2102" y="369"/>
                  </a:lnTo>
                  <a:lnTo>
                    <a:pt x="2775" y="0"/>
                  </a:lnTo>
                  <a:lnTo>
                    <a:pt x="2429" y="274"/>
                  </a:lnTo>
                  <a:lnTo>
                    <a:pt x="2317" y="403"/>
                  </a:lnTo>
                  <a:lnTo>
                    <a:pt x="2462" y="605"/>
                  </a:lnTo>
                  <a:lnTo>
                    <a:pt x="2800" y="533"/>
                  </a:lnTo>
                  <a:lnTo>
                    <a:pt x="3043" y="386"/>
                  </a:lnTo>
                  <a:lnTo>
                    <a:pt x="3307" y="50"/>
                  </a:lnTo>
                  <a:lnTo>
                    <a:pt x="3093" y="447"/>
                  </a:lnTo>
                  <a:lnTo>
                    <a:pt x="2950" y="601"/>
                  </a:lnTo>
                  <a:lnTo>
                    <a:pt x="2760" y="766"/>
                  </a:lnTo>
                  <a:lnTo>
                    <a:pt x="1783" y="1042"/>
                  </a:lnTo>
                  <a:lnTo>
                    <a:pt x="582" y="1394"/>
                  </a:lnTo>
                  <a:lnTo>
                    <a:pt x="171" y="1169"/>
                  </a:lnTo>
                  <a:lnTo>
                    <a:pt x="302" y="916"/>
                  </a:lnTo>
                  <a:lnTo>
                    <a:pt x="38" y="688"/>
                  </a:lnTo>
                  <a:lnTo>
                    <a:pt x="0" y="540"/>
                  </a:lnTo>
                  <a:lnTo>
                    <a:pt x="0" y="540"/>
                  </a:lnTo>
                  <a:lnTo>
                    <a:pt x="0" y="540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49" name="Freeform 181"/>
            <p:cNvSpPr>
              <a:spLocks/>
            </p:cNvSpPr>
            <p:nvPr/>
          </p:nvSpPr>
          <p:spPr bwMode="auto">
            <a:xfrm>
              <a:off x="4433" y="2226"/>
              <a:ext cx="108" cy="601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42" y="135"/>
                </a:cxn>
                <a:cxn ang="0">
                  <a:pos x="0" y="1043"/>
                </a:cxn>
                <a:cxn ang="0">
                  <a:pos x="217" y="1201"/>
                </a:cxn>
                <a:cxn ang="0">
                  <a:pos x="181" y="0"/>
                </a:cxn>
                <a:cxn ang="0">
                  <a:pos x="181" y="0"/>
                </a:cxn>
                <a:cxn ang="0">
                  <a:pos x="181" y="0"/>
                </a:cxn>
              </a:cxnLst>
              <a:rect l="0" t="0" r="r" b="b"/>
              <a:pathLst>
                <a:path w="217" h="1201">
                  <a:moveTo>
                    <a:pt x="181" y="0"/>
                  </a:moveTo>
                  <a:lnTo>
                    <a:pt x="42" y="135"/>
                  </a:lnTo>
                  <a:lnTo>
                    <a:pt x="0" y="1043"/>
                  </a:lnTo>
                  <a:lnTo>
                    <a:pt x="217" y="1201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0" name="Freeform 182"/>
            <p:cNvSpPr>
              <a:spLocks/>
            </p:cNvSpPr>
            <p:nvPr/>
          </p:nvSpPr>
          <p:spPr bwMode="auto">
            <a:xfrm>
              <a:off x="4876" y="2444"/>
              <a:ext cx="74" cy="666"/>
            </a:xfrm>
            <a:custGeom>
              <a:avLst/>
              <a:gdLst/>
              <a:ahLst/>
              <a:cxnLst>
                <a:cxn ang="0">
                  <a:pos x="76" y="28"/>
                </a:cxn>
                <a:cxn ang="0">
                  <a:pos x="26" y="0"/>
                </a:cxn>
                <a:cxn ang="0">
                  <a:pos x="0" y="53"/>
                </a:cxn>
                <a:cxn ang="0">
                  <a:pos x="19" y="1228"/>
                </a:cxn>
                <a:cxn ang="0">
                  <a:pos x="146" y="1332"/>
                </a:cxn>
                <a:cxn ang="0">
                  <a:pos x="100" y="175"/>
                </a:cxn>
                <a:cxn ang="0">
                  <a:pos x="76" y="28"/>
                </a:cxn>
                <a:cxn ang="0">
                  <a:pos x="76" y="28"/>
                </a:cxn>
                <a:cxn ang="0">
                  <a:pos x="76" y="28"/>
                </a:cxn>
              </a:cxnLst>
              <a:rect l="0" t="0" r="r" b="b"/>
              <a:pathLst>
                <a:path w="146" h="1332">
                  <a:moveTo>
                    <a:pt x="76" y="28"/>
                  </a:moveTo>
                  <a:lnTo>
                    <a:pt x="26" y="0"/>
                  </a:lnTo>
                  <a:lnTo>
                    <a:pt x="0" y="53"/>
                  </a:lnTo>
                  <a:lnTo>
                    <a:pt x="19" y="1228"/>
                  </a:lnTo>
                  <a:lnTo>
                    <a:pt x="146" y="1332"/>
                  </a:lnTo>
                  <a:lnTo>
                    <a:pt x="100" y="175"/>
                  </a:lnTo>
                  <a:lnTo>
                    <a:pt x="76" y="28"/>
                  </a:lnTo>
                  <a:lnTo>
                    <a:pt x="76" y="28"/>
                  </a:lnTo>
                  <a:lnTo>
                    <a:pt x="76" y="28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1" name="Freeform 183"/>
            <p:cNvSpPr>
              <a:spLocks/>
            </p:cNvSpPr>
            <p:nvPr/>
          </p:nvSpPr>
          <p:spPr bwMode="auto">
            <a:xfrm>
              <a:off x="4975" y="2531"/>
              <a:ext cx="94" cy="660"/>
            </a:xfrm>
            <a:custGeom>
              <a:avLst/>
              <a:gdLst/>
              <a:ahLst/>
              <a:cxnLst>
                <a:cxn ang="0">
                  <a:pos x="80" y="23"/>
                </a:cxn>
                <a:cxn ang="0">
                  <a:pos x="46" y="0"/>
                </a:cxn>
                <a:cxn ang="0">
                  <a:pos x="0" y="23"/>
                </a:cxn>
                <a:cxn ang="0">
                  <a:pos x="54" y="1207"/>
                </a:cxn>
                <a:cxn ang="0">
                  <a:pos x="189" y="1319"/>
                </a:cxn>
                <a:cxn ang="0">
                  <a:pos x="80" y="23"/>
                </a:cxn>
                <a:cxn ang="0">
                  <a:pos x="80" y="23"/>
                </a:cxn>
                <a:cxn ang="0">
                  <a:pos x="80" y="23"/>
                </a:cxn>
              </a:cxnLst>
              <a:rect l="0" t="0" r="r" b="b"/>
              <a:pathLst>
                <a:path w="189" h="1319">
                  <a:moveTo>
                    <a:pt x="80" y="23"/>
                  </a:moveTo>
                  <a:lnTo>
                    <a:pt x="46" y="0"/>
                  </a:lnTo>
                  <a:lnTo>
                    <a:pt x="0" y="23"/>
                  </a:lnTo>
                  <a:lnTo>
                    <a:pt x="54" y="1207"/>
                  </a:lnTo>
                  <a:lnTo>
                    <a:pt x="189" y="1319"/>
                  </a:lnTo>
                  <a:lnTo>
                    <a:pt x="80" y="23"/>
                  </a:lnTo>
                  <a:lnTo>
                    <a:pt x="80" y="23"/>
                  </a:lnTo>
                  <a:lnTo>
                    <a:pt x="80" y="23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2" name="Freeform 184"/>
            <p:cNvSpPr>
              <a:spLocks/>
            </p:cNvSpPr>
            <p:nvPr/>
          </p:nvSpPr>
          <p:spPr bwMode="auto">
            <a:xfrm>
              <a:off x="4442" y="3448"/>
              <a:ext cx="768" cy="383"/>
            </a:xfrm>
            <a:custGeom>
              <a:avLst/>
              <a:gdLst/>
              <a:ahLst/>
              <a:cxnLst>
                <a:cxn ang="0">
                  <a:pos x="264" y="490"/>
                </a:cxn>
                <a:cxn ang="0">
                  <a:pos x="694" y="0"/>
                </a:cxn>
                <a:cxn ang="0">
                  <a:pos x="1272" y="0"/>
                </a:cxn>
                <a:cxn ang="0">
                  <a:pos x="1475" y="127"/>
                </a:cxn>
                <a:cxn ang="0">
                  <a:pos x="1536" y="243"/>
                </a:cxn>
                <a:cxn ang="0">
                  <a:pos x="926" y="397"/>
                </a:cxn>
                <a:cxn ang="0">
                  <a:pos x="0" y="766"/>
                </a:cxn>
                <a:cxn ang="0">
                  <a:pos x="209" y="348"/>
                </a:cxn>
                <a:cxn ang="0">
                  <a:pos x="270" y="247"/>
                </a:cxn>
                <a:cxn ang="0">
                  <a:pos x="534" y="72"/>
                </a:cxn>
                <a:cxn ang="0">
                  <a:pos x="264" y="490"/>
                </a:cxn>
                <a:cxn ang="0">
                  <a:pos x="264" y="490"/>
                </a:cxn>
                <a:cxn ang="0">
                  <a:pos x="264" y="490"/>
                </a:cxn>
              </a:cxnLst>
              <a:rect l="0" t="0" r="r" b="b"/>
              <a:pathLst>
                <a:path w="1536" h="766">
                  <a:moveTo>
                    <a:pt x="264" y="490"/>
                  </a:moveTo>
                  <a:lnTo>
                    <a:pt x="694" y="0"/>
                  </a:lnTo>
                  <a:lnTo>
                    <a:pt x="1272" y="0"/>
                  </a:lnTo>
                  <a:lnTo>
                    <a:pt x="1475" y="127"/>
                  </a:lnTo>
                  <a:lnTo>
                    <a:pt x="1536" y="243"/>
                  </a:lnTo>
                  <a:lnTo>
                    <a:pt x="926" y="397"/>
                  </a:lnTo>
                  <a:lnTo>
                    <a:pt x="0" y="766"/>
                  </a:lnTo>
                  <a:lnTo>
                    <a:pt x="209" y="348"/>
                  </a:lnTo>
                  <a:lnTo>
                    <a:pt x="270" y="247"/>
                  </a:lnTo>
                  <a:lnTo>
                    <a:pt x="534" y="72"/>
                  </a:lnTo>
                  <a:lnTo>
                    <a:pt x="264" y="490"/>
                  </a:lnTo>
                  <a:lnTo>
                    <a:pt x="264" y="490"/>
                  </a:lnTo>
                  <a:lnTo>
                    <a:pt x="264" y="49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3" name="Freeform 185"/>
            <p:cNvSpPr>
              <a:spLocks/>
            </p:cNvSpPr>
            <p:nvPr/>
          </p:nvSpPr>
          <p:spPr bwMode="auto">
            <a:xfrm>
              <a:off x="4657" y="3188"/>
              <a:ext cx="399" cy="144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395" y="78"/>
                </a:cxn>
                <a:cxn ang="0">
                  <a:pos x="769" y="287"/>
                </a:cxn>
                <a:cxn ang="0">
                  <a:pos x="798" y="249"/>
                </a:cxn>
                <a:cxn ang="0">
                  <a:pos x="368" y="0"/>
                </a:cxn>
                <a:cxn ang="0">
                  <a:pos x="0" y="46"/>
                </a:cxn>
                <a:cxn ang="0">
                  <a:pos x="0" y="128"/>
                </a:cxn>
                <a:cxn ang="0">
                  <a:pos x="0" y="128"/>
                </a:cxn>
                <a:cxn ang="0">
                  <a:pos x="0" y="128"/>
                </a:cxn>
              </a:cxnLst>
              <a:rect l="0" t="0" r="r" b="b"/>
              <a:pathLst>
                <a:path w="798" h="287">
                  <a:moveTo>
                    <a:pt x="0" y="128"/>
                  </a:moveTo>
                  <a:lnTo>
                    <a:pt x="395" y="78"/>
                  </a:lnTo>
                  <a:lnTo>
                    <a:pt x="769" y="287"/>
                  </a:lnTo>
                  <a:lnTo>
                    <a:pt x="798" y="249"/>
                  </a:lnTo>
                  <a:lnTo>
                    <a:pt x="368" y="0"/>
                  </a:lnTo>
                  <a:lnTo>
                    <a:pt x="0" y="46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4" name="Freeform 186"/>
            <p:cNvSpPr>
              <a:spLocks/>
            </p:cNvSpPr>
            <p:nvPr/>
          </p:nvSpPr>
          <p:spPr bwMode="auto">
            <a:xfrm>
              <a:off x="4517" y="2908"/>
              <a:ext cx="602" cy="38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4" y="225"/>
                </a:cxn>
                <a:cxn ang="0">
                  <a:pos x="112" y="206"/>
                </a:cxn>
                <a:cxn ang="0">
                  <a:pos x="105" y="156"/>
                </a:cxn>
                <a:cxn ang="0">
                  <a:pos x="204" y="141"/>
                </a:cxn>
                <a:cxn ang="0">
                  <a:pos x="204" y="259"/>
                </a:cxn>
                <a:cxn ang="0">
                  <a:pos x="302" y="316"/>
                </a:cxn>
                <a:cxn ang="0">
                  <a:pos x="397" y="248"/>
                </a:cxn>
                <a:cxn ang="0">
                  <a:pos x="390" y="373"/>
                </a:cxn>
                <a:cxn ang="0">
                  <a:pos x="455" y="407"/>
                </a:cxn>
                <a:cxn ang="0">
                  <a:pos x="647" y="434"/>
                </a:cxn>
                <a:cxn ang="0">
                  <a:pos x="607" y="472"/>
                </a:cxn>
                <a:cxn ang="0">
                  <a:pos x="848" y="571"/>
                </a:cxn>
                <a:cxn ang="0">
                  <a:pos x="856" y="611"/>
                </a:cxn>
                <a:cxn ang="0">
                  <a:pos x="939" y="652"/>
                </a:cxn>
                <a:cxn ang="0">
                  <a:pos x="1013" y="656"/>
                </a:cxn>
                <a:cxn ang="0">
                  <a:pos x="1019" y="736"/>
                </a:cxn>
                <a:cxn ang="0">
                  <a:pos x="1112" y="725"/>
                </a:cxn>
                <a:cxn ang="0">
                  <a:pos x="1110" y="766"/>
                </a:cxn>
                <a:cxn ang="0">
                  <a:pos x="1203" y="744"/>
                </a:cxn>
                <a:cxn ang="0">
                  <a:pos x="42" y="0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0" y="46"/>
                </a:cxn>
              </a:cxnLst>
              <a:rect l="0" t="0" r="r" b="b"/>
              <a:pathLst>
                <a:path w="1203" h="766">
                  <a:moveTo>
                    <a:pt x="0" y="46"/>
                  </a:moveTo>
                  <a:lnTo>
                    <a:pt x="4" y="225"/>
                  </a:lnTo>
                  <a:lnTo>
                    <a:pt x="112" y="206"/>
                  </a:lnTo>
                  <a:lnTo>
                    <a:pt x="105" y="156"/>
                  </a:lnTo>
                  <a:lnTo>
                    <a:pt x="204" y="141"/>
                  </a:lnTo>
                  <a:lnTo>
                    <a:pt x="204" y="259"/>
                  </a:lnTo>
                  <a:lnTo>
                    <a:pt x="302" y="316"/>
                  </a:lnTo>
                  <a:lnTo>
                    <a:pt x="397" y="248"/>
                  </a:lnTo>
                  <a:lnTo>
                    <a:pt x="390" y="373"/>
                  </a:lnTo>
                  <a:lnTo>
                    <a:pt x="455" y="407"/>
                  </a:lnTo>
                  <a:lnTo>
                    <a:pt x="647" y="434"/>
                  </a:lnTo>
                  <a:lnTo>
                    <a:pt x="607" y="472"/>
                  </a:lnTo>
                  <a:lnTo>
                    <a:pt x="848" y="571"/>
                  </a:lnTo>
                  <a:lnTo>
                    <a:pt x="856" y="611"/>
                  </a:lnTo>
                  <a:lnTo>
                    <a:pt x="939" y="652"/>
                  </a:lnTo>
                  <a:lnTo>
                    <a:pt x="1013" y="656"/>
                  </a:lnTo>
                  <a:lnTo>
                    <a:pt x="1019" y="736"/>
                  </a:lnTo>
                  <a:lnTo>
                    <a:pt x="1112" y="725"/>
                  </a:lnTo>
                  <a:lnTo>
                    <a:pt x="1110" y="766"/>
                  </a:lnTo>
                  <a:lnTo>
                    <a:pt x="1203" y="744"/>
                  </a:lnTo>
                  <a:lnTo>
                    <a:pt x="42" y="0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69B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5" name="Freeform 187"/>
            <p:cNvSpPr>
              <a:spLocks/>
            </p:cNvSpPr>
            <p:nvPr/>
          </p:nvSpPr>
          <p:spPr bwMode="auto">
            <a:xfrm>
              <a:off x="4346" y="3571"/>
              <a:ext cx="1272" cy="657"/>
            </a:xfrm>
            <a:custGeom>
              <a:avLst/>
              <a:gdLst/>
              <a:ahLst/>
              <a:cxnLst>
                <a:cxn ang="0">
                  <a:pos x="0" y="1314"/>
                </a:cxn>
                <a:cxn ang="0">
                  <a:pos x="947" y="1213"/>
                </a:cxn>
                <a:cxn ang="0">
                  <a:pos x="1321" y="850"/>
                </a:cxn>
                <a:cxn ang="0">
                  <a:pos x="2234" y="774"/>
                </a:cxn>
                <a:cxn ang="0">
                  <a:pos x="2543" y="365"/>
                </a:cxn>
                <a:cxn ang="0">
                  <a:pos x="2509" y="0"/>
                </a:cxn>
                <a:cxn ang="0">
                  <a:pos x="0" y="1314"/>
                </a:cxn>
                <a:cxn ang="0">
                  <a:pos x="0" y="1314"/>
                </a:cxn>
                <a:cxn ang="0">
                  <a:pos x="0" y="1314"/>
                </a:cxn>
              </a:cxnLst>
              <a:rect l="0" t="0" r="r" b="b"/>
              <a:pathLst>
                <a:path w="2543" h="1314">
                  <a:moveTo>
                    <a:pt x="0" y="1314"/>
                  </a:moveTo>
                  <a:lnTo>
                    <a:pt x="947" y="1213"/>
                  </a:lnTo>
                  <a:lnTo>
                    <a:pt x="1321" y="850"/>
                  </a:lnTo>
                  <a:lnTo>
                    <a:pt x="2234" y="774"/>
                  </a:lnTo>
                  <a:lnTo>
                    <a:pt x="2543" y="365"/>
                  </a:lnTo>
                  <a:lnTo>
                    <a:pt x="2509" y="0"/>
                  </a:lnTo>
                  <a:lnTo>
                    <a:pt x="0" y="1314"/>
                  </a:lnTo>
                  <a:lnTo>
                    <a:pt x="0" y="1314"/>
                  </a:lnTo>
                  <a:lnTo>
                    <a:pt x="0" y="1314"/>
                  </a:lnTo>
                  <a:close/>
                </a:path>
              </a:pathLst>
            </a:custGeom>
            <a:solidFill>
              <a:srgbClr val="D1D1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6" name="Freeform 188"/>
            <p:cNvSpPr>
              <a:spLocks/>
            </p:cNvSpPr>
            <p:nvPr/>
          </p:nvSpPr>
          <p:spPr bwMode="auto">
            <a:xfrm>
              <a:off x="4621" y="3240"/>
              <a:ext cx="214" cy="180"/>
            </a:xfrm>
            <a:custGeom>
              <a:avLst/>
              <a:gdLst/>
              <a:ahLst/>
              <a:cxnLst>
                <a:cxn ang="0">
                  <a:pos x="0" y="353"/>
                </a:cxn>
                <a:cxn ang="0">
                  <a:pos x="78" y="359"/>
                </a:cxn>
                <a:cxn ang="0">
                  <a:pos x="221" y="95"/>
                </a:cxn>
                <a:cxn ang="0">
                  <a:pos x="249" y="188"/>
                </a:cxn>
                <a:cxn ang="0">
                  <a:pos x="430" y="0"/>
                </a:cxn>
                <a:cxn ang="0">
                  <a:pos x="116" y="34"/>
                </a:cxn>
                <a:cxn ang="0">
                  <a:pos x="0" y="353"/>
                </a:cxn>
                <a:cxn ang="0">
                  <a:pos x="0" y="353"/>
                </a:cxn>
                <a:cxn ang="0">
                  <a:pos x="0" y="353"/>
                </a:cxn>
              </a:cxnLst>
              <a:rect l="0" t="0" r="r" b="b"/>
              <a:pathLst>
                <a:path w="430" h="359">
                  <a:moveTo>
                    <a:pt x="0" y="353"/>
                  </a:moveTo>
                  <a:lnTo>
                    <a:pt x="78" y="359"/>
                  </a:lnTo>
                  <a:lnTo>
                    <a:pt x="221" y="95"/>
                  </a:lnTo>
                  <a:lnTo>
                    <a:pt x="249" y="188"/>
                  </a:lnTo>
                  <a:lnTo>
                    <a:pt x="430" y="0"/>
                  </a:lnTo>
                  <a:lnTo>
                    <a:pt x="116" y="34"/>
                  </a:lnTo>
                  <a:lnTo>
                    <a:pt x="0" y="353"/>
                  </a:lnTo>
                  <a:lnTo>
                    <a:pt x="0" y="353"/>
                  </a:lnTo>
                  <a:lnTo>
                    <a:pt x="0" y="353"/>
                  </a:lnTo>
                  <a:close/>
                </a:path>
              </a:pathLst>
            </a:custGeom>
            <a:solidFill>
              <a:srgbClr val="66A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7" name="Freeform 189"/>
            <p:cNvSpPr>
              <a:spLocks/>
            </p:cNvSpPr>
            <p:nvPr/>
          </p:nvSpPr>
          <p:spPr bwMode="auto">
            <a:xfrm>
              <a:off x="4874" y="3274"/>
              <a:ext cx="168" cy="140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0" y="99"/>
                </a:cxn>
                <a:cxn ang="0">
                  <a:pos x="125" y="61"/>
                </a:cxn>
                <a:cxn ang="0">
                  <a:pos x="192" y="116"/>
                </a:cxn>
                <a:cxn ang="0">
                  <a:pos x="142" y="221"/>
                </a:cxn>
                <a:cxn ang="0">
                  <a:pos x="281" y="133"/>
                </a:cxn>
                <a:cxn ang="0">
                  <a:pos x="308" y="282"/>
                </a:cxn>
                <a:cxn ang="0">
                  <a:pos x="334" y="116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334" h="282">
                  <a:moveTo>
                    <a:pt x="72" y="0"/>
                  </a:moveTo>
                  <a:lnTo>
                    <a:pt x="0" y="99"/>
                  </a:lnTo>
                  <a:lnTo>
                    <a:pt x="125" y="61"/>
                  </a:lnTo>
                  <a:lnTo>
                    <a:pt x="192" y="116"/>
                  </a:lnTo>
                  <a:lnTo>
                    <a:pt x="142" y="221"/>
                  </a:lnTo>
                  <a:lnTo>
                    <a:pt x="281" y="133"/>
                  </a:lnTo>
                  <a:lnTo>
                    <a:pt x="308" y="282"/>
                  </a:lnTo>
                  <a:lnTo>
                    <a:pt x="334" y="11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66AB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8" name="Freeform 190"/>
            <p:cNvSpPr>
              <a:spLocks/>
            </p:cNvSpPr>
            <p:nvPr/>
          </p:nvSpPr>
          <p:spPr bwMode="auto">
            <a:xfrm>
              <a:off x="3008" y="3420"/>
              <a:ext cx="810" cy="235"/>
            </a:xfrm>
            <a:custGeom>
              <a:avLst/>
              <a:gdLst/>
              <a:ahLst/>
              <a:cxnLst>
                <a:cxn ang="0">
                  <a:pos x="319" y="0"/>
                </a:cxn>
                <a:cxn ang="0">
                  <a:pos x="408" y="171"/>
                </a:cxn>
                <a:cxn ang="0">
                  <a:pos x="612" y="232"/>
                </a:cxn>
                <a:cxn ang="0">
                  <a:pos x="731" y="66"/>
                </a:cxn>
                <a:cxn ang="0">
                  <a:pos x="787" y="232"/>
                </a:cxn>
                <a:cxn ang="0">
                  <a:pos x="897" y="276"/>
                </a:cxn>
                <a:cxn ang="0">
                  <a:pos x="1030" y="247"/>
                </a:cxn>
                <a:cxn ang="0">
                  <a:pos x="1095" y="143"/>
                </a:cxn>
                <a:cxn ang="0">
                  <a:pos x="1211" y="188"/>
                </a:cxn>
                <a:cxn ang="0">
                  <a:pos x="1480" y="253"/>
                </a:cxn>
                <a:cxn ang="0">
                  <a:pos x="1619" y="253"/>
                </a:cxn>
                <a:cxn ang="0">
                  <a:pos x="1448" y="407"/>
                </a:cxn>
                <a:cxn ang="0">
                  <a:pos x="1144" y="435"/>
                </a:cxn>
                <a:cxn ang="0">
                  <a:pos x="711" y="407"/>
                </a:cxn>
                <a:cxn ang="0">
                  <a:pos x="441" y="435"/>
                </a:cxn>
                <a:cxn ang="0">
                  <a:pos x="287" y="469"/>
                </a:cxn>
                <a:cxn ang="0">
                  <a:pos x="38" y="412"/>
                </a:cxn>
                <a:cxn ang="0">
                  <a:pos x="0" y="298"/>
                </a:cxn>
                <a:cxn ang="0">
                  <a:pos x="319" y="0"/>
                </a:cxn>
                <a:cxn ang="0">
                  <a:pos x="319" y="0"/>
                </a:cxn>
                <a:cxn ang="0">
                  <a:pos x="319" y="0"/>
                </a:cxn>
              </a:cxnLst>
              <a:rect l="0" t="0" r="r" b="b"/>
              <a:pathLst>
                <a:path w="1619" h="469">
                  <a:moveTo>
                    <a:pt x="319" y="0"/>
                  </a:moveTo>
                  <a:lnTo>
                    <a:pt x="408" y="171"/>
                  </a:lnTo>
                  <a:lnTo>
                    <a:pt x="612" y="232"/>
                  </a:lnTo>
                  <a:lnTo>
                    <a:pt x="731" y="66"/>
                  </a:lnTo>
                  <a:lnTo>
                    <a:pt x="787" y="232"/>
                  </a:lnTo>
                  <a:lnTo>
                    <a:pt x="897" y="276"/>
                  </a:lnTo>
                  <a:lnTo>
                    <a:pt x="1030" y="247"/>
                  </a:lnTo>
                  <a:lnTo>
                    <a:pt x="1095" y="143"/>
                  </a:lnTo>
                  <a:lnTo>
                    <a:pt x="1211" y="188"/>
                  </a:lnTo>
                  <a:lnTo>
                    <a:pt x="1480" y="253"/>
                  </a:lnTo>
                  <a:lnTo>
                    <a:pt x="1619" y="253"/>
                  </a:lnTo>
                  <a:lnTo>
                    <a:pt x="1448" y="407"/>
                  </a:lnTo>
                  <a:lnTo>
                    <a:pt x="1144" y="435"/>
                  </a:lnTo>
                  <a:lnTo>
                    <a:pt x="711" y="407"/>
                  </a:lnTo>
                  <a:lnTo>
                    <a:pt x="441" y="435"/>
                  </a:lnTo>
                  <a:lnTo>
                    <a:pt x="287" y="469"/>
                  </a:lnTo>
                  <a:lnTo>
                    <a:pt x="38" y="412"/>
                  </a:lnTo>
                  <a:lnTo>
                    <a:pt x="0" y="298"/>
                  </a:lnTo>
                  <a:lnTo>
                    <a:pt x="319" y="0"/>
                  </a:lnTo>
                  <a:lnTo>
                    <a:pt x="319" y="0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rgbClr val="5285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9" name="Freeform 191"/>
            <p:cNvSpPr>
              <a:spLocks/>
            </p:cNvSpPr>
            <p:nvPr/>
          </p:nvSpPr>
          <p:spPr bwMode="auto">
            <a:xfrm>
              <a:off x="2996" y="2722"/>
              <a:ext cx="1093" cy="44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186" y="688"/>
                </a:cxn>
                <a:cxn ang="0">
                  <a:pos x="2169" y="891"/>
                </a:cxn>
                <a:cxn ang="0">
                  <a:pos x="2142" y="739"/>
                </a:cxn>
                <a:cxn ang="0">
                  <a:pos x="1933" y="656"/>
                </a:cxn>
                <a:cxn ang="0">
                  <a:pos x="1895" y="783"/>
                </a:cxn>
                <a:cxn ang="0">
                  <a:pos x="1876" y="637"/>
                </a:cxn>
                <a:cxn ang="0">
                  <a:pos x="1551" y="540"/>
                </a:cxn>
                <a:cxn ang="0">
                  <a:pos x="1513" y="707"/>
                </a:cxn>
                <a:cxn ang="0">
                  <a:pos x="1486" y="522"/>
                </a:cxn>
                <a:cxn ang="0">
                  <a:pos x="1093" y="414"/>
                </a:cxn>
                <a:cxn ang="0">
                  <a:pos x="1017" y="580"/>
                </a:cxn>
                <a:cxn ang="0">
                  <a:pos x="1009" y="395"/>
                </a:cxn>
                <a:cxn ang="0">
                  <a:pos x="515" y="249"/>
                </a:cxn>
                <a:cxn ang="0">
                  <a:pos x="456" y="465"/>
                </a:cxn>
                <a:cxn ang="0">
                  <a:pos x="431" y="241"/>
                </a:cxn>
                <a:cxn ang="0">
                  <a:pos x="0" y="12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2186" h="891">
                  <a:moveTo>
                    <a:pt x="6" y="0"/>
                  </a:moveTo>
                  <a:lnTo>
                    <a:pt x="2186" y="688"/>
                  </a:lnTo>
                  <a:lnTo>
                    <a:pt x="2169" y="891"/>
                  </a:lnTo>
                  <a:lnTo>
                    <a:pt x="2142" y="739"/>
                  </a:lnTo>
                  <a:lnTo>
                    <a:pt x="1933" y="656"/>
                  </a:lnTo>
                  <a:lnTo>
                    <a:pt x="1895" y="783"/>
                  </a:lnTo>
                  <a:lnTo>
                    <a:pt x="1876" y="637"/>
                  </a:lnTo>
                  <a:lnTo>
                    <a:pt x="1551" y="540"/>
                  </a:lnTo>
                  <a:lnTo>
                    <a:pt x="1513" y="707"/>
                  </a:lnTo>
                  <a:lnTo>
                    <a:pt x="1486" y="522"/>
                  </a:lnTo>
                  <a:lnTo>
                    <a:pt x="1093" y="414"/>
                  </a:lnTo>
                  <a:lnTo>
                    <a:pt x="1017" y="580"/>
                  </a:lnTo>
                  <a:lnTo>
                    <a:pt x="1009" y="395"/>
                  </a:lnTo>
                  <a:lnTo>
                    <a:pt x="515" y="249"/>
                  </a:lnTo>
                  <a:lnTo>
                    <a:pt x="456" y="465"/>
                  </a:lnTo>
                  <a:lnTo>
                    <a:pt x="431" y="241"/>
                  </a:lnTo>
                  <a:lnTo>
                    <a:pt x="0" y="121"/>
                  </a:lnTo>
                  <a:lnTo>
                    <a:pt x="6" y="0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60" name="Freeform 192"/>
            <p:cNvSpPr>
              <a:spLocks/>
            </p:cNvSpPr>
            <p:nvPr/>
          </p:nvSpPr>
          <p:spPr bwMode="auto">
            <a:xfrm>
              <a:off x="2977" y="3051"/>
              <a:ext cx="1100" cy="2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99" y="432"/>
                </a:cxn>
                <a:cxn ang="0">
                  <a:pos x="2193" y="502"/>
                </a:cxn>
                <a:cxn ang="0">
                  <a:pos x="2161" y="527"/>
                </a:cxn>
                <a:cxn ang="0">
                  <a:pos x="2148" y="470"/>
                </a:cxn>
                <a:cxn ang="0">
                  <a:pos x="1895" y="424"/>
                </a:cxn>
                <a:cxn ang="0">
                  <a:pos x="1863" y="533"/>
                </a:cxn>
                <a:cxn ang="0">
                  <a:pos x="1849" y="413"/>
                </a:cxn>
                <a:cxn ang="0">
                  <a:pos x="1519" y="362"/>
                </a:cxn>
                <a:cxn ang="0">
                  <a:pos x="1481" y="502"/>
                </a:cxn>
                <a:cxn ang="0">
                  <a:pos x="1475" y="356"/>
                </a:cxn>
                <a:cxn ang="0">
                  <a:pos x="1017" y="291"/>
                </a:cxn>
                <a:cxn ang="0">
                  <a:pos x="984" y="476"/>
                </a:cxn>
                <a:cxn ang="0">
                  <a:pos x="965" y="286"/>
                </a:cxn>
                <a:cxn ang="0">
                  <a:pos x="488" y="215"/>
                </a:cxn>
                <a:cxn ang="0">
                  <a:pos x="445" y="457"/>
                </a:cxn>
                <a:cxn ang="0">
                  <a:pos x="431" y="208"/>
                </a:cxn>
                <a:cxn ang="0">
                  <a:pos x="11" y="16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199" h="533">
                  <a:moveTo>
                    <a:pt x="0" y="0"/>
                  </a:moveTo>
                  <a:lnTo>
                    <a:pt x="2199" y="432"/>
                  </a:lnTo>
                  <a:lnTo>
                    <a:pt x="2193" y="502"/>
                  </a:lnTo>
                  <a:lnTo>
                    <a:pt x="2161" y="527"/>
                  </a:lnTo>
                  <a:lnTo>
                    <a:pt x="2148" y="470"/>
                  </a:lnTo>
                  <a:lnTo>
                    <a:pt x="1895" y="424"/>
                  </a:lnTo>
                  <a:lnTo>
                    <a:pt x="1863" y="533"/>
                  </a:lnTo>
                  <a:lnTo>
                    <a:pt x="1849" y="413"/>
                  </a:lnTo>
                  <a:lnTo>
                    <a:pt x="1519" y="362"/>
                  </a:lnTo>
                  <a:lnTo>
                    <a:pt x="1481" y="502"/>
                  </a:lnTo>
                  <a:lnTo>
                    <a:pt x="1475" y="356"/>
                  </a:lnTo>
                  <a:lnTo>
                    <a:pt x="1017" y="291"/>
                  </a:lnTo>
                  <a:lnTo>
                    <a:pt x="984" y="476"/>
                  </a:lnTo>
                  <a:lnTo>
                    <a:pt x="965" y="286"/>
                  </a:lnTo>
                  <a:lnTo>
                    <a:pt x="488" y="215"/>
                  </a:lnTo>
                  <a:lnTo>
                    <a:pt x="445" y="457"/>
                  </a:lnTo>
                  <a:lnTo>
                    <a:pt x="431" y="208"/>
                  </a:lnTo>
                  <a:lnTo>
                    <a:pt x="11" y="16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61" name="Freeform 193"/>
            <p:cNvSpPr>
              <a:spLocks/>
            </p:cNvSpPr>
            <p:nvPr/>
          </p:nvSpPr>
          <p:spPr bwMode="auto">
            <a:xfrm>
              <a:off x="4555" y="2278"/>
              <a:ext cx="103" cy="2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407"/>
                </a:cxn>
                <a:cxn ang="0">
                  <a:pos x="80" y="464"/>
                </a:cxn>
                <a:cxn ang="0">
                  <a:pos x="63" y="289"/>
                </a:cxn>
                <a:cxn ang="0">
                  <a:pos x="137" y="361"/>
                </a:cxn>
                <a:cxn ang="0">
                  <a:pos x="147" y="498"/>
                </a:cxn>
                <a:cxn ang="0">
                  <a:pos x="206" y="546"/>
                </a:cxn>
                <a:cxn ang="0">
                  <a:pos x="171" y="167"/>
                </a:cxn>
                <a:cxn ang="0">
                  <a:pos x="124" y="118"/>
                </a:cxn>
                <a:cxn ang="0">
                  <a:pos x="131" y="272"/>
                </a:cxn>
                <a:cxn ang="0">
                  <a:pos x="59" y="209"/>
                </a:cxn>
                <a:cxn ang="0">
                  <a:pos x="50" y="5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06" h="546">
                  <a:moveTo>
                    <a:pt x="0" y="0"/>
                  </a:moveTo>
                  <a:lnTo>
                    <a:pt x="10" y="407"/>
                  </a:lnTo>
                  <a:lnTo>
                    <a:pt x="80" y="464"/>
                  </a:lnTo>
                  <a:lnTo>
                    <a:pt x="63" y="289"/>
                  </a:lnTo>
                  <a:lnTo>
                    <a:pt x="137" y="361"/>
                  </a:lnTo>
                  <a:lnTo>
                    <a:pt x="147" y="498"/>
                  </a:lnTo>
                  <a:lnTo>
                    <a:pt x="206" y="546"/>
                  </a:lnTo>
                  <a:lnTo>
                    <a:pt x="171" y="167"/>
                  </a:lnTo>
                  <a:lnTo>
                    <a:pt x="124" y="118"/>
                  </a:lnTo>
                  <a:lnTo>
                    <a:pt x="131" y="272"/>
                  </a:lnTo>
                  <a:lnTo>
                    <a:pt x="59" y="209"/>
                  </a:lnTo>
                  <a:lnTo>
                    <a:pt x="50" y="5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62" name="Freeform 194"/>
            <p:cNvSpPr>
              <a:spLocks/>
            </p:cNvSpPr>
            <p:nvPr/>
          </p:nvSpPr>
          <p:spPr bwMode="auto">
            <a:xfrm>
              <a:off x="4672" y="2416"/>
              <a:ext cx="50" cy="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1024"/>
                </a:cxn>
                <a:cxn ang="0">
                  <a:pos x="101" y="106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1" h="1068">
                  <a:moveTo>
                    <a:pt x="0" y="0"/>
                  </a:moveTo>
                  <a:lnTo>
                    <a:pt x="55" y="1024"/>
                  </a:lnTo>
                  <a:lnTo>
                    <a:pt x="101" y="106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63" name="Freeform 195"/>
            <p:cNvSpPr>
              <a:spLocks/>
            </p:cNvSpPr>
            <p:nvPr/>
          </p:nvSpPr>
          <p:spPr bwMode="auto">
            <a:xfrm>
              <a:off x="4434" y="2193"/>
              <a:ext cx="238" cy="611"/>
            </a:xfrm>
            <a:custGeom>
              <a:avLst/>
              <a:gdLst/>
              <a:ahLst/>
              <a:cxnLst>
                <a:cxn ang="0">
                  <a:pos x="0" y="1072"/>
                </a:cxn>
                <a:cxn ang="0">
                  <a:pos x="32" y="190"/>
                </a:cxn>
                <a:cxn ang="0">
                  <a:pos x="190" y="0"/>
                </a:cxn>
                <a:cxn ang="0">
                  <a:pos x="475" y="304"/>
                </a:cxn>
                <a:cxn ang="0">
                  <a:pos x="207" y="59"/>
                </a:cxn>
                <a:cxn ang="0">
                  <a:pos x="215" y="1222"/>
                </a:cxn>
                <a:cxn ang="0">
                  <a:pos x="169" y="954"/>
                </a:cxn>
                <a:cxn ang="0">
                  <a:pos x="137" y="1127"/>
                </a:cxn>
                <a:cxn ang="0">
                  <a:pos x="97" y="698"/>
                </a:cxn>
                <a:cxn ang="0">
                  <a:pos x="63" y="1063"/>
                </a:cxn>
                <a:cxn ang="0">
                  <a:pos x="40" y="918"/>
                </a:cxn>
                <a:cxn ang="0">
                  <a:pos x="0" y="1072"/>
                </a:cxn>
                <a:cxn ang="0">
                  <a:pos x="0" y="1072"/>
                </a:cxn>
                <a:cxn ang="0">
                  <a:pos x="0" y="1072"/>
                </a:cxn>
              </a:cxnLst>
              <a:rect l="0" t="0" r="r" b="b"/>
              <a:pathLst>
                <a:path w="475" h="1222">
                  <a:moveTo>
                    <a:pt x="0" y="1072"/>
                  </a:moveTo>
                  <a:lnTo>
                    <a:pt x="32" y="190"/>
                  </a:lnTo>
                  <a:lnTo>
                    <a:pt x="190" y="0"/>
                  </a:lnTo>
                  <a:lnTo>
                    <a:pt x="475" y="304"/>
                  </a:lnTo>
                  <a:lnTo>
                    <a:pt x="207" y="59"/>
                  </a:lnTo>
                  <a:lnTo>
                    <a:pt x="215" y="1222"/>
                  </a:lnTo>
                  <a:lnTo>
                    <a:pt x="169" y="954"/>
                  </a:lnTo>
                  <a:lnTo>
                    <a:pt x="137" y="1127"/>
                  </a:lnTo>
                  <a:lnTo>
                    <a:pt x="97" y="698"/>
                  </a:lnTo>
                  <a:lnTo>
                    <a:pt x="63" y="1063"/>
                  </a:lnTo>
                  <a:lnTo>
                    <a:pt x="40" y="918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0" y="10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64" name="Freeform 196"/>
            <p:cNvSpPr>
              <a:spLocks/>
            </p:cNvSpPr>
            <p:nvPr/>
          </p:nvSpPr>
          <p:spPr bwMode="auto">
            <a:xfrm>
              <a:off x="4963" y="2521"/>
              <a:ext cx="84" cy="637"/>
            </a:xfrm>
            <a:custGeom>
              <a:avLst/>
              <a:gdLst/>
              <a:ahLst/>
              <a:cxnLst>
                <a:cxn ang="0">
                  <a:pos x="131" y="82"/>
                </a:cxn>
                <a:cxn ang="0">
                  <a:pos x="108" y="25"/>
                </a:cxn>
                <a:cxn ang="0">
                  <a:pos x="38" y="0"/>
                </a:cxn>
                <a:cxn ang="0">
                  <a:pos x="0" y="44"/>
                </a:cxn>
                <a:cxn ang="0">
                  <a:pos x="34" y="1199"/>
                </a:cxn>
                <a:cxn ang="0">
                  <a:pos x="121" y="1273"/>
                </a:cxn>
                <a:cxn ang="0">
                  <a:pos x="51" y="112"/>
                </a:cxn>
                <a:cxn ang="0">
                  <a:pos x="64" y="44"/>
                </a:cxn>
                <a:cxn ang="0">
                  <a:pos x="112" y="93"/>
                </a:cxn>
                <a:cxn ang="0">
                  <a:pos x="169" y="673"/>
                </a:cxn>
                <a:cxn ang="0">
                  <a:pos x="131" y="82"/>
                </a:cxn>
                <a:cxn ang="0">
                  <a:pos x="131" y="82"/>
                </a:cxn>
                <a:cxn ang="0">
                  <a:pos x="131" y="82"/>
                </a:cxn>
              </a:cxnLst>
              <a:rect l="0" t="0" r="r" b="b"/>
              <a:pathLst>
                <a:path w="169" h="1273">
                  <a:moveTo>
                    <a:pt x="131" y="82"/>
                  </a:moveTo>
                  <a:lnTo>
                    <a:pt x="108" y="25"/>
                  </a:lnTo>
                  <a:lnTo>
                    <a:pt x="38" y="0"/>
                  </a:lnTo>
                  <a:lnTo>
                    <a:pt x="0" y="44"/>
                  </a:lnTo>
                  <a:lnTo>
                    <a:pt x="34" y="1199"/>
                  </a:lnTo>
                  <a:lnTo>
                    <a:pt x="121" y="1273"/>
                  </a:lnTo>
                  <a:lnTo>
                    <a:pt x="51" y="112"/>
                  </a:lnTo>
                  <a:lnTo>
                    <a:pt x="64" y="44"/>
                  </a:lnTo>
                  <a:lnTo>
                    <a:pt x="112" y="93"/>
                  </a:lnTo>
                  <a:lnTo>
                    <a:pt x="169" y="673"/>
                  </a:lnTo>
                  <a:lnTo>
                    <a:pt x="131" y="82"/>
                  </a:lnTo>
                  <a:lnTo>
                    <a:pt x="131" y="82"/>
                  </a:lnTo>
                  <a:lnTo>
                    <a:pt x="131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65" name="Freeform 197"/>
            <p:cNvSpPr>
              <a:spLocks/>
            </p:cNvSpPr>
            <p:nvPr/>
          </p:nvSpPr>
          <p:spPr bwMode="auto">
            <a:xfrm>
              <a:off x="4859" y="2432"/>
              <a:ext cx="71" cy="639"/>
            </a:xfrm>
            <a:custGeom>
              <a:avLst/>
              <a:gdLst/>
              <a:ahLst/>
              <a:cxnLst>
                <a:cxn ang="0">
                  <a:pos x="140" y="262"/>
                </a:cxn>
                <a:cxn ang="0">
                  <a:pos x="131" y="91"/>
                </a:cxn>
                <a:cxn ang="0">
                  <a:pos x="119" y="27"/>
                </a:cxn>
                <a:cxn ang="0">
                  <a:pos x="60" y="0"/>
                </a:cxn>
                <a:cxn ang="0">
                  <a:pos x="9" y="31"/>
                </a:cxn>
                <a:cxn ang="0">
                  <a:pos x="0" y="108"/>
                </a:cxn>
                <a:cxn ang="0">
                  <a:pos x="5" y="1222"/>
                </a:cxn>
                <a:cxn ang="0">
                  <a:pos x="83" y="1279"/>
                </a:cxn>
                <a:cxn ang="0">
                  <a:pos x="49" y="95"/>
                </a:cxn>
                <a:cxn ang="0">
                  <a:pos x="93" y="67"/>
                </a:cxn>
                <a:cxn ang="0">
                  <a:pos x="140" y="262"/>
                </a:cxn>
                <a:cxn ang="0">
                  <a:pos x="140" y="262"/>
                </a:cxn>
                <a:cxn ang="0">
                  <a:pos x="140" y="262"/>
                </a:cxn>
              </a:cxnLst>
              <a:rect l="0" t="0" r="r" b="b"/>
              <a:pathLst>
                <a:path w="140" h="1279">
                  <a:moveTo>
                    <a:pt x="140" y="262"/>
                  </a:moveTo>
                  <a:lnTo>
                    <a:pt x="131" y="91"/>
                  </a:lnTo>
                  <a:lnTo>
                    <a:pt x="119" y="27"/>
                  </a:lnTo>
                  <a:lnTo>
                    <a:pt x="60" y="0"/>
                  </a:lnTo>
                  <a:lnTo>
                    <a:pt x="9" y="31"/>
                  </a:lnTo>
                  <a:lnTo>
                    <a:pt x="0" y="108"/>
                  </a:lnTo>
                  <a:lnTo>
                    <a:pt x="5" y="1222"/>
                  </a:lnTo>
                  <a:lnTo>
                    <a:pt x="83" y="1279"/>
                  </a:lnTo>
                  <a:lnTo>
                    <a:pt x="49" y="95"/>
                  </a:lnTo>
                  <a:lnTo>
                    <a:pt x="93" y="67"/>
                  </a:lnTo>
                  <a:lnTo>
                    <a:pt x="140" y="262"/>
                  </a:lnTo>
                  <a:lnTo>
                    <a:pt x="140" y="262"/>
                  </a:lnTo>
                  <a:lnTo>
                    <a:pt x="140" y="2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66" name="Freeform 198"/>
            <p:cNvSpPr>
              <a:spLocks/>
            </p:cNvSpPr>
            <p:nvPr/>
          </p:nvSpPr>
          <p:spPr bwMode="auto">
            <a:xfrm>
              <a:off x="3097" y="2671"/>
              <a:ext cx="1219" cy="2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54" y="472"/>
                </a:cxn>
                <a:cxn ang="0">
                  <a:pos x="2437" y="194"/>
                </a:cxn>
                <a:cxn ang="0">
                  <a:pos x="1508" y="53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37" h="538">
                  <a:moveTo>
                    <a:pt x="0" y="0"/>
                  </a:moveTo>
                  <a:lnTo>
                    <a:pt x="1454" y="472"/>
                  </a:lnTo>
                  <a:lnTo>
                    <a:pt x="2437" y="194"/>
                  </a:lnTo>
                  <a:lnTo>
                    <a:pt x="1508" y="53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67" name="Freeform 199"/>
            <p:cNvSpPr>
              <a:spLocks/>
            </p:cNvSpPr>
            <p:nvPr/>
          </p:nvSpPr>
          <p:spPr bwMode="auto">
            <a:xfrm>
              <a:off x="3943" y="2433"/>
              <a:ext cx="148" cy="410"/>
            </a:xfrm>
            <a:custGeom>
              <a:avLst/>
              <a:gdLst/>
              <a:ahLst/>
              <a:cxnLst>
                <a:cxn ang="0">
                  <a:pos x="8" y="819"/>
                </a:cxn>
                <a:cxn ang="0">
                  <a:pos x="0" y="0"/>
                </a:cxn>
                <a:cxn ang="0">
                  <a:pos x="297" y="283"/>
                </a:cxn>
                <a:cxn ang="0">
                  <a:pos x="293" y="751"/>
                </a:cxn>
                <a:cxn ang="0">
                  <a:pos x="118" y="675"/>
                </a:cxn>
                <a:cxn ang="0">
                  <a:pos x="247" y="705"/>
                </a:cxn>
                <a:cxn ang="0">
                  <a:pos x="240" y="644"/>
                </a:cxn>
                <a:cxn ang="0">
                  <a:pos x="74" y="525"/>
                </a:cxn>
                <a:cxn ang="0">
                  <a:pos x="240" y="570"/>
                </a:cxn>
                <a:cxn ang="0">
                  <a:pos x="232" y="511"/>
                </a:cxn>
                <a:cxn ang="0">
                  <a:pos x="88" y="378"/>
                </a:cxn>
                <a:cxn ang="0">
                  <a:pos x="240" y="445"/>
                </a:cxn>
                <a:cxn ang="0">
                  <a:pos x="232" y="391"/>
                </a:cxn>
                <a:cxn ang="0">
                  <a:pos x="101" y="238"/>
                </a:cxn>
                <a:cxn ang="0">
                  <a:pos x="221" y="298"/>
                </a:cxn>
                <a:cxn ang="0">
                  <a:pos x="50" y="108"/>
                </a:cxn>
                <a:cxn ang="0">
                  <a:pos x="8" y="819"/>
                </a:cxn>
                <a:cxn ang="0">
                  <a:pos x="8" y="819"/>
                </a:cxn>
                <a:cxn ang="0">
                  <a:pos x="8" y="819"/>
                </a:cxn>
              </a:cxnLst>
              <a:rect l="0" t="0" r="r" b="b"/>
              <a:pathLst>
                <a:path w="297" h="819">
                  <a:moveTo>
                    <a:pt x="8" y="819"/>
                  </a:moveTo>
                  <a:lnTo>
                    <a:pt x="0" y="0"/>
                  </a:lnTo>
                  <a:lnTo>
                    <a:pt x="297" y="283"/>
                  </a:lnTo>
                  <a:lnTo>
                    <a:pt x="293" y="751"/>
                  </a:lnTo>
                  <a:lnTo>
                    <a:pt x="118" y="675"/>
                  </a:lnTo>
                  <a:lnTo>
                    <a:pt x="247" y="705"/>
                  </a:lnTo>
                  <a:lnTo>
                    <a:pt x="240" y="644"/>
                  </a:lnTo>
                  <a:lnTo>
                    <a:pt x="74" y="525"/>
                  </a:lnTo>
                  <a:lnTo>
                    <a:pt x="240" y="570"/>
                  </a:lnTo>
                  <a:lnTo>
                    <a:pt x="232" y="511"/>
                  </a:lnTo>
                  <a:lnTo>
                    <a:pt x="88" y="378"/>
                  </a:lnTo>
                  <a:lnTo>
                    <a:pt x="240" y="445"/>
                  </a:lnTo>
                  <a:lnTo>
                    <a:pt x="232" y="391"/>
                  </a:lnTo>
                  <a:lnTo>
                    <a:pt x="101" y="238"/>
                  </a:lnTo>
                  <a:lnTo>
                    <a:pt x="221" y="298"/>
                  </a:lnTo>
                  <a:lnTo>
                    <a:pt x="50" y="108"/>
                  </a:lnTo>
                  <a:lnTo>
                    <a:pt x="8" y="819"/>
                  </a:lnTo>
                  <a:lnTo>
                    <a:pt x="8" y="819"/>
                  </a:lnTo>
                  <a:lnTo>
                    <a:pt x="8" y="8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68" name="Freeform 200"/>
            <p:cNvSpPr>
              <a:spLocks/>
            </p:cNvSpPr>
            <p:nvPr/>
          </p:nvSpPr>
          <p:spPr bwMode="auto">
            <a:xfrm>
              <a:off x="3911" y="2827"/>
              <a:ext cx="391" cy="146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784" y="0"/>
                </a:cxn>
                <a:cxn ang="0">
                  <a:pos x="776" y="194"/>
                </a:cxn>
                <a:cxn ang="0">
                  <a:pos x="730" y="74"/>
                </a:cxn>
                <a:cxn ang="0">
                  <a:pos x="478" y="160"/>
                </a:cxn>
                <a:cxn ang="0">
                  <a:pos x="464" y="247"/>
                </a:cxn>
                <a:cxn ang="0">
                  <a:pos x="419" y="180"/>
                </a:cxn>
                <a:cxn ang="0">
                  <a:pos x="211" y="247"/>
                </a:cxn>
                <a:cxn ang="0">
                  <a:pos x="198" y="293"/>
                </a:cxn>
                <a:cxn ang="0">
                  <a:pos x="158" y="260"/>
                </a:cxn>
                <a:cxn ang="0">
                  <a:pos x="59" y="287"/>
                </a:cxn>
                <a:cxn ang="0">
                  <a:pos x="0" y="266"/>
                </a:cxn>
                <a:cxn ang="0">
                  <a:pos x="0" y="266"/>
                </a:cxn>
                <a:cxn ang="0">
                  <a:pos x="0" y="266"/>
                </a:cxn>
              </a:cxnLst>
              <a:rect l="0" t="0" r="r" b="b"/>
              <a:pathLst>
                <a:path w="784" h="293">
                  <a:moveTo>
                    <a:pt x="0" y="266"/>
                  </a:moveTo>
                  <a:lnTo>
                    <a:pt x="784" y="0"/>
                  </a:lnTo>
                  <a:lnTo>
                    <a:pt x="776" y="194"/>
                  </a:lnTo>
                  <a:lnTo>
                    <a:pt x="730" y="74"/>
                  </a:lnTo>
                  <a:lnTo>
                    <a:pt x="478" y="160"/>
                  </a:lnTo>
                  <a:lnTo>
                    <a:pt x="464" y="247"/>
                  </a:lnTo>
                  <a:lnTo>
                    <a:pt x="419" y="180"/>
                  </a:lnTo>
                  <a:lnTo>
                    <a:pt x="211" y="247"/>
                  </a:lnTo>
                  <a:lnTo>
                    <a:pt x="198" y="293"/>
                  </a:lnTo>
                  <a:lnTo>
                    <a:pt x="158" y="260"/>
                  </a:lnTo>
                  <a:lnTo>
                    <a:pt x="59" y="287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69" name="Freeform 201"/>
            <p:cNvSpPr>
              <a:spLocks/>
            </p:cNvSpPr>
            <p:nvPr/>
          </p:nvSpPr>
          <p:spPr bwMode="auto">
            <a:xfrm>
              <a:off x="2854" y="3506"/>
              <a:ext cx="1405" cy="275"/>
            </a:xfrm>
            <a:custGeom>
              <a:avLst/>
              <a:gdLst/>
              <a:ahLst/>
              <a:cxnLst>
                <a:cxn ang="0">
                  <a:pos x="0" y="517"/>
                </a:cxn>
                <a:cxn ang="0">
                  <a:pos x="990" y="412"/>
                </a:cxn>
                <a:cxn ang="0">
                  <a:pos x="1030" y="359"/>
                </a:cxn>
                <a:cxn ang="0">
                  <a:pos x="1197" y="445"/>
                </a:cxn>
                <a:cxn ang="0">
                  <a:pos x="1701" y="458"/>
                </a:cxn>
                <a:cxn ang="0">
                  <a:pos x="1973" y="405"/>
                </a:cxn>
                <a:cxn ang="0">
                  <a:pos x="2809" y="0"/>
                </a:cxn>
                <a:cxn ang="0">
                  <a:pos x="2074" y="431"/>
                </a:cxn>
                <a:cxn ang="0">
                  <a:pos x="1920" y="525"/>
                </a:cxn>
                <a:cxn ang="0">
                  <a:pos x="1661" y="551"/>
                </a:cxn>
                <a:cxn ang="0">
                  <a:pos x="1083" y="538"/>
                </a:cxn>
                <a:cxn ang="0">
                  <a:pos x="990" y="485"/>
                </a:cxn>
                <a:cxn ang="0">
                  <a:pos x="0" y="517"/>
                </a:cxn>
                <a:cxn ang="0">
                  <a:pos x="0" y="517"/>
                </a:cxn>
                <a:cxn ang="0">
                  <a:pos x="0" y="517"/>
                </a:cxn>
              </a:cxnLst>
              <a:rect l="0" t="0" r="r" b="b"/>
              <a:pathLst>
                <a:path w="2809" h="551">
                  <a:moveTo>
                    <a:pt x="0" y="517"/>
                  </a:moveTo>
                  <a:lnTo>
                    <a:pt x="990" y="412"/>
                  </a:lnTo>
                  <a:lnTo>
                    <a:pt x="1030" y="359"/>
                  </a:lnTo>
                  <a:lnTo>
                    <a:pt x="1197" y="445"/>
                  </a:lnTo>
                  <a:lnTo>
                    <a:pt x="1701" y="458"/>
                  </a:lnTo>
                  <a:lnTo>
                    <a:pt x="1973" y="405"/>
                  </a:lnTo>
                  <a:lnTo>
                    <a:pt x="2809" y="0"/>
                  </a:lnTo>
                  <a:lnTo>
                    <a:pt x="2074" y="431"/>
                  </a:lnTo>
                  <a:lnTo>
                    <a:pt x="1920" y="525"/>
                  </a:lnTo>
                  <a:lnTo>
                    <a:pt x="1661" y="551"/>
                  </a:lnTo>
                  <a:lnTo>
                    <a:pt x="1083" y="538"/>
                  </a:lnTo>
                  <a:lnTo>
                    <a:pt x="990" y="485"/>
                  </a:lnTo>
                  <a:lnTo>
                    <a:pt x="0" y="517"/>
                  </a:lnTo>
                  <a:lnTo>
                    <a:pt x="0" y="517"/>
                  </a:lnTo>
                  <a:lnTo>
                    <a:pt x="0" y="5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70" name="Freeform 202"/>
            <p:cNvSpPr>
              <a:spLocks/>
            </p:cNvSpPr>
            <p:nvPr/>
          </p:nvSpPr>
          <p:spPr bwMode="auto">
            <a:xfrm>
              <a:off x="4242" y="3601"/>
              <a:ext cx="1285" cy="679"/>
            </a:xfrm>
            <a:custGeom>
              <a:avLst/>
              <a:gdLst/>
              <a:ahLst/>
              <a:cxnLst>
                <a:cxn ang="0">
                  <a:pos x="0" y="639"/>
                </a:cxn>
                <a:cxn ang="0">
                  <a:pos x="644" y="871"/>
                </a:cxn>
                <a:cxn ang="0">
                  <a:pos x="19" y="1230"/>
                </a:cxn>
                <a:cxn ang="0">
                  <a:pos x="6" y="1357"/>
                </a:cxn>
                <a:cxn ang="0">
                  <a:pos x="2570" y="0"/>
                </a:cxn>
                <a:cxn ang="0">
                  <a:pos x="2045" y="194"/>
                </a:cxn>
                <a:cxn ang="0">
                  <a:pos x="1574" y="101"/>
                </a:cxn>
                <a:cxn ang="0">
                  <a:pos x="1971" y="234"/>
                </a:cxn>
                <a:cxn ang="0">
                  <a:pos x="1521" y="412"/>
                </a:cxn>
                <a:cxn ang="0">
                  <a:pos x="969" y="314"/>
                </a:cxn>
                <a:cxn ang="0">
                  <a:pos x="1441" y="473"/>
                </a:cxn>
                <a:cxn ang="0">
                  <a:pos x="751" y="817"/>
                </a:cxn>
                <a:cxn ang="0">
                  <a:pos x="0" y="639"/>
                </a:cxn>
                <a:cxn ang="0">
                  <a:pos x="0" y="639"/>
                </a:cxn>
                <a:cxn ang="0">
                  <a:pos x="0" y="639"/>
                </a:cxn>
              </a:cxnLst>
              <a:rect l="0" t="0" r="r" b="b"/>
              <a:pathLst>
                <a:path w="2570" h="1357">
                  <a:moveTo>
                    <a:pt x="0" y="639"/>
                  </a:moveTo>
                  <a:lnTo>
                    <a:pt x="644" y="871"/>
                  </a:lnTo>
                  <a:lnTo>
                    <a:pt x="19" y="1230"/>
                  </a:lnTo>
                  <a:lnTo>
                    <a:pt x="6" y="1357"/>
                  </a:lnTo>
                  <a:lnTo>
                    <a:pt x="2570" y="0"/>
                  </a:lnTo>
                  <a:lnTo>
                    <a:pt x="2045" y="194"/>
                  </a:lnTo>
                  <a:lnTo>
                    <a:pt x="1574" y="101"/>
                  </a:lnTo>
                  <a:lnTo>
                    <a:pt x="1971" y="234"/>
                  </a:lnTo>
                  <a:lnTo>
                    <a:pt x="1521" y="412"/>
                  </a:lnTo>
                  <a:lnTo>
                    <a:pt x="969" y="314"/>
                  </a:lnTo>
                  <a:lnTo>
                    <a:pt x="1441" y="473"/>
                  </a:lnTo>
                  <a:lnTo>
                    <a:pt x="751" y="817"/>
                  </a:lnTo>
                  <a:lnTo>
                    <a:pt x="0" y="639"/>
                  </a:lnTo>
                  <a:lnTo>
                    <a:pt x="0" y="639"/>
                  </a:lnTo>
                  <a:lnTo>
                    <a:pt x="0" y="6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71" name="Freeform 203"/>
            <p:cNvSpPr>
              <a:spLocks/>
            </p:cNvSpPr>
            <p:nvPr/>
          </p:nvSpPr>
          <p:spPr bwMode="auto">
            <a:xfrm>
              <a:off x="4392" y="2724"/>
              <a:ext cx="731" cy="685"/>
            </a:xfrm>
            <a:custGeom>
              <a:avLst/>
              <a:gdLst/>
              <a:ahLst/>
              <a:cxnLst>
                <a:cxn ang="0">
                  <a:pos x="0" y="1357"/>
                </a:cxn>
                <a:cxn ang="0">
                  <a:pos x="27" y="0"/>
                </a:cxn>
                <a:cxn ang="0">
                  <a:pos x="1462" y="997"/>
                </a:cxn>
                <a:cxn ang="0">
                  <a:pos x="73" y="87"/>
                </a:cxn>
                <a:cxn ang="0">
                  <a:pos x="59" y="1323"/>
                </a:cxn>
                <a:cxn ang="0">
                  <a:pos x="168" y="1368"/>
                </a:cxn>
                <a:cxn ang="0">
                  <a:pos x="0" y="1357"/>
                </a:cxn>
                <a:cxn ang="0">
                  <a:pos x="0" y="1357"/>
                </a:cxn>
                <a:cxn ang="0">
                  <a:pos x="0" y="1357"/>
                </a:cxn>
              </a:cxnLst>
              <a:rect l="0" t="0" r="r" b="b"/>
              <a:pathLst>
                <a:path w="1462" h="1368">
                  <a:moveTo>
                    <a:pt x="0" y="1357"/>
                  </a:moveTo>
                  <a:lnTo>
                    <a:pt x="27" y="0"/>
                  </a:lnTo>
                  <a:lnTo>
                    <a:pt x="1462" y="997"/>
                  </a:lnTo>
                  <a:lnTo>
                    <a:pt x="73" y="87"/>
                  </a:lnTo>
                  <a:lnTo>
                    <a:pt x="59" y="1323"/>
                  </a:lnTo>
                  <a:lnTo>
                    <a:pt x="168" y="1368"/>
                  </a:lnTo>
                  <a:lnTo>
                    <a:pt x="0" y="1357"/>
                  </a:lnTo>
                  <a:lnTo>
                    <a:pt x="0" y="1357"/>
                  </a:lnTo>
                  <a:lnTo>
                    <a:pt x="0" y="13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72" name="Freeform 204"/>
            <p:cNvSpPr>
              <a:spLocks/>
            </p:cNvSpPr>
            <p:nvPr/>
          </p:nvSpPr>
          <p:spPr bwMode="auto">
            <a:xfrm>
              <a:off x="2954" y="3293"/>
              <a:ext cx="1073" cy="82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2141" y="126"/>
                </a:cxn>
                <a:cxn ang="0">
                  <a:pos x="2146" y="166"/>
                </a:cxn>
                <a:cxn ang="0">
                  <a:pos x="0" y="80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2146" h="166">
                  <a:moveTo>
                    <a:pt x="42" y="0"/>
                  </a:moveTo>
                  <a:lnTo>
                    <a:pt x="2141" y="126"/>
                  </a:lnTo>
                  <a:lnTo>
                    <a:pt x="2146" y="166"/>
                  </a:lnTo>
                  <a:lnTo>
                    <a:pt x="0" y="8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73" name="Freeform 205"/>
            <p:cNvSpPr>
              <a:spLocks/>
            </p:cNvSpPr>
            <p:nvPr/>
          </p:nvSpPr>
          <p:spPr bwMode="auto">
            <a:xfrm>
              <a:off x="4239" y="3439"/>
              <a:ext cx="421" cy="432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375" y="0"/>
                </a:cxn>
                <a:cxn ang="0">
                  <a:pos x="842" y="6"/>
                </a:cxn>
                <a:cxn ang="0">
                  <a:pos x="595" y="200"/>
                </a:cxn>
                <a:cxn ang="0">
                  <a:pos x="401" y="513"/>
                </a:cxn>
                <a:cxn ang="0">
                  <a:pos x="320" y="673"/>
                </a:cxn>
                <a:cxn ang="0">
                  <a:pos x="88" y="865"/>
                </a:cxn>
                <a:cxn ang="0">
                  <a:pos x="253" y="650"/>
                </a:cxn>
                <a:cxn ang="0">
                  <a:pos x="462" y="315"/>
                </a:cxn>
                <a:cxn ang="0">
                  <a:pos x="489" y="160"/>
                </a:cxn>
                <a:cxn ang="0">
                  <a:pos x="302" y="122"/>
                </a:cxn>
                <a:cxn ang="0">
                  <a:pos x="0" y="160"/>
                </a:cxn>
                <a:cxn ang="0">
                  <a:pos x="0" y="160"/>
                </a:cxn>
                <a:cxn ang="0">
                  <a:pos x="0" y="160"/>
                </a:cxn>
              </a:cxnLst>
              <a:rect l="0" t="0" r="r" b="b"/>
              <a:pathLst>
                <a:path w="842" h="865">
                  <a:moveTo>
                    <a:pt x="0" y="160"/>
                  </a:moveTo>
                  <a:lnTo>
                    <a:pt x="375" y="0"/>
                  </a:lnTo>
                  <a:lnTo>
                    <a:pt x="842" y="6"/>
                  </a:lnTo>
                  <a:lnTo>
                    <a:pt x="595" y="200"/>
                  </a:lnTo>
                  <a:lnTo>
                    <a:pt x="401" y="513"/>
                  </a:lnTo>
                  <a:lnTo>
                    <a:pt x="320" y="673"/>
                  </a:lnTo>
                  <a:lnTo>
                    <a:pt x="88" y="865"/>
                  </a:lnTo>
                  <a:lnTo>
                    <a:pt x="253" y="650"/>
                  </a:lnTo>
                  <a:lnTo>
                    <a:pt x="462" y="315"/>
                  </a:lnTo>
                  <a:lnTo>
                    <a:pt x="489" y="160"/>
                  </a:lnTo>
                  <a:lnTo>
                    <a:pt x="302" y="122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74" name="Freeform 206"/>
            <p:cNvSpPr>
              <a:spLocks/>
            </p:cNvSpPr>
            <p:nvPr/>
          </p:nvSpPr>
          <p:spPr bwMode="auto">
            <a:xfrm>
              <a:off x="4445" y="3422"/>
              <a:ext cx="664" cy="403"/>
            </a:xfrm>
            <a:custGeom>
              <a:avLst/>
              <a:gdLst/>
              <a:ahLst/>
              <a:cxnLst>
                <a:cxn ang="0">
                  <a:pos x="1328" y="140"/>
                </a:cxn>
                <a:cxn ang="0">
                  <a:pos x="1188" y="55"/>
                </a:cxn>
                <a:cxn ang="0">
                  <a:pos x="657" y="0"/>
                </a:cxn>
                <a:cxn ang="0">
                  <a:pos x="292" y="319"/>
                </a:cxn>
                <a:cxn ang="0">
                  <a:pos x="0" y="806"/>
                </a:cxn>
                <a:cxn ang="0">
                  <a:pos x="319" y="756"/>
                </a:cxn>
                <a:cxn ang="0">
                  <a:pos x="705" y="530"/>
                </a:cxn>
                <a:cxn ang="0">
                  <a:pos x="325" y="585"/>
                </a:cxn>
                <a:cxn ang="0">
                  <a:pos x="671" y="100"/>
                </a:cxn>
                <a:cxn ang="0">
                  <a:pos x="1155" y="100"/>
                </a:cxn>
                <a:cxn ang="0">
                  <a:pos x="1328" y="140"/>
                </a:cxn>
                <a:cxn ang="0">
                  <a:pos x="1328" y="140"/>
                </a:cxn>
                <a:cxn ang="0">
                  <a:pos x="1328" y="140"/>
                </a:cxn>
              </a:cxnLst>
              <a:rect l="0" t="0" r="r" b="b"/>
              <a:pathLst>
                <a:path w="1328" h="806">
                  <a:moveTo>
                    <a:pt x="1328" y="140"/>
                  </a:moveTo>
                  <a:lnTo>
                    <a:pt x="1188" y="55"/>
                  </a:lnTo>
                  <a:lnTo>
                    <a:pt x="657" y="0"/>
                  </a:lnTo>
                  <a:lnTo>
                    <a:pt x="292" y="319"/>
                  </a:lnTo>
                  <a:lnTo>
                    <a:pt x="0" y="806"/>
                  </a:lnTo>
                  <a:lnTo>
                    <a:pt x="319" y="756"/>
                  </a:lnTo>
                  <a:lnTo>
                    <a:pt x="705" y="530"/>
                  </a:lnTo>
                  <a:lnTo>
                    <a:pt x="325" y="585"/>
                  </a:lnTo>
                  <a:lnTo>
                    <a:pt x="671" y="100"/>
                  </a:lnTo>
                  <a:lnTo>
                    <a:pt x="1155" y="100"/>
                  </a:lnTo>
                  <a:lnTo>
                    <a:pt x="1328" y="140"/>
                  </a:lnTo>
                  <a:lnTo>
                    <a:pt x="1328" y="140"/>
                  </a:lnTo>
                  <a:lnTo>
                    <a:pt x="1328" y="1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75" name="Freeform 207"/>
            <p:cNvSpPr>
              <a:spLocks/>
            </p:cNvSpPr>
            <p:nvPr/>
          </p:nvSpPr>
          <p:spPr bwMode="auto">
            <a:xfrm>
              <a:off x="4847" y="3508"/>
              <a:ext cx="630" cy="160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722" y="100"/>
                </a:cxn>
                <a:cxn ang="0">
                  <a:pos x="842" y="119"/>
                </a:cxn>
                <a:cxn ang="0">
                  <a:pos x="1260" y="74"/>
                </a:cxn>
                <a:cxn ang="0">
                  <a:pos x="983" y="146"/>
                </a:cxn>
                <a:cxn ang="0">
                  <a:pos x="1129" y="213"/>
                </a:cxn>
                <a:cxn ang="0">
                  <a:pos x="810" y="167"/>
                </a:cxn>
                <a:cxn ang="0">
                  <a:pos x="591" y="207"/>
                </a:cxn>
                <a:cxn ang="0">
                  <a:pos x="258" y="247"/>
                </a:cxn>
                <a:cxn ang="0">
                  <a:pos x="0" y="319"/>
                </a:cxn>
                <a:cxn ang="0">
                  <a:pos x="291" y="186"/>
                </a:cxn>
                <a:cxn ang="0">
                  <a:pos x="669" y="106"/>
                </a:cxn>
                <a:cxn ang="0">
                  <a:pos x="629" y="0"/>
                </a:cxn>
                <a:cxn ang="0">
                  <a:pos x="629" y="0"/>
                </a:cxn>
                <a:cxn ang="0">
                  <a:pos x="629" y="0"/>
                </a:cxn>
              </a:cxnLst>
              <a:rect l="0" t="0" r="r" b="b"/>
              <a:pathLst>
                <a:path w="1260" h="319">
                  <a:moveTo>
                    <a:pt x="629" y="0"/>
                  </a:moveTo>
                  <a:lnTo>
                    <a:pt x="722" y="100"/>
                  </a:lnTo>
                  <a:lnTo>
                    <a:pt x="842" y="119"/>
                  </a:lnTo>
                  <a:lnTo>
                    <a:pt x="1260" y="74"/>
                  </a:lnTo>
                  <a:lnTo>
                    <a:pt x="983" y="146"/>
                  </a:lnTo>
                  <a:lnTo>
                    <a:pt x="1129" y="213"/>
                  </a:lnTo>
                  <a:lnTo>
                    <a:pt x="810" y="167"/>
                  </a:lnTo>
                  <a:lnTo>
                    <a:pt x="591" y="207"/>
                  </a:lnTo>
                  <a:lnTo>
                    <a:pt x="258" y="247"/>
                  </a:lnTo>
                  <a:lnTo>
                    <a:pt x="0" y="319"/>
                  </a:lnTo>
                  <a:lnTo>
                    <a:pt x="291" y="186"/>
                  </a:lnTo>
                  <a:lnTo>
                    <a:pt x="669" y="106"/>
                  </a:lnTo>
                  <a:lnTo>
                    <a:pt x="629" y="0"/>
                  </a:lnTo>
                  <a:lnTo>
                    <a:pt x="629" y="0"/>
                  </a:lnTo>
                  <a:lnTo>
                    <a:pt x="6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76" name="Freeform 208"/>
            <p:cNvSpPr>
              <a:spLocks/>
            </p:cNvSpPr>
            <p:nvPr/>
          </p:nvSpPr>
          <p:spPr bwMode="auto">
            <a:xfrm>
              <a:off x="4555" y="3376"/>
              <a:ext cx="636" cy="149"/>
            </a:xfrm>
            <a:custGeom>
              <a:avLst/>
              <a:gdLst/>
              <a:ahLst/>
              <a:cxnLst>
                <a:cxn ang="0">
                  <a:pos x="154" y="142"/>
                </a:cxn>
                <a:cxn ang="0">
                  <a:pos x="375" y="0"/>
                </a:cxn>
                <a:cxn ang="0">
                  <a:pos x="567" y="9"/>
                </a:cxn>
                <a:cxn ang="0">
                  <a:pos x="1002" y="81"/>
                </a:cxn>
                <a:cxn ang="0">
                  <a:pos x="1124" y="114"/>
                </a:cxn>
                <a:cxn ang="0">
                  <a:pos x="1272" y="235"/>
                </a:cxn>
                <a:cxn ang="0">
                  <a:pos x="1086" y="125"/>
                </a:cxn>
                <a:cxn ang="0">
                  <a:pos x="622" y="49"/>
                </a:cxn>
                <a:cxn ang="0">
                  <a:pos x="363" y="43"/>
                </a:cxn>
                <a:cxn ang="0">
                  <a:pos x="0" y="296"/>
                </a:cxn>
                <a:cxn ang="0">
                  <a:pos x="154" y="142"/>
                </a:cxn>
                <a:cxn ang="0">
                  <a:pos x="154" y="142"/>
                </a:cxn>
                <a:cxn ang="0">
                  <a:pos x="154" y="142"/>
                </a:cxn>
              </a:cxnLst>
              <a:rect l="0" t="0" r="r" b="b"/>
              <a:pathLst>
                <a:path w="1272" h="296">
                  <a:moveTo>
                    <a:pt x="154" y="142"/>
                  </a:moveTo>
                  <a:lnTo>
                    <a:pt x="375" y="0"/>
                  </a:lnTo>
                  <a:lnTo>
                    <a:pt x="567" y="9"/>
                  </a:lnTo>
                  <a:lnTo>
                    <a:pt x="1002" y="81"/>
                  </a:lnTo>
                  <a:lnTo>
                    <a:pt x="1124" y="114"/>
                  </a:lnTo>
                  <a:lnTo>
                    <a:pt x="1272" y="235"/>
                  </a:lnTo>
                  <a:lnTo>
                    <a:pt x="1086" y="125"/>
                  </a:lnTo>
                  <a:lnTo>
                    <a:pt x="622" y="49"/>
                  </a:lnTo>
                  <a:lnTo>
                    <a:pt x="363" y="43"/>
                  </a:lnTo>
                  <a:lnTo>
                    <a:pt x="0" y="296"/>
                  </a:lnTo>
                  <a:lnTo>
                    <a:pt x="154" y="142"/>
                  </a:lnTo>
                  <a:lnTo>
                    <a:pt x="154" y="142"/>
                  </a:lnTo>
                  <a:lnTo>
                    <a:pt x="154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77" name="Freeform 209"/>
            <p:cNvSpPr>
              <a:spLocks/>
            </p:cNvSpPr>
            <p:nvPr/>
          </p:nvSpPr>
          <p:spPr bwMode="auto">
            <a:xfrm>
              <a:off x="4967" y="3120"/>
              <a:ext cx="337" cy="3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98" y="266"/>
                </a:cxn>
                <a:cxn ang="0">
                  <a:pos x="409" y="390"/>
                </a:cxn>
                <a:cxn ang="0">
                  <a:pos x="460" y="335"/>
                </a:cxn>
                <a:cxn ang="0">
                  <a:pos x="529" y="322"/>
                </a:cxn>
                <a:cxn ang="0">
                  <a:pos x="572" y="409"/>
                </a:cxn>
                <a:cxn ang="0">
                  <a:pos x="584" y="354"/>
                </a:cxn>
                <a:cxn ang="0">
                  <a:pos x="620" y="314"/>
                </a:cxn>
                <a:cxn ang="0">
                  <a:pos x="675" y="327"/>
                </a:cxn>
                <a:cxn ang="0">
                  <a:pos x="631" y="346"/>
                </a:cxn>
                <a:cxn ang="0">
                  <a:pos x="652" y="495"/>
                </a:cxn>
                <a:cxn ang="0">
                  <a:pos x="601" y="580"/>
                </a:cxn>
                <a:cxn ang="0">
                  <a:pos x="561" y="529"/>
                </a:cxn>
                <a:cxn ang="0">
                  <a:pos x="597" y="458"/>
                </a:cxn>
                <a:cxn ang="0">
                  <a:pos x="466" y="375"/>
                </a:cxn>
                <a:cxn ang="0">
                  <a:pos x="443" y="434"/>
                </a:cxn>
                <a:cxn ang="0">
                  <a:pos x="477" y="544"/>
                </a:cxn>
                <a:cxn ang="0">
                  <a:pos x="398" y="561"/>
                </a:cxn>
                <a:cxn ang="0">
                  <a:pos x="373" y="685"/>
                </a:cxn>
                <a:cxn ang="0">
                  <a:pos x="377" y="276"/>
                </a:cxn>
                <a:cxn ang="0">
                  <a:pos x="194" y="14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75" h="685">
                  <a:moveTo>
                    <a:pt x="0" y="0"/>
                  </a:moveTo>
                  <a:lnTo>
                    <a:pt x="398" y="266"/>
                  </a:lnTo>
                  <a:lnTo>
                    <a:pt x="409" y="390"/>
                  </a:lnTo>
                  <a:lnTo>
                    <a:pt x="460" y="335"/>
                  </a:lnTo>
                  <a:lnTo>
                    <a:pt x="529" y="322"/>
                  </a:lnTo>
                  <a:lnTo>
                    <a:pt x="572" y="409"/>
                  </a:lnTo>
                  <a:lnTo>
                    <a:pt x="584" y="354"/>
                  </a:lnTo>
                  <a:lnTo>
                    <a:pt x="620" y="314"/>
                  </a:lnTo>
                  <a:lnTo>
                    <a:pt x="675" y="327"/>
                  </a:lnTo>
                  <a:lnTo>
                    <a:pt x="631" y="346"/>
                  </a:lnTo>
                  <a:lnTo>
                    <a:pt x="652" y="495"/>
                  </a:lnTo>
                  <a:lnTo>
                    <a:pt x="601" y="580"/>
                  </a:lnTo>
                  <a:lnTo>
                    <a:pt x="561" y="529"/>
                  </a:lnTo>
                  <a:lnTo>
                    <a:pt x="597" y="458"/>
                  </a:lnTo>
                  <a:lnTo>
                    <a:pt x="466" y="375"/>
                  </a:lnTo>
                  <a:lnTo>
                    <a:pt x="443" y="434"/>
                  </a:lnTo>
                  <a:lnTo>
                    <a:pt x="477" y="544"/>
                  </a:lnTo>
                  <a:lnTo>
                    <a:pt x="398" y="561"/>
                  </a:lnTo>
                  <a:lnTo>
                    <a:pt x="373" y="685"/>
                  </a:lnTo>
                  <a:lnTo>
                    <a:pt x="377" y="276"/>
                  </a:lnTo>
                  <a:lnTo>
                    <a:pt x="194" y="14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78" name="Freeform 210"/>
            <p:cNvSpPr>
              <a:spLocks/>
            </p:cNvSpPr>
            <p:nvPr/>
          </p:nvSpPr>
          <p:spPr bwMode="auto">
            <a:xfrm>
              <a:off x="5220" y="3316"/>
              <a:ext cx="378" cy="179"/>
            </a:xfrm>
            <a:custGeom>
              <a:avLst/>
              <a:gdLst/>
              <a:ahLst/>
              <a:cxnLst>
                <a:cxn ang="0">
                  <a:pos x="0" y="357"/>
                </a:cxn>
                <a:cxn ang="0">
                  <a:pos x="95" y="346"/>
                </a:cxn>
                <a:cxn ang="0">
                  <a:pos x="120" y="239"/>
                </a:cxn>
                <a:cxn ang="0">
                  <a:pos x="175" y="281"/>
                </a:cxn>
                <a:cxn ang="0">
                  <a:pos x="266" y="306"/>
                </a:cxn>
                <a:cxn ang="0">
                  <a:pos x="251" y="243"/>
                </a:cxn>
                <a:cxn ang="0">
                  <a:pos x="291" y="148"/>
                </a:cxn>
                <a:cxn ang="0">
                  <a:pos x="243" y="108"/>
                </a:cxn>
                <a:cxn ang="0">
                  <a:pos x="274" y="15"/>
                </a:cxn>
                <a:cxn ang="0">
                  <a:pos x="359" y="0"/>
                </a:cxn>
                <a:cxn ang="0">
                  <a:pos x="410" y="139"/>
                </a:cxn>
                <a:cxn ang="0">
                  <a:pos x="332" y="241"/>
                </a:cxn>
                <a:cxn ang="0">
                  <a:pos x="355" y="306"/>
                </a:cxn>
                <a:cxn ang="0">
                  <a:pos x="437" y="268"/>
                </a:cxn>
                <a:cxn ang="0">
                  <a:pos x="452" y="313"/>
                </a:cxn>
                <a:cxn ang="0">
                  <a:pos x="490" y="338"/>
                </a:cxn>
                <a:cxn ang="0">
                  <a:pos x="576" y="334"/>
                </a:cxn>
                <a:cxn ang="0">
                  <a:pos x="648" y="317"/>
                </a:cxn>
                <a:cxn ang="0">
                  <a:pos x="754" y="357"/>
                </a:cxn>
                <a:cxn ang="0">
                  <a:pos x="0" y="357"/>
                </a:cxn>
                <a:cxn ang="0">
                  <a:pos x="0" y="357"/>
                </a:cxn>
                <a:cxn ang="0">
                  <a:pos x="0" y="357"/>
                </a:cxn>
              </a:cxnLst>
              <a:rect l="0" t="0" r="r" b="b"/>
              <a:pathLst>
                <a:path w="754" h="357">
                  <a:moveTo>
                    <a:pt x="0" y="357"/>
                  </a:moveTo>
                  <a:lnTo>
                    <a:pt x="95" y="346"/>
                  </a:lnTo>
                  <a:lnTo>
                    <a:pt x="120" y="239"/>
                  </a:lnTo>
                  <a:lnTo>
                    <a:pt x="175" y="281"/>
                  </a:lnTo>
                  <a:lnTo>
                    <a:pt x="266" y="306"/>
                  </a:lnTo>
                  <a:lnTo>
                    <a:pt x="251" y="243"/>
                  </a:lnTo>
                  <a:lnTo>
                    <a:pt x="291" y="148"/>
                  </a:lnTo>
                  <a:lnTo>
                    <a:pt x="243" y="108"/>
                  </a:lnTo>
                  <a:lnTo>
                    <a:pt x="274" y="15"/>
                  </a:lnTo>
                  <a:lnTo>
                    <a:pt x="359" y="0"/>
                  </a:lnTo>
                  <a:lnTo>
                    <a:pt x="410" y="139"/>
                  </a:lnTo>
                  <a:lnTo>
                    <a:pt x="332" y="241"/>
                  </a:lnTo>
                  <a:lnTo>
                    <a:pt x="355" y="306"/>
                  </a:lnTo>
                  <a:lnTo>
                    <a:pt x="437" y="268"/>
                  </a:lnTo>
                  <a:lnTo>
                    <a:pt x="452" y="313"/>
                  </a:lnTo>
                  <a:lnTo>
                    <a:pt x="490" y="338"/>
                  </a:lnTo>
                  <a:lnTo>
                    <a:pt x="576" y="334"/>
                  </a:lnTo>
                  <a:lnTo>
                    <a:pt x="648" y="317"/>
                  </a:lnTo>
                  <a:lnTo>
                    <a:pt x="754" y="357"/>
                  </a:lnTo>
                  <a:lnTo>
                    <a:pt x="0" y="357"/>
                  </a:lnTo>
                  <a:lnTo>
                    <a:pt x="0" y="357"/>
                  </a:lnTo>
                  <a:lnTo>
                    <a:pt x="0" y="3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79" name="Freeform 211"/>
            <p:cNvSpPr>
              <a:spLocks/>
            </p:cNvSpPr>
            <p:nvPr/>
          </p:nvSpPr>
          <p:spPr bwMode="auto">
            <a:xfrm>
              <a:off x="4511" y="2871"/>
              <a:ext cx="621" cy="444"/>
            </a:xfrm>
            <a:custGeom>
              <a:avLst/>
              <a:gdLst/>
              <a:ahLst/>
              <a:cxnLst>
                <a:cxn ang="0">
                  <a:pos x="6" y="240"/>
                </a:cxn>
                <a:cxn ang="0">
                  <a:pos x="0" y="0"/>
                </a:cxn>
                <a:cxn ang="0">
                  <a:pos x="1241" y="812"/>
                </a:cxn>
                <a:cxn ang="0">
                  <a:pos x="1228" y="890"/>
                </a:cxn>
                <a:cxn ang="0">
                  <a:pos x="1209" y="818"/>
                </a:cxn>
                <a:cxn ang="0">
                  <a:pos x="80" y="133"/>
                </a:cxn>
                <a:cxn ang="0">
                  <a:pos x="6" y="240"/>
                </a:cxn>
                <a:cxn ang="0">
                  <a:pos x="6" y="240"/>
                </a:cxn>
                <a:cxn ang="0">
                  <a:pos x="6" y="240"/>
                </a:cxn>
              </a:cxnLst>
              <a:rect l="0" t="0" r="r" b="b"/>
              <a:pathLst>
                <a:path w="1241" h="890">
                  <a:moveTo>
                    <a:pt x="6" y="240"/>
                  </a:moveTo>
                  <a:lnTo>
                    <a:pt x="0" y="0"/>
                  </a:lnTo>
                  <a:lnTo>
                    <a:pt x="1241" y="812"/>
                  </a:lnTo>
                  <a:lnTo>
                    <a:pt x="1228" y="890"/>
                  </a:lnTo>
                  <a:lnTo>
                    <a:pt x="1209" y="818"/>
                  </a:lnTo>
                  <a:lnTo>
                    <a:pt x="80" y="133"/>
                  </a:lnTo>
                  <a:lnTo>
                    <a:pt x="6" y="240"/>
                  </a:lnTo>
                  <a:lnTo>
                    <a:pt x="6" y="240"/>
                  </a:lnTo>
                  <a:lnTo>
                    <a:pt x="6" y="2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80" name="Freeform 212"/>
            <p:cNvSpPr>
              <a:spLocks/>
            </p:cNvSpPr>
            <p:nvPr/>
          </p:nvSpPr>
          <p:spPr bwMode="auto">
            <a:xfrm>
              <a:off x="4546" y="2989"/>
              <a:ext cx="232" cy="175"/>
            </a:xfrm>
            <a:custGeom>
              <a:avLst/>
              <a:gdLst/>
              <a:ahLst/>
              <a:cxnLst>
                <a:cxn ang="0">
                  <a:pos x="0" y="103"/>
                </a:cxn>
                <a:cxn ang="0">
                  <a:pos x="466" y="350"/>
                </a:cxn>
                <a:cxn ang="0">
                  <a:pos x="333" y="243"/>
                </a:cxn>
                <a:cxn ang="0">
                  <a:pos x="340" y="141"/>
                </a:cxn>
                <a:cxn ang="0">
                  <a:pos x="295" y="220"/>
                </a:cxn>
                <a:cxn ang="0">
                  <a:pos x="147" y="133"/>
                </a:cxn>
                <a:cxn ang="0">
                  <a:pos x="143" y="0"/>
                </a:cxn>
                <a:cxn ang="0">
                  <a:pos x="112" y="125"/>
                </a:cxn>
                <a:cxn ang="0">
                  <a:pos x="0" y="103"/>
                </a:cxn>
                <a:cxn ang="0">
                  <a:pos x="0" y="103"/>
                </a:cxn>
                <a:cxn ang="0">
                  <a:pos x="0" y="103"/>
                </a:cxn>
              </a:cxnLst>
              <a:rect l="0" t="0" r="r" b="b"/>
              <a:pathLst>
                <a:path w="466" h="350">
                  <a:moveTo>
                    <a:pt x="0" y="103"/>
                  </a:moveTo>
                  <a:lnTo>
                    <a:pt x="466" y="350"/>
                  </a:lnTo>
                  <a:lnTo>
                    <a:pt x="333" y="243"/>
                  </a:lnTo>
                  <a:lnTo>
                    <a:pt x="340" y="141"/>
                  </a:lnTo>
                  <a:lnTo>
                    <a:pt x="295" y="220"/>
                  </a:lnTo>
                  <a:lnTo>
                    <a:pt x="147" y="133"/>
                  </a:lnTo>
                  <a:lnTo>
                    <a:pt x="143" y="0"/>
                  </a:lnTo>
                  <a:lnTo>
                    <a:pt x="112" y="125"/>
                  </a:lnTo>
                  <a:lnTo>
                    <a:pt x="0" y="103"/>
                  </a:lnTo>
                  <a:lnTo>
                    <a:pt x="0" y="103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81" name="Freeform 213"/>
            <p:cNvSpPr>
              <a:spLocks/>
            </p:cNvSpPr>
            <p:nvPr/>
          </p:nvSpPr>
          <p:spPr bwMode="auto">
            <a:xfrm>
              <a:off x="5044" y="3271"/>
              <a:ext cx="83" cy="64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60" y="129"/>
                </a:cxn>
                <a:cxn ang="0">
                  <a:pos x="168" y="36"/>
                </a:cxn>
                <a:cxn ang="0">
                  <a:pos x="149" y="95"/>
                </a:cxn>
                <a:cxn ang="0">
                  <a:pos x="65" y="57"/>
                </a:cxn>
                <a:cxn ang="0">
                  <a:pos x="63" y="0"/>
                </a:cxn>
                <a:cxn ang="0">
                  <a:pos x="50" y="51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68" h="129">
                  <a:moveTo>
                    <a:pt x="0" y="45"/>
                  </a:moveTo>
                  <a:lnTo>
                    <a:pt x="160" y="129"/>
                  </a:lnTo>
                  <a:lnTo>
                    <a:pt x="168" y="36"/>
                  </a:lnTo>
                  <a:lnTo>
                    <a:pt x="149" y="95"/>
                  </a:lnTo>
                  <a:lnTo>
                    <a:pt x="65" y="57"/>
                  </a:lnTo>
                  <a:lnTo>
                    <a:pt x="63" y="0"/>
                  </a:lnTo>
                  <a:lnTo>
                    <a:pt x="5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82" name="Freeform 214"/>
            <p:cNvSpPr>
              <a:spLocks/>
            </p:cNvSpPr>
            <p:nvPr/>
          </p:nvSpPr>
          <p:spPr bwMode="auto">
            <a:xfrm>
              <a:off x="4934" y="2679"/>
              <a:ext cx="27" cy="4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825"/>
                </a:cxn>
                <a:cxn ang="0">
                  <a:pos x="53" y="869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" h="869">
                  <a:moveTo>
                    <a:pt x="0" y="0"/>
                  </a:moveTo>
                  <a:lnTo>
                    <a:pt x="2" y="825"/>
                  </a:lnTo>
                  <a:lnTo>
                    <a:pt x="53" y="86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83" name="Freeform 215"/>
            <p:cNvSpPr>
              <a:spLocks/>
            </p:cNvSpPr>
            <p:nvPr/>
          </p:nvSpPr>
          <p:spPr bwMode="auto">
            <a:xfrm>
              <a:off x="5045" y="2860"/>
              <a:ext cx="41" cy="3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637"/>
                </a:cxn>
                <a:cxn ang="0">
                  <a:pos x="84" y="68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4" h="681">
                  <a:moveTo>
                    <a:pt x="0" y="0"/>
                  </a:moveTo>
                  <a:lnTo>
                    <a:pt x="25" y="637"/>
                  </a:lnTo>
                  <a:lnTo>
                    <a:pt x="84" y="68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84" name="Freeform 216"/>
            <p:cNvSpPr>
              <a:spLocks/>
            </p:cNvSpPr>
            <p:nvPr/>
          </p:nvSpPr>
          <p:spPr bwMode="auto">
            <a:xfrm>
              <a:off x="4655" y="3222"/>
              <a:ext cx="392" cy="198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391" y="0"/>
                </a:cxn>
                <a:cxn ang="0">
                  <a:pos x="785" y="205"/>
                </a:cxn>
                <a:cxn ang="0">
                  <a:pos x="770" y="395"/>
                </a:cxn>
                <a:cxn ang="0">
                  <a:pos x="766" y="226"/>
                </a:cxn>
                <a:cxn ang="0">
                  <a:pos x="410" y="64"/>
                </a:cxn>
                <a:cxn ang="0">
                  <a:pos x="403" y="355"/>
                </a:cxn>
                <a:cxn ang="0">
                  <a:pos x="359" y="342"/>
                </a:cxn>
                <a:cxn ang="0">
                  <a:pos x="363" y="36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</a:cxnLst>
              <a:rect l="0" t="0" r="r" b="b"/>
              <a:pathLst>
                <a:path w="785" h="395">
                  <a:moveTo>
                    <a:pt x="0" y="43"/>
                  </a:moveTo>
                  <a:lnTo>
                    <a:pt x="391" y="0"/>
                  </a:lnTo>
                  <a:lnTo>
                    <a:pt x="785" y="205"/>
                  </a:lnTo>
                  <a:lnTo>
                    <a:pt x="770" y="395"/>
                  </a:lnTo>
                  <a:lnTo>
                    <a:pt x="766" y="226"/>
                  </a:lnTo>
                  <a:lnTo>
                    <a:pt x="410" y="64"/>
                  </a:lnTo>
                  <a:lnTo>
                    <a:pt x="403" y="355"/>
                  </a:lnTo>
                  <a:lnTo>
                    <a:pt x="359" y="342"/>
                  </a:lnTo>
                  <a:lnTo>
                    <a:pt x="363" y="36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85" name="Freeform 217"/>
            <p:cNvSpPr>
              <a:spLocks/>
            </p:cNvSpPr>
            <p:nvPr/>
          </p:nvSpPr>
          <p:spPr bwMode="auto">
            <a:xfrm>
              <a:off x="4522" y="3166"/>
              <a:ext cx="534" cy="257"/>
            </a:xfrm>
            <a:custGeom>
              <a:avLst/>
              <a:gdLst/>
              <a:ahLst/>
              <a:cxnLst>
                <a:cxn ang="0">
                  <a:pos x="243" y="128"/>
                </a:cxn>
                <a:cxn ang="0">
                  <a:pos x="0" y="502"/>
                </a:cxn>
                <a:cxn ang="0">
                  <a:pos x="237" y="514"/>
                </a:cxn>
                <a:cxn ang="0">
                  <a:pos x="281" y="128"/>
                </a:cxn>
                <a:cxn ang="0">
                  <a:pos x="665" y="73"/>
                </a:cxn>
                <a:cxn ang="0">
                  <a:pos x="1062" y="322"/>
                </a:cxn>
                <a:cxn ang="0">
                  <a:pos x="1068" y="282"/>
                </a:cxn>
                <a:cxn ang="0">
                  <a:pos x="644" y="0"/>
                </a:cxn>
                <a:cxn ang="0">
                  <a:pos x="243" y="61"/>
                </a:cxn>
                <a:cxn ang="0">
                  <a:pos x="243" y="128"/>
                </a:cxn>
                <a:cxn ang="0">
                  <a:pos x="243" y="128"/>
                </a:cxn>
                <a:cxn ang="0">
                  <a:pos x="243" y="128"/>
                </a:cxn>
              </a:cxnLst>
              <a:rect l="0" t="0" r="r" b="b"/>
              <a:pathLst>
                <a:path w="1068" h="514">
                  <a:moveTo>
                    <a:pt x="243" y="128"/>
                  </a:moveTo>
                  <a:lnTo>
                    <a:pt x="0" y="502"/>
                  </a:lnTo>
                  <a:lnTo>
                    <a:pt x="237" y="514"/>
                  </a:lnTo>
                  <a:lnTo>
                    <a:pt x="281" y="128"/>
                  </a:lnTo>
                  <a:lnTo>
                    <a:pt x="665" y="73"/>
                  </a:lnTo>
                  <a:lnTo>
                    <a:pt x="1062" y="322"/>
                  </a:lnTo>
                  <a:lnTo>
                    <a:pt x="1068" y="282"/>
                  </a:lnTo>
                  <a:lnTo>
                    <a:pt x="644" y="0"/>
                  </a:lnTo>
                  <a:lnTo>
                    <a:pt x="243" y="61"/>
                  </a:lnTo>
                  <a:lnTo>
                    <a:pt x="243" y="128"/>
                  </a:lnTo>
                  <a:lnTo>
                    <a:pt x="243" y="128"/>
                  </a:lnTo>
                  <a:lnTo>
                    <a:pt x="243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86" name="Freeform 218"/>
            <p:cNvSpPr>
              <a:spLocks/>
            </p:cNvSpPr>
            <p:nvPr/>
          </p:nvSpPr>
          <p:spPr bwMode="auto">
            <a:xfrm>
              <a:off x="3845" y="3420"/>
              <a:ext cx="154" cy="113"/>
            </a:xfrm>
            <a:custGeom>
              <a:avLst/>
              <a:gdLst/>
              <a:ahLst/>
              <a:cxnLst>
                <a:cxn ang="0">
                  <a:pos x="6" y="32"/>
                </a:cxn>
                <a:cxn ang="0">
                  <a:pos x="76" y="0"/>
                </a:cxn>
                <a:cxn ang="0">
                  <a:pos x="221" y="17"/>
                </a:cxn>
                <a:cxn ang="0">
                  <a:pos x="126" y="49"/>
                </a:cxn>
                <a:cxn ang="0">
                  <a:pos x="149" y="127"/>
                </a:cxn>
                <a:cxn ang="0">
                  <a:pos x="308" y="226"/>
                </a:cxn>
                <a:cxn ang="0">
                  <a:pos x="0" y="198"/>
                </a:cxn>
                <a:cxn ang="0">
                  <a:pos x="6" y="32"/>
                </a:cxn>
                <a:cxn ang="0">
                  <a:pos x="6" y="32"/>
                </a:cxn>
                <a:cxn ang="0">
                  <a:pos x="6" y="32"/>
                </a:cxn>
              </a:cxnLst>
              <a:rect l="0" t="0" r="r" b="b"/>
              <a:pathLst>
                <a:path w="308" h="226">
                  <a:moveTo>
                    <a:pt x="6" y="32"/>
                  </a:moveTo>
                  <a:lnTo>
                    <a:pt x="76" y="0"/>
                  </a:lnTo>
                  <a:lnTo>
                    <a:pt x="221" y="17"/>
                  </a:lnTo>
                  <a:lnTo>
                    <a:pt x="126" y="49"/>
                  </a:lnTo>
                  <a:lnTo>
                    <a:pt x="149" y="127"/>
                  </a:lnTo>
                  <a:lnTo>
                    <a:pt x="308" y="226"/>
                  </a:lnTo>
                  <a:lnTo>
                    <a:pt x="0" y="198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6" y="32"/>
                  </a:lnTo>
                  <a:close/>
                </a:path>
              </a:pathLst>
            </a:custGeom>
            <a:solidFill>
              <a:srgbClr val="5285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87" name="Freeform 219"/>
            <p:cNvSpPr>
              <a:spLocks/>
            </p:cNvSpPr>
            <p:nvPr/>
          </p:nvSpPr>
          <p:spPr bwMode="auto">
            <a:xfrm>
              <a:off x="3991" y="3310"/>
              <a:ext cx="193" cy="177"/>
            </a:xfrm>
            <a:custGeom>
              <a:avLst/>
              <a:gdLst/>
              <a:ahLst/>
              <a:cxnLst>
                <a:cxn ang="0">
                  <a:pos x="0" y="221"/>
                </a:cxn>
                <a:cxn ang="0">
                  <a:pos x="204" y="354"/>
                </a:cxn>
                <a:cxn ang="0">
                  <a:pos x="386" y="276"/>
                </a:cxn>
                <a:cxn ang="0">
                  <a:pos x="221" y="248"/>
                </a:cxn>
                <a:cxn ang="0">
                  <a:pos x="308" y="198"/>
                </a:cxn>
                <a:cxn ang="0">
                  <a:pos x="177" y="105"/>
                </a:cxn>
                <a:cxn ang="0">
                  <a:pos x="198" y="0"/>
                </a:cxn>
                <a:cxn ang="0">
                  <a:pos x="67" y="35"/>
                </a:cxn>
                <a:cxn ang="0">
                  <a:pos x="0" y="221"/>
                </a:cxn>
                <a:cxn ang="0">
                  <a:pos x="0" y="221"/>
                </a:cxn>
                <a:cxn ang="0">
                  <a:pos x="0" y="221"/>
                </a:cxn>
              </a:cxnLst>
              <a:rect l="0" t="0" r="r" b="b"/>
              <a:pathLst>
                <a:path w="386" h="354">
                  <a:moveTo>
                    <a:pt x="0" y="221"/>
                  </a:moveTo>
                  <a:lnTo>
                    <a:pt x="204" y="354"/>
                  </a:lnTo>
                  <a:lnTo>
                    <a:pt x="386" y="276"/>
                  </a:lnTo>
                  <a:lnTo>
                    <a:pt x="221" y="248"/>
                  </a:lnTo>
                  <a:lnTo>
                    <a:pt x="308" y="198"/>
                  </a:lnTo>
                  <a:lnTo>
                    <a:pt x="177" y="105"/>
                  </a:lnTo>
                  <a:lnTo>
                    <a:pt x="198" y="0"/>
                  </a:lnTo>
                  <a:lnTo>
                    <a:pt x="67" y="35"/>
                  </a:lnTo>
                  <a:lnTo>
                    <a:pt x="0" y="221"/>
                  </a:lnTo>
                  <a:lnTo>
                    <a:pt x="0" y="221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5285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88" name="Freeform 220"/>
            <p:cNvSpPr>
              <a:spLocks/>
            </p:cNvSpPr>
            <p:nvPr/>
          </p:nvSpPr>
          <p:spPr bwMode="auto">
            <a:xfrm>
              <a:off x="4189" y="3269"/>
              <a:ext cx="160" cy="132"/>
            </a:xfrm>
            <a:custGeom>
              <a:avLst/>
              <a:gdLst/>
              <a:ahLst/>
              <a:cxnLst>
                <a:cxn ang="0">
                  <a:pos x="56" y="224"/>
                </a:cxn>
                <a:cxn ang="0">
                  <a:pos x="149" y="264"/>
                </a:cxn>
                <a:cxn ang="0">
                  <a:pos x="143" y="186"/>
                </a:cxn>
                <a:cxn ang="0">
                  <a:pos x="192" y="108"/>
                </a:cxn>
                <a:cxn ang="0">
                  <a:pos x="320" y="119"/>
                </a:cxn>
                <a:cxn ang="0">
                  <a:pos x="143" y="0"/>
                </a:cxn>
                <a:cxn ang="0">
                  <a:pos x="0" y="87"/>
                </a:cxn>
                <a:cxn ang="0">
                  <a:pos x="56" y="224"/>
                </a:cxn>
                <a:cxn ang="0">
                  <a:pos x="56" y="224"/>
                </a:cxn>
                <a:cxn ang="0">
                  <a:pos x="56" y="224"/>
                </a:cxn>
              </a:cxnLst>
              <a:rect l="0" t="0" r="r" b="b"/>
              <a:pathLst>
                <a:path w="320" h="264">
                  <a:moveTo>
                    <a:pt x="56" y="224"/>
                  </a:moveTo>
                  <a:lnTo>
                    <a:pt x="149" y="264"/>
                  </a:lnTo>
                  <a:lnTo>
                    <a:pt x="143" y="186"/>
                  </a:lnTo>
                  <a:lnTo>
                    <a:pt x="192" y="108"/>
                  </a:lnTo>
                  <a:lnTo>
                    <a:pt x="320" y="119"/>
                  </a:lnTo>
                  <a:lnTo>
                    <a:pt x="143" y="0"/>
                  </a:lnTo>
                  <a:lnTo>
                    <a:pt x="0" y="87"/>
                  </a:lnTo>
                  <a:lnTo>
                    <a:pt x="56" y="224"/>
                  </a:lnTo>
                  <a:lnTo>
                    <a:pt x="56" y="224"/>
                  </a:lnTo>
                  <a:lnTo>
                    <a:pt x="56" y="224"/>
                  </a:lnTo>
                  <a:close/>
                </a:path>
              </a:pathLst>
            </a:custGeom>
            <a:solidFill>
              <a:srgbClr val="52855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89" name="Freeform 221"/>
            <p:cNvSpPr>
              <a:spLocks/>
            </p:cNvSpPr>
            <p:nvPr/>
          </p:nvSpPr>
          <p:spPr bwMode="auto">
            <a:xfrm>
              <a:off x="3810" y="3404"/>
              <a:ext cx="127" cy="123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51" y="247"/>
                </a:cxn>
                <a:cxn ang="0">
                  <a:pos x="198" y="228"/>
                </a:cxn>
                <a:cxn ang="0">
                  <a:pos x="146" y="108"/>
                </a:cxn>
                <a:cxn ang="0">
                  <a:pos x="230" y="70"/>
                </a:cxn>
                <a:cxn ang="0">
                  <a:pos x="160" y="38"/>
                </a:cxn>
                <a:cxn ang="0">
                  <a:pos x="255" y="0"/>
                </a:cxn>
                <a:cxn ang="0">
                  <a:pos x="76" y="0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9"/>
                </a:cxn>
              </a:cxnLst>
              <a:rect l="0" t="0" r="r" b="b"/>
              <a:pathLst>
                <a:path w="255" h="247">
                  <a:moveTo>
                    <a:pt x="0" y="119"/>
                  </a:moveTo>
                  <a:lnTo>
                    <a:pt x="51" y="247"/>
                  </a:lnTo>
                  <a:lnTo>
                    <a:pt x="198" y="228"/>
                  </a:lnTo>
                  <a:lnTo>
                    <a:pt x="146" y="108"/>
                  </a:lnTo>
                  <a:lnTo>
                    <a:pt x="230" y="70"/>
                  </a:lnTo>
                  <a:lnTo>
                    <a:pt x="160" y="38"/>
                  </a:lnTo>
                  <a:lnTo>
                    <a:pt x="255" y="0"/>
                  </a:lnTo>
                  <a:lnTo>
                    <a:pt x="76" y="0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90" name="Freeform 222"/>
            <p:cNvSpPr>
              <a:spLocks/>
            </p:cNvSpPr>
            <p:nvPr/>
          </p:nvSpPr>
          <p:spPr bwMode="auto">
            <a:xfrm>
              <a:off x="3987" y="3308"/>
              <a:ext cx="110" cy="150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23" y="300"/>
                </a:cxn>
                <a:cxn ang="0">
                  <a:pos x="214" y="216"/>
                </a:cxn>
                <a:cxn ang="0">
                  <a:pos x="134" y="195"/>
                </a:cxn>
                <a:cxn ang="0">
                  <a:pos x="203" y="97"/>
                </a:cxn>
                <a:cxn ang="0">
                  <a:pos x="220" y="0"/>
                </a:cxn>
                <a:cxn ang="0">
                  <a:pos x="157" y="19"/>
                </a:cxn>
                <a:cxn ang="0">
                  <a:pos x="79" y="146"/>
                </a:cxn>
                <a:cxn ang="0">
                  <a:pos x="0" y="216"/>
                </a:cxn>
                <a:cxn ang="0">
                  <a:pos x="0" y="216"/>
                </a:cxn>
                <a:cxn ang="0">
                  <a:pos x="0" y="216"/>
                </a:cxn>
              </a:cxnLst>
              <a:rect l="0" t="0" r="r" b="b"/>
              <a:pathLst>
                <a:path w="220" h="300">
                  <a:moveTo>
                    <a:pt x="0" y="216"/>
                  </a:moveTo>
                  <a:lnTo>
                    <a:pt x="123" y="300"/>
                  </a:lnTo>
                  <a:lnTo>
                    <a:pt x="214" y="216"/>
                  </a:lnTo>
                  <a:lnTo>
                    <a:pt x="134" y="195"/>
                  </a:lnTo>
                  <a:lnTo>
                    <a:pt x="203" y="97"/>
                  </a:lnTo>
                  <a:lnTo>
                    <a:pt x="220" y="0"/>
                  </a:lnTo>
                  <a:lnTo>
                    <a:pt x="157" y="19"/>
                  </a:lnTo>
                  <a:lnTo>
                    <a:pt x="79" y="146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91" name="Freeform 223"/>
            <p:cNvSpPr>
              <a:spLocks/>
            </p:cNvSpPr>
            <p:nvPr/>
          </p:nvSpPr>
          <p:spPr bwMode="auto">
            <a:xfrm>
              <a:off x="4169" y="3267"/>
              <a:ext cx="153" cy="124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38" y="209"/>
                </a:cxn>
                <a:cxn ang="0">
                  <a:pos x="121" y="249"/>
                </a:cxn>
                <a:cxn ang="0">
                  <a:pos x="100" y="110"/>
                </a:cxn>
                <a:cxn ang="0">
                  <a:pos x="186" y="38"/>
                </a:cxn>
                <a:cxn ang="0">
                  <a:pos x="306" y="95"/>
                </a:cxn>
                <a:cxn ang="0">
                  <a:pos x="197" y="0"/>
                </a:cxn>
                <a:cxn ang="0">
                  <a:pos x="100" y="25"/>
                </a:cxn>
                <a:cxn ang="0">
                  <a:pos x="39" y="70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0" y="122"/>
                </a:cxn>
              </a:cxnLst>
              <a:rect l="0" t="0" r="r" b="b"/>
              <a:pathLst>
                <a:path w="306" h="249">
                  <a:moveTo>
                    <a:pt x="0" y="122"/>
                  </a:moveTo>
                  <a:lnTo>
                    <a:pt x="38" y="209"/>
                  </a:lnTo>
                  <a:lnTo>
                    <a:pt x="121" y="249"/>
                  </a:lnTo>
                  <a:lnTo>
                    <a:pt x="100" y="110"/>
                  </a:lnTo>
                  <a:lnTo>
                    <a:pt x="186" y="38"/>
                  </a:lnTo>
                  <a:lnTo>
                    <a:pt x="306" y="95"/>
                  </a:lnTo>
                  <a:lnTo>
                    <a:pt x="197" y="0"/>
                  </a:lnTo>
                  <a:lnTo>
                    <a:pt x="100" y="25"/>
                  </a:lnTo>
                  <a:lnTo>
                    <a:pt x="39" y="70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92" name="Freeform 224"/>
            <p:cNvSpPr>
              <a:spLocks/>
            </p:cNvSpPr>
            <p:nvPr/>
          </p:nvSpPr>
          <p:spPr bwMode="auto">
            <a:xfrm>
              <a:off x="2997" y="3336"/>
              <a:ext cx="1368" cy="352"/>
            </a:xfrm>
            <a:custGeom>
              <a:avLst/>
              <a:gdLst/>
              <a:ahLst/>
              <a:cxnLst>
                <a:cxn ang="0">
                  <a:pos x="1809" y="574"/>
                </a:cxn>
                <a:cxn ang="0">
                  <a:pos x="2669" y="186"/>
                </a:cxn>
                <a:cxn ang="0">
                  <a:pos x="2735" y="144"/>
                </a:cxn>
                <a:cxn ang="0">
                  <a:pos x="2699" y="0"/>
                </a:cxn>
                <a:cxn ang="0">
                  <a:pos x="2663" y="135"/>
                </a:cxn>
                <a:cxn ang="0">
                  <a:pos x="2541" y="192"/>
                </a:cxn>
                <a:cxn ang="0">
                  <a:pos x="2395" y="173"/>
                </a:cxn>
                <a:cxn ang="0">
                  <a:pos x="2191" y="268"/>
                </a:cxn>
                <a:cxn ang="0">
                  <a:pos x="2032" y="420"/>
                </a:cxn>
                <a:cxn ang="0">
                  <a:pos x="1834" y="414"/>
                </a:cxn>
                <a:cxn ang="0">
                  <a:pos x="1728" y="503"/>
                </a:cxn>
                <a:cxn ang="0">
                  <a:pos x="1631" y="530"/>
                </a:cxn>
                <a:cxn ang="0">
                  <a:pos x="1397" y="602"/>
                </a:cxn>
                <a:cxn ang="0">
                  <a:pos x="1496" y="503"/>
                </a:cxn>
                <a:cxn ang="0">
                  <a:pos x="1188" y="469"/>
                </a:cxn>
                <a:cxn ang="0">
                  <a:pos x="1174" y="287"/>
                </a:cxn>
                <a:cxn ang="0">
                  <a:pos x="1270" y="154"/>
                </a:cxn>
                <a:cxn ang="0">
                  <a:pos x="1389" y="102"/>
                </a:cxn>
                <a:cxn ang="0">
                  <a:pos x="1154" y="127"/>
                </a:cxn>
                <a:cxn ang="0">
                  <a:pos x="1001" y="216"/>
                </a:cxn>
                <a:cxn ang="0">
                  <a:pos x="1064" y="363"/>
                </a:cxn>
                <a:cxn ang="0">
                  <a:pos x="958" y="484"/>
                </a:cxn>
                <a:cxn ang="0">
                  <a:pos x="652" y="446"/>
                </a:cxn>
                <a:cxn ang="0">
                  <a:pos x="766" y="319"/>
                </a:cxn>
                <a:cxn ang="0">
                  <a:pos x="754" y="154"/>
                </a:cxn>
                <a:cxn ang="0">
                  <a:pos x="836" y="78"/>
                </a:cxn>
                <a:cxn ang="0">
                  <a:pos x="703" y="70"/>
                </a:cxn>
                <a:cxn ang="0">
                  <a:pos x="570" y="167"/>
                </a:cxn>
                <a:cxn ang="0">
                  <a:pos x="646" y="216"/>
                </a:cxn>
                <a:cxn ang="0">
                  <a:pos x="608" y="357"/>
                </a:cxn>
                <a:cxn ang="0">
                  <a:pos x="429" y="465"/>
                </a:cxn>
                <a:cxn ang="0">
                  <a:pos x="253" y="304"/>
                </a:cxn>
                <a:cxn ang="0">
                  <a:pos x="365" y="154"/>
                </a:cxn>
                <a:cxn ang="0">
                  <a:pos x="201" y="186"/>
                </a:cxn>
                <a:cxn ang="0">
                  <a:pos x="118" y="306"/>
                </a:cxn>
                <a:cxn ang="0">
                  <a:pos x="0" y="486"/>
                </a:cxn>
                <a:cxn ang="0">
                  <a:pos x="194" y="555"/>
                </a:cxn>
                <a:cxn ang="0">
                  <a:pos x="454" y="568"/>
                </a:cxn>
                <a:cxn ang="0">
                  <a:pos x="817" y="522"/>
                </a:cxn>
                <a:cxn ang="0">
                  <a:pos x="741" y="574"/>
                </a:cxn>
                <a:cxn ang="0">
                  <a:pos x="1222" y="591"/>
                </a:cxn>
                <a:cxn ang="0">
                  <a:pos x="1117" y="676"/>
                </a:cxn>
                <a:cxn ang="0">
                  <a:pos x="1473" y="703"/>
                </a:cxn>
                <a:cxn ang="0">
                  <a:pos x="1809" y="574"/>
                </a:cxn>
                <a:cxn ang="0">
                  <a:pos x="1809" y="574"/>
                </a:cxn>
                <a:cxn ang="0">
                  <a:pos x="1809" y="574"/>
                </a:cxn>
              </a:cxnLst>
              <a:rect l="0" t="0" r="r" b="b"/>
              <a:pathLst>
                <a:path w="2735" h="703">
                  <a:moveTo>
                    <a:pt x="1809" y="574"/>
                  </a:moveTo>
                  <a:lnTo>
                    <a:pt x="2669" y="186"/>
                  </a:lnTo>
                  <a:lnTo>
                    <a:pt x="2735" y="144"/>
                  </a:lnTo>
                  <a:lnTo>
                    <a:pt x="2699" y="0"/>
                  </a:lnTo>
                  <a:lnTo>
                    <a:pt x="2663" y="135"/>
                  </a:lnTo>
                  <a:lnTo>
                    <a:pt x="2541" y="192"/>
                  </a:lnTo>
                  <a:lnTo>
                    <a:pt x="2395" y="173"/>
                  </a:lnTo>
                  <a:lnTo>
                    <a:pt x="2191" y="268"/>
                  </a:lnTo>
                  <a:lnTo>
                    <a:pt x="2032" y="420"/>
                  </a:lnTo>
                  <a:lnTo>
                    <a:pt x="1834" y="414"/>
                  </a:lnTo>
                  <a:lnTo>
                    <a:pt x="1728" y="503"/>
                  </a:lnTo>
                  <a:lnTo>
                    <a:pt x="1631" y="530"/>
                  </a:lnTo>
                  <a:lnTo>
                    <a:pt x="1397" y="602"/>
                  </a:lnTo>
                  <a:lnTo>
                    <a:pt x="1496" y="503"/>
                  </a:lnTo>
                  <a:lnTo>
                    <a:pt x="1188" y="469"/>
                  </a:lnTo>
                  <a:lnTo>
                    <a:pt x="1174" y="287"/>
                  </a:lnTo>
                  <a:lnTo>
                    <a:pt x="1270" y="154"/>
                  </a:lnTo>
                  <a:lnTo>
                    <a:pt x="1389" y="102"/>
                  </a:lnTo>
                  <a:lnTo>
                    <a:pt x="1154" y="127"/>
                  </a:lnTo>
                  <a:lnTo>
                    <a:pt x="1001" y="216"/>
                  </a:lnTo>
                  <a:lnTo>
                    <a:pt x="1064" y="363"/>
                  </a:lnTo>
                  <a:lnTo>
                    <a:pt x="958" y="484"/>
                  </a:lnTo>
                  <a:lnTo>
                    <a:pt x="652" y="446"/>
                  </a:lnTo>
                  <a:lnTo>
                    <a:pt x="766" y="319"/>
                  </a:lnTo>
                  <a:lnTo>
                    <a:pt x="754" y="154"/>
                  </a:lnTo>
                  <a:lnTo>
                    <a:pt x="836" y="78"/>
                  </a:lnTo>
                  <a:lnTo>
                    <a:pt x="703" y="70"/>
                  </a:lnTo>
                  <a:lnTo>
                    <a:pt x="570" y="167"/>
                  </a:lnTo>
                  <a:lnTo>
                    <a:pt x="646" y="216"/>
                  </a:lnTo>
                  <a:lnTo>
                    <a:pt x="608" y="357"/>
                  </a:lnTo>
                  <a:lnTo>
                    <a:pt x="429" y="465"/>
                  </a:lnTo>
                  <a:lnTo>
                    <a:pt x="253" y="304"/>
                  </a:lnTo>
                  <a:lnTo>
                    <a:pt x="365" y="154"/>
                  </a:lnTo>
                  <a:lnTo>
                    <a:pt x="201" y="186"/>
                  </a:lnTo>
                  <a:lnTo>
                    <a:pt x="118" y="306"/>
                  </a:lnTo>
                  <a:lnTo>
                    <a:pt x="0" y="486"/>
                  </a:lnTo>
                  <a:lnTo>
                    <a:pt x="194" y="555"/>
                  </a:lnTo>
                  <a:lnTo>
                    <a:pt x="454" y="568"/>
                  </a:lnTo>
                  <a:lnTo>
                    <a:pt x="817" y="522"/>
                  </a:lnTo>
                  <a:lnTo>
                    <a:pt x="741" y="574"/>
                  </a:lnTo>
                  <a:lnTo>
                    <a:pt x="1222" y="591"/>
                  </a:lnTo>
                  <a:lnTo>
                    <a:pt x="1117" y="676"/>
                  </a:lnTo>
                  <a:lnTo>
                    <a:pt x="1473" y="703"/>
                  </a:lnTo>
                  <a:lnTo>
                    <a:pt x="1809" y="574"/>
                  </a:lnTo>
                  <a:lnTo>
                    <a:pt x="1809" y="574"/>
                  </a:lnTo>
                  <a:lnTo>
                    <a:pt x="1809" y="5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93" name="Freeform 225"/>
            <p:cNvSpPr>
              <a:spLocks/>
            </p:cNvSpPr>
            <p:nvPr/>
          </p:nvSpPr>
          <p:spPr bwMode="auto">
            <a:xfrm>
              <a:off x="3911" y="2960"/>
              <a:ext cx="251" cy="3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48"/>
                </a:cxn>
                <a:cxn ang="0">
                  <a:pos x="502" y="209"/>
                </a:cxn>
                <a:cxn ang="0">
                  <a:pos x="462" y="667"/>
                </a:cxn>
                <a:cxn ang="0">
                  <a:pos x="441" y="1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2" h="667">
                  <a:moveTo>
                    <a:pt x="0" y="0"/>
                  </a:moveTo>
                  <a:lnTo>
                    <a:pt x="497" y="148"/>
                  </a:lnTo>
                  <a:lnTo>
                    <a:pt x="502" y="209"/>
                  </a:lnTo>
                  <a:lnTo>
                    <a:pt x="462" y="667"/>
                  </a:lnTo>
                  <a:lnTo>
                    <a:pt x="441" y="1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94" name="Freeform 226"/>
            <p:cNvSpPr>
              <a:spLocks/>
            </p:cNvSpPr>
            <p:nvPr/>
          </p:nvSpPr>
          <p:spPr bwMode="auto">
            <a:xfrm>
              <a:off x="3925" y="2307"/>
              <a:ext cx="231" cy="52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38" y="0"/>
                </a:cxn>
                <a:cxn ang="0">
                  <a:pos x="76" y="55"/>
                </a:cxn>
                <a:cxn ang="0">
                  <a:pos x="87" y="131"/>
                </a:cxn>
                <a:cxn ang="0">
                  <a:pos x="192" y="230"/>
                </a:cxn>
                <a:cxn ang="0">
                  <a:pos x="219" y="131"/>
                </a:cxn>
                <a:cxn ang="0">
                  <a:pos x="253" y="285"/>
                </a:cxn>
                <a:cxn ang="0">
                  <a:pos x="418" y="473"/>
                </a:cxn>
                <a:cxn ang="0">
                  <a:pos x="462" y="1019"/>
                </a:cxn>
                <a:cxn ang="0">
                  <a:pos x="401" y="1040"/>
                </a:cxn>
                <a:cxn ang="0">
                  <a:pos x="395" y="506"/>
                </a:cxn>
                <a:cxn ang="0">
                  <a:pos x="0" y="80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462" h="1040">
                  <a:moveTo>
                    <a:pt x="0" y="80"/>
                  </a:moveTo>
                  <a:lnTo>
                    <a:pt x="38" y="0"/>
                  </a:lnTo>
                  <a:lnTo>
                    <a:pt x="76" y="55"/>
                  </a:lnTo>
                  <a:lnTo>
                    <a:pt x="87" y="131"/>
                  </a:lnTo>
                  <a:lnTo>
                    <a:pt x="192" y="230"/>
                  </a:lnTo>
                  <a:lnTo>
                    <a:pt x="219" y="131"/>
                  </a:lnTo>
                  <a:lnTo>
                    <a:pt x="253" y="285"/>
                  </a:lnTo>
                  <a:lnTo>
                    <a:pt x="418" y="473"/>
                  </a:lnTo>
                  <a:lnTo>
                    <a:pt x="462" y="1019"/>
                  </a:lnTo>
                  <a:lnTo>
                    <a:pt x="401" y="1040"/>
                  </a:lnTo>
                  <a:lnTo>
                    <a:pt x="395" y="506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95" name="Freeform 227"/>
            <p:cNvSpPr>
              <a:spLocks/>
            </p:cNvSpPr>
            <p:nvPr/>
          </p:nvSpPr>
          <p:spPr bwMode="auto">
            <a:xfrm>
              <a:off x="5364" y="3272"/>
              <a:ext cx="261" cy="226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9" y="0"/>
                </a:cxn>
                <a:cxn ang="0">
                  <a:pos x="141" y="0"/>
                </a:cxn>
                <a:cxn ang="0">
                  <a:pos x="199" y="113"/>
                </a:cxn>
                <a:cxn ang="0">
                  <a:pos x="281" y="177"/>
                </a:cxn>
                <a:cxn ang="0">
                  <a:pos x="285" y="261"/>
                </a:cxn>
                <a:cxn ang="0">
                  <a:pos x="253" y="348"/>
                </a:cxn>
                <a:cxn ang="0">
                  <a:pos x="308" y="348"/>
                </a:cxn>
                <a:cxn ang="0">
                  <a:pos x="403" y="362"/>
                </a:cxn>
                <a:cxn ang="0">
                  <a:pos x="523" y="453"/>
                </a:cxn>
                <a:cxn ang="0">
                  <a:pos x="361" y="365"/>
                </a:cxn>
                <a:cxn ang="0">
                  <a:pos x="232" y="375"/>
                </a:cxn>
                <a:cxn ang="0">
                  <a:pos x="180" y="306"/>
                </a:cxn>
                <a:cxn ang="0">
                  <a:pos x="253" y="286"/>
                </a:cxn>
                <a:cxn ang="0">
                  <a:pos x="255" y="181"/>
                </a:cxn>
                <a:cxn ang="0">
                  <a:pos x="186" y="141"/>
                </a:cxn>
                <a:cxn ang="0">
                  <a:pos x="133" y="21"/>
                </a:cxn>
                <a:cxn ang="0">
                  <a:pos x="85" y="10"/>
                </a:cxn>
                <a:cxn ang="0">
                  <a:pos x="0" y="54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523" h="453">
                  <a:moveTo>
                    <a:pt x="0" y="54"/>
                  </a:moveTo>
                  <a:lnTo>
                    <a:pt x="49" y="0"/>
                  </a:lnTo>
                  <a:lnTo>
                    <a:pt x="141" y="0"/>
                  </a:lnTo>
                  <a:lnTo>
                    <a:pt x="199" y="113"/>
                  </a:lnTo>
                  <a:lnTo>
                    <a:pt x="281" y="177"/>
                  </a:lnTo>
                  <a:lnTo>
                    <a:pt x="285" y="261"/>
                  </a:lnTo>
                  <a:lnTo>
                    <a:pt x="253" y="348"/>
                  </a:lnTo>
                  <a:lnTo>
                    <a:pt x="308" y="348"/>
                  </a:lnTo>
                  <a:lnTo>
                    <a:pt x="403" y="362"/>
                  </a:lnTo>
                  <a:lnTo>
                    <a:pt x="523" y="453"/>
                  </a:lnTo>
                  <a:lnTo>
                    <a:pt x="361" y="365"/>
                  </a:lnTo>
                  <a:lnTo>
                    <a:pt x="232" y="375"/>
                  </a:lnTo>
                  <a:lnTo>
                    <a:pt x="180" y="306"/>
                  </a:lnTo>
                  <a:lnTo>
                    <a:pt x="253" y="286"/>
                  </a:lnTo>
                  <a:lnTo>
                    <a:pt x="255" y="181"/>
                  </a:lnTo>
                  <a:lnTo>
                    <a:pt x="186" y="141"/>
                  </a:lnTo>
                  <a:lnTo>
                    <a:pt x="133" y="21"/>
                  </a:lnTo>
                  <a:lnTo>
                    <a:pt x="85" y="10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96" name="Freeform 228"/>
            <p:cNvSpPr>
              <a:spLocks/>
            </p:cNvSpPr>
            <p:nvPr/>
          </p:nvSpPr>
          <p:spPr bwMode="auto">
            <a:xfrm>
              <a:off x="4030" y="2933"/>
              <a:ext cx="264" cy="73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527" y="0"/>
                </a:cxn>
                <a:cxn ang="0">
                  <a:pos x="523" y="38"/>
                </a:cxn>
                <a:cxn ang="0">
                  <a:pos x="49" y="144"/>
                </a:cxn>
                <a:cxn ang="0">
                  <a:pos x="0" y="125"/>
                </a:cxn>
                <a:cxn ang="0">
                  <a:pos x="0" y="125"/>
                </a:cxn>
                <a:cxn ang="0">
                  <a:pos x="0" y="125"/>
                </a:cxn>
              </a:cxnLst>
              <a:rect l="0" t="0" r="r" b="b"/>
              <a:pathLst>
                <a:path w="527" h="144">
                  <a:moveTo>
                    <a:pt x="0" y="125"/>
                  </a:moveTo>
                  <a:lnTo>
                    <a:pt x="527" y="0"/>
                  </a:lnTo>
                  <a:lnTo>
                    <a:pt x="523" y="38"/>
                  </a:lnTo>
                  <a:lnTo>
                    <a:pt x="49" y="144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WordArt 2"/>
          <p:cNvSpPr>
            <a:spLocks noChangeArrowheads="1" noChangeShapeType="1" noTextEdit="1"/>
          </p:cNvSpPr>
          <p:nvPr/>
        </p:nvSpPr>
        <p:spPr bwMode="auto">
          <a:xfrm>
            <a:off x="2438400" y="762000"/>
            <a:ext cx="41624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Cost Assignment</a:t>
            </a: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914400" y="1600200"/>
            <a:ext cx="7315200" cy="449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indent="3175"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85000"/>
              <a:buFont typeface="Monotype Sorts" pitchFamily="2" charset="2"/>
              <a:buNone/>
            </a:pPr>
            <a:r>
              <a:rPr lang="en-US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Indirect costs</a:t>
            </a:r>
            <a:r>
              <a:rPr lang="en-US" b="1" i="1">
                <a:solidFill>
                  <a:srgbClr val="FF3300"/>
                </a:solidFill>
              </a:rPr>
              <a:t> </a:t>
            </a:r>
            <a:r>
              <a:rPr lang="en-US" b="1">
                <a:solidFill>
                  <a:schemeClr val="tx2"/>
                </a:solidFill>
              </a:rPr>
              <a:t>are t</a:t>
            </a:r>
            <a:r>
              <a:rPr lang="en-US" b="1"/>
              <a:t>hose costs that cannot be easily and accurately traced to a cost object.</a:t>
            </a:r>
          </a:p>
          <a:p>
            <a:pPr marL="1885950" lvl="1" indent="-1423988" algn="l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 typeface="Monotype Sorts" pitchFamily="2" charset="2"/>
              <a:buNone/>
            </a:pPr>
            <a:r>
              <a:rPr lang="en-US" sz="2000" b="1"/>
              <a:t> </a:t>
            </a:r>
            <a:r>
              <a:rPr lang="en-US" sz="2400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</a:t>
            </a:r>
            <a:r>
              <a:rPr lang="en-US" sz="2400" b="1" i="1">
                <a:solidFill>
                  <a:srgbClr val="FF3300"/>
                </a:solidFill>
              </a:rPr>
              <a:t>	</a:t>
            </a:r>
            <a:r>
              <a:rPr lang="en-US" sz="2400" b="1" i="1"/>
              <a:t>The salary of a plant manager, where departments within the plant are defined as the cost objects.</a:t>
            </a:r>
            <a:endParaRPr lang="en-US" sz="2400" b="1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33688" y="3657600"/>
            <a:ext cx="3322637" cy="2590800"/>
            <a:chOff x="3729" y="2795"/>
            <a:chExt cx="2012" cy="1506"/>
          </a:xfrm>
        </p:grpSpPr>
        <p:sp>
          <p:nvSpPr>
            <p:cNvPr id="209925" name="Freeform 5"/>
            <p:cNvSpPr>
              <a:spLocks/>
            </p:cNvSpPr>
            <p:nvPr/>
          </p:nvSpPr>
          <p:spPr bwMode="auto">
            <a:xfrm>
              <a:off x="3729" y="2882"/>
              <a:ext cx="2006" cy="1419"/>
            </a:xfrm>
            <a:custGeom>
              <a:avLst/>
              <a:gdLst/>
              <a:ahLst/>
              <a:cxnLst>
                <a:cxn ang="0">
                  <a:pos x="0" y="2839"/>
                </a:cxn>
                <a:cxn ang="0">
                  <a:pos x="4013" y="2839"/>
                </a:cxn>
                <a:cxn ang="0">
                  <a:pos x="4013" y="0"/>
                </a:cxn>
                <a:cxn ang="0">
                  <a:pos x="0" y="0"/>
                </a:cxn>
                <a:cxn ang="0">
                  <a:pos x="0" y="2839"/>
                </a:cxn>
                <a:cxn ang="0">
                  <a:pos x="0" y="2839"/>
                </a:cxn>
              </a:cxnLst>
              <a:rect l="0" t="0" r="r" b="b"/>
              <a:pathLst>
                <a:path w="4013" h="2839">
                  <a:moveTo>
                    <a:pt x="0" y="2839"/>
                  </a:moveTo>
                  <a:lnTo>
                    <a:pt x="4013" y="2839"/>
                  </a:lnTo>
                  <a:lnTo>
                    <a:pt x="4013" y="0"/>
                  </a:lnTo>
                  <a:lnTo>
                    <a:pt x="0" y="0"/>
                  </a:lnTo>
                  <a:lnTo>
                    <a:pt x="0" y="2839"/>
                  </a:lnTo>
                  <a:lnTo>
                    <a:pt x="0" y="2839"/>
                  </a:lnTo>
                  <a:close/>
                </a:path>
              </a:pathLst>
            </a:custGeom>
            <a:solidFill>
              <a:srgbClr val="7DB3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26" name="Freeform 6"/>
            <p:cNvSpPr>
              <a:spLocks/>
            </p:cNvSpPr>
            <p:nvPr/>
          </p:nvSpPr>
          <p:spPr bwMode="auto">
            <a:xfrm>
              <a:off x="3729" y="3388"/>
              <a:ext cx="2007" cy="913"/>
            </a:xfrm>
            <a:custGeom>
              <a:avLst/>
              <a:gdLst/>
              <a:ahLst/>
              <a:cxnLst>
                <a:cxn ang="0">
                  <a:pos x="4011" y="1167"/>
                </a:cxn>
                <a:cxn ang="0">
                  <a:pos x="3963" y="1127"/>
                </a:cxn>
                <a:cxn ang="0">
                  <a:pos x="3902" y="1078"/>
                </a:cxn>
                <a:cxn ang="0">
                  <a:pos x="3861" y="1047"/>
                </a:cxn>
                <a:cxn ang="0">
                  <a:pos x="3817" y="1015"/>
                </a:cxn>
                <a:cxn ang="0">
                  <a:pos x="3771" y="985"/>
                </a:cxn>
                <a:cxn ang="0">
                  <a:pos x="3720" y="954"/>
                </a:cxn>
                <a:cxn ang="0">
                  <a:pos x="3674" y="929"/>
                </a:cxn>
                <a:cxn ang="0">
                  <a:pos x="3627" y="910"/>
                </a:cxn>
                <a:cxn ang="0">
                  <a:pos x="3585" y="897"/>
                </a:cxn>
                <a:cxn ang="0">
                  <a:pos x="3547" y="893"/>
                </a:cxn>
                <a:cxn ang="0">
                  <a:pos x="3497" y="901"/>
                </a:cxn>
                <a:cxn ang="0">
                  <a:pos x="3435" y="926"/>
                </a:cxn>
                <a:cxn ang="0">
                  <a:pos x="3370" y="960"/>
                </a:cxn>
                <a:cxn ang="0">
                  <a:pos x="3319" y="979"/>
                </a:cxn>
                <a:cxn ang="0">
                  <a:pos x="3277" y="988"/>
                </a:cxn>
                <a:cxn ang="0">
                  <a:pos x="3226" y="988"/>
                </a:cxn>
                <a:cxn ang="0">
                  <a:pos x="3169" y="981"/>
                </a:cxn>
                <a:cxn ang="0">
                  <a:pos x="3106" y="962"/>
                </a:cxn>
                <a:cxn ang="0">
                  <a:pos x="3032" y="929"/>
                </a:cxn>
                <a:cxn ang="0">
                  <a:pos x="2944" y="884"/>
                </a:cxn>
                <a:cxn ang="0">
                  <a:pos x="2845" y="819"/>
                </a:cxn>
                <a:cxn ang="0">
                  <a:pos x="2739" y="743"/>
                </a:cxn>
                <a:cxn ang="0">
                  <a:pos x="2627" y="659"/>
                </a:cxn>
                <a:cxn ang="0">
                  <a:pos x="2513" y="568"/>
                </a:cxn>
                <a:cxn ang="0">
                  <a:pos x="2399" y="475"/>
                </a:cxn>
                <a:cxn ang="0">
                  <a:pos x="2289" y="380"/>
                </a:cxn>
                <a:cxn ang="0">
                  <a:pos x="2182" y="292"/>
                </a:cxn>
                <a:cxn ang="0">
                  <a:pos x="2089" y="207"/>
                </a:cxn>
                <a:cxn ang="0">
                  <a:pos x="2005" y="133"/>
                </a:cxn>
                <a:cxn ang="0">
                  <a:pos x="1939" y="72"/>
                </a:cxn>
                <a:cxn ang="0">
                  <a:pos x="1891" y="28"/>
                </a:cxn>
                <a:cxn ang="0">
                  <a:pos x="1863" y="1"/>
                </a:cxn>
                <a:cxn ang="0">
                  <a:pos x="1912" y="1296"/>
                </a:cxn>
                <a:cxn ang="0">
                  <a:pos x="1874" y="1302"/>
                </a:cxn>
                <a:cxn ang="0">
                  <a:pos x="1813" y="1308"/>
                </a:cxn>
                <a:cxn ang="0">
                  <a:pos x="1734" y="1315"/>
                </a:cxn>
                <a:cxn ang="0">
                  <a:pos x="1635" y="1319"/>
                </a:cxn>
                <a:cxn ang="0">
                  <a:pos x="1528" y="1325"/>
                </a:cxn>
                <a:cxn ang="0">
                  <a:pos x="1410" y="1327"/>
                </a:cxn>
                <a:cxn ang="0">
                  <a:pos x="1285" y="1325"/>
                </a:cxn>
                <a:cxn ang="0">
                  <a:pos x="1154" y="1317"/>
                </a:cxn>
                <a:cxn ang="0">
                  <a:pos x="1023" y="1302"/>
                </a:cxn>
                <a:cxn ang="0">
                  <a:pos x="893" y="1283"/>
                </a:cxn>
                <a:cxn ang="0">
                  <a:pos x="770" y="1253"/>
                </a:cxn>
                <a:cxn ang="0">
                  <a:pos x="654" y="1213"/>
                </a:cxn>
                <a:cxn ang="0">
                  <a:pos x="547" y="1161"/>
                </a:cxn>
                <a:cxn ang="0">
                  <a:pos x="450" y="1104"/>
                </a:cxn>
                <a:cxn ang="0">
                  <a:pos x="365" y="1042"/>
                </a:cxn>
                <a:cxn ang="0">
                  <a:pos x="285" y="971"/>
                </a:cxn>
                <a:cxn ang="0">
                  <a:pos x="219" y="905"/>
                </a:cxn>
                <a:cxn ang="0">
                  <a:pos x="160" y="836"/>
                </a:cxn>
                <a:cxn ang="0">
                  <a:pos x="110" y="772"/>
                </a:cxn>
                <a:cxn ang="0">
                  <a:pos x="68" y="713"/>
                </a:cxn>
                <a:cxn ang="0">
                  <a:pos x="36" y="659"/>
                </a:cxn>
                <a:cxn ang="0">
                  <a:pos x="11" y="616"/>
                </a:cxn>
                <a:cxn ang="0">
                  <a:pos x="0" y="570"/>
                </a:cxn>
              </a:cxnLst>
              <a:rect l="0" t="0" r="r" b="b"/>
              <a:pathLst>
                <a:path w="4014" h="1825">
                  <a:moveTo>
                    <a:pt x="0" y="566"/>
                  </a:moveTo>
                  <a:lnTo>
                    <a:pt x="0" y="1825"/>
                  </a:lnTo>
                  <a:lnTo>
                    <a:pt x="4014" y="1825"/>
                  </a:lnTo>
                  <a:lnTo>
                    <a:pt x="4014" y="1171"/>
                  </a:lnTo>
                  <a:lnTo>
                    <a:pt x="4011" y="1167"/>
                  </a:lnTo>
                  <a:lnTo>
                    <a:pt x="4001" y="1159"/>
                  </a:lnTo>
                  <a:lnTo>
                    <a:pt x="3992" y="1152"/>
                  </a:lnTo>
                  <a:lnTo>
                    <a:pt x="3984" y="1144"/>
                  </a:lnTo>
                  <a:lnTo>
                    <a:pt x="3973" y="1137"/>
                  </a:lnTo>
                  <a:lnTo>
                    <a:pt x="3963" y="1127"/>
                  </a:lnTo>
                  <a:lnTo>
                    <a:pt x="3950" y="1118"/>
                  </a:lnTo>
                  <a:lnTo>
                    <a:pt x="3938" y="1108"/>
                  </a:lnTo>
                  <a:lnTo>
                    <a:pt x="3923" y="1095"/>
                  </a:lnTo>
                  <a:lnTo>
                    <a:pt x="3910" y="1085"/>
                  </a:lnTo>
                  <a:lnTo>
                    <a:pt x="3902" y="1078"/>
                  </a:lnTo>
                  <a:lnTo>
                    <a:pt x="3893" y="1072"/>
                  </a:lnTo>
                  <a:lnTo>
                    <a:pt x="3885" y="1066"/>
                  </a:lnTo>
                  <a:lnTo>
                    <a:pt x="3880" y="1061"/>
                  </a:lnTo>
                  <a:lnTo>
                    <a:pt x="3870" y="1053"/>
                  </a:lnTo>
                  <a:lnTo>
                    <a:pt x="3861" y="1047"/>
                  </a:lnTo>
                  <a:lnTo>
                    <a:pt x="3853" y="1042"/>
                  </a:lnTo>
                  <a:lnTo>
                    <a:pt x="3845" y="1036"/>
                  </a:lnTo>
                  <a:lnTo>
                    <a:pt x="3836" y="1028"/>
                  </a:lnTo>
                  <a:lnTo>
                    <a:pt x="3826" y="1023"/>
                  </a:lnTo>
                  <a:lnTo>
                    <a:pt x="3817" y="1015"/>
                  </a:lnTo>
                  <a:lnTo>
                    <a:pt x="3807" y="1009"/>
                  </a:lnTo>
                  <a:lnTo>
                    <a:pt x="3798" y="1002"/>
                  </a:lnTo>
                  <a:lnTo>
                    <a:pt x="3788" y="996"/>
                  </a:lnTo>
                  <a:lnTo>
                    <a:pt x="3779" y="990"/>
                  </a:lnTo>
                  <a:lnTo>
                    <a:pt x="3771" y="985"/>
                  </a:lnTo>
                  <a:lnTo>
                    <a:pt x="3760" y="977"/>
                  </a:lnTo>
                  <a:lnTo>
                    <a:pt x="3750" y="971"/>
                  </a:lnTo>
                  <a:lnTo>
                    <a:pt x="3741" y="966"/>
                  </a:lnTo>
                  <a:lnTo>
                    <a:pt x="3731" y="960"/>
                  </a:lnTo>
                  <a:lnTo>
                    <a:pt x="3720" y="954"/>
                  </a:lnTo>
                  <a:lnTo>
                    <a:pt x="3712" y="948"/>
                  </a:lnTo>
                  <a:lnTo>
                    <a:pt x="3701" y="945"/>
                  </a:lnTo>
                  <a:lnTo>
                    <a:pt x="3693" y="941"/>
                  </a:lnTo>
                  <a:lnTo>
                    <a:pt x="3684" y="935"/>
                  </a:lnTo>
                  <a:lnTo>
                    <a:pt x="3674" y="929"/>
                  </a:lnTo>
                  <a:lnTo>
                    <a:pt x="3665" y="926"/>
                  </a:lnTo>
                  <a:lnTo>
                    <a:pt x="3655" y="922"/>
                  </a:lnTo>
                  <a:lnTo>
                    <a:pt x="3646" y="918"/>
                  </a:lnTo>
                  <a:lnTo>
                    <a:pt x="3636" y="914"/>
                  </a:lnTo>
                  <a:lnTo>
                    <a:pt x="3627" y="910"/>
                  </a:lnTo>
                  <a:lnTo>
                    <a:pt x="3619" y="908"/>
                  </a:lnTo>
                  <a:lnTo>
                    <a:pt x="3610" y="905"/>
                  </a:lnTo>
                  <a:lnTo>
                    <a:pt x="3602" y="901"/>
                  </a:lnTo>
                  <a:lnTo>
                    <a:pt x="3594" y="899"/>
                  </a:lnTo>
                  <a:lnTo>
                    <a:pt x="3585" y="897"/>
                  </a:lnTo>
                  <a:lnTo>
                    <a:pt x="3577" y="897"/>
                  </a:lnTo>
                  <a:lnTo>
                    <a:pt x="3570" y="895"/>
                  </a:lnTo>
                  <a:lnTo>
                    <a:pt x="3562" y="895"/>
                  </a:lnTo>
                  <a:lnTo>
                    <a:pt x="3554" y="895"/>
                  </a:lnTo>
                  <a:lnTo>
                    <a:pt x="3547" y="893"/>
                  </a:lnTo>
                  <a:lnTo>
                    <a:pt x="3537" y="893"/>
                  </a:lnTo>
                  <a:lnTo>
                    <a:pt x="3532" y="893"/>
                  </a:lnTo>
                  <a:lnTo>
                    <a:pt x="3524" y="895"/>
                  </a:lnTo>
                  <a:lnTo>
                    <a:pt x="3511" y="897"/>
                  </a:lnTo>
                  <a:lnTo>
                    <a:pt x="3497" y="901"/>
                  </a:lnTo>
                  <a:lnTo>
                    <a:pt x="3484" y="903"/>
                  </a:lnTo>
                  <a:lnTo>
                    <a:pt x="3473" y="908"/>
                  </a:lnTo>
                  <a:lnTo>
                    <a:pt x="3459" y="914"/>
                  </a:lnTo>
                  <a:lnTo>
                    <a:pt x="3448" y="920"/>
                  </a:lnTo>
                  <a:lnTo>
                    <a:pt x="3435" y="926"/>
                  </a:lnTo>
                  <a:lnTo>
                    <a:pt x="3421" y="933"/>
                  </a:lnTo>
                  <a:lnTo>
                    <a:pt x="3408" y="939"/>
                  </a:lnTo>
                  <a:lnTo>
                    <a:pt x="3397" y="948"/>
                  </a:lnTo>
                  <a:lnTo>
                    <a:pt x="3383" y="954"/>
                  </a:lnTo>
                  <a:lnTo>
                    <a:pt x="3370" y="960"/>
                  </a:lnTo>
                  <a:lnTo>
                    <a:pt x="3355" y="967"/>
                  </a:lnTo>
                  <a:lnTo>
                    <a:pt x="3342" y="973"/>
                  </a:lnTo>
                  <a:lnTo>
                    <a:pt x="3334" y="975"/>
                  </a:lnTo>
                  <a:lnTo>
                    <a:pt x="3326" y="977"/>
                  </a:lnTo>
                  <a:lnTo>
                    <a:pt x="3319" y="979"/>
                  </a:lnTo>
                  <a:lnTo>
                    <a:pt x="3309" y="981"/>
                  </a:lnTo>
                  <a:lnTo>
                    <a:pt x="3300" y="983"/>
                  </a:lnTo>
                  <a:lnTo>
                    <a:pt x="3292" y="985"/>
                  </a:lnTo>
                  <a:lnTo>
                    <a:pt x="3285" y="986"/>
                  </a:lnTo>
                  <a:lnTo>
                    <a:pt x="3277" y="988"/>
                  </a:lnTo>
                  <a:lnTo>
                    <a:pt x="3266" y="988"/>
                  </a:lnTo>
                  <a:lnTo>
                    <a:pt x="3256" y="988"/>
                  </a:lnTo>
                  <a:lnTo>
                    <a:pt x="3247" y="988"/>
                  </a:lnTo>
                  <a:lnTo>
                    <a:pt x="3237" y="990"/>
                  </a:lnTo>
                  <a:lnTo>
                    <a:pt x="3226" y="988"/>
                  </a:lnTo>
                  <a:lnTo>
                    <a:pt x="3216" y="988"/>
                  </a:lnTo>
                  <a:lnTo>
                    <a:pt x="3205" y="986"/>
                  </a:lnTo>
                  <a:lnTo>
                    <a:pt x="3195" y="986"/>
                  </a:lnTo>
                  <a:lnTo>
                    <a:pt x="3182" y="985"/>
                  </a:lnTo>
                  <a:lnTo>
                    <a:pt x="3169" y="981"/>
                  </a:lnTo>
                  <a:lnTo>
                    <a:pt x="3157" y="977"/>
                  </a:lnTo>
                  <a:lnTo>
                    <a:pt x="3146" y="975"/>
                  </a:lnTo>
                  <a:lnTo>
                    <a:pt x="3131" y="971"/>
                  </a:lnTo>
                  <a:lnTo>
                    <a:pt x="3119" y="967"/>
                  </a:lnTo>
                  <a:lnTo>
                    <a:pt x="3106" y="962"/>
                  </a:lnTo>
                  <a:lnTo>
                    <a:pt x="3093" y="958"/>
                  </a:lnTo>
                  <a:lnTo>
                    <a:pt x="3077" y="950"/>
                  </a:lnTo>
                  <a:lnTo>
                    <a:pt x="3062" y="945"/>
                  </a:lnTo>
                  <a:lnTo>
                    <a:pt x="3047" y="937"/>
                  </a:lnTo>
                  <a:lnTo>
                    <a:pt x="3032" y="929"/>
                  </a:lnTo>
                  <a:lnTo>
                    <a:pt x="3015" y="920"/>
                  </a:lnTo>
                  <a:lnTo>
                    <a:pt x="2998" y="912"/>
                  </a:lnTo>
                  <a:lnTo>
                    <a:pt x="2980" y="903"/>
                  </a:lnTo>
                  <a:lnTo>
                    <a:pt x="2963" y="895"/>
                  </a:lnTo>
                  <a:lnTo>
                    <a:pt x="2944" y="884"/>
                  </a:lnTo>
                  <a:lnTo>
                    <a:pt x="2925" y="870"/>
                  </a:lnTo>
                  <a:lnTo>
                    <a:pt x="2906" y="859"/>
                  </a:lnTo>
                  <a:lnTo>
                    <a:pt x="2887" y="846"/>
                  </a:lnTo>
                  <a:lnTo>
                    <a:pt x="2864" y="832"/>
                  </a:lnTo>
                  <a:lnTo>
                    <a:pt x="2845" y="819"/>
                  </a:lnTo>
                  <a:lnTo>
                    <a:pt x="2825" y="804"/>
                  </a:lnTo>
                  <a:lnTo>
                    <a:pt x="2804" y="791"/>
                  </a:lnTo>
                  <a:lnTo>
                    <a:pt x="2781" y="775"/>
                  </a:lnTo>
                  <a:lnTo>
                    <a:pt x="2760" y="760"/>
                  </a:lnTo>
                  <a:lnTo>
                    <a:pt x="2739" y="743"/>
                  </a:lnTo>
                  <a:lnTo>
                    <a:pt x="2716" y="728"/>
                  </a:lnTo>
                  <a:lnTo>
                    <a:pt x="2693" y="709"/>
                  </a:lnTo>
                  <a:lnTo>
                    <a:pt x="2673" y="694"/>
                  </a:lnTo>
                  <a:lnTo>
                    <a:pt x="2650" y="676"/>
                  </a:lnTo>
                  <a:lnTo>
                    <a:pt x="2627" y="659"/>
                  </a:lnTo>
                  <a:lnTo>
                    <a:pt x="2602" y="640"/>
                  </a:lnTo>
                  <a:lnTo>
                    <a:pt x="2581" y="623"/>
                  </a:lnTo>
                  <a:lnTo>
                    <a:pt x="2557" y="604"/>
                  </a:lnTo>
                  <a:lnTo>
                    <a:pt x="2536" y="587"/>
                  </a:lnTo>
                  <a:lnTo>
                    <a:pt x="2513" y="568"/>
                  </a:lnTo>
                  <a:lnTo>
                    <a:pt x="2490" y="549"/>
                  </a:lnTo>
                  <a:lnTo>
                    <a:pt x="2467" y="530"/>
                  </a:lnTo>
                  <a:lnTo>
                    <a:pt x="2444" y="513"/>
                  </a:lnTo>
                  <a:lnTo>
                    <a:pt x="2422" y="492"/>
                  </a:lnTo>
                  <a:lnTo>
                    <a:pt x="2399" y="475"/>
                  </a:lnTo>
                  <a:lnTo>
                    <a:pt x="2376" y="454"/>
                  </a:lnTo>
                  <a:lnTo>
                    <a:pt x="2355" y="437"/>
                  </a:lnTo>
                  <a:lnTo>
                    <a:pt x="2332" y="418"/>
                  </a:lnTo>
                  <a:lnTo>
                    <a:pt x="2309" y="399"/>
                  </a:lnTo>
                  <a:lnTo>
                    <a:pt x="2289" y="380"/>
                  </a:lnTo>
                  <a:lnTo>
                    <a:pt x="2268" y="363"/>
                  </a:lnTo>
                  <a:lnTo>
                    <a:pt x="2245" y="344"/>
                  </a:lnTo>
                  <a:lnTo>
                    <a:pt x="2224" y="327"/>
                  </a:lnTo>
                  <a:lnTo>
                    <a:pt x="2203" y="308"/>
                  </a:lnTo>
                  <a:lnTo>
                    <a:pt x="2182" y="292"/>
                  </a:lnTo>
                  <a:lnTo>
                    <a:pt x="2163" y="271"/>
                  </a:lnTo>
                  <a:lnTo>
                    <a:pt x="2144" y="256"/>
                  </a:lnTo>
                  <a:lnTo>
                    <a:pt x="2125" y="239"/>
                  </a:lnTo>
                  <a:lnTo>
                    <a:pt x="2108" y="224"/>
                  </a:lnTo>
                  <a:lnTo>
                    <a:pt x="2089" y="207"/>
                  </a:lnTo>
                  <a:lnTo>
                    <a:pt x="2070" y="192"/>
                  </a:lnTo>
                  <a:lnTo>
                    <a:pt x="2055" y="174"/>
                  </a:lnTo>
                  <a:lnTo>
                    <a:pt x="2038" y="161"/>
                  </a:lnTo>
                  <a:lnTo>
                    <a:pt x="2022" y="146"/>
                  </a:lnTo>
                  <a:lnTo>
                    <a:pt x="2005" y="133"/>
                  </a:lnTo>
                  <a:lnTo>
                    <a:pt x="1990" y="121"/>
                  </a:lnTo>
                  <a:lnTo>
                    <a:pt x="1979" y="108"/>
                  </a:lnTo>
                  <a:lnTo>
                    <a:pt x="1964" y="95"/>
                  </a:lnTo>
                  <a:lnTo>
                    <a:pt x="1952" y="83"/>
                  </a:lnTo>
                  <a:lnTo>
                    <a:pt x="1939" y="72"/>
                  </a:lnTo>
                  <a:lnTo>
                    <a:pt x="1929" y="62"/>
                  </a:lnTo>
                  <a:lnTo>
                    <a:pt x="1916" y="51"/>
                  </a:lnTo>
                  <a:lnTo>
                    <a:pt x="1908" y="43"/>
                  </a:lnTo>
                  <a:lnTo>
                    <a:pt x="1899" y="36"/>
                  </a:lnTo>
                  <a:lnTo>
                    <a:pt x="1891" y="28"/>
                  </a:lnTo>
                  <a:lnTo>
                    <a:pt x="1884" y="20"/>
                  </a:lnTo>
                  <a:lnTo>
                    <a:pt x="1878" y="15"/>
                  </a:lnTo>
                  <a:lnTo>
                    <a:pt x="1872" y="9"/>
                  </a:lnTo>
                  <a:lnTo>
                    <a:pt x="1868" y="7"/>
                  </a:lnTo>
                  <a:lnTo>
                    <a:pt x="1863" y="1"/>
                  </a:lnTo>
                  <a:lnTo>
                    <a:pt x="1861" y="0"/>
                  </a:lnTo>
                  <a:lnTo>
                    <a:pt x="1927" y="1296"/>
                  </a:lnTo>
                  <a:lnTo>
                    <a:pt x="1926" y="1296"/>
                  </a:lnTo>
                  <a:lnTo>
                    <a:pt x="1918" y="1296"/>
                  </a:lnTo>
                  <a:lnTo>
                    <a:pt x="1912" y="1296"/>
                  </a:lnTo>
                  <a:lnTo>
                    <a:pt x="1906" y="1298"/>
                  </a:lnTo>
                  <a:lnTo>
                    <a:pt x="1899" y="1300"/>
                  </a:lnTo>
                  <a:lnTo>
                    <a:pt x="1891" y="1302"/>
                  </a:lnTo>
                  <a:lnTo>
                    <a:pt x="1884" y="1302"/>
                  </a:lnTo>
                  <a:lnTo>
                    <a:pt x="1874" y="1302"/>
                  </a:lnTo>
                  <a:lnTo>
                    <a:pt x="1863" y="1304"/>
                  </a:lnTo>
                  <a:lnTo>
                    <a:pt x="1851" y="1306"/>
                  </a:lnTo>
                  <a:lnTo>
                    <a:pt x="1838" y="1306"/>
                  </a:lnTo>
                  <a:lnTo>
                    <a:pt x="1827" y="1306"/>
                  </a:lnTo>
                  <a:lnTo>
                    <a:pt x="1813" y="1308"/>
                  </a:lnTo>
                  <a:lnTo>
                    <a:pt x="1798" y="1310"/>
                  </a:lnTo>
                  <a:lnTo>
                    <a:pt x="1783" y="1310"/>
                  </a:lnTo>
                  <a:lnTo>
                    <a:pt x="1766" y="1312"/>
                  </a:lnTo>
                  <a:lnTo>
                    <a:pt x="1749" y="1313"/>
                  </a:lnTo>
                  <a:lnTo>
                    <a:pt x="1734" y="1315"/>
                  </a:lnTo>
                  <a:lnTo>
                    <a:pt x="1715" y="1315"/>
                  </a:lnTo>
                  <a:lnTo>
                    <a:pt x="1696" y="1317"/>
                  </a:lnTo>
                  <a:lnTo>
                    <a:pt x="1677" y="1317"/>
                  </a:lnTo>
                  <a:lnTo>
                    <a:pt x="1657" y="1319"/>
                  </a:lnTo>
                  <a:lnTo>
                    <a:pt x="1635" y="1319"/>
                  </a:lnTo>
                  <a:lnTo>
                    <a:pt x="1616" y="1321"/>
                  </a:lnTo>
                  <a:lnTo>
                    <a:pt x="1593" y="1323"/>
                  </a:lnTo>
                  <a:lnTo>
                    <a:pt x="1574" y="1325"/>
                  </a:lnTo>
                  <a:lnTo>
                    <a:pt x="1551" y="1325"/>
                  </a:lnTo>
                  <a:lnTo>
                    <a:pt x="1528" y="1325"/>
                  </a:lnTo>
                  <a:lnTo>
                    <a:pt x="1504" y="1327"/>
                  </a:lnTo>
                  <a:lnTo>
                    <a:pt x="1483" y="1329"/>
                  </a:lnTo>
                  <a:lnTo>
                    <a:pt x="1458" y="1327"/>
                  </a:lnTo>
                  <a:lnTo>
                    <a:pt x="1433" y="1327"/>
                  </a:lnTo>
                  <a:lnTo>
                    <a:pt x="1410" y="1327"/>
                  </a:lnTo>
                  <a:lnTo>
                    <a:pt x="1386" y="1327"/>
                  </a:lnTo>
                  <a:lnTo>
                    <a:pt x="1359" y="1325"/>
                  </a:lnTo>
                  <a:lnTo>
                    <a:pt x="1334" y="1325"/>
                  </a:lnTo>
                  <a:lnTo>
                    <a:pt x="1308" y="1325"/>
                  </a:lnTo>
                  <a:lnTo>
                    <a:pt x="1285" y="1325"/>
                  </a:lnTo>
                  <a:lnTo>
                    <a:pt x="1256" y="1323"/>
                  </a:lnTo>
                  <a:lnTo>
                    <a:pt x="1232" y="1323"/>
                  </a:lnTo>
                  <a:lnTo>
                    <a:pt x="1205" y="1319"/>
                  </a:lnTo>
                  <a:lnTo>
                    <a:pt x="1180" y="1319"/>
                  </a:lnTo>
                  <a:lnTo>
                    <a:pt x="1154" y="1317"/>
                  </a:lnTo>
                  <a:lnTo>
                    <a:pt x="1127" y="1315"/>
                  </a:lnTo>
                  <a:lnTo>
                    <a:pt x="1101" y="1312"/>
                  </a:lnTo>
                  <a:lnTo>
                    <a:pt x="1076" y="1310"/>
                  </a:lnTo>
                  <a:lnTo>
                    <a:pt x="1049" y="1306"/>
                  </a:lnTo>
                  <a:lnTo>
                    <a:pt x="1023" y="1302"/>
                  </a:lnTo>
                  <a:lnTo>
                    <a:pt x="996" y="1298"/>
                  </a:lnTo>
                  <a:lnTo>
                    <a:pt x="971" y="1296"/>
                  </a:lnTo>
                  <a:lnTo>
                    <a:pt x="945" y="1291"/>
                  </a:lnTo>
                  <a:lnTo>
                    <a:pt x="920" y="1287"/>
                  </a:lnTo>
                  <a:lnTo>
                    <a:pt x="893" y="1283"/>
                  </a:lnTo>
                  <a:lnTo>
                    <a:pt x="869" y="1277"/>
                  </a:lnTo>
                  <a:lnTo>
                    <a:pt x="844" y="1272"/>
                  </a:lnTo>
                  <a:lnTo>
                    <a:pt x="819" y="1264"/>
                  </a:lnTo>
                  <a:lnTo>
                    <a:pt x="795" y="1258"/>
                  </a:lnTo>
                  <a:lnTo>
                    <a:pt x="770" y="1253"/>
                  </a:lnTo>
                  <a:lnTo>
                    <a:pt x="747" y="1245"/>
                  </a:lnTo>
                  <a:lnTo>
                    <a:pt x="724" y="1237"/>
                  </a:lnTo>
                  <a:lnTo>
                    <a:pt x="699" y="1230"/>
                  </a:lnTo>
                  <a:lnTo>
                    <a:pt x="679" y="1222"/>
                  </a:lnTo>
                  <a:lnTo>
                    <a:pt x="654" y="1213"/>
                  </a:lnTo>
                  <a:lnTo>
                    <a:pt x="633" y="1203"/>
                  </a:lnTo>
                  <a:lnTo>
                    <a:pt x="610" y="1194"/>
                  </a:lnTo>
                  <a:lnTo>
                    <a:pt x="589" y="1184"/>
                  </a:lnTo>
                  <a:lnTo>
                    <a:pt x="568" y="1173"/>
                  </a:lnTo>
                  <a:lnTo>
                    <a:pt x="547" y="1161"/>
                  </a:lnTo>
                  <a:lnTo>
                    <a:pt x="527" y="1152"/>
                  </a:lnTo>
                  <a:lnTo>
                    <a:pt x="508" y="1140"/>
                  </a:lnTo>
                  <a:lnTo>
                    <a:pt x="489" y="1127"/>
                  </a:lnTo>
                  <a:lnTo>
                    <a:pt x="469" y="1116"/>
                  </a:lnTo>
                  <a:lnTo>
                    <a:pt x="450" y="1104"/>
                  </a:lnTo>
                  <a:lnTo>
                    <a:pt x="433" y="1093"/>
                  </a:lnTo>
                  <a:lnTo>
                    <a:pt x="414" y="1080"/>
                  </a:lnTo>
                  <a:lnTo>
                    <a:pt x="397" y="1066"/>
                  </a:lnTo>
                  <a:lnTo>
                    <a:pt x="382" y="1053"/>
                  </a:lnTo>
                  <a:lnTo>
                    <a:pt x="365" y="1042"/>
                  </a:lnTo>
                  <a:lnTo>
                    <a:pt x="348" y="1026"/>
                  </a:lnTo>
                  <a:lnTo>
                    <a:pt x="331" y="1015"/>
                  </a:lnTo>
                  <a:lnTo>
                    <a:pt x="317" y="1000"/>
                  </a:lnTo>
                  <a:lnTo>
                    <a:pt x="302" y="986"/>
                  </a:lnTo>
                  <a:lnTo>
                    <a:pt x="285" y="971"/>
                  </a:lnTo>
                  <a:lnTo>
                    <a:pt x="272" y="960"/>
                  </a:lnTo>
                  <a:lnTo>
                    <a:pt x="257" y="945"/>
                  </a:lnTo>
                  <a:lnTo>
                    <a:pt x="245" y="933"/>
                  </a:lnTo>
                  <a:lnTo>
                    <a:pt x="232" y="918"/>
                  </a:lnTo>
                  <a:lnTo>
                    <a:pt x="219" y="905"/>
                  </a:lnTo>
                  <a:lnTo>
                    <a:pt x="205" y="891"/>
                  </a:lnTo>
                  <a:lnTo>
                    <a:pt x="194" y="878"/>
                  </a:lnTo>
                  <a:lnTo>
                    <a:pt x="181" y="865"/>
                  </a:lnTo>
                  <a:lnTo>
                    <a:pt x="171" y="850"/>
                  </a:lnTo>
                  <a:lnTo>
                    <a:pt x="160" y="836"/>
                  </a:lnTo>
                  <a:lnTo>
                    <a:pt x="150" y="825"/>
                  </a:lnTo>
                  <a:lnTo>
                    <a:pt x="139" y="811"/>
                  </a:lnTo>
                  <a:lnTo>
                    <a:pt x="129" y="798"/>
                  </a:lnTo>
                  <a:lnTo>
                    <a:pt x="118" y="785"/>
                  </a:lnTo>
                  <a:lnTo>
                    <a:pt x="110" y="772"/>
                  </a:lnTo>
                  <a:lnTo>
                    <a:pt x="101" y="760"/>
                  </a:lnTo>
                  <a:lnTo>
                    <a:pt x="91" y="747"/>
                  </a:lnTo>
                  <a:lnTo>
                    <a:pt x="84" y="735"/>
                  </a:lnTo>
                  <a:lnTo>
                    <a:pt x="76" y="724"/>
                  </a:lnTo>
                  <a:lnTo>
                    <a:pt x="68" y="713"/>
                  </a:lnTo>
                  <a:lnTo>
                    <a:pt x="59" y="699"/>
                  </a:lnTo>
                  <a:lnTo>
                    <a:pt x="53" y="690"/>
                  </a:lnTo>
                  <a:lnTo>
                    <a:pt x="48" y="680"/>
                  </a:lnTo>
                  <a:lnTo>
                    <a:pt x="40" y="669"/>
                  </a:lnTo>
                  <a:lnTo>
                    <a:pt x="36" y="659"/>
                  </a:lnTo>
                  <a:lnTo>
                    <a:pt x="30" y="650"/>
                  </a:lnTo>
                  <a:lnTo>
                    <a:pt x="27" y="642"/>
                  </a:lnTo>
                  <a:lnTo>
                    <a:pt x="21" y="633"/>
                  </a:lnTo>
                  <a:lnTo>
                    <a:pt x="15" y="625"/>
                  </a:lnTo>
                  <a:lnTo>
                    <a:pt x="11" y="616"/>
                  </a:lnTo>
                  <a:lnTo>
                    <a:pt x="8" y="610"/>
                  </a:lnTo>
                  <a:lnTo>
                    <a:pt x="0" y="597"/>
                  </a:lnTo>
                  <a:lnTo>
                    <a:pt x="0" y="585"/>
                  </a:lnTo>
                  <a:lnTo>
                    <a:pt x="0" y="576"/>
                  </a:lnTo>
                  <a:lnTo>
                    <a:pt x="0" y="570"/>
                  </a:lnTo>
                  <a:lnTo>
                    <a:pt x="0" y="566"/>
                  </a:lnTo>
                  <a:lnTo>
                    <a:pt x="0" y="566"/>
                  </a:lnTo>
                  <a:close/>
                </a:path>
              </a:pathLst>
            </a:custGeom>
            <a:solidFill>
              <a:srgbClr val="8FCC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27" name="Freeform 7"/>
            <p:cNvSpPr>
              <a:spLocks/>
            </p:cNvSpPr>
            <p:nvPr/>
          </p:nvSpPr>
          <p:spPr bwMode="auto">
            <a:xfrm>
              <a:off x="5263" y="2795"/>
              <a:ext cx="288" cy="333"/>
            </a:xfrm>
            <a:custGeom>
              <a:avLst/>
              <a:gdLst/>
              <a:ahLst/>
              <a:cxnLst>
                <a:cxn ang="0">
                  <a:pos x="0" y="605"/>
                </a:cxn>
                <a:cxn ang="0">
                  <a:pos x="513" y="13"/>
                </a:cxn>
                <a:cxn ang="0">
                  <a:pos x="559" y="0"/>
                </a:cxn>
                <a:cxn ang="0">
                  <a:pos x="576" y="34"/>
                </a:cxn>
                <a:cxn ang="0">
                  <a:pos x="99" y="666"/>
                </a:cxn>
                <a:cxn ang="0">
                  <a:pos x="0" y="605"/>
                </a:cxn>
                <a:cxn ang="0">
                  <a:pos x="0" y="605"/>
                </a:cxn>
              </a:cxnLst>
              <a:rect l="0" t="0" r="r" b="b"/>
              <a:pathLst>
                <a:path w="576" h="666">
                  <a:moveTo>
                    <a:pt x="0" y="605"/>
                  </a:moveTo>
                  <a:lnTo>
                    <a:pt x="513" y="13"/>
                  </a:lnTo>
                  <a:lnTo>
                    <a:pt x="559" y="0"/>
                  </a:lnTo>
                  <a:lnTo>
                    <a:pt x="576" y="34"/>
                  </a:lnTo>
                  <a:lnTo>
                    <a:pt x="99" y="666"/>
                  </a:lnTo>
                  <a:lnTo>
                    <a:pt x="0" y="605"/>
                  </a:lnTo>
                  <a:lnTo>
                    <a:pt x="0" y="605"/>
                  </a:lnTo>
                  <a:close/>
                </a:path>
              </a:pathLst>
            </a:custGeom>
            <a:solidFill>
              <a:srgbClr val="FFCC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28" name="Freeform 8"/>
            <p:cNvSpPr>
              <a:spLocks/>
            </p:cNvSpPr>
            <p:nvPr/>
          </p:nvSpPr>
          <p:spPr bwMode="auto">
            <a:xfrm>
              <a:off x="5449" y="2827"/>
              <a:ext cx="292" cy="620"/>
            </a:xfrm>
            <a:custGeom>
              <a:avLst/>
              <a:gdLst/>
              <a:ahLst/>
              <a:cxnLst>
                <a:cxn ang="0">
                  <a:pos x="194" y="9"/>
                </a:cxn>
                <a:cxn ang="0">
                  <a:pos x="225" y="32"/>
                </a:cxn>
                <a:cxn ang="0">
                  <a:pos x="249" y="57"/>
                </a:cxn>
                <a:cxn ang="0">
                  <a:pos x="272" y="80"/>
                </a:cxn>
                <a:cxn ang="0">
                  <a:pos x="299" y="112"/>
                </a:cxn>
                <a:cxn ang="0">
                  <a:pos x="324" y="144"/>
                </a:cxn>
                <a:cxn ang="0">
                  <a:pos x="352" y="186"/>
                </a:cxn>
                <a:cxn ang="0">
                  <a:pos x="367" y="211"/>
                </a:cxn>
                <a:cxn ang="0">
                  <a:pos x="381" y="234"/>
                </a:cxn>
                <a:cxn ang="0">
                  <a:pos x="394" y="258"/>
                </a:cxn>
                <a:cxn ang="0">
                  <a:pos x="409" y="287"/>
                </a:cxn>
                <a:cxn ang="0">
                  <a:pos x="422" y="313"/>
                </a:cxn>
                <a:cxn ang="0">
                  <a:pos x="436" y="342"/>
                </a:cxn>
                <a:cxn ang="0">
                  <a:pos x="451" y="370"/>
                </a:cxn>
                <a:cxn ang="0">
                  <a:pos x="464" y="401"/>
                </a:cxn>
                <a:cxn ang="0">
                  <a:pos x="478" y="429"/>
                </a:cxn>
                <a:cxn ang="0">
                  <a:pos x="491" y="458"/>
                </a:cxn>
                <a:cxn ang="0">
                  <a:pos x="502" y="486"/>
                </a:cxn>
                <a:cxn ang="0">
                  <a:pos x="516" y="515"/>
                </a:cxn>
                <a:cxn ang="0">
                  <a:pos x="523" y="540"/>
                </a:cxn>
                <a:cxn ang="0">
                  <a:pos x="535" y="563"/>
                </a:cxn>
                <a:cxn ang="0">
                  <a:pos x="548" y="593"/>
                </a:cxn>
                <a:cxn ang="0">
                  <a:pos x="563" y="633"/>
                </a:cxn>
                <a:cxn ang="0">
                  <a:pos x="573" y="661"/>
                </a:cxn>
                <a:cxn ang="0">
                  <a:pos x="584" y="684"/>
                </a:cxn>
                <a:cxn ang="0">
                  <a:pos x="481" y="808"/>
                </a:cxn>
                <a:cxn ang="0">
                  <a:pos x="453" y="834"/>
                </a:cxn>
                <a:cxn ang="0">
                  <a:pos x="428" y="859"/>
                </a:cxn>
                <a:cxn ang="0">
                  <a:pos x="398" y="888"/>
                </a:cxn>
                <a:cxn ang="0">
                  <a:pos x="363" y="920"/>
                </a:cxn>
                <a:cxn ang="0">
                  <a:pos x="327" y="956"/>
                </a:cxn>
                <a:cxn ang="0">
                  <a:pos x="289" y="992"/>
                </a:cxn>
                <a:cxn ang="0">
                  <a:pos x="249" y="1028"/>
                </a:cxn>
                <a:cxn ang="0">
                  <a:pos x="213" y="1061"/>
                </a:cxn>
                <a:cxn ang="0">
                  <a:pos x="179" y="1093"/>
                </a:cxn>
                <a:cxn ang="0">
                  <a:pos x="147" y="1122"/>
                </a:cxn>
                <a:cxn ang="0">
                  <a:pos x="116" y="1146"/>
                </a:cxn>
                <a:cxn ang="0">
                  <a:pos x="92" y="1167"/>
                </a:cxn>
                <a:cxn ang="0">
                  <a:pos x="69" y="1186"/>
                </a:cxn>
                <a:cxn ang="0">
                  <a:pos x="50" y="1201"/>
                </a:cxn>
                <a:cxn ang="0">
                  <a:pos x="19" y="1222"/>
                </a:cxn>
                <a:cxn ang="0">
                  <a:pos x="0" y="1239"/>
                </a:cxn>
              </a:cxnLst>
              <a:rect l="0" t="0" r="r" b="b"/>
              <a:pathLst>
                <a:path w="584" h="1239">
                  <a:moveTo>
                    <a:pt x="179" y="0"/>
                  </a:moveTo>
                  <a:lnTo>
                    <a:pt x="183" y="0"/>
                  </a:lnTo>
                  <a:lnTo>
                    <a:pt x="194" y="9"/>
                  </a:lnTo>
                  <a:lnTo>
                    <a:pt x="202" y="13"/>
                  </a:lnTo>
                  <a:lnTo>
                    <a:pt x="213" y="22"/>
                  </a:lnTo>
                  <a:lnTo>
                    <a:pt x="225" y="32"/>
                  </a:lnTo>
                  <a:lnTo>
                    <a:pt x="238" y="43"/>
                  </a:lnTo>
                  <a:lnTo>
                    <a:pt x="244" y="49"/>
                  </a:lnTo>
                  <a:lnTo>
                    <a:pt x="249" y="57"/>
                  </a:lnTo>
                  <a:lnTo>
                    <a:pt x="257" y="64"/>
                  </a:lnTo>
                  <a:lnTo>
                    <a:pt x="267" y="72"/>
                  </a:lnTo>
                  <a:lnTo>
                    <a:pt x="272" y="80"/>
                  </a:lnTo>
                  <a:lnTo>
                    <a:pt x="280" y="89"/>
                  </a:lnTo>
                  <a:lnTo>
                    <a:pt x="289" y="99"/>
                  </a:lnTo>
                  <a:lnTo>
                    <a:pt x="299" y="112"/>
                  </a:lnTo>
                  <a:lnTo>
                    <a:pt x="306" y="121"/>
                  </a:lnTo>
                  <a:lnTo>
                    <a:pt x="314" y="133"/>
                  </a:lnTo>
                  <a:lnTo>
                    <a:pt x="324" y="144"/>
                  </a:lnTo>
                  <a:lnTo>
                    <a:pt x="333" y="159"/>
                  </a:lnTo>
                  <a:lnTo>
                    <a:pt x="343" y="171"/>
                  </a:lnTo>
                  <a:lnTo>
                    <a:pt x="352" y="186"/>
                  </a:lnTo>
                  <a:lnTo>
                    <a:pt x="356" y="194"/>
                  </a:lnTo>
                  <a:lnTo>
                    <a:pt x="362" y="201"/>
                  </a:lnTo>
                  <a:lnTo>
                    <a:pt x="367" y="211"/>
                  </a:lnTo>
                  <a:lnTo>
                    <a:pt x="373" y="218"/>
                  </a:lnTo>
                  <a:lnTo>
                    <a:pt x="377" y="224"/>
                  </a:lnTo>
                  <a:lnTo>
                    <a:pt x="381" y="234"/>
                  </a:lnTo>
                  <a:lnTo>
                    <a:pt x="384" y="241"/>
                  </a:lnTo>
                  <a:lnTo>
                    <a:pt x="390" y="249"/>
                  </a:lnTo>
                  <a:lnTo>
                    <a:pt x="394" y="258"/>
                  </a:lnTo>
                  <a:lnTo>
                    <a:pt x="400" y="268"/>
                  </a:lnTo>
                  <a:lnTo>
                    <a:pt x="403" y="277"/>
                  </a:lnTo>
                  <a:lnTo>
                    <a:pt x="409" y="287"/>
                  </a:lnTo>
                  <a:lnTo>
                    <a:pt x="413" y="294"/>
                  </a:lnTo>
                  <a:lnTo>
                    <a:pt x="417" y="304"/>
                  </a:lnTo>
                  <a:lnTo>
                    <a:pt x="422" y="313"/>
                  </a:lnTo>
                  <a:lnTo>
                    <a:pt x="428" y="323"/>
                  </a:lnTo>
                  <a:lnTo>
                    <a:pt x="432" y="332"/>
                  </a:lnTo>
                  <a:lnTo>
                    <a:pt x="436" y="342"/>
                  </a:lnTo>
                  <a:lnTo>
                    <a:pt x="441" y="351"/>
                  </a:lnTo>
                  <a:lnTo>
                    <a:pt x="447" y="361"/>
                  </a:lnTo>
                  <a:lnTo>
                    <a:pt x="451" y="370"/>
                  </a:lnTo>
                  <a:lnTo>
                    <a:pt x="455" y="380"/>
                  </a:lnTo>
                  <a:lnTo>
                    <a:pt x="459" y="389"/>
                  </a:lnTo>
                  <a:lnTo>
                    <a:pt x="464" y="401"/>
                  </a:lnTo>
                  <a:lnTo>
                    <a:pt x="468" y="408"/>
                  </a:lnTo>
                  <a:lnTo>
                    <a:pt x="472" y="420"/>
                  </a:lnTo>
                  <a:lnTo>
                    <a:pt x="478" y="429"/>
                  </a:lnTo>
                  <a:lnTo>
                    <a:pt x="481" y="441"/>
                  </a:lnTo>
                  <a:lnTo>
                    <a:pt x="485" y="448"/>
                  </a:lnTo>
                  <a:lnTo>
                    <a:pt x="491" y="458"/>
                  </a:lnTo>
                  <a:lnTo>
                    <a:pt x="495" y="467"/>
                  </a:lnTo>
                  <a:lnTo>
                    <a:pt x="498" y="477"/>
                  </a:lnTo>
                  <a:lnTo>
                    <a:pt x="502" y="486"/>
                  </a:lnTo>
                  <a:lnTo>
                    <a:pt x="506" y="496"/>
                  </a:lnTo>
                  <a:lnTo>
                    <a:pt x="510" y="505"/>
                  </a:lnTo>
                  <a:lnTo>
                    <a:pt x="516" y="515"/>
                  </a:lnTo>
                  <a:lnTo>
                    <a:pt x="519" y="523"/>
                  </a:lnTo>
                  <a:lnTo>
                    <a:pt x="521" y="530"/>
                  </a:lnTo>
                  <a:lnTo>
                    <a:pt x="523" y="540"/>
                  </a:lnTo>
                  <a:lnTo>
                    <a:pt x="529" y="549"/>
                  </a:lnTo>
                  <a:lnTo>
                    <a:pt x="531" y="555"/>
                  </a:lnTo>
                  <a:lnTo>
                    <a:pt x="535" y="563"/>
                  </a:lnTo>
                  <a:lnTo>
                    <a:pt x="538" y="572"/>
                  </a:lnTo>
                  <a:lnTo>
                    <a:pt x="542" y="580"/>
                  </a:lnTo>
                  <a:lnTo>
                    <a:pt x="548" y="593"/>
                  </a:lnTo>
                  <a:lnTo>
                    <a:pt x="552" y="608"/>
                  </a:lnTo>
                  <a:lnTo>
                    <a:pt x="557" y="620"/>
                  </a:lnTo>
                  <a:lnTo>
                    <a:pt x="563" y="633"/>
                  </a:lnTo>
                  <a:lnTo>
                    <a:pt x="565" y="642"/>
                  </a:lnTo>
                  <a:lnTo>
                    <a:pt x="571" y="654"/>
                  </a:lnTo>
                  <a:lnTo>
                    <a:pt x="573" y="661"/>
                  </a:lnTo>
                  <a:lnTo>
                    <a:pt x="576" y="671"/>
                  </a:lnTo>
                  <a:lnTo>
                    <a:pt x="580" y="680"/>
                  </a:lnTo>
                  <a:lnTo>
                    <a:pt x="584" y="684"/>
                  </a:lnTo>
                  <a:lnTo>
                    <a:pt x="491" y="800"/>
                  </a:lnTo>
                  <a:lnTo>
                    <a:pt x="489" y="802"/>
                  </a:lnTo>
                  <a:lnTo>
                    <a:pt x="481" y="808"/>
                  </a:lnTo>
                  <a:lnTo>
                    <a:pt x="472" y="815"/>
                  </a:lnTo>
                  <a:lnTo>
                    <a:pt x="462" y="829"/>
                  </a:lnTo>
                  <a:lnTo>
                    <a:pt x="453" y="834"/>
                  </a:lnTo>
                  <a:lnTo>
                    <a:pt x="445" y="842"/>
                  </a:lnTo>
                  <a:lnTo>
                    <a:pt x="436" y="850"/>
                  </a:lnTo>
                  <a:lnTo>
                    <a:pt x="428" y="859"/>
                  </a:lnTo>
                  <a:lnTo>
                    <a:pt x="417" y="869"/>
                  </a:lnTo>
                  <a:lnTo>
                    <a:pt x="407" y="878"/>
                  </a:lnTo>
                  <a:lnTo>
                    <a:pt x="398" y="888"/>
                  </a:lnTo>
                  <a:lnTo>
                    <a:pt x="388" y="901"/>
                  </a:lnTo>
                  <a:lnTo>
                    <a:pt x="375" y="910"/>
                  </a:lnTo>
                  <a:lnTo>
                    <a:pt x="363" y="920"/>
                  </a:lnTo>
                  <a:lnTo>
                    <a:pt x="350" y="931"/>
                  </a:lnTo>
                  <a:lnTo>
                    <a:pt x="341" y="943"/>
                  </a:lnTo>
                  <a:lnTo>
                    <a:pt x="327" y="956"/>
                  </a:lnTo>
                  <a:lnTo>
                    <a:pt x="314" y="968"/>
                  </a:lnTo>
                  <a:lnTo>
                    <a:pt x="301" y="981"/>
                  </a:lnTo>
                  <a:lnTo>
                    <a:pt x="289" y="992"/>
                  </a:lnTo>
                  <a:lnTo>
                    <a:pt x="276" y="1004"/>
                  </a:lnTo>
                  <a:lnTo>
                    <a:pt x="263" y="1015"/>
                  </a:lnTo>
                  <a:lnTo>
                    <a:pt x="249" y="1028"/>
                  </a:lnTo>
                  <a:lnTo>
                    <a:pt x="238" y="1040"/>
                  </a:lnTo>
                  <a:lnTo>
                    <a:pt x="225" y="1051"/>
                  </a:lnTo>
                  <a:lnTo>
                    <a:pt x="213" y="1061"/>
                  </a:lnTo>
                  <a:lnTo>
                    <a:pt x="202" y="1072"/>
                  </a:lnTo>
                  <a:lnTo>
                    <a:pt x="192" y="1084"/>
                  </a:lnTo>
                  <a:lnTo>
                    <a:pt x="179" y="1093"/>
                  </a:lnTo>
                  <a:lnTo>
                    <a:pt x="168" y="1103"/>
                  </a:lnTo>
                  <a:lnTo>
                    <a:pt x="156" y="1112"/>
                  </a:lnTo>
                  <a:lnTo>
                    <a:pt x="147" y="1122"/>
                  </a:lnTo>
                  <a:lnTo>
                    <a:pt x="135" y="1129"/>
                  </a:lnTo>
                  <a:lnTo>
                    <a:pt x="126" y="1137"/>
                  </a:lnTo>
                  <a:lnTo>
                    <a:pt x="116" y="1146"/>
                  </a:lnTo>
                  <a:lnTo>
                    <a:pt x="109" y="1154"/>
                  </a:lnTo>
                  <a:lnTo>
                    <a:pt x="99" y="1160"/>
                  </a:lnTo>
                  <a:lnTo>
                    <a:pt x="92" y="1167"/>
                  </a:lnTo>
                  <a:lnTo>
                    <a:pt x="84" y="1173"/>
                  </a:lnTo>
                  <a:lnTo>
                    <a:pt x="76" y="1180"/>
                  </a:lnTo>
                  <a:lnTo>
                    <a:pt x="69" y="1186"/>
                  </a:lnTo>
                  <a:lnTo>
                    <a:pt x="61" y="1192"/>
                  </a:lnTo>
                  <a:lnTo>
                    <a:pt x="56" y="1198"/>
                  </a:lnTo>
                  <a:lnTo>
                    <a:pt x="50" y="1201"/>
                  </a:lnTo>
                  <a:lnTo>
                    <a:pt x="37" y="1209"/>
                  </a:lnTo>
                  <a:lnTo>
                    <a:pt x="27" y="1217"/>
                  </a:lnTo>
                  <a:lnTo>
                    <a:pt x="19" y="1222"/>
                  </a:lnTo>
                  <a:lnTo>
                    <a:pt x="12" y="1230"/>
                  </a:lnTo>
                  <a:lnTo>
                    <a:pt x="2" y="1236"/>
                  </a:lnTo>
                  <a:lnTo>
                    <a:pt x="0" y="1239"/>
                  </a:lnTo>
                  <a:lnTo>
                    <a:pt x="179" y="0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29" name="Freeform 9"/>
            <p:cNvSpPr>
              <a:spLocks/>
            </p:cNvSpPr>
            <p:nvPr/>
          </p:nvSpPr>
          <p:spPr bwMode="auto">
            <a:xfrm>
              <a:off x="5461" y="2825"/>
              <a:ext cx="252" cy="618"/>
            </a:xfrm>
            <a:custGeom>
              <a:avLst/>
              <a:gdLst/>
              <a:ahLst/>
              <a:cxnLst>
                <a:cxn ang="0">
                  <a:pos x="179" y="13"/>
                </a:cxn>
                <a:cxn ang="0">
                  <a:pos x="204" y="42"/>
                </a:cxn>
                <a:cxn ang="0">
                  <a:pos x="225" y="68"/>
                </a:cxn>
                <a:cxn ang="0">
                  <a:pos x="242" y="93"/>
                </a:cxn>
                <a:cxn ang="0">
                  <a:pos x="261" y="125"/>
                </a:cxn>
                <a:cxn ang="0">
                  <a:pos x="276" y="158"/>
                </a:cxn>
                <a:cxn ang="0">
                  <a:pos x="295" y="198"/>
                </a:cxn>
                <a:cxn ang="0">
                  <a:pos x="301" y="219"/>
                </a:cxn>
                <a:cxn ang="0">
                  <a:pos x="312" y="257"/>
                </a:cxn>
                <a:cxn ang="0">
                  <a:pos x="318" y="279"/>
                </a:cxn>
                <a:cxn ang="0">
                  <a:pos x="323" y="304"/>
                </a:cxn>
                <a:cxn ang="0">
                  <a:pos x="327" y="327"/>
                </a:cxn>
                <a:cxn ang="0">
                  <a:pos x="333" y="354"/>
                </a:cxn>
                <a:cxn ang="0">
                  <a:pos x="337" y="378"/>
                </a:cxn>
                <a:cxn ang="0">
                  <a:pos x="342" y="403"/>
                </a:cxn>
                <a:cxn ang="0">
                  <a:pos x="346" y="426"/>
                </a:cxn>
                <a:cxn ang="0">
                  <a:pos x="350" y="449"/>
                </a:cxn>
                <a:cxn ang="0">
                  <a:pos x="352" y="473"/>
                </a:cxn>
                <a:cxn ang="0">
                  <a:pos x="358" y="508"/>
                </a:cxn>
                <a:cxn ang="0">
                  <a:pos x="359" y="546"/>
                </a:cxn>
                <a:cxn ang="0">
                  <a:pos x="365" y="578"/>
                </a:cxn>
                <a:cxn ang="0">
                  <a:pos x="367" y="601"/>
                </a:cxn>
                <a:cxn ang="0">
                  <a:pos x="369" y="620"/>
                </a:cxn>
                <a:cxn ang="0">
                  <a:pos x="306" y="553"/>
                </a:cxn>
                <a:cxn ang="0">
                  <a:pos x="306" y="580"/>
                </a:cxn>
                <a:cxn ang="0">
                  <a:pos x="306" y="618"/>
                </a:cxn>
                <a:cxn ang="0">
                  <a:pos x="306" y="646"/>
                </a:cxn>
                <a:cxn ang="0">
                  <a:pos x="306" y="669"/>
                </a:cxn>
                <a:cxn ang="0">
                  <a:pos x="306" y="694"/>
                </a:cxn>
                <a:cxn ang="0">
                  <a:pos x="306" y="717"/>
                </a:cxn>
                <a:cxn ang="0">
                  <a:pos x="306" y="753"/>
                </a:cxn>
                <a:cxn ang="0">
                  <a:pos x="306" y="791"/>
                </a:cxn>
                <a:cxn ang="0">
                  <a:pos x="306" y="821"/>
                </a:cxn>
                <a:cxn ang="0">
                  <a:pos x="306" y="844"/>
                </a:cxn>
                <a:cxn ang="0">
                  <a:pos x="306" y="861"/>
                </a:cxn>
                <a:cxn ang="0">
                  <a:pos x="506" y="703"/>
                </a:cxn>
                <a:cxn ang="0">
                  <a:pos x="502" y="722"/>
                </a:cxn>
                <a:cxn ang="0">
                  <a:pos x="487" y="759"/>
                </a:cxn>
                <a:cxn ang="0">
                  <a:pos x="472" y="781"/>
                </a:cxn>
                <a:cxn ang="0">
                  <a:pos x="455" y="808"/>
                </a:cxn>
                <a:cxn ang="0">
                  <a:pos x="428" y="840"/>
                </a:cxn>
                <a:cxn ang="0">
                  <a:pos x="398" y="876"/>
                </a:cxn>
                <a:cxn ang="0">
                  <a:pos x="358" y="914"/>
                </a:cxn>
                <a:cxn ang="0">
                  <a:pos x="329" y="943"/>
                </a:cxn>
                <a:cxn ang="0">
                  <a:pos x="306" y="966"/>
                </a:cxn>
                <a:cxn ang="0">
                  <a:pos x="283" y="989"/>
                </a:cxn>
                <a:cxn ang="0">
                  <a:pos x="257" y="1010"/>
                </a:cxn>
                <a:cxn ang="0">
                  <a:pos x="234" y="1032"/>
                </a:cxn>
                <a:cxn ang="0">
                  <a:pos x="207" y="1055"/>
                </a:cxn>
                <a:cxn ang="0">
                  <a:pos x="183" y="1076"/>
                </a:cxn>
                <a:cxn ang="0">
                  <a:pos x="160" y="1097"/>
                </a:cxn>
                <a:cxn ang="0">
                  <a:pos x="135" y="1118"/>
                </a:cxn>
                <a:cxn ang="0">
                  <a:pos x="105" y="1145"/>
                </a:cxn>
                <a:cxn ang="0">
                  <a:pos x="65" y="1177"/>
                </a:cxn>
                <a:cxn ang="0">
                  <a:pos x="33" y="1205"/>
                </a:cxn>
                <a:cxn ang="0">
                  <a:pos x="10" y="1224"/>
                </a:cxn>
                <a:cxn ang="0">
                  <a:pos x="166" y="0"/>
                </a:cxn>
              </a:cxnLst>
              <a:rect l="0" t="0" r="r" b="b"/>
              <a:pathLst>
                <a:path w="506" h="1236">
                  <a:moveTo>
                    <a:pt x="166" y="0"/>
                  </a:moveTo>
                  <a:lnTo>
                    <a:pt x="169" y="4"/>
                  </a:lnTo>
                  <a:lnTo>
                    <a:pt x="179" y="13"/>
                  </a:lnTo>
                  <a:lnTo>
                    <a:pt x="187" y="19"/>
                  </a:lnTo>
                  <a:lnTo>
                    <a:pt x="196" y="28"/>
                  </a:lnTo>
                  <a:lnTo>
                    <a:pt x="204" y="42"/>
                  </a:lnTo>
                  <a:lnTo>
                    <a:pt x="215" y="55"/>
                  </a:lnTo>
                  <a:lnTo>
                    <a:pt x="221" y="61"/>
                  </a:lnTo>
                  <a:lnTo>
                    <a:pt x="225" y="68"/>
                  </a:lnTo>
                  <a:lnTo>
                    <a:pt x="230" y="76"/>
                  </a:lnTo>
                  <a:lnTo>
                    <a:pt x="238" y="85"/>
                  </a:lnTo>
                  <a:lnTo>
                    <a:pt x="242" y="93"/>
                  </a:lnTo>
                  <a:lnTo>
                    <a:pt x="247" y="103"/>
                  </a:lnTo>
                  <a:lnTo>
                    <a:pt x="253" y="112"/>
                  </a:lnTo>
                  <a:lnTo>
                    <a:pt x="261" y="125"/>
                  </a:lnTo>
                  <a:lnTo>
                    <a:pt x="266" y="135"/>
                  </a:lnTo>
                  <a:lnTo>
                    <a:pt x="272" y="146"/>
                  </a:lnTo>
                  <a:lnTo>
                    <a:pt x="276" y="158"/>
                  </a:lnTo>
                  <a:lnTo>
                    <a:pt x="283" y="173"/>
                  </a:lnTo>
                  <a:lnTo>
                    <a:pt x="287" y="184"/>
                  </a:lnTo>
                  <a:lnTo>
                    <a:pt x="295" y="198"/>
                  </a:lnTo>
                  <a:lnTo>
                    <a:pt x="295" y="205"/>
                  </a:lnTo>
                  <a:lnTo>
                    <a:pt x="299" y="211"/>
                  </a:lnTo>
                  <a:lnTo>
                    <a:pt x="301" y="219"/>
                  </a:lnTo>
                  <a:lnTo>
                    <a:pt x="304" y="228"/>
                  </a:lnTo>
                  <a:lnTo>
                    <a:pt x="308" y="241"/>
                  </a:lnTo>
                  <a:lnTo>
                    <a:pt x="312" y="257"/>
                  </a:lnTo>
                  <a:lnTo>
                    <a:pt x="314" y="262"/>
                  </a:lnTo>
                  <a:lnTo>
                    <a:pt x="316" y="272"/>
                  </a:lnTo>
                  <a:lnTo>
                    <a:pt x="318" y="279"/>
                  </a:lnTo>
                  <a:lnTo>
                    <a:pt x="320" y="287"/>
                  </a:lnTo>
                  <a:lnTo>
                    <a:pt x="320" y="295"/>
                  </a:lnTo>
                  <a:lnTo>
                    <a:pt x="323" y="304"/>
                  </a:lnTo>
                  <a:lnTo>
                    <a:pt x="323" y="312"/>
                  </a:lnTo>
                  <a:lnTo>
                    <a:pt x="327" y="319"/>
                  </a:lnTo>
                  <a:lnTo>
                    <a:pt x="327" y="327"/>
                  </a:lnTo>
                  <a:lnTo>
                    <a:pt x="329" y="336"/>
                  </a:lnTo>
                  <a:lnTo>
                    <a:pt x="331" y="344"/>
                  </a:lnTo>
                  <a:lnTo>
                    <a:pt x="333" y="354"/>
                  </a:lnTo>
                  <a:lnTo>
                    <a:pt x="333" y="361"/>
                  </a:lnTo>
                  <a:lnTo>
                    <a:pt x="337" y="369"/>
                  </a:lnTo>
                  <a:lnTo>
                    <a:pt x="337" y="378"/>
                  </a:lnTo>
                  <a:lnTo>
                    <a:pt x="339" y="386"/>
                  </a:lnTo>
                  <a:lnTo>
                    <a:pt x="340" y="393"/>
                  </a:lnTo>
                  <a:lnTo>
                    <a:pt x="342" y="403"/>
                  </a:lnTo>
                  <a:lnTo>
                    <a:pt x="342" y="411"/>
                  </a:lnTo>
                  <a:lnTo>
                    <a:pt x="346" y="418"/>
                  </a:lnTo>
                  <a:lnTo>
                    <a:pt x="346" y="426"/>
                  </a:lnTo>
                  <a:lnTo>
                    <a:pt x="346" y="433"/>
                  </a:lnTo>
                  <a:lnTo>
                    <a:pt x="348" y="441"/>
                  </a:lnTo>
                  <a:lnTo>
                    <a:pt x="350" y="449"/>
                  </a:lnTo>
                  <a:lnTo>
                    <a:pt x="350" y="456"/>
                  </a:lnTo>
                  <a:lnTo>
                    <a:pt x="352" y="464"/>
                  </a:lnTo>
                  <a:lnTo>
                    <a:pt x="352" y="473"/>
                  </a:lnTo>
                  <a:lnTo>
                    <a:pt x="356" y="481"/>
                  </a:lnTo>
                  <a:lnTo>
                    <a:pt x="356" y="494"/>
                  </a:lnTo>
                  <a:lnTo>
                    <a:pt x="358" y="508"/>
                  </a:lnTo>
                  <a:lnTo>
                    <a:pt x="358" y="521"/>
                  </a:lnTo>
                  <a:lnTo>
                    <a:pt x="359" y="534"/>
                  </a:lnTo>
                  <a:lnTo>
                    <a:pt x="359" y="546"/>
                  </a:lnTo>
                  <a:lnTo>
                    <a:pt x="363" y="557"/>
                  </a:lnTo>
                  <a:lnTo>
                    <a:pt x="363" y="567"/>
                  </a:lnTo>
                  <a:lnTo>
                    <a:pt x="365" y="578"/>
                  </a:lnTo>
                  <a:lnTo>
                    <a:pt x="365" y="586"/>
                  </a:lnTo>
                  <a:lnTo>
                    <a:pt x="367" y="595"/>
                  </a:lnTo>
                  <a:lnTo>
                    <a:pt x="367" y="601"/>
                  </a:lnTo>
                  <a:lnTo>
                    <a:pt x="369" y="608"/>
                  </a:lnTo>
                  <a:lnTo>
                    <a:pt x="369" y="614"/>
                  </a:lnTo>
                  <a:lnTo>
                    <a:pt x="369" y="620"/>
                  </a:lnTo>
                  <a:lnTo>
                    <a:pt x="306" y="544"/>
                  </a:lnTo>
                  <a:lnTo>
                    <a:pt x="306" y="549"/>
                  </a:lnTo>
                  <a:lnTo>
                    <a:pt x="306" y="553"/>
                  </a:lnTo>
                  <a:lnTo>
                    <a:pt x="306" y="561"/>
                  </a:lnTo>
                  <a:lnTo>
                    <a:pt x="306" y="568"/>
                  </a:lnTo>
                  <a:lnTo>
                    <a:pt x="306" y="580"/>
                  </a:lnTo>
                  <a:lnTo>
                    <a:pt x="306" y="591"/>
                  </a:lnTo>
                  <a:lnTo>
                    <a:pt x="306" y="605"/>
                  </a:lnTo>
                  <a:lnTo>
                    <a:pt x="306" y="618"/>
                  </a:lnTo>
                  <a:lnTo>
                    <a:pt x="306" y="633"/>
                  </a:lnTo>
                  <a:lnTo>
                    <a:pt x="306" y="639"/>
                  </a:lnTo>
                  <a:lnTo>
                    <a:pt x="306" y="646"/>
                  </a:lnTo>
                  <a:lnTo>
                    <a:pt x="306" y="656"/>
                  </a:lnTo>
                  <a:lnTo>
                    <a:pt x="306" y="663"/>
                  </a:lnTo>
                  <a:lnTo>
                    <a:pt x="306" y="669"/>
                  </a:lnTo>
                  <a:lnTo>
                    <a:pt x="306" y="679"/>
                  </a:lnTo>
                  <a:lnTo>
                    <a:pt x="306" y="686"/>
                  </a:lnTo>
                  <a:lnTo>
                    <a:pt x="306" y="694"/>
                  </a:lnTo>
                  <a:lnTo>
                    <a:pt x="306" y="702"/>
                  </a:lnTo>
                  <a:lnTo>
                    <a:pt x="306" y="709"/>
                  </a:lnTo>
                  <a:lnTo>
                    <a:pt x="306" y="717"/>
                  </a:lnTo>
                  <a:lnTo>
                    <a:pt x="306" y="726"/>
                  </a:lnTo>
                  <a:lnTo>
                    <a:pt x="306" y="740"/>
                  </a:lnTo>
                  <a:lnTo>
                    <a:pt x="306" y="753"/>
                  </a:lnTo>
                  <a:lnTo>
                    <a:pt x="306" y="766"/>
                  </a:lnTo>
                  <a:lnTo>
                    <a:pt x="306" y="779"/>
                  </a:lnTo>
                  <a:lnTo>
                    <a:pt x="306" y="791"/>
                  </a:lnTo>
                  <a:lnTo>
                    <a:pt x="306" y="802"/>
                  </a:lnTo>
                  <a:lnTo>
                    <a:pt x="306" y="812"/>
                  </a:lnTo>
                  <a:lnTo>
                    <a:pt x="306" y="821"/>
                  </a:lnTo>
                  <a:lnTo>
                    <a:pt x="306" y="831"/>
                  </a:lnTo>
                  <a:lnTo>
                    <a:pt x="306" y="838"/>
                  </a:lnTo>
                  <a:lnTo>
                    <a:pt x="306" y="844"/>
                  </a:lnTo>
                  <a:lnTo>
                    <a:pt x="306" y="850"/>
                  </a:lnTo>
                  <a:lnTo>
                    <a:pt x="306" y="857"/>
                  </a:lnTo>
                  <a:lnTo>
                    <a:pt x="306" y="861"/>
                  </a:lnTo>
                  <a:lnTo>
                    <a:pt x="506" y="694"/>
                  </a:lnTo>
                  <a:lnTo>
                    <a:pt x="506" y="696"/>
                  </a:lnTo>
                  <a:lnTo>
                    <a:pt x="506" y="703"/>
                  </a:lnTo>
                  <a:lnTo>
                    <a:pt x="506" y="707"/>
                  </a:lnTo>
                  <a:lnTo>
                    <a:pt x="506" y="715"/>
                  </a:lnTo>
                  <a:lnTo>
                    <a:pt x="502" y="722"/>
                  </a:lnTo>
                  <a:lnTo>
                    <a:pt x="500" y="734"/>
                  </a:lnTo>
                  <a:lnTo>
                    <a:pt x="494" y="745"/>
                  </a:lnTo>
                  <a:lnTo>
                    <a:pt x="487" y="759"/>
                  </a:lnTo>
                  <a:lnTo>
                    <a:pt x="481" y="764"/>
                  </a:lnTo>
                  <a:lnTo>
                    <a:pt x="477" y="774"/>
                  </a:lnTo>
                  <a:lnTo>
                    <a:pt x="472" y="781"/>
                  </a:lnTo>
                  <a:lnTo>
                    <a:pt x="468" y="791"/>
                  </a:lnTo>
                  <a:lnTo>
                    <a:pt x="460" y="798"/>
                  </a:lnTo>
                  <a:lnTo>
                    <a:pt x="455" y="808"/>
                  </a:lnTo>
                  <a:lnTo>
                    <a:pt x="445" y="818"/>
                  </a:lnTo>
                  <a:lnTo>
                    <a:pt x="439" y="829"/>
                  </a:lnTo>
                  <a:lnTo>
                    <a:pt x="428" y="840"/>
                  </a:lnTo>
                  <a:lnTo>
                    <a:pt x="418" y="850"/>
                  </a:lnTo>
                  <a:lnTo>
                    <a:pt x="407" y="863"/>
                  </a:lnTo>
                  <a:lnTo>
                    <a:pt x="398" y="876"/>
                  </a:lnTo>
                  <a:lnTo>
                    <a:pt x="384" y="888"/>
                  </a:lnTo>
                  <a:lnTo>
                    <a:pt x="373" y="901"/>
                  </a:lnTo>
                  <a:lnTo>
                    <a:pt x="358" y="914"/>
                  </a:lnTo>
                  <a:lnTo>
                    <a:pt x="344" y="930"/>
                  </a:lnTo>
                  <a:lnTo>
                    <a:pt x="337" y="937"/>
                  </a:lnTo>
                  <a:lnTo>
                    <a:pt x="329" y="943"/>
                  </a:lnTo>
                  <a:lnTo>
                    <a:pt x="321" y="951"/>
                  </a:lnTo>
                  <a:lnTo>
                    <a:pt x="314" y="958"/>
                  </a:lnTo>
                  <a:lnTo>
                    <a:pt x="306" y="966"/>
                  </a:lnTo>
                  <a:lnTo>
                    <a:pt x="299" y="972"/>
                  </a:lnTo>
                  <a:lnTo>
                    <a:pt x="291" y="981"/>
                  </a:lnTo>
                  <a:lnTo>
                    <a:pt x="283" y="989"/>
                  </a:lnTo>
                  <a:lnTo>
                    <a:pt x="274" y="994"/>
                  </a:lnTo>
                  <a:lnTo>
                    <a:pt x="266" y="1004"/>
                  </a:lnTo>
                  <a:lnTo>
                    <a:pt x="257" y="1010"/>
                  </a:lnTo>
                  <a:lnTo>
                    <a:pt x="249" y="1017"/>
                  </a:lnTo>
                  <a:lnTo>
                    <a:pt x="242" y="1025"/>
                  </a:lnTo>
                  <a:lnTo>
                    <a:pt x="234" y="1032"/>
                  </a:lnTo>
                  <a:lnTo>
                    <a:pt x="225" y="1040"/>
                  </a:lnTo>
                  <a:lnTo>
                    <a:pt x="217" y="1048"/>
                  </a:lnTo>
                  <a:lnTo>
                    <a:pt x="207" y="1055"/>
                  </a:lnTo>
                  <a:lnTo>
                    <a:pt x="200" y="1061"/>
                  </a:lnTo>
                  <a:lnTo>
                    <a:pt x="192" y="1069"/>
                  </a:lnTo>
                  <a:lnTo>
                    <a:pt x="183" y="1076"/>
                  </a:lnTo>
                  <a:lnTo>
                    <a:pt x="175" y="1084"/>
                  </a:lnTo>
                  <a:lnTo>
                    <a:pt x="168" y="1091"/>
                  </a:lnTo>
                  <a:lnTo>
                    <a:pt x="160" y="1097"/>
                  </a:lnTo>
                  <a:lnTo>
                    <a:pt x="152" y="1107"/>
                  </a:lnTo>
                  <a:lnTo>
                    <a:pt x="145" y="1112"/>
                  </a:lnTo>
                  <a:lnTo>
                    <a:pt x="135" y="1118"/>
                  </a:lnTo>
                  <a:lnTo>
                    <a:pt x="128" y="1126"/>
                  </a:lnTo>
                  <a:lnTo>
                    <a:pt x="120" y="1131"/>
                  </a:lnTo>
                  <a:lnTo>
                    <a:pt x="105" y="1145"/>
                  </a:lnTo>
                  <a:lnTo>
                    <a:pt x="91" y="1156"/>
                  </a:lnTo>
                  <a:lnTo>
                    <a:pt x="76" y="1167"/>
                  </a:lnTo>
                  <a:lnTo>
                    <a:pt x="65" y="1177"/>
                  </a:lnTo>
                  <a:lnTo>
                    <a:pt x="52" y="1186"/>
                  </a:lnTo>
                  <a:lnTo>
                    <a:pt x="42" y="1198"/>
                  </a:lnTo>
                  <a:lnTo>
                    <a:pt x="33" y="1205"/>
                  </a:lnTo>
                  <a:lnTo>
                    <a:pt x="23" y="1213"/>
                  </a:lnTo>
                  <a:lnTo>
                    <a:pt x="15" y="1219"/>
                  </a:lnTo>
                  <a:lnTo>
                    <a:pt x="10" y="1224"/>
                  </a:lnTo>
                  <a:lnTo>
                    <a:pt x="2" y="1232"/>
                  </a:lnTo>
                  <a:lnTo>
                    <a:pt x="0" y="1236"/>
                  </a:lnTo>
                  <a:lnTo>
                    <a:pt x="166" y="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30" name="Freeform 10"/>
            <p:cNvSpPr>
              <a:spLocks/>
            </p:cNvSpPr>
            <p:nvPr/>
          </p:nvSpPr>
          <p:spPr bwMode="auto">
            <a:xfrm>
              <a:off x="5297" y="2812"/>
              <a:ext cx="267" cy="647"/>
            </a:xfrm>
            <a:custGeom>
              <a:avLst/>
              <a:gdLst/>
              <a:ahLst/>
              <a:cxnLst>
                <a:cxn ang="0">
                  <a:pos x="4" y="439"/>
                </a:cxn>
                <a:cxn ang="0">
                  <a:pos x="27" y="420"/>
                </a:cxn>
                <a:cxn ang="0">
                  <a:pos x="67" y="379"/>
                </a:cxn>
                <a:cxn ang="0">
                  <a:pos x="95" y="346"/>
                </a:cxn>
                <a:cxn ang="0">
                  <a:pos x="133" y="310"/>
                </a:cxn>
                <a:cxn ang="0">
                  <a:pos x="177" y="265"/>
                </a:cxn>
                <a:cxn ang="0">
                  <a:pos x="225" y="213"/>
                </a:cxn>
                <a:cxn ang="0">
                  <a:pos x="272" y="162"/>
                </a:cxn>
                <a:cxn ang="0">
                  <a:pos x="322" y="114"/>
                </a:cxn>
                <a:cxn ang="0">
                  <a:pos x="363" y="69"/>
                </a:cxn>
                <a:cxn ang="0">
                  <a:pos x="398" y="33"/>
                </a:cxn>
                <a:cxn ang="0">
                  <a:pos x="420" y="8"/>
                </a:cxn>
                <a:cxn ang="0">
                  <a:pos x="491" y="34"/>
                </a:cxn>
                <a:cxn ang="0">
                  <a:pos x="533" y="219"/>
                </a:cxn>
                <a:cxn ang="0">
                  <a:pos x="533" y="251"/>
                </a:cxn>
                <a:cxn ang="0">
                  <a:pos x="534" y="297"/>
                </a:cxn>
                <a:cxn ang="0">
                  <a:pos x="533" y="335"/>
                </a:cxn>
                <a:cxn ang="0">
                  <a:pos x="533" y="369"/>
                </a:cxn>
                <a:cxn ang="0">
                  <a:pos x="529" y="401"/>
                </a:cxn>
                <a:cxn ang="0">
                  <a:pos x="527" y="439"/>
                </a:cxn>
                <a:cxn ang="0">
                  <a:pos x="521" y="479"/>
                </a:cxn>
                <a:cxn ang="0">
                  <a:pos x="517" y="523"/>
                </a:cxn>
                <a:cxn ang="0">
                  <a:pos x="510" y="571"/>
                </a:cxn>
                <a:cxn ang="0">
                  <a:pos x="502" y="620"/>
                </a:cxn>
                <a:cxn ang="0">
                  <a:pos x="493" y="670"/>
                </a:cxn>
                <a:cxn ang="0">
                  <a:pos x="481" y="723"/>
                </a:cxn>
                <a:cxn ang="0">
                  <a:pos x="472" y="776"/>
                </a:cxn>
                <a:cxn ang="0">
                  <a:pos x="458" y="829"/>
                </a:cxn>
                <a:cxn ang="0">
                  <a:pos x="445" y="884"/>
                </a:cxn>
                <a:cxn ang="0">
                  <a:pos x="434" y="938"/>
                </a:cxn>
                <a:cxn ang="0">
                  <a:pos x="420" y="987"/>
                </a:cxn>
                <a:cxn ang="0">
                  <a:pos x="409" y="1035"/>
                </a:cxn>
                <a:cxn ang="0">
                  <a:pos x="398" y="1078"/>
                </a:cxn>
                <a:cxn ang="0">
                  <a:pos x="386" y="1120"/>
                </a:cxn>
                <a:cxn ang="0">
                  <a:pos x="379" y="1154"/>
                </a:cxn>
                <a:cxn ang="0">
                  <a:pos x="365" y="1198"/>
                </a:cxn>
                <a:cxn ang="0">
                  <a:pos x="358" y="1231"/>
                </a:cxn>
                <a:cxn ang="0">
                  <a:pos x="280" y="1263"/>
                </a:cxn>
                <a:cxn ang="0">
                  <a:pos x="278" y="1229"/>
                </a:cxn>
                <a:cxn ang="0">
                  <a:pos x="276" y="1187"/>
                </a:cxn>
                <a:cxn ang="0">
                  <a:pos x="270" y="1149"/>
                </a:cxn>
                <a:cxn ang="0">
                  <a:pos x="261" y="1103"/>
                </a:cxn>
                <a:cxn ang="0">
                  <a:pos x="249" y="1063"/>
                </a:cxn>
                <a:cxn ang="0">
                  <a:pos x="242" y="1033"/>
                </a:cxn>
                <a:cxn ang="0">
                  <a:pos x="230" y="1000"/>
                </a:cxn>
                <a:cxn ang="0">
                  <a:pos x="217" y="966"/>
                </a:cxn>
                <a:cxn ang="0">
                  <a:pos x="206" y="930"/>
                </a:cxn>
                <a:cxn ang="0">
                  <a:pos x="192" y="894"/>
                </a:cxn>
                <a:cxn ang="0">
                  <a:pos x="177" y="856"/>
                </a:cxn>
                <a:cxn ang="0">
                  <a:pos x="160" y="820"/>
                </a:cxn>
                <a:cxn ang="0">
                  <a:pos x="145" y="782"/>
                </a:cxn>
                <a:cxn ang="0">
                  <a:pos x="131" y="748"/>
                </a:cxn>
                <a:cxn ang="0">
                  <a:pos x="116" y="713"/>
                </a:cxn>
                <a:cxn ang="0">
                  <a:pos x="103" y="681"/>
                </a:cxn>
                <a:cxn ang="0">
                  <a:pos x="86" y="641"/>
                </a:cxn>
                <a:cxn ang="0">
                  <a:pos x="67" y="597"/>
                </a:cxn>
                <a:cxn ang="0">
                  <a:pos x="57" y="573"/>
                </a:cxn>
                <a:cxn ang="0">
                  <a:pos x="67" y="519"/>
                </a:cxn>
                <a:cxn ang="0">
                  <a:pos x="33" y="495"/>
                </a:cxn>
                <a:cxn ang="0">
                  <a:pos x="8" y="483"/>
                </a:cxn>
              </a:cxnLst>
              <a:rect l="0" t="0" r="r" b="b"/>
              <a:pathLst>
                <a:path w="534" h="1293">
                  <a:moveTo>
                    <a:pt x="8" y="483"/>
                  </a:moveTo>
                  <a:lnTo>
                    <a:pt x="0" y="445"/>
                  </a:lnTo>
                  <a:lnTo>
                    <a:pt x="0" y="443"/>
                  </a:lnTo>
                  <a:lnTo>
                    <a:pt x="4" y="439"/>
                  </a:lnTo>
                  <a:lnTo>
                    <a:pt x="8" y="434"/>
                  </a:lnTo>
                  <a:lnTo>
                    <a:pt x="14" y="430"/>
                  </a:lnTo>
                  <a:lnTo>
                    <a:pt x="19" y="424"/>
                  </a:lnTo>
                  <a:lnTo>
                    <a:pt x="27" y="420"/>
                  </a:lnTo>
                  <a:lnTo>
                    <a:pt x="33" y="411"/>
                  </a:lnTo>
                  <a:lnTo>
                    <a:pt x="42" y="401"/>
                  </a:lnTo>
                  <a:lnTo>
                    <a:pt x="54" y="388"/>
                  </a:lnTo>
                  <a:lnTo>
                    <a:pt x="67" y="379"/>
                  </a:lnTo>
                  <a:lnTo>
                    <a:pt x="73" y="369"/>
                  </a:lnTo>
                  <a:lnTo>
                    <a:pt x="80" y="363"/>
                  </a:lnTo>
                  <a:lnTo>
                    <a:pt x="88" y="354"/>
                  </a:lnTo>
                  <a:lnTo>
                    <a:pt x="95" y="346"/>
                  </a:lnTo>
                  <a:lnTo>
                    <a:pt x="103" y="337"/>
                  </a:lnTo>
                  <a:lnTo>
                    <a:pt x="112" y="329"/>
                  </a:lnTo>
                  <a:lnTo>
                    <a:pt x="122" y="320"/>
                  </a:lnTo>
                  <a:lnTo>
                    <a:pt x="133" y="310"/>
                  </a:lnTo>
                  <a:lnTo>
                    <a:pt x="143" y="299"/>
                  </a:lnTo>
                  <a:lnTo>
                    <a:pt x="154" y="287"/>
                  </a:lnTo>
                  <a:lnTo>
                    <a:pt x="164" y="274"/>
                  </a:lnTo>
                  <a:lnTo>
                    <a:pt x="177" y="265"/>
                  </a:lnTo>
                  <a:lnTo>
                    <a:pt x="187" y="251"/>
                  </a:lnTo>
                  <a:lnTo>
                    <a:pt x="200" y="238"/>
                  </a:lnTo>
                  <a:lnTo>
                    <a:pt x="211" y="227"/>
                  </a:lnTo>
                  <a:lnTo>
                    <a:pt x="225" y="213"/>
                  </a:lnTo>
                  <a:lnTo>
                    <a:pt x="236" y="200"/>
                  </a:lnTo>
                  <a:lnTo>
                    <a:pt x="247" y="187"/>
                  </a:lnTo>
                  <a:lnTo>
                    <a:pt x="261" y="175"/>
                  </a:lnTo>
                  <a:lnTo>
                    <a:pt x="272" y="162"/>
                  </a:lnTo>
                  <a:lnTo>
                    <a:pt x="285" y="149"/>
                  </a:lnTo>
                  <a:lnTo>
                    <a:pt x="297" y="137"/>
                  </a:lnTo>
                  <a:lnTo>
                    <a:pt x="308" y="124"/>
                  </a:lnTo>
                  <a:lnTo>
                    <a:pt x="322" y="114"/>
                  </a:lnTo>
                  <a:lnTo>
                    <a:pt x="331" y="101"/>
                  </a:lnTo>
                  <a:lnTo>
                    <a:pt x="341" y="90"/>
                  </a:lnTo>
                  <a:lnTo>
                    <a:pt x="352" y="78"/>
                  </a:lnTo>
                  <a:lnTo>
                    <a:pt x="363" y="69"/>
                  </a:lnTo>
                  <a:lnTo>
                    <a:pt x="371" y="57"/>
                  </a:lnTo>
                  <a:lnTo>
                    <a:pt x="380" y="48"/>
                  </a:lnTo>
                  <a:lnTo>
                    <a:pt x="388" y="40"/>
                  </a:lnTo>
                  <a:lnTo>
                    <a:pt x="398" y="33"/>
                  </a:lnTo>
                  <a:lnTo>
                    <a:pt x="401" y="25"/>
                  </a:lnTo>
                  <a:lnTo>
                    <a:pt x="409" y="17"/>
                  </a:lnTo>
                  <a:lnTo>
                    <a:pt x="415" y="12"/>
                  </a:lnTo>
                  <a:lnTo>
                    <a:pt x="420" y="8"/>
                  </a:lnTo>
                  <a:lnTo>
                    <a:pt x="426" y="2"/>
                  </a:lnTo>
                  <a:lnTo>
                    <a:pt x="430" y="0"/>
                  </a:lnTo>
                  <a:lnTo>
                    <a:pt x="462" y="0"/>
                  </a:lnTo>
                  <a:lnTo>
                    <a:pt x="491" y="34"/>
                  </a:lnTo>
                  <a:lnTo>
                    <a:pt x="531" y="194"/>
                  </a:lnTo>
                  <a:lnTo>
                    <a:pt x="531" y="200"/>
                  </a:lnTo>
                  <a:lnTo>
                    <a:pt x="531" y="208"/>
                  </a:lnTo>
                  <a:lnTo>
                    <a:pt x="533" y="219"/>
                  </a:lnTo>
                  <a:lnTo>
                    <a:pt x="533" y="225"/>
                  </a:lnTo>
                  <a:lnTo>
                    <a:pt x="533" y="232"/>
                  </a:lnTo>
                  <a:lnTo>
                    <a:pt x="533" y="242"/>
                  </a:lnTo>
                  <a:lnTo>
                    <a:pt x="533" y="251"/>
                  </a:lnTo>
                  <a:lnTo>
                    <a:pt x="533" y="261"/>
                  </a:lnTo>
                  <a:lnTo>
                    <a:pt x="533" y="272"/>
                  </a:lnTo>
                  <a:lnTo>
                    <a:pt x="533" y="284"/>
                  </a:lnTo>
                  <a:lnTo>
                    <a:pt x="534" y="297"/>
                  </a:lnTo>
                  <a:lnTo>
                    <a:pt x="533" y="308"/>
                  </a:lnTo>
                  <a:lnTo>
                    <a:pt x="533" y="322"/>
                  </a:lnTo>
                  <a:lnTo>
                    <a:pt x="533" y="329"/>
                  </a:lnTo>
                  <a:lnTo>
                    <a:pt x="533" y="335"/>
                  </a:lnTo>
                  <a:lnTo>
                    <a:pt x="533" y="344"/>
                  </a:lnTo>
                  <a:lnTo>
                    <a:pt x="533" y="352"/>
                  </a:lnTo>
                  <a:lnTo>
                    <a:pt x="533" y="360"/>
                  </a:lnTo>
                  <a:lnTo>
                    <a:pt x="533" y="369"/>
                  </a:lnTo>
                  <a:lnTo>
                    <a:pt x="531" y="377"/>
                  </a:lnTo>
                  <a:lnTo>
                    <a:pt x="531" y="384"/>
                  </a:lnTo>
                  <a:lnTo>
                    <a:pt x="529" y="392"/>
                  </a:lnTo>
                  <a:lnTo>
                    <a:pt x="529" y="401"/>
                  </a:lnTo>
                  <a:lnTo>
                    <a:pt x="529" y="411"/>
                  </a:lnTo>
                  <a:lnTo>
                    <a:pt x="529" y="420"/>
                  </a:lnTo>
                  <a:lnTo>
                    <a:pt x="529" y="430"/>
                  </a:lnTo>
                  <a:lnTo>
                    <a:pt x="527" y="439"/>
                  </a:lnTo>
                  <a:lnTo>
                    <a:pt x="525" y="449"/>
                  </a:lnTo>
                  <a:lnTo>
                    <a:pt x="523" y="459"/>
                  </a:lnTo>
                  <a:lnTo>
                    <a:pt x="523" y="468"/>
                  </a:lnTo>
                  <a:lnTo>
                    <a:pt x="521" y="479"/>
                  </a:lnTo>
                  <a:lnTo>
                    <a:pt x="519" y="491"/>
                  </a:lnTo>
                  <a:lnTo>
                    <a:pt x="519" y="502"/>
                  </a:lnTo>
                  <a:lnTo>
                    <a:pt x="517" y="512"/>
                  </a:lnTo>
                  <a:lnTo>
                    <a:pt x="517" y="523"/>
                  </a:lnTo>
                  <a:lnTo>
                    <a:pt x="514" y="535"/>
                  </a:lnTo>
                  <a:lnTo>
                    <a:pt x="514" y="546"/>
                  </a:lnTo>
                  <a:lnTo>
                    <a:pt x="512" y="557"/>
                  </a:lnTo>
                  <a:lnTo>
                    <a:pt x="510" y="571"/>
                  </a:lnTo>
                  <a:lnTo>
                    <a:pt x="510" y="582"/>
                  </a:lnTo>
                  <a:lnTo>
                    <a:pt x="508" y="595"/>
                  </a:lnTo>
                  <a:lnTo>
                    <a:pt x="506" y="609"/>
                  </a:lnTo>
                  <a:lnTo>
                    <a:pt x="502" y="620"/>
                  </a:lnTo>
                  <a:lnTo>
                    <a:pt x="500" y="632"/>
                  </a:lnTo>
                  <a:lnTo>
                    <a:pt x="498" y="645"/>
                  </a:lnTo>
                  <a:lnTo>
                    <a:pt x="496" y="656"/>
                  </a:lnTo>
                  <a:lnTo>
                    <a:pt x="493" y="670"/>
                  </a:lnTo>
                  <a:lnTo>
                    <a:pt x="491" y="683"/>
                  </a:lnTo>
                  <a:lnTo>
                    <a:pt x="489" y="696"/>
                  </a:lnTo>
                  <a:lnTo>
                    <a:pt x="485" y="710"/>
                  </a:lnTo>
                  <a:lnTo>
                    <a:pt x="481" y="723"/>
                  </a:lnTo>
                  <a:lnTo>
                    <a:pt x="479" y="736"/>
                  </a:lnTo>
                  <a:lnTo>
                    <a:pt x="477" y="749"/>
                  </a:lnTo>
                  <a:lnTo>
                    <a:pt x="472" y="763"/>
                  </a:lnTo>
                  <a:lnTo>
                    <a:pt x="472" y="776"/>
                  </a:lnTo>
                  <a:lnTo>
                    <a:pt x="468" y="789"/>
                  </a:lnTo>
                  <a:lnTo>
                    <a:pt x="466" y="805"/>
                  </a:lnTo>
                  <a:lnTo>
                    <a:pt x="462" y="816"/>
                  </a:lnTo>
                  <a:lnTo>
                    <a:pt x="458" y="829"/>
                  </a:lnTo>
                  <a:lnTo>
                    <a:pt x="455" y="843"/>
                  </a:lnTo>
                  <a:lnTo>
                    <a:pt x="453" y="858"/>
                  </a:lnTo>
                  <a:lnTo>
                    <a:pt x="449" y="871"/>
                  </a:lnTo>
                  <a:lnTo>
                    <a:pt x="445" y="884"/>
                  </a:lnTo>
                  <a:lnTo>
                    <a:pt x="443" y="898"/>
                  </a:lnTo>
                  <a:lnTo>
                    <a:pt x="439" y="911"/>
                  </a:lnTo>
                  <a:lnTo>
                    <a:pt x="436" y="922"/>
                  </a:lnTo>
                  <a:lnTo>
                    <a:pt x="434" y="938"/>
                  </a:lnTo>
                  <a:lnTo>
                    <a:pt x="430" y="949"/>
                  </a:lnTo>
                  <a:lnTo>
                    <a:pt x="428" y="962"/>
                  </a:lnTo>
                  <a:lnTo>
                    <a:pt x="424" y="974"/>
                  </a:lnTo>
                  <a:lnTo>
                    <a:pt x="420" y="987"/>
                  </a:lnTo>
                  <a:lnTo>
                    <a:pt x="418" y="999"/>
                  </a:lnTo>
                  <a:lnTo>
                    <a:pt x="417" y="1012"/>
                  </a:lnTo>
                  <a:lnTo>
                    <a:pt x="411" y="1023"/>
                  </a:lnTo>
                  <a:lnTo>
                    <a:pt x="409" y="1035"/>
                  </a:lnTo>
                  <a:lnTo>
                    <a:pt x="407" y="1044"/>
                  </a:lnTo>
                  <a:lnTo>
                    <a:pt x="403" y="1057"/>
                  </a:lnTo>
                  <a:lnTo>
                    <a:pt x="399" y="1069"/>
                  </a:lnTo>
                  <a:lnTo>
                    <a:pt x="398" y="1078"/>
                  </a:lnTo>
                  <a:lnTo>
                    <a:pt x="394" y="1090"/>
                  </a:lnTo>
                  <a:lnTo>
                    <a:pt x="394" y="1101"/>
                  </a:lnTo>
                  <a:lnTo>
                    <a:pt x="388" y="1111"/>
                  </a:lnTo>
                  <a:lnTo>
                    <a:pt x="386" y="1120"/>
                  </a:lnTo>
                  <a:lnTo>
                    <a:pt x="384" y="1130"/>
                  </a:lnTo>
                  <a:lnTo>
                    <a:pt x="382" y="1139"/>
                  </a:lnTo>
                  <a:lnTo>
                    <a:pt x="379" y="1147"/>
                  </a:lnTo>
                  <a:lnTo>
                    <a:pt x="379" y="1154"/>
                  </a:lnTo>
                  <a:lnTo>
                    <a:pt x="375" y="1162"/>
                  </a:lnTo>
                  <a:lnTo>
                    <a:pt x="375" y="1172"/>
                  </a:lnTo>
                  <a:lnTo>
                    <a:pt x="369" y="1185"/>
                  </a:lnTo>
                  <a:lnTo>
                    <a:pt x="365" y="1198"/>
                  </a:lnTo>
                  <a:lnTo>
                    <a:pt x="363" y="1210"/>
                  </a:lnTo>
                  <a:lnTo>
                    <a:pt x="361" y="1219"/>
                  </a:lnTo>
                  <a:lnTo>
                    <a:pt x="360" y="1225"/>
                  </a:lnTo>
                  <a:lnTo>
                    <a:pt x="358" y="1231"/>
                  </a:lnTo>
                  <a:lnTo>
                    <a:pt x="358" y="1232"/>
                  </a:lnTo>
                  <a:lnTo>
                    <a:pt x="358" y="1236"/>
                  </a:lnTo>
                  <a:lnTo>
                    <a:pt x="299" y="1293"/>
                  </a:lnTo>
                  <a:lnTo>
                    <a:pt x="280" y="1263"/>
                  </a:lnTo>
                  <a:lnTo>
                    <a:pt x="280" y="1259"/>
                  </a:lnTo>
                  <a:lnTo>
                    <a:pt x="280" y="1248"/>
                  </a:lnTo>
                  <a:lnTo>
                    <a:pt x="278" y="1238"/>
                  </a:lnTo>
                  <a:lnTo>
                    <a:pt x="278" y="1229"/>
                  </a:lnTo>
                  <a:lnTo>
                    <a:pt x="278" y="1217"/>
                  </a:lnTo>
                  <a:lnTo>
                    <a:pt x="278" y="1204"/>
                  </a:lnTo>
                  <a:lnTo>
                    <a:pt x="276" y="1194"/>
                  </a:lnTo>
                  <a:lnTo>
                    <a:pt x="276" y="1187"/>
                  </a:lnTo>
                  <a:lnTo>
                    <a:pt x="274" y="1179"/>
                  </a:lnTo>
                  <a:lnTo>
                    <a:pt x="274" y="1172"/>
                  </a:lnTo>
                  <a:lnTo>
                    <a:pt x="272" y="1160"/>
                  </a:lnTo>
                  <a:lnTo>
                    <a:pt x="270" y="1149"/>
                  </a:lnTo>
                  <a:lnTo>
                    <a:pt x="266" y="1139"/>
                  </a:lnTo>
                  <a:lnTo>
                    <a:pt x="266" y="1130"/>
                  </a:lnTo>
                  <a:lnTo>
                    <a:pt x="263" y="1115"/>
                  </a:lnTo>
                  <a:lnTo>
                    <a:pt x="261" y="1103"/>
                  </a:lnTo>
                  <a:lnTo>
                    <a:pt x="257" y="1090"/>
                  </a:lnTo>
                  <a:lnTo>
                    <a:pt x="253" y="1078"/>
                  </a:lnTo>
                  <a:lnTo>
                    <a:pt x="251" y="1069"/>
                  </a:lnTo>
                  <a:lnTo>
                    <a:pt x="249" y="1063"/>
                  </a:lnTo>
                  <a:lnTo>
                    <a:pt x="247" y="1054"/>
                  </a:lnTo>
                  <a:lnTo>
                    <a:pt x="246" y="1048"/>
                  </a:lnTo>
                  <a:lnTo>
                    <a:pt x="244" y="1040"/>
                  </a:lnTo>
                  <a:lnTo>
                    <a:pt x="242" y="1033"/>
                  </a:lnTo>
                  <a:lnTo>
                    <a:pt x="238" y="1025"/>
                  </a:lnTo>
                  <a:lnTo>
                    <a:pt x="238" y="1018"/>
                  </a:lnTo>
                  <a:lnTo>
                    <a:pt x="234" y="1008"/>
                  </a:lnTo>
                  <a:lnTo>
                    <a:pt x="230" y="1000"/>
                  </a:lnTo>
                  <a:lnTo>
                    <a:pt x="227" y="993"/>
                  </a:lnTo>
                  <a:lnTo>
                    <a:pt x="225" y="983"/>
                  </a:lnTo>
                  <a:lnTo>
                    <a:pt x="219" y="974"/>
                  </a:lnTo>
                  <a:lnTo>
                    <a:pt x="217" y="966"/>
                  </a:lnTo>
                  <a:lnTo>
                    <a:pt x="215" y="957"/>
                  </a:lnTo>
                  <a:lnTo>
                    <a:pt x="211" y="949"/>
                  </a:lnTo>
                  <a:lnTo>
                    <a:pt x="207" y="940"/>
                  </a:lnTo>
                  <a:lnTo>
                    <a:pt x="206" y="930"/>
                  </a:lnTo>
                  <a:lnTo>
                    <a:pt x="202" y="921"/>
                  </a:lnTo>
                  <a:lnTo>
                    <a:pt x="198" y="913"/>
                  </a:lnTo>
                  <a:lnTo>
                    <a:pt x="194" y="903"/>
                  </a:lnTo>
                  <a:lnTo>
                    <a:pt x="192" y="894"/>
                  </a:lnTo>
                  <a:lnTo>
                    <a:pt x="187" y="884"/>
                  </a:lnTo>
                  <a:lnTo>
                    <a:pt x="185" y="877"/>
                  </a:lnTo>
                  <a:lnTo>
                    <a:pt x="181" y="865"/>
                  </a:lnTo>
                  <a:lnTo>
                    <a:pt x="177" y="856"/>
                  </a:lnTo>
                  <a:lnTo>
                    <a:pt x="173" y="846"/>
                  </a:lnTo>
                  <a:lnTo>
                    <a:pt x="168" y="839"/>
                  </a:lnTo>
                  <a:lnTo>
                    <a:pt x="164" y="829"/>
                  </a:lnTo>
                  <a:lnTo>
                    <a:pt x="160" y="820"/>
                  </a:lnTo>
                  <a:lnTo>
                    <a:pt x="156" y="810"/>
                  </a:lnTo>
                  <a:lnTo>
                    <a:pt x="154" y="801"/>
                  </a:lnTo>
                  <a:lnTo>
                    <a:pt x="150" y="791"/>
                  </a:lnTo>
                  <a:lnTo>
                    <a:pt x="145" y="782"/>
                  </a:lnTo>
                  <a:lnTo>
                    <a:pt x="141" y="772"/>
                  </a:lnTo>
                  <a:lnTo>
                    <a:pt x="139" y="765"/>
                  </a:lnTo>
                  <a:lnTo>
                    <a:pt x="135" y="755"/>
                  </a:lnTo>
                  <a:lnTo>
                    <a:pt x="131" y="748"/>
                  </a:lnTo>
                  <a:lnTo>
                    <a:pt x="128" y="740"/>
                  </a:lnTo>
                  <a:lnTo>
                    <a:pt x="126" y="730"/>
                  </a:lnTo>
                  <a:lnTo>
                    <a:pt x="122" y="721"/>
                  </a:lnTo>
                  <a:lnTo>
                    <a:pt x="116" y="713"/>
                  </a:lnTo>
                  <a:lnTo>
                    <a:pt x="112" y="706"/>
                  </a:lnTo>
                  <a:lnTo>
                    <a:pt x="111" y="696"/>
                  </a:lnTo>
                  <a:lnTo>
                    <a:pt x="107" y="689"/>
                  </a:lnTo>
                  <a:lnTo>
                    <a:pt x="103" y="681"/>
                  </a:lnTo>
                  <a:lnTo>
                    <a:pt x="101" y="673"/>
                  </a:lnTo>
                  <a:lnTo>
                    <a:pt x="97" y="668"/>
                  </a:lnTo>
                  <a:lnTo>
                    <a:pt x="92" y="652"/>
                  </a:lnTo>
                  <a:lnTo>
                    <a:pt x="86" y="641"/>
                  </a:lnTo>
                  <a:lnTo>
                    <a:pt x="80" y="626"/>
                  </a:lnTo>
                  <a:lnTo>
                    <a:pt x="76" y="618"/>
                  </a:lnTo>
                  <a:lnTo>
                    <a:pt x="71" y="605"/>
                  </a:lnTo>
                  <a:lnTo>
                    <a:pt x="67" y="597"/>
                  </a:lnTo>
                  <a:lnTo>
                    <a:pt x="65" y="590"/>
                  </a:lnTo>
                  <a:lnTo>
                    <a:pt x="61" y="584"/>
                  </a:lnTo>
                  <a:lnTo>
                    <a:pt x="57" y="576"/>
                  </a:lnTo>
                  <a:lnTo>
                    <a:pt x="57" y="573"/>
                  </a:lnTo>
                  <a:lnTo>
                    <a:pt x="80" y="540"/>
                  </a:lnTo>
                  <a:lnTo>
                    <a:pt x="78" y="536"/>
                  </a:lnTo>
                  <a:lnTo>
                    <a:pt x="74" y="529"/>
                  </a:lnTo>
                  <a:lnTo>
                    <a:pt x="67" y="519"/>
                  </a:lnTo>
                  <a:lnTo>
                    <a:pt x="57" y="510"/>
                  </a:lnTo>
                  <a:lnTo>
                    <a:pt x="50" y="504"/>
                  </a:lnTo>
                  <a:lnTo>
                    <a:pt x="42" y="498"/>
                  </a:lnTo>
                  <a:lnTo>
                    <a:pt x="33" y="495"/>
                  </a:lnTo>
                  <a:lnTo>
                    <a:pt x="27" y="491"/>
                  </a:lnTo>
                  <a:lnTo>
                    <a:pt x="19" y="485"/>
                  </a:lnTo>
                  <a:lnTo>
                    <a:pt x="14" y="485"/>
                  </a:lnTo>
                  <a:lnTo>
                    <a:pt x="8" y="483"/>
                  </a:lnTo>
                  <a:lnTo>
                    <a:pt x="8" y="483"/>
                  </a:lnTo>
                  <a:close/>
                </a:path>
              </a:pathLst>
            </a:custGeom>
            <a:solidFill>
              <a:srgbClr val="F0242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31" name="Freeform 11"/>
            <p:cNvSpPr>
              <a:spLocks/>
            </p:cNvSpPr>
            <p:nvPr/>
          </p:nvSpPr>
          <p:spPr bwMode="auto">
            <a:xfrm>
              <a:off x="5301" y="2832"/>
              <a:ext cx="262" cy="633"/>
            </a:xfrm>
            <a:custGeom>
              <a:avLst/>
              <a:gdLst/>
              <a:ahLst/>
              <a:cxnLst>
                <a:cxn ang="0">
                  <a:pos x="487" y="34"/>
                </a:cxn>
                <a:cxn ang="0">
                  <a:pos x="500" y="91"/>
                </a:cxn>
                <a:cxn ang="0">
                  <a:pos x="511" y="166"/>
                </a:cxn>
                <a:cxn ang="0">
                  <a:pos x="517" y="211"/>
                </a:cxn>
                <a:cxn ang="0">
                  <a:pos x="523" y="261"/>
                </a:cxn>
                <a:cxn ang="0">
                  <a:pos x="525" y="314"/>
                </a:cxn>
                <a:cxn ang="0">
                  <a:pos x="525" y="371"/>
                </a:cxn>
                <a:cxn ang="0">
                  <a:pos x="521" y="430"/>
                </a:cxn>
                <a:cxn ang="0">
                  <a:pos x="515" y="491"/>
                </a:cxn>
                <a:cxn ang="0">
                  <a:pos x="507" y="552"/>
                </a:cxn>
                <a:cxn ang="0">
                  <a:pos x="498" y="616"/>
                </a:cxn>
                <a:cxn ang="0">
                  <a:pos x="488" y="677"/>
                </a:cxn>
                <a:cxn ang="0">
                  <a:pos x="479" y="738"/>
                </a:cxn>
                <a:cxn ang="0">
                  <a:pos x="468" y="797"/>
                </a:cxn>
                <a:cxn ang="0">
                  <a:pos x="456" y="852"/>
                </a:cxn>
                <a:cxn ang="0">
                  <a:pos x="445" y="905"/>
                </a:cxn>
                <a:cxn ang="0">
                  <a:pos x="437" y="953"/>
                </a:cxn>
                <a:cxn ang="0">
                  <a:pos x="416" y="1033"/>
                </a:cxn>
                <a:cxn ang="0">
                  <a:pos x="395" y="1099"/>
                </a:cxn>
                <a:cxn ang="0">
                  <a:pos x="371" y="1160"/>
                </a:cxn>
                <a:cxn ang="0">
                  <a:pos x="357" y="1196"/>
                </a:cxn>
                <a:cxn ang="0">
                  <a:pos x="264" y="1234"/>
                </a:cxn>
                <a:cxn ang="0">
                  <a:pos x="258" y="1189"/>
                </a:cxn>
                <a:cxn ang="0">
                  <a:pos x="249" y="1118"/>
                </a:cxn>
                <a:cxn ang="0">
                  <a:pos x="236" y="1057"/>
                </a:cxn>
                <a:cxn ang="0">
                  <a:pos x="226" y="1010"/>
                </a:cxn>
                <a:cxn ang="0">
                  <a:pos x="215" y="962"/>
                </a:cxn>
                <a:cxn ang="0">
                  <a:pos x="198" y="907"/>
                </a:cxn>
                <a:cxn ang="0">
                  <a:pos x="180" y="854"/>
                </a:cxn>
                <a:cxn ang="0">
                  <a:pos x="163" y="799"/>
                </a:cxn>
                <a:cxn ang="0">
                  <a:pos x="144" y="747"/>
                </a:cxn>
                <a:cxn ang="0">
                  <a:pos x="125" y="696"/>
                </a:cxn>
                <a:cxn ang="0">
                  <a:pos x="108" y="649"/>
                </a:cxn>
                <a:cxn ang="0">
                  <a:pos x="82" y="578"/>
                </a:cxn>
                <a:cxn ang="0">
                  <a:pos x="63" y="533"/>
                </a:cxn>
                <a:cxn ang="0">
                  <a:pos x="312" y="249"/>
                </a:cxn>
                <a:cxn ang="0">
                  <a:pos x="186" y="525"/>
                </a:cxn>
                <a:cxn ang="0">
                  <a:pos x="207" y="573"/>
                </a:cxn>
                <a:cxn ang="0">
                  <a:pos x="226" y="622"/>
                </a:cxn>
                <a:cxn ang="0">
                  <a:pos x="245" y="679"/>
                </a:cxn>
                <a:cxn ang="0">
                  <a:pos x="262" y="740"/>
                </a:cxn>
                <a:cxn ang="0">
                  <a:pos x="276" y="797"/>
                </a:cxn>
                <a:cxn ang="0">
                  <a:pos x="287" y="846"/>
                </a:cxn>
                <a:cxn ang="0">
                  <a:pos x="300" y="900"/>
                </a:cxn>
                <a:cxn ang="0">
                  <a:pos x="306" y="865"/>
                </a:cxn>
                <a:cxn ang="0">
                  <a:pos x="314" y="812"/>
                </a:cxn>
                <a:cxn ang="0">
                  <a:pos x="323" y="742"/>
                </a:cxn>
                <a:cxn ang="0">
                  <a:pos x="331" y="666"/>
                </a:cxn>
                <a:cxn ang="0">
                  <a:pos x="338" y="586"/>
                </a:cxn>
                <a:cxn ang="0">
                  <a:pos x="338" y="510"/>
                </a:cxn>
                <a:cxn ang="0">
                  <a:pos x="338" y="441"/>
                </a:cxn>
                <a:cxn ang="0">
                  <a:pos x="334" y="386"/>
                </a:cxn>
                <a:cxn ang="0">
                  <a:pos x="333" y="333"/>
                </a:cxn>
                <a:cxn ang="0">
                  <a:pos x="412" y="500"/>
                </a:cxn>
                <a:cxn ang="0">
                  <a:pos x="418" y="447"/>
                </a:cxn>
                <a:cxn ang="0">
                  <a:pos x="420" y="390"/>
                </a:cxn>
                <a:cxn ang="0">
                  <a:pos x="424" y="333"/>
                </a:cxn>
                <a:cxn ang="0">
                  <a:pos x="428" y="278"/>
                </a:cxn>
                <a:cxn ang="0">
                  <a:pos x="428" y="230"/>
                </a:cxn>
                <a:cxn ang="0">
                  <a:pos x="428" y="175"/>
                </a:cxn>
                <a:cxn ang="0">
                  <a:pos x="488" y="249"/>
                </a:cxn>
              </a:cxnLst>
              <a:rect l="0" t="0" r="r" b="b"/>
              <a:pathLst>
                <a:path w="525" h="1267">
                  <a:moveTo>
                    <a:pt x="475" y="0"/>
                  </a:moveTo>
                  <a:lnTo>
                    <a:pt x="477" y="6"/>
                  </a:lnTo>
                  <a:lnTo>
                    <a:pt x="479" y="13"/>
                  </a:lnTo>
                  <a:lnTo>
                    <a:pt x="483" y="23"/>
                  </a:lnTo>
                  <a:lnTo>
                    <a:pt x="483" y="29"/>
                  </a:lnTo>
                  <a:lnTo>
                    <a:pt x="487" y="34"/>
                  </a:lnTo>
                  <a:lnTo>
                    <a:pt x="488" y="42"/>
                  </a:lnTo>
                  <a:lnTo>
                    <a:pt x="490" y="52"/>
                  </a:lnTo>
                  <a:lnTo>
                    <a:pt x="492" y="59"/>
                  </a:lnTo>
                  <a:lnTo>
                    <a:pt x="494" y="71"/>
                  </a:lnTo>
                  <a:lnTo>
                    <a:pt x="496" y="80"/>
                  </a:lnTo>
                  <a:lnTo>
                    <a:pt x="500" y="91"/>
                  </a:lnTo>
                  <a:lnTo>
                    <a:pt x="502" y="101"/>
                  </a:lnTo>
                  <a:lnTo>
                    <a:pt x="504" y="112"/>
                  </a:lnTo>
                  <a:lnTo>
                    <a:pt x="506" y="126"/>
                  </a:lnTo>
                  <a:lnTo>
                    <a:pt x="507" y="139"/>
                  </a:lnTo>
                  <a:lnTo>
                    <a:pt x="509" y="150"/>
                  </a:lnTo>
                  <a:lnTo>
                    <a:pt x="511" y="166"/>
                  </a:lnTo>
                  <a:lnTo>
                    <a:pt x="513" y="173"/>
                  </a:lnTo>
                  <a:lnTo>
                    <a:pt x="515" y="179"/>
                  </a:lnTo>
                  <a:lnTo>
                    <a:pt x="515" y="188"/>
                  </a:lnTo>
                  <a:lnTo>
                    <a:pt x="517" y="196"/>
                  </a:lnTo>
                  <a:lnTo>
                    <a:pt x="517" y="202"/>
                  </a:lnTo>
                  <a:lnTo>
                    <a:pt x="517" y="211"/>
                  </a:lnTo>
                  <a:lnTo>
                    <a:pt x="519" y="219"/>
                  </a:lnTo>
                  <a:lnTo>
                    <a:pt x="521" y="226"/>
                  </a:lnTo>
                  <a:lnTo>
                    <a:pt x="521" y="234"/>
                  </a:lnTo>
                  <a:lnTo>
                    <a:pt x="521" y="244"/>
                  </a:lnTo>
                  <a:lnTo>
                    <a:pt x="521" y="251"/>
                  </a:lnTo>
                  <a:lnTo>
                    <a:pt x="523" y="261"/>
                  </a:lnTo>
                  <a:lnTo>
                    <a:pt x="523" y="268"/>
                  </a:lnTo>
                  <a:lnTo>
                    <a:pt x="523" y="278"/>
                  </a:lnTo>
                  <a:lnTo>
                    <a:pt x="523" y="285"/>
                  </a:lnTo>
                  <a:lnTo>
                    <a:pt x="525" y="295"/>
                  </a:lnTo>
                  <a:lnTo>
                    <a:pt x="525" y="304"/>
                  </a:lnTo>
                  <a:lnTo>
                    <a:pt x="525" y="314"/>
                  </a:lnTo>
                  <a:lnTo>
                    <a:pt x="525" y="323"/>
                  </a:lnTo>
                  <a:lnTo>
                    <a:pt x="525" y="333"/>
                  </a:lnTo>
                  <a:lnTo>
                    <a:pt x="525" y="342"/>
                  </a:lnTo>
                  <a:lnTo>
                    <a:pt x="525" y="352"/>
                  </a:lnTo>
                  <a:lnTo>
                    <a:pt x="525" y="361"/>
                  </a:lnTo>
                  <a:lnTo>
                    <a:pt x="525" y="371"/>
                  </a:lnTo>
                  <a:lnTo>
                    <a:pt x="523" y="380"/>
                  </a:lnTo>
                  <a:lnTo>
                    <a:pt x="523" y="390"/>
                  </a:lnTo>
                  <a:lnTo>
                    <a:pt x="523" y="399"/>
                  </a:lnTo>
                  <a:lnTo>
                    <a:pt x="523" y="409"/>
                  </a:lnTo>
                  <a:lnTo>
                    <a:pt x="521" y="419"/>
                  </a:lnTo>
                  <a:lnTo>
                    <a:pt x="521" y="430"/>
                  </a:lnTo>
                  <a:lnTo>
                    <a:pt x="519" y="439"/>
                  </a:lnTo>
                  <a:lnTo>
                    <a:pt x="519" y="451"/>
                  </a:lnTo>
                  <a:lnTo>
                    <a:pt x="517" y="460"/>
                  </a:lnTo>
                  <a:lnTo>
                    <a:pt x="517" y="470"/>
                  </a:lnTo>
                  <a:lnTo>
                    <a:pt x="515" y="479"/>
                  </a:lnTo>
                  <a:lnTo>
                    <a:pt x="515" y="491"/>
                  </a:lnTo>
                  <a:lnTo>
                    <a:pt x="513" y="500"/>
                  </a:lnTo>
                  <a:lnTo>
                    <a:pt x="513" y="512"/>
                  </a:lnTo>
                  <a:lnTo>
                    <a:pt x="511" y="521"/>
                  </a:lnTo>
                  <a:lnTo>
                    <a:pt x="511" y="531"/>
                  </a:lnTo>
                  <a:lnTo>
                    <a:pt x="507" y="540"/>
                  </a:lnTo>
                  <a:lnTo>
                    <a:pt x="507" y="552"/>
                  </a:lnTo>
                  <a:lnTo>
                    <a:pt x="506" y="563"/>
                  </a:lnTo>
                  <a:lnTo>
                    <a:pt x="506" y="573"/>
                  </a:lnTo>
                  <a:lnTo>
                    <a:pt x="502" y="582"/>
                  </a:lnTo>
                  <a:lnTo>
                    <a:pt x="502" y="593"/>
                  </a:lnTo>
                  <a:lnTo>
                    <a:pt x="500" y="603"/>
                  </a:lnTo>
                  <a:lnTo>
                    <a:pt x="498" y="616"/>
                  </a:lnTo>
                  <a:lnTo>
                    <a:pt x="496" y="624"/>
                  </a:lnTo>
                  <a:lnTo>
                    <a:pt x="496" y="635"/>
                  </a:lnTo>
                  <a:lnTo>
                    <a:pt x="492" y="645"/>
                  </a:lnTo>
                  <a:lnTo>
                    <a:pt x="492" y="656"/>
                  </a:lnTo>
                  <a:lnTo>
                    <a:pt x="490" y="668"/>
                  </a:lnTo>
                  <a:lnTo>
                    <a:pt x="488" y="677"/>
                  </a:lnTo>
                  <a:lnTo>
                    <a:pt x="487" y="687"/>
                  </a:lnTo>
                  <a:lnTo>
                    <a:pt x="485" y="698"/>
                  </a:lnTo>
                  <a:lnTo>
                    <a:pt x="483" y="708"/>
                  </a:lnTo>
                  <a:lnTo>
                    <a:pt x="481" y="719"/>
                  </a:lnTo>
                  <a:lnTo>
                    <a:pt x="479" y="728"/>
                  </a:lnTo>
                  <a:lnTo>
                    <a:pt x="479" y="738"/>
                  </a:lnTo>
                  <a:lnTo>
                    <a:pt x="475" y="747"/>
                  </a:lnTo>
                  <a:lnTo>
                    <a:pt x="473" y="757"/>
                  </a:lnTo>
                  <a:lnTo>
                    <a:pt x="471" y="766"/>
                  </a:lnTo>
                  <a:lnTo>
                    <a:pt x="471" y="778"/>
                  </a:lnTo>
                  <a:lnTo>
                    <a:pt x="469" y="787"/>
                  </a:lnTo>
                  <a:lnTo>
                    <a:pt x="468" y="797"/>
                  </a:lnTo>
                  <a:lnTo>
                    <a:pt x="464" y="806"/>
                  </a:lnTo>
                  <a:lnTo>
                    <a:pt x="464" y="818"/>
                  </a:lnTo>
                  <a:lnTo>
                    <a:pt x="462" y="825"/>
                  </a:lnTo>
                  <a:lnTo>
                    <a:pt x="460" y="835"/>
                  </a:lnTo>
                  <a:lnTo>
                    <a:pt x="458" y="843"/>
                  </a:lnTo>
                  <a:lnTo>
                    <a:pt x="456" y="852"/>
                  </a:lnTo>
                  <a:lnTo>
                    <a:pt x="454" y="860"/>
                  </a:lnTo>
                  <a:lnTo>
                    <a:pt x="452" y="869"/>
                  </a:lnTo>
                  <a:lnTo>
                    <a:pt x="450" y="879"/>
                  </a:lnTo>
                  <a:lnTo>
                    <a:pt x="450" y="888"/>
                  </a:lnTo>
                  <a:lnTo>
                    <a:pt x="447" y="898"/>
                  </a:lnTo>
                  <a:lnTo>
                    <a:pt x="445" y="905"/>
                  </a:lnTo>
                  <a:lnTo>
                    <a:pt x="445" y="913"/>
                  </a:lnTo>
                  <a:lnTo>
                    <a:pt x="443" y="921"/>
                  </a:lnTo>
                  <a:lnTo>
                    <a:pt x="441" y="930"/>
                  </a:lnTo>
                  <a:lnTo>
                    <a:pt x="441" y="938"/>
                  </a:lnTo>
                  <a:lnTo>
                    <a:pt x="437" y="945"/>
                  </a:lnTo>
                  <a:lnTo>
                    <a:pt x="437" y="953"/>
                  </a:lnTo>
                  <a:lnTo>
                    <a:pt x="433" y="968"/>
                  </a:lnTo>
                  <a:lnTo>
                    <a:pt x="429" y="981"/>
                  </a:lnTo>
                  <a:lnTo>
                    <a:pt x="426" y="995"/>
                  </a:lnTo>
                  <a:lnTo>
                    <a:pt x="422" y="1010"/>
                  </a:lnTo>
                  <a:lnTo>
                    <a:pt x="418" y="1021"/>
                  </a:lnTo>
                  <a:lnTo>
                    <a:pt x="416" y="1033"/>
                  </a:lnTo>
                  <a:lnTo>
                    <a:pt x="412" y="1046"/>
                  </a:lnTo>
                  <a:lnTo>
                    <a:pt x="409" y="1057"/>
                  </a:lnTo>
                  <a:lnTo>
                    <a:pt x="405" y="1069"/>
                  </a:lnTo>
                  <a:lnTo>
                    <a:pt x="401" y="1080"/>
                  </a:lnTo>
                  <a:lnTo>
                    <a:pt x="399" y="1090"/>
                  </a:lnTo>
                  <a:lnTo>
                    <a:pt x="395" y="1099"/>
                  </a:lnTo>
                  <a:lnTo>
                    <a:pt x="391" y="1109"/>
                  </a:lnTo>
                  <a:lnTo>
                    <a:pt x="390" y="1118"/>
                  </a:lnTo>
                  <a:lnTo>
                    <a:pt x="386" y="1126"/>
                  </a:lnTo>
                  <a:lnTo>
                    <a:pt x="384" y="1135"/>
                  </a:lnTo>
                  <a:lnTo>
                    <a:pt x="376" y="1149"/>
                  </a:lnTo>
                  <a:lnTo>
                    <a:pt x="371" y="1160"/>
                  </a:lnTo>
                  <a:lnTo>
                    <a:pt x="367" y="1170"/>
                  </a:lnTo>
                  <a:lnTo>
                    <a:pt x="363" y="1179"/>
                  </a:lnTo>
                  <a:lnTo>
                    <a:pt x="359" y="1187"/>
                  </a:lnTo>
                  <a:lnTo>
                    <a:pt x="357" y="1192"/>
                  </a:lnTo>
                  <a:lnTo>
                    <a:pt x="357" y="1194"/>
                  </a:lnTo>
                  <a:lnTo>
                    <a:pt x="357" y="1196"/>
                  </a:lnTo>
                  <a:lnTo>
                    <a:pt x="268" y="1267"/>
                  </a:lnTo>
                  <a:lnTo>
                    <a:pt x="268" y="1263"/>
                  </a:lnTo>
                  <a:lnTo>
                    <a:pt x="268" y="1259"/>
                  </a:lnTo>
                  <a:lnTo>
                    <a:pt x="266" y="1251"/>
                  </a:lnTo>
                  <a:lnTo>
                    <a:pt x="266" y="1242"/>
                  </a:lnTo>
                  <a:lnTo>
                    <a:pt x="264" y="1234"/>
                  </a:lnTo>
                  <a:lnTo>
                    <a:pt x="264" y="1229"/>
                  </a:lnTo>
                  <a:lnTo>
                    <a:pt x="264" y="1221"/>
                  </a:lnTo>
                  <a:lnTo>
                    <a:pt x="264" y="1213"/>
                  </a:lnTo>
                  <a:lnTo>
                    <a:pt x="262" y="1206"/>
                  </a:lnTo>
                  <a:lnTo>
                    <a:pt x="260" y="1198"/>
                  </a:lnTo>
                  <a:lnTo>
                    <a:pt x="258" y="1189"/>
                  </a:lnTo>
                  <a:lnTo>
                    <a:pt x="258" y="1179"/>
                  </a:lnTo>
                  <a:lnTo>
                    <a:pt x="257" y="1166"/>
                  </a:lnTo>
                  <a:lnTo>
                    <a:pt x="255" y="1154"/>
                  </a:lnTo>
                  <a:lnTo>
                    <a:pt x="253" y="1143"/>
                  </a:lnTo>
                  <a:lnTo>
                    <a:pt x="251" y="1132"/>
                  </a:lnTo>
                  <a:lnTo>
                    <a:pt x="249" y="1118"/>
                  </a:lnTo>
                  <a:lnTo>
                    <a:pt x="247" y="1107"/>
                  </a:lnTo>
                  <a:lnTo>
                    <a:pt x="245" y="1094"/>
                  </a:lnTo>
                  <a:lnTo>
                    <a:pt x="243" y="1080"/>
                  </a:lnTo>
                  <a:lnTo>
                    <a:pt x="239" y="1071"/>
                  </a:lnTo>
                  <a:lnTo>
                    <a:pt x="239" y="1065"/>
                  </a:lnTo>
                  <a:lnTo>
                    <a:pt x="236" y="1057"/>
                  </a:lnTo>
                  <a:lnTo>
                    <a:pt x="236" y="1050"/>
                  </a:lnTo>
                  <a:lnTo>
                    <a:pt x="234" y="1042"/>
                  </a:lnTo>
                  <a:lnTo>
                    <a:pt x="232" y="1033"/>
                  </a:lnTo>
                  <a:lnTo>
                    <a:pt x="230" y="1025"/>
                  </a:lnTo>
                  <a:lnTo>
                    <a:pt x="230" y="1019"/>
                  </a:lnTo>
                  <a:lnTo>
                    <a:pt x="226" y="1010"/>
                  </a:lnTo>
                  <a:lnTo>
                    <a:pt x="226" y="1002"/>
                  </a:lnTo>
                  <a:lnTo>
                    <a:pt x="222" y="995"/>
                  </a:lnTo>
                  <a:lnTo>
                    <a:pt x="220" y="987"/>
                  </a:lnTo>
                  <a:lnTo>
                    <a:pt x="219" y="978"/>
                  </a:lnTo>
                  <a:lnTo>
                    <a:pt x="217" y="970"/>
                  </a:lnTo>
                  <a:lnTo>
                    <a:pt x="215" y="962"/>
                  </a:lnTo>
                  <a:lnTo>
                    <a:pt x="213" y="953"/>
                  </a:lnTo>
                  <a:lnTo>
                    <a:pt x="209" y="943"/>
                  </a:lnTo>
                  <a:lnTo>
                    <a:pt x="207" y="934"/>
                  </a:lnTo>
                  <a:lnTo>
                    <a:pt x="203" y="924"/>
                  </a:lnTo>
                  <a:lnTo>
                    <a:pt x="201" y="917"/>
                  </a:lnTo>
                  <a:lnTo>
                    <a:pt x="198" y="907"/>
                  </a:lnTo>
                  <a:lnTo>
                    <a:pt x="196" y="900"/>
                  </a:lnTo>
                  <a:lnTo>
                    <a:pt x="194" y="890"/>
                  </a:lnTo>
                  <a:lnTo>
                    <a:pt x="190" y="882"/>
                  </a:lnTo>
                  <a:lnTo>
                    <a:pt x="186" y="873"/>
                  </a:lnTo>
                  <a:lnTo>
                    <a:pt x="184" y="863"/>
                  </a:lnTo>
                  <a:lnTo>
                    <a:pt x="180" y="854"/>
                  </a:lnTo>
                  <a:lnTo>
                    <a:pt x="179" y="844"/>
                  </a:lnTo>
                  <a:lnTo>
                    <a:pt x="175" y="837"/>
                  </a:lnTo>
                  <a:lnTo>
                    <a:pt x="173" y="827"/>
                  </a:lnTo>
                  <a:lnTo>
                    <a:pt x="169" y="818"/>
                  </a:lnTo>
                  <a:lnTo>
                    <a:pt x="167" y="808"/>
                  </a:lnTo>
                  <a:lnTo>
                    <a:pt x="163" y="799"/>
                  </a:lnTo>
                  <a:lnTo>
                    <a:pt x="160" y="789"/>
                  </a:lnTo>
                  <a:lnTo>
                    <a:pt x="156" y="780"/>
                  </a:lnTo>
                  <a:lnTo>
                    <a:pt x="154" y="772"/>
                  </a:lnTo>
                  <a:lnTo>
                    <a:pt x="150" y="763"/>
                  </a:lnTo>
                  <a:lnTo>
                    <a:pt x="146" y="755"/>
                  </a:lnTo>
                  <a:lnTo>
                    <a:pt x="144" y="747"/>
                  </a:lnTo>
                  <a:lnTo>
                    <a:pt x="142" y="738"/>
                  </a:lnTo>
                  <a:lnTo>
                    <a:pt x="137" y="728"/>
                  </a:lnTo>
                  <a:lnTo>
                    <a:pt x="135" y="721"/>
                  </a:lnTo>
                  <a:lnTo>
                    <a:pt x="133" y="713"/>
                  </a:lnTo>
                  <a:lnTo>
                    <a:pt x="129" y="704"/>
                  </a:lnTo>
                  <a:lnTo>
                    <a:pt x="125" y="696"/>
                  </a:lnTo>
                  <a:lnTo>
                    <a:pt x="123" y="689"/>
                  </a:lnTo>
                  <a:lnTo>
                    <a:pt x="120" y="681"/>
                  </a:lnTo>
                  <a:lnTo>
                    <a:pt x="118" y="673"/>
                  </a:lnTo>
                  <a:lnTo>
                    <a:pt x="114" y="666"/>
                  </a:lnTo>
                  <a:lnTo>
                    <a:pt x="112" y="656"/>
                  </a:lnTo>
                  <a:lnTo>
                    <a:pt x="108" y="649"/>
                  </a:lnTo>
                  <a:lnTo>
                    <a:pt x="106" y="643"/>
                  </a:lnTo>
                  <a:lnTo>
                    <a:pt x="99" y="628"/>
                  </a:lnTo>
                  <a:lnTo>
                    <a:pt x="95" y="616"/>
                  </a:lnTo>
                  <a:lnTo>
                    <a:pt x="89" y="601"/>
                  </a:lnTo>
                  <a:lnTo>
                    <a:pt x="85" y="592"/>
                  </a:lnTo>
                  <a:lnTo>
                    <a:pt x="82" y="578"/>
                  </a:lnTo>
                  <a:lnTo>
                    <a:pt x="78" y="571"/>
                  </a:lnTo>
                  <a:lnTo>
                    <a:pt x="74" y="561"/>
                  </a:lnTo>
                  <a:lnTo>
                    <a:pt x="70" y="554"/>
                  </a:lnTo>
                  <a:lnTo>
                    <a:pt x="66" y="544"/>
                  </a:lnTo>
                  <a:lnTo>
                    <a:pt x="66" y="540"/>
                  </a:lnTo>
                  <a:lnTo>
                    <a:pt x="63" y="533"/>
                  </a:lnTo>
                  <a:lnTo>
                    <a:pt x="63" y="531"/>
                  </a:lnTo>
                  <a:lnTo>
                    <a:pt x="57" y="477"/>
                  </a:lnTo>
                  <a:lnTo>
                    <a:pt x="0" y="422"/>
                  </a:lnTo>
                  <a:lnTo>
                    <a:pt x="44" y="407"/>
                  </a:lnTo>
                  <a:lnTo>
                    <a:pt x="101" y="451"/>
                  </a:lnTo>
                  <a:lnTo>
                    <a:pt x="312" y="249"/>
                  </a:lnTo>
                  <a:lnTo>
                    <a:pt x="169" y="483"/>
                  </a:lnTo>
                  <a:lnTo>
                    <a:pt x="169" y="487"/>
                  </a:lnTo>
                  <a:lnTo>
                    <a:pt x="175" y="498"/>
                  </a:lnTo>
                  <a:lnTo>
                    <a:pt x="179" y="504"/>
                  </a:lnTo>
                  <a:lnTo>
                    <a:pt x="182" y="514"/>
                  </a:lnTo>
                  <a:lnTo>
                    <a:pt x="186" y="525"/>
                  </a:lnTo>
                  <a:lnTo>
                    <a:pt x="194" y="538"/>
                  </a:lnTo>
                  <a:lnTo>
                    <a:pt x="194" y="544"/>
                  </a:lnTo>
                  <a:lnTo>
                    <a:pt x="198" y="550"/>
                  </a:lnTo>
                  <a:lnTo>
                    <a:pt x="199" y="557"/>
                  </a:lnTo>
                  <a:lnTo>
                    <a:pt x="203" y="565"/>
                  </a:lnTo>
                  <a:lnTo>
                    <a:pt x="207" y="573"/>
                  </a:lnTo>
                  <a:lnTo>
                    <a:pt x="209" y="580"/>
                  </a:lnTo>
                  <a:lnTo>
                    <a:pt x="213" y="588"/>
                  </a:lnTo>
                  <a:lnTo>
                    <a:pt x="217" y="597"/>
                  </a:lnTo>
                  <a:lnTo>
                    <a:pt x="220" y="605"/>
                  </a:lnTo>
                  <a:lnTo>
                    <a:pt x="222" y="612"/>
                  </a:lnTo>
                  <a:lnTo>
                    <a:pt x="226" y="622"/>
                  </a:lnTo>
                  <a:lnTo>
                    <a:pt x="230" y="631"/>
                  </a:lnTo>
                  <a:lnTo>
                    <a:pt x="232" y="639"/>
                  </a:lnTo>
                  <a:lnTo>
                    <a:pt x="236" y="650"/>
                  </a:lnTo>
                  <a:lnTo>
                    <a:pt x="239" y="660"/>
                  </a:lnTo>
                  <a:lnTo>
                    <a:pt x="245" y="671"/>
                  </a:lnTo>
                  <a:lnTo>
                    <a:pt x="245" y="679"/>
                  </a:lnTo>
                  <a:lnTo>
                    <a:pt x="249" y="690"/>
                  </a:lnTo>
                  <a:lnTo>
                    <a:pt x="251" y="700"/>
                  </a:lnTo>
                  <a:lnTo>
                    <a:pt x="255" y="709"/>
                  </a:lnTo>
                  <a:lnTo>
                    <a:pt x="257" y="719"/>
                  </a:lnTo>
                  <a:lnTo>
                    <a:pt x="258" y="730"/>
                  </a:lnTo>
                  <a:lnTo>
                    <a:pt x="262" y="740"/>
                  </a:lnTo>
                  <a:lnTo>
                    <a:pt x="266" y="751"/>
                  </a:lnTo>
                  <a:lnTo>
                    <a:pt x="268" y="759"/>
                  </a:lnTo>
                  <a:lnTo>
                    <a:pt x="270" y="770"/>
                  </a:lnTo>
                  <a:lnTo>
                    <a:pt x="272" y="778"/>
                  </a:lnTo>
                  <a:lnTo>
                    <a:pt x="274" y="789"/>
                  </a:lnTo>
                  <a:lnTo>
                    <a:pt x="276" y="797"/>
                  </a:lnTo>
                  <a:lnTo>
                    <a:pt x="277" y="806"/>
                  </a:lnTo>
                  <a:lnTo>
                    <a:pt x="281" y="816"/>
                  </a:lnTo>
                  <a:lnTo>
                    <a:pt x="283" y="825"/>
                  </a:lnTo>
                  <a:lnTo>
                    <a:pt x="285" y="831"/>
                  </a:lnTo>
                  <a:lnTo>
                    <a:pt x="287" y="841"/>
                  </a:lnTo>
                  <a:lnTo>
                    <a:pt x="287" y="846"/>
                  </a:lnTo>
                  <a:lnTo>
                    <a:pt x="291" y="854"/>
                  </a:lnTo>
                  <a:lnTo>
                    <a:pt x="293" y="867"/>
                  </a:lnTo>
                  <a:lnTo>
                    <a:pt x="296" y="879"/>
                  </a:lnTo>
                  <a:lnTo>
                    <a:pt x="296" y="888"/>
                  </a:lnTo>
                  <a:lnTo>
                    <a:pt x="298" y="896"/>
                  </a:lnTo>
                  <a:lnTo>
                    <a:pt x="300" y="900"/>
                  </a:lnTo>
                  <a:lnTo>
                    <a:pt x="300" y="901"/>
                  </a:lnTo>
                  <a:lnTo>
                    <a:pt x="300" y="900"/>
                  </a:lnTo>
                  <a:lnTo>
                    <a:pt x="300" y="894"/>
                  </a:lnTo>
                  <a:lnTo>
                    <a:pt x="302" y="884"/>
                  </a:lnTo>
                  <a:lnTo>
                    <a:pt x="306" y="873"/>
                  </a:lnTo>
                  <a:lnTo>
                    <a:pt x="306" y="865"/>
                  </a:lnTo>
                  <a:lnTo>
                    <a:pt x="306" y="858"/>
                  </a:lnTo>
                  <a:lnTo>
                    <a:pt x="308" y="850"/>
                  </a:lnTo>
                  <a:lnTo>
                    <a:pt x="310" y="843"/>
                  </a:lnTo>
                  <a:lnTo>
                    <a:pt x="310" y="831"/>
                  </a:lnTo>
                  <a:lnTo>
                    <a:pt x="312" y="822"/>
                  </a:lnTo>
                  <a:lnTo>
                    <a:pt x="314" y="812"/>
                  </a:lnTo>
                  <a:lnTo>
                    <a:pt x="315" y="803"/>
                  </a:lnTo>
                  <a:lnTo>
                    <a:pt x="315" y="791"/>
                  </a:lnTo>
                  <a:lnTo>
                    <a:pt x="319" y="780"/>
                  </a:lnTo>
                  <a:lnTo>
                    <a:pt x="319" y="768"/>
                  </a:lnTo>
                  <a:lnTo>
                    <a:pt x="321" y="757"/>
                  </a:lnTo>
                  <a:lnTo>
                    <a:pt x="323" y="742"/>
                  </a:lnTo>
                  <a:lnTo>
                    <a:pt x="323" y="730"/>
                  </a:lnTo>
                  <a:lnTo>
                    <a:pt x="325" y="719"/>
                  </a:lnTo>
                  <a:lnTo>
                    <a:pt x="329" y="706"/>
                  </a:lnTo>
                  <a:lnTo>
                    <a:pt x="329" y="692"/>
                  </a:lnTo>
                  <a:lnTo>
                    <a:pt x="331" y="679"/>
                  </a:lnTo>
                  <a:lnTo>
                    <a:pt x="331" y="666"/>
                  </a:lnTo>
                  <a:lnTo>
                    <a:pt x="333" y="652"/>
                  </a:lnTo>
                  <a:lnTo>
                    <a:pt x="333" y="639"/>
                  </a:lnTo>
                  <a:lnTo>
                    <a:pt x="336" y="626"/>
                  </a:lnTo>
                  <a:lnTo>
                    <a:pt x="336" y="612"/>
                  </a:lnTo>
                  <a:lnTo>
                    <a:pt x="338" y="601"/>
                  </a:lnTo>
                  <a:lnTo>
                    <a:pt x="338" y="586"/>
                  </a:lnTo>
                  <a:lnTo>
                    <a:pt x="338" y="573"/>
                  </a:lnTo>
                  <a:lnTo>
                    <a:pt x="338" y="559"/>
                  </a:lnTo>
                  <a:lnTo>
                    <a:pt x="338" y="548"/>
                  </a:lnTo>
                  <a:lnTo>
                    <a:pt x="338" y="535"/>
                  </a:lnTo>
                  <a:lnTo>
                    <a:pt x="338" y="521"/>
                  </a:lnTo>
                  <a:lnTo>
                    <a:pt x="338" y="510"/>
                  </a:lnTo>
                  <a:lnTo>
                    <a:pt x="340" y="498"/>
                  </a:lnTo>
                  <a:lnTo>
                    <a:pt x="338" y="487"/>
                  </a:lnTo>
                  <a:lnTo>
                    <a:pt x="338" y="474"/>
                  </a:lnTo>
                  <a:lnTo>
                    <a:pt x="338" y="462"/>
                  </a:lnTo>
                  <a:lnTo>
                    <a:pt x="338" y="453"/>
                  </a:lnTo>
                  <a:lnTo>
                    <a:pt x="338" y="441"/>
                  </a:lnTo>
                  <a:lnTo>
                    <a:pt x="338" y="432"/>
                  </a:lnTo>
                  <a:lnTo>
                    <a:pt x="338" y="422"/>
                  </a:lnTo>
                  <a:lnTo>
                    <a:pt x="338" y="413"/>
                  </a:lnTo>
                  <a:lnTo>
                    <a:pt x="336" y="403"/>
                  </a:lnTo>
                  <a:lnTo>
                    <a:pt x="336" y="394"/>
                  </a:lnTo>
                  <a:lnTo>
                    <a:pt x="334" y="386"/>
                  </a:lnTo>
                  <a:lnTo>
                    <a:pt x="334" y="380"/>
                  </a:lnTo>
                  <a:lnTo>
                    <a:pt x="333" y="365"/>
                  </a:lnTo>
                  <a:lnTo>
                    <a:pt x="333" y="356"/>
                  </a:lnTo>
                  <a:lnTo>
                    <a:pt x="333" y="344"/>
                  </a:lnTo>
                  <a:lnTo>
                    <a:pt x="333" y="339"/>
                  </a:lnTo>
                  <a:lnTo>
                    <a:pt x="333" y="333"/>
                  </a:lnTo>
                  <a:lnTo>
                    <a:pt x="412" y="536"/>
                  </a:lnTo>
                  <a:lnTo>
                    <a:pt x="412" y="533"/>
                  </a:lnTo>
                  <a:lnTo>
                    <a:pt x="412" y="529"/>
                  </a:lnTo>
                  <a:lnTo>
                    <a:pt x="412" y="521"/>
                  </a:lnTo>
                  <a:lnTo>
                    <a:pt x="412" y="512"/>
                  </a:lnTo>
                  <a:lnTo>
                    <a:pt x="412" y="500"/>
                  </a:lnTo>
                  <a:lnTo>
                    <a:pt x="414" y="487"/>
                  </a:lnTo>
                  <a:lnTo>
                    <a:pt x="414" y="479"/>
                  </a:lnTo>
                  <a:lnTo>
                    <a:pt x="416" y="472"/>
                  </a:lnTo>
                  <a:lnTo>
                    <a:pt x="416" y="464"/>
                  </a:lnTo>
                  <a:lnTo>
                    <a:pt x="418" y="457"/>
                  </a:lnTo>
                  <a:lnTo>
                    <a:pt x="418" y="447"/>
                  </a:lnTo>
                  <a:lnTo>
                    <a:pt x="418" y="438"/>
                  </a:lnTo>
                  <a:lnTo>
                    <a:pt x="418" y="428"/>
                  </a:lnTo>
                  <a:lnTo>
                    <a:pt x="418" y="420"/>
                  </a:lnTo>
                  <a:lnTo>
                    <a:pt x="418" y="409"/>
                  </a:lnTo>
                  <a:lnTo>
                    <a:pt x="420" y="399"/>
                  </a:lnTo>
                  <a:lnTo>
                    <a:pt x="420" y="390"/>
                  </a:lnTo>
                  <a:lnTo>
                    <a:pt x="422" y="380"/>
                  </a:lnTo>
                  <a:lnTo>
                    <a:pt x="422" y="371"/>
                  </a:lnTo>
                  <a:lnTo>
                    <a:pt x="422" y="361"/>
                  </a:lnTo>
                  <a:lnTo>
                    <a:pt x="422" y="352"/>
                  </a:lnTo>
                  <a:lnTo>
                    <a:pt x="424" y="342"/>
                  </a:lnTo>
                  <a:lnTo>
                    <a:pt x="424" y="333"/>
                  </a:lnTo>
                  <a:lnTo>
                    <a:pt x="424" y="323"/>
                  </a:lnTo>
                  <a:lnTo>
                    <a:pt x="426" y="314"/>
                  </a:lnTo>
                  <a:lnTo>
                    <a:pt x="428" y="306"/>
                  </a:lnTo>
                  <a:lnTo>
                    <a:pt x="428" y="295"/>
                  </a:lnTo>
                  <a:lnTo>
                    <a:pt x="428" y="285"/>
                  </a:lnTo>
                  <a:lnTo>
                    <a:pt x="428" y="278"/>
                  </a:lnTo>
                  <a:lnTo>
                    <a:pt x="428" y="270"/>
                  </a:lnTo>
                  <a:lnTo>
                    <a:pt x="428" y="261"/>
                  </a:lnTo>
                  <a:lnTo>
                    <a:pt x="428" y="253"/>
                  </a:lnTo>
                  <a:lnTo>
                    <a:pt x="428" y="245"/>
                  </a:lnTo>
                  <a:lnTo>
                    <a:pt x="428" y="240"/>
                  </a:lnTo>
                  <a:lnTo>
                    <a:pt x="428" y="230"/>
                  </a:lnTo>
                  <a:lnTo>
                    <a:pt x="428" y="223"/>
                  </a:lnTo>
                  <a:lnTo>
                    <a:pt x="428" y="215"/>
                  </a:lnTo>
                  <a:lnTo>
                    <a:pt x="428" y="211"/>
                  </a:lnTo>
                  <a:lnTo>
                    <a:pt x="428" y="198"/>
                  </a:lnTo>
                  <a:lnTo>
                    <a:pt x="428" y="188"/>
                  </a:lnTo>
                  <a:lnTo>
                    <a:pt x="428" y="175"/>
                  </a:lnTo>
                  <a:lnTo>
                    <a:pt x="428" y="168"/>
                  </a:lnTo>
                  <a:lnTo>
                    <a:pt x="428" y="160"/>
                  </a:lnTo>
                  <a:lnTo>
                    <a:pt x="428" y="154"/>
                  </a:lnTo>
                  <a:lnTo>
                    <a:pt x="428" y="145"/>
                  </a:lnTo>
                  <a:lnTo>
                    <a:pt x="428" y="145"/>
                  </a:lnTo>
                  <a:lnTo>
                    <a:pt x="488" y="249"/>
                  </a:lnTo>
                  <a:lnTo>
                    <a:pt x="454" y="97"/>
                  </a:lnTo>
                  <a:lnTo>
                    <a:pt x="380" y="118"/>
                  </a:lnTo>
                  <a:lnTo>
                    <a:pt x="475" y="0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32" name="Freeform 12"/>
            <p:cNvSpPr>
              <a:spLocks/>
            </p:cNvSpPr>
            <p:nvPr/>
          </p:nvSpPr>
          <p:spPr bwMode="auto">
            <a:xfrm>
              <a:off x="5299" y="3050"/>
              <a:ext cx="37" cy="6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17"/>
                </a:cxn>
                <a:cxn ang="0">
                  <a:pos x="34" y="47"/>
                </a:cxn>
                <a:cxn ang="0">
                  <a:pos x="2" y="100"/>
                </a:cxn>
                <a:cxn ang="0">
                  <a:pos x="23" y="137"/>
                </a:cxn>
                <a:cxn ang="0">
                  <a:pos x="61" y="95"/>
                </a:cxn>
                <a:cxn ang="0">
                  <a:pos x="74" y="57"/>
                </a:cxn>
                <a:cxn ang="0">
                  <a:pos x="61" y="17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74" h="137">
                  <a:moveTo>
                    <a:pt x="17" y="0"/>
                  </a:moveTo>
                  <a:lnTo>
                    <a:pt x="0" y="17"/>
                  </a:lnTo>
                  <a:lnTo>
                    <a:pt x="34" y="47"/>
                  </a:lnTo>
                  <a:lnTo>
                    <a:pt x="2" y="100"/>
                  </a:lnTo>
                  <a:lnTo>
                    <a:pt x="23" y="137"/>
                  </a:lnTo>
                  <a:lnTo>
                    <a:pt x="61" y="95"/>
                  </a:lnTo>
                  <a:lnTo>
                    <a:pt x="74" y="57"/>
                  </a:lnTo>
                  <a:lnTo>
                    <a:pt x="61" y="17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8C5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33" name="Freeform 13"/>
            <p:cNvSpPr>
              <a:spLocks/>
            </p:cNvSpPr>
            <p:nvPr/>
          </p:nvSpPr>
          <p:spPr bwMode="auto">
            <a:xfrm>
              <a:off x="3779" y="3013"/>
              <a:ext cx="1693" cy="1143"/>
            </a:xfrm>
            <a:custGeom>
              <a:avLst/>
              <a:gdLst/>
              <a:ahLst/>
              <a:cxnLst>
                <a:cxn ang="0">
                  <a:pos x="3262" y="1617"/>
                </a:cxn>
                <a:cxn ang="0">
                  <a:pos x="3383" y="1522"/>
                </a:cxn>
                <a:cxn ang="0">
                  <a:pos x="3330" y="1371"/>
                </a:cxn>
                <a:cxn ang="0">
                  <a:pos x="3239" y="1225"/>
                </a:cxn>
                <a:cxn ang="0">
                  <a:pos x="3189" y="1077"/>
                </a:cxn>
                <a:cxn ang="0">
                  <a:pos x="3051" y="923"/>
                </a:cxn>
                <a:cxn ang="0">
                  <a:pos x="2862" y="812"/>
                </a:cxn>
                <a:cxn ang="0">
                  <a:pos x="2862" y="1143"/>
                </a:cxn>
                <a:cxn ang="0">
                  <a:pos x="2849" y="995"/>
                </a:cxn>
                <a:cxn ang="0">
                  <a:pos x="2800" y="845"/>
                </a:cxn>
                <a:cxn ang="0">
                  <a:pos x="2695" y="710"/>
                </a:cxn>
                <a:cxn ang="0">
                  <a:pos x="2556" y="592"/>
                </a:cxn>
                <a:cxn ang="0">
                  <a:pos x="2419" y="506"/>
                </a:cxn>
                <a:cxn ang="0">
                  <a:pos x="2296" y="428"/>
                </a:cxn>
                <a:cxn ang="0">
                  <a:pos x="2210" y="253"/>
                </a:cxn>
                <a:cxn ang="0">
                  <a:pos x="2075" y="105"/>
                </a:cxn>
                <a:cxn ang="0">
                  <a:pos x="1937" y="25"/>
                </a:cxn>
                <a:cxn ang="0">
                  <a:pos x="1807" y="0"/>
                </a:cxn>
                <a:cxn ang="0">
                  <a:pos x="1631" y="46"/>
                </a:cxn>
                <a:cxn ang="0">
                  <a:pos x="1543" y="181"/>
                </a:cxn>
                <a:cxn ang="0">
                  <a:pos x="1518" y="278"/>
                </a:cxn>
                <a:cxn ang="0">
                  <a:pos x="1374" y="223"/>
                </a:cxn>
                <a:cxn ang="0">
                  <a:pos x="1230" y="170"/>
                </a:cxn>
                <a:cxn ang="0">
                  <a:pos x="1076" y="135"/>
                </a:cxn>
                <a:cxn ang="0">
                  <a:pos x="1108" y="240"/>
                </a:cxn>
                <a:cxn ang="0">
                  <a:pos x="1254" y="377"/>
                </a:cxn>
                <a:cxn ang="0">
                  <a:pos x="1403" y="514"/>
                </a:cxn>
                <a:cxn ang="0">
                  <a:pos x="1595" y="687"/>
                </a:cxn>
                <a:cxn ang="0">
                  <a:pos x="1800" y="869"/>
                </a:cxn>
                <a:cxn ang="0">
                  <a:pos x="1975" y="1027"/>
                </a:cxn>
                <a:cxn ang="0">
                  <a:pos x="2081" y="1126"/>
                </a:cxn>
                <a:cxn ang="0">
                  <a:pos x="1921" y="1100"/>
                </a:cxn>
                <a:cxn ang="0">
                  <a:pos x="1707" y="1052"/>
                </a:cxn>
                <a:cxn ang="0">
                  <a:pos x="1456" y="972"/>
                </a:cxn>
                <a:cxn ang="0">
                  <a:pos x="1211" y="854"/>
                </a:cxn>
                <a:cxn ang="0">
                  <a:pos x="992" y="714"/>
                </a:cxn>
                <a:cxn ang="0">
                  <a:pos x="828" y="588"/>
                </a:cxn>
                <a:cxn ang="0">
                  <a:pos x="745" y="537"/>
                </a:cxn>
                <a:cxn ang="0">
                  <a:pos x="817" y="683"/>
                </a:cxn>
                <a:cxn ang="0">
                  <a:pos x="916" y="862"/>
                </a:cxn>
                <a:cxn ang="0">
                  <a:pos x="1057" y="1100"/>
                </a:cxn>
                <a:cxn ang="0">
                  <a:pos x="1203" y="1330"/>
                </a:cxn>
                <a:cxn ang="0">
                  <a:pos x="1309" y="1497"/>
                </a:cxn>
                <a:cxn ang="0">
                  <a:pos x="1216" y="1430"/>
                </a:cxn>
                <a:cxn ang="0">
                  <a:pos x="1000" y="1269"/>
                </a:cxn>
                <a:cxn ang="0">
                  <a:pos x="743" y="1096"/>
                </a:cxn>
                <a:cxn ang="0">
                  <a:pos x="528" y="995"/>
                </a:cxn>
                <a:cxn ang="0">
                  <a:pos x="393" y="1031"/>
                </a:cxn>
                <a:cxn ang="0">
                  <a:pos x="374" y="1214"/>
                </a:cxn>
                <a:cxn ang="0">
                  <a:pos x="249" y="1231"/>
                </a:cxn>
                <a:cxn ang="0">
                  <a:pos x="80" y="1250"/>
                </a:cxn>
                <a:cxn ang="0">
                  <a:pos x="0" y="1352"/>
                </a:cxn>
                <a:cxn ang="0">
                  <a:pos x="24" y="1649"/>
                </a:cxn>
                <a:cxn ang="0">
                  <a:pos x="137" y="1786"/>
                </a:cxn>
                <a:cxn ang="0">
                  <a:pos x="338" y="1927"/>
                </a:cxn>
                <a:cxn ang="0">
                  <a:pos x="1513" y="2288"/>
                </a:cxn>
                <a:cxn ang="0">
                  <a:pos x="1855" y="1307"/>
                </a:cxn>
                <a:cxn ang="0">
                  <a:pos x="2053" y="1438"/>
                </a:cxn>
                <a:cxn ang="0">
                  <a:pos x="2298" y="1588"/>
                </a:cxn>
                <a:cxn ang="0">
                  <a:pos x="2537" y="1719"/>
                </a:cxn>
                <a:cxn ang="0">
                  <a:pos x="2731" y="1803"/>
                </a:cxn>
                <a:cxn ang="0">
                  <a:pos x="2898" y="1858"/>
                </a:cxn>
              </a:cxnLst>
              <a:rect l="0" t="0" r="r" b="b"/>
              <a:pathLst>
                <a:path w="3385" h="2288">
                  <a:moveTo>
                    <a:pt x="3092" y="1797"/>
                  </a:moveTo>
                  <a:lnTo>
                    <a:pt x="2914" y="1573"/>
                  </a:lnTo>
                  <a:lnTo>
                    <a:pt x="3147" y="1647"/>
                  </a:lnTo>
                  <a:lnTo>
                    <a:pt x="3149" y="1645"/>
                  </a:lnTo>
                  <a:lnTo>
                    <a:pt x="3155" y="1645"/>
                  </a:lnTo>
                  <a:lnTo>
                    <a:pt x="3161" y="1643"/>
                  </a:lnTo>
                  <a:lnTo>
                    <a:pt x="3174" y="1641"/>
                  </a:lnTo>
                  <a:lnTo>
                    <a:pt x="3185" y="1638"/>
                  </a:lnTo>
                  <a:lnTo>
                    <a:pt x="3201" y="1636"/>
                  </a:lnTo>
                  <a:lnTo>
                    <a:pt x="3208" y="1632"/>
                  </a:lnTo>
                  <a:lnTo>
                    <a:pt x="3218" y="1630"/>
                  </a:lnTo>
                  <a:lnTo>
                    <a:pt x="3227" y="1628"/>
                  </a:lnTo>
                  <a:lnTo>
                    <a:pt x="3237" y="1626"/>
                  </a:lnTo>
                  <a:lnTo>
                    <a:pt x="3244" y="1622"/>
                  </a:lnTo>
                  <a:lnTo>
                    <a:pt x="3252" y="1621"/>
                  </a:lnTo>
                  <a:lnTo>
                    <a:pt x="3262" y="1617"/>
                  </a:lnTo>
                  <a:lnTo>
                    <a:pt x="3271" y="1615"/>
                  </a:lnTo>
                  <a:lnTo>
                    <a:pt x="3279" y="1611"/>
                  </a:lnTo>
                  <a:lnTo>
                    <a:pt x="3288" y="1607"/>
                  </a:lnTo>
                  <a:lnTo>
                    <a:pt x="3298" y="1603"/>
                  </a:lnTo>
                  <a:lnTo>
                    <a:pt x="3307" y="1602"/>
                  </a:lnTo>
                  <a:lnTo>
                    <a:pt x="3315" y="1598"/>
                  </a:lnTo>
                  <a:lnTo>
                    <a:pt x="3322" y="1592"/>
                  </a:lnTo>
                  <a:lnTo>
                    <a:pt x="3330" y="1588"/>
                  </a:lnTo>
                  <a:lnTo>
                    <a:pt x="3339" y="1584"/>
                  </a:lnTo>
                  <a:lnTo>
                    <a:pt x="3353" y="1575"/>
                  </a:lnTo>
                  <a:lnTo>
                    <a:pt x="3364" y="1567"/>
                  </a:lnTo>
                  <a:lnTo>
                    <a:pt x="3372" y="1556"/>
                  </a:lnTo>
                  <a:lnTo>
                    <a:pt x="3379" y="1543"/>
                  </a:lnTo>
                  <a:lnTo>
                    <a:pt x="3381" y="1537"/>
                  </a:lnTo>
                  <a:lnTo>
                    <a:pt x="3381" y="1529"/>
                  </a:lnTo>
                  <a:lnTo>
                    <a:pt x="3383" y="1522"/>
                  </a:lnTo>
                  <a:lnTo>
                    <a:pt x="3385" y="1514"/>
                  </a:lnTo>
                  <a:lnTo>
                    <a:pt x="3385" y="1505"/>
                  </a:lnTo>
                  <a:lnTo>
                    <a:pt x="3385" y="1497"/>
                  </a:lnTo>
                  <a:lnTo>
                    <a:pt x="3383" y="1487"/>
                  </a:lnTo>
                  <a:lnTo>
                    <a:pt x="3383" y="1480"/>
                  </a:lnTo>
                  <a:lnTo>
                    <a:pt x="3381" y="1470"/>
                  </a:lnTo>
                  <a:lnTo>
                    <a:pt x="3379" y="1461"/>
                  </a:lnTo>
                  <a:lnTo>
                    <a:pt x="3376" y="1451"/>
                  </a:lnTo>
                  <a:lnTo>
                    <a:pt x="3374" y="1442"/>
                  </a:lnTo>
                  <a:lnTo>
                    <a:pt x="3368" y="1432"/>
                  </a:lnTo>
                  <a:lnTo>
                    <a:pt x="3362" y="1423"/>
                  </a:lnTo>
                  <a:lnTo>
                    <a:pt x="3358" y="1411"/>
                  </a:lnTo>
                  <a:lnTo>
                    <a:pt x="3353" y="1402"/>
                  </a:lnTo>
                  <a:lnTo>
                    <a:pt x="3343" y="1390"/>
                  </a:lnTo>
                  <a:lnTo>
                    <a:pt x="3338" y="1381"/>
                  </a:lnTo>
                  <a:lnTo>
                    <a:pt x="3330" y="1371"/>
                  </a:lnTo>
                  <a:lnTo>
                    <a:pt x="3322" y="1362"/>
                  </a:lnTo>
                  <a:lnTo>
                    <a:pt x="3311" y="1351"/>
                  </a:lnTo>
                  <a:lnTo>
                    <a:pt x="3301" y="1341"/>
                  </a:lnTo>
                  <a:lnTo>
                    <a:pt x="3292" y="1330"/>
                  </a:lnTo>
                  <a:lnTo>
                    <a:pt x="3282" y="1320"/>
                  </a:lnTo>
                  <a:lnTo>
                    <a:pt x="3269" y="1311"/>
                  </a:lnTo>
                  <a:lnTo>
                    <a:pt x="3258" y="1301"/>
                  </a:lnTo>
                  <a:lnTo>
                    <a:pt x="3244" y="1292"/>
                  </a:lnTo>
                  <a:lnTo>
                    <a:pt x="3233" y="1284"/>
                  </a:lnTo>
                  <a:lnTo>
                    <a:pt x="3235" y="1274"/>
                  </a:lnTo>
                  <a:lnTo>
                    <a:pt x="3237" y="1267"/>
                  </a:lnTo>
                  <a:lnTo>
                    <a:pt x="3237" y="1259"/>
                  </a:lnTo>
                  <a:lnTo>
                    <a:pt x="3239" y="1250"/>
                  </a:lnTo>
                  <a:lnTo>
                    <a:pt x="3239" y="1240"/>
                  </a:lnTo>
                  <a:lnTo>
                    <a:pt x="3239" y="1233"/>
                  </a:lnTo>
                  <a:lnTo>
                    <a:pt x="3239" y="1225"/>
                  </a:lnTo>
                  <a:lnTo>
                    <a:pt x="3239" y="1217"/>
                  </a:lnTo>
                  <a:lnTo>
                    <a:pt x="3237" y="1208"/>
                  </a:lnTo>
                  <a:lnTo>
                    <a:pt x="3237" y="1198"/>
                  </a:lnTo>
                  <a:lnTo>
                    <a:pt x="3235" y="1189"/>
                  </a:lnTo>
                  <a:lnTo>
                    <a:pt x="3233" y="1179"/>
                  </a:lnTo>
                  <a:lnTo>
                    <a:pt x="3231" y="1170"/>
                  </a:lnTo>
                  <a:lnTo>
                    <a:pt x="3227" y="1162"/>
                  </a:lnTo>
                  <a:lnTo>
                    <a:pt x="3225" y="1153"/>
                  </a:lnTo>
                  <a:lnTo>
                    <a:pt x="3222" y="1145"/>
                  </a:lnTo>
                  <a:lnTo>
                    <a:pt x="3218" y="1134"/>
                  </a:lnTo>
                  <a:lnTo>
                    <a:pt x="3212" y="1124"/>
                  </a:lnTo>
                  <a:lnTo>
                    <a:pt x="3208" y="1115"/>
                  </a:lnTo>
                  <a:lnTo>
                    <a:pt x="3204" y="1105"/>
                  </a:lnTo>
                  <a:lnTo>
                    <a:pt x="3199" y="1094"/>
                  </a:lnTo>
                  <a:lnTo>
                    <a:pt x="3195" y="1086"/>
                  </a:lnTo>
                  <a:lnTo>
                    <a:pt x="3189" y="1077"/>
                  </a:lnTo>
                  <a:lnTo>
                    <a:pt x="3184" y="1067"/>
                  </a:lnTo>
                  <a:lnTo>
                    <a:pt x="3176" y="1058"/>
                  </a:lnTo>
                  <a:lnTo>
                    <a:pt x="3170" y="1048"/>
                  </a:lnTo>
                  <a:lnTo>
                    <a:pt x="3163" y="1039"/>
                  </a:lnTo>
                  <a:lnTo>
                    <a:pt x="3157" y="1029"/>
                  </a:lnTo>
                  <a:lnTo>
                    <a:pt x="3147" y="1018"/>
                  </a:lnTo>
                  <a:lnTo>
                    <a:pt x="3142" y="1010"/>
                  </a:lnTo>
                  <a:lnTo>
                    <a:pt x="3132" y="999"/>
                  </a:lnTo>
                  <a:lnTo>
                    <a:pt x="3127" y="991"/>
                  </a:lnTo>
                  <a:lnTo>
                    <a:pt x="3115" y="980"/>
                  </a:lnTo>
                  <a:lnTo>
                    <a:pt x="3106" y="970"/>
                  </a:lnTo>
                  <a:lnTo>
                    <a:pt x="3096" y="959"/>
                  </a:lnTo>
                  <a:lnTo>
                    <a:pt x="3087" y="949"/>
                  </a:lnTo>
                  <a:lnTo>
                    <a:pt x="3073" y="940"/>
                  </a:lnTo>
                  <a:lnTo>
                    <a:pt x="3064" y="930"/>
                  </a:lnTo>
                  <a:lnTo>
                    <a:pt x="3051" y="923"/>
                  </a:lnTo>
                  <a:lnTo>
                    <a:pt x="3039" y="915"/>
                  </a:lnTo>
                  <a:lnTo>
                    <a:pt x="3026" y="906"/>
                  </a:lnTo>
                  <a:lnTo>
                    <a:pt x="3013" y="896"/>
                  </a:lnTo>
                  <a:lnTo>
                    <a:pt x="3001" y="888"/>
                  </a:lnTo>
                  <a:lnTo>
                    <a:pt x="2988" y="879"/>
                  </a:lnTo>
                  <a:lnTo>
                    <a:pt x="2974" y="871"/>
                  </a:lnTo>
                  <a:lnTo>
                    <a:pt x="2963" y="864"/>
                  </a:lnTo>
                  <a:lnTo>
                    <a:pt x="2952" y="856"/>
                  </a:lnTo>
                  <a:lnTo>
                    <a:pt x="2938" y="850"/>
                  </a:lnTo>
                  <a:lnTo>
                    <a:pt x="2927" y="843"/>
                  </a:lnTo>
                  <a:lnTo>
                    <a:pt x="2914" y="837"/>
                  </a:lnTo>
                  <a:lnTo>
                    <a:pt x="2902" y="831"/>
                  </a:lnTo>
                  <a:lnTo>
                    <a:pt x="2893" y="828"/>
                  </a:lnTo>
                  <a:lnTo>
                    <a:pt x="2881" y="820"/>
                  </a:lnTo>
                  <a:lnTo>
                    <a:pt x="2872" y="816"/>
                  </a:lnTo>
                  <a:lnTo>
                    <a:pt x="2862" y="812"/>
                  </a:lnTo>
                  <a:lnTo>
                    <a:pt x="2855" y="809"/>
                  </a:lnTo>
                  <a:lnTo>
                    <a:pt x="2847" y="803"/>
                  </a:lnTo>
                  <a:lnTo>
                    <a:pt x="2840" y="799"/>
                  </a:lnTo>
                  <a:lnTo>
                    <a:pt x="2834" y="797"/>
                  </a:lnTo>
                  <a:lnTo>
                    <a:pt x="2828" y="795"/>
                  </a:lnTo>
                  <a:lnTo>
                    <a:pt x="2822" y="793"/>
                  </a:lnTo>
                  <a:lnTo>
                    <a:pt x="2821" y="793"/>
                  </a:lnTo>
                  <a:lnTo>
                    <a:pt x="2955" y="991"/>
                  </a:lnTo>
                  <a:lnTo>
                    <a:pt x="2862" y="1202"/>
                  </a:lnTo>
                  <a:lnTo>
                    <a:pt x="2862" y="1198"/>
                  </a:lnTo>
                  <a:lnTo>
                    <a:pt x="2862" y="1189"/>
                  </a:lnTo>
                  <a:lnTo>
                    <a:pt x="2862" y="1181"/>
                  </a:lnTo>
                  <a:lnTo>
                    <a:pt x="2862" y="1176"/>
                  </a:lnTo>
                  <a:lnTo>
                    <a:pt x="2862" y="1166"/>
                  </a:lnTo>
                  <a:lnTo>
                    <a:pt x="2864" y="1157"/>
                  </a:lnTo>
                  <a:lnTo>
                    <a:pt x="2862" y="1143"/>
                  </a:lnTo>
                  <a:lnTo>
                    <a:pt x="2862" y="1132"/>
                  </a:lnTo>
                  <a:lnTo>
                    <a:pt x="2862" y="1119"/>
                  </a:lnTo>
                  <a:lnTo>
                    <a:pt x="2862" y="1105"/>
                  </a:lnTo>
                  <a:lnTo>
                    <a:pt x="2862" y="1096"/>
                  </a:lnTo>
                  <a:lnTo>
                    <a:pt x="2862" y="1088"/>
                  </a:lnTo>
                  <a:lnTo>
                    <a:pt x="2860" y="1081"/>
                  </a:lnTo>
                  <a:lnTo>
                    <a:pt x="2860" y="1073"/>
                  </a:lnTo>
                  <a:lnTo>
                    <a:pt x="2859" y="1065"/>
                  </a:lnTo>
                  <a:lnTo>
                    <a:pt x="2859" y="1058"/>
                  </a:lnTo>
                  <a:lnTo>
                    <a:pt x="2857" y="1048"/>
                  </a:lnTo>
                  <a:lnTo>
                    <a:pt x="2857" y="1041"/>
                  </a:lnTo>
                  <a:lnTo>
                    <a:pt x="2855" y="1031"/>
                  </a:lnTo>
                  <a:lnTo>
                    <a:pt x="2853" y="1022"/>
                  </a:lnTo>
                  <a:lnTo>
                    <a:pt x="2853" y="1012"/>
                  </a:lnTo>
                  <a:lnTo>
                    <a:pt x="2851" y="1004"/>
                  </a:lnTo>
                  <a:lnTo>
                    <a:pt x="2849" y="995"/>
                  </a:lnTo>
                  <a:lnTo>
                    <a:pt x="2847" y="985"/>
                  </a:lnTo>
                  <a:lnTo>
                    <a:pt x="2843" y="976"/>
                  </a:lnTo>
                  <a:lnTo>
                    <a:pt x="2843" y="968"/>
                  </a:lnTo>
                  <a:lnTo>
                    <a:pt x="2840" y="957"/>
                  </a:lnTo>
                  <a:lnTo>
                    <a:pt x="2838" y="949"/>
                  </a:lnTo>
                  <a:lnTo>
                    <a:pt x="2834" y="938"/>
                  </a:lnTo>
                  <a:lnTo>
                    <a:pt x="2834" y="930"/>
                  </a:lnTo>
                  <a:lnTo>
                    <a:pt x="2828" y="921"/>
                  </a:lnTo>
                  <a:lnTo>
                    <a:pt x="2826" y="911"/>
                  </a:lnTo>
                  <a:lnTo>
                    <a:pt x="2824" y="902"/>
                  </a:lnTo>
                  <a:lnTo>
                    <a:pt x="2821" y="892"/>
                  </a:lnTo>
                  <a:lnTo>
                    <a:pt x="2817" y="883"/>
                  </a:lnTo>
                  <a:lnTo>
                    <a:pt x="2813" y="873"/>
                  </a:lnTo>
                  <a:lnTo>
                    <a:pt x="2809" y="864"/>
                  </a:lnTo>
                  <a:lnTo>
                    <a:pt x="2805" y="854"/>
                  </a:lnTo>
                  <a:lnTo>
                    <a:pt x="2800" y="845"/>
                  </a:lnTo>
                  <a:lnTo>
                    <a:pt x="2796" y="835"/>
                  </a:lnTo>
                  <a:lnTo>
                    <a:pt x="2790" y="826"/>
                  </a:lnTo>
                  <a:lnTo>
                    <a:pt x="2786" y="818"/>
                  </a:lnTo>
                  <a:lnTo>
                    <a:pt x="2779" y="809"/>
                  </a:lnTo>
                  <a:lnTo>
                    <a:pt x="2773" y="799"/>
                  </a:lnTo>
                  <a:lnTo>
                    <a:pt x="2767" y="790"/>
                  </a:lnTo>
                  <a:lnTo>
                    <a:pt x="2762" y="782"/>
                  </a:lnTo>
                  <a:lnTo>
                    <a:pt x="2754" y="774"/>
                  </a:lnTo>
                  <a:lnTo>
                    <a:pt x="2748" y="767"/>
                  </a:lnTo>
                  <a:lnTo>
                    <a:pt x="2741" y="757"/>
                  </a:lnTo>
                  <a:lnTo>
                    <a:pt x="2737" y="750"/>
                  </a:lnTo>
                  <a:lnTo>
                    <a:pt x="2727" y="742"/>
                  </a:lnTo>
                  <a:lnTo>
                    <a:pt x="2720" y="733"/>
                  </a:lnTo>
                  <a:lnTo>
                    <a:pt x="2712" y="725"/>
                  </a:lnTo>
                  <a:lnTo>
                    <a:pt x="2703" y="717"/>
                  </a:lnTo>
                  <a:lnTo>
                    <a:pt x="2695" y="710"/>
                  </a:lnTo>
                  <a:lnTo>
                    <a:pt x="2687" y="700"/>
                  </a:lnTo>
                  <a:lnTo>
                    <a:pt x="2680" y="693"/>
                  </a:lnTo>
                  <a:lnTo>
                    <a:pt x="2672" y="687"/>
                  </a:lnTo>
                  <a:lnTo>
                    <a:pt x="2663" y="677"/>
                  </a:lnTo>
                  <a:lnTo>
                    <a:pt x="2655" y="670"/>
                  </a:lnTo>
                  <a:lnTo>
                    <a:pt x="2646" y="662"/>
                  </a:lnTo>
                  <a:lnTo>
                    <a:pt x="2638" y="655"/>
                  </a:lnTo>
                  <a:lnTo>
                    <a:pt x="2629" y="647"/>
                  </a:lnTo>
                  <a:lnTo>
                    <a:pt x="2619" y="639"/>
                  </a:lnTo>
                  <a:lnTo>
                    <a:pt x="2610" y="634"/>
                  </a:lnTo>
                  <a:lnTo>
                    <a:pt x="2602" y="628"/>
                  </a:lnTo>
                  <a:lnTo>
                    <a:pt x="2592" y="620"/>
                  </a:lnTo>
                  <a:lnTo>
                    <a:pt x="2583" y="613"/>
                  </a:lnTo>
                  <a:lnTo>
                    <a:pt x="2573" y="607"/>
                  </a:lnTo>
                  <a:lnTo>
                    <a:pt x="2566" y="599"/>
                  </a:lnTo>
                  <a:lnTo>
                    <a:pt x="2556" y="592"/>
                  </a:lnTo>
                  <a:lnTo>
                    <a:pt x="2547" y="588"/>
                  </a:lnTo>
                  <a:lnTo>
                    <a:pt x="2539" y="580"/>
                  </a:lnTo>
                  <a:lnTo>
                    <a:pt x="2530" y="575"/>
                  </a:lnTo>
                  <a:lnTo>
                    <a:pt x="2520" y="569"/>
                  </a:lnTo>
                  <a:lnTo>
                    <a:pt x="2511" y="563"/>
                  </a:lnTo>
                  <a:lnTo>
                    <a:pt x="2501" y="558"/>
                  </a:lnTo>
                  <a:lnTo>
                    <a:pt x="2494" y="552"/>
                  </a:lnTo>
                  <a:lnTo>
                    <a:pt x="2486" y="546"/>
                  </a:lnTo>
                  <a:lnTo>
                    <a:pt x="2478" y="540"/>
                  </a:lnTo>
                  <a:lnTo>
                    <a:pt x="2469" y="537"/>
                  </a:lnTo>
                  <a:lnTo>
                    <a:pt x="2461" y="531"/>
                  </a:lnTo>
                  <a:lnTo>
                    <a:pt x="2452" y="525"/>
                  </a:lnTo>
                  <a:lnTo>
                    <a:pt x="2444" y="520"/>
                  </a:lnTo>
                  <a:lnTo>
                    <a:pt x="2437" y="514"/>
                  </a:lnTo>
                  <a:lnTo>
                    <a:pt x="2427" y="510"/>
                  </a:lnTo>
                  <a:lnTo>
                    <a:pt x="2419" y="506"/>
                  </a:lnTo>
                  <a:lnTo>
                    <a:pt x="2412" y="502"/>
                  </a:lnTo>
                  <a:lnTo>
                    <a:pt x="2404" y="499"/>
                  </a:lnTo>
                  <a:lnTo>
                    <a:pt x="2399" y="493"/>
                  </a:lnTo>
                  <a:lnTo>
                    <a:pt x="2383" y="485"/>
                  </a:lnTo>
                  <a:lnTo>
                    <a:pt x="2370" y="478"/>
                  </a:lnTo>
                  <a:lnTo>
                    <a:pt x="2357" y="470"/>
                  </a:lnTo>
                  <a:lnTo>
                    <a:pt x="2347" y="466"/>
                  </a:lnTo>
                  <a:lnTo>
                    <a:pt x="2336" y="461"/>
                  </a:lnTo>
                  <a:lnTo>
                    <a:pt x="2328" y="457"/>
                  </a:lnTo>
                  <a:lnTo>
                    <a:pt x="2321" y="451"/>
                  </a:lnTo>
                  <a:lnTo>
                    <a:pt x="2315" y="449"/>
                  </a:lnTo>
                  <a:lnTo>
                    <a:pt x="2305" y="444"/>
                  </a:lnTo>
                  <a:lnTo>
                    <a:pt x="2302" y="444"/>
                  </a:lnTo>
                  <a:lnTo>
                    <a:pt x="2302" y="442"/>
                  </a:lnTo>
                  <a:lnTo>
                    <a:pt x="2298" y="434"/>
                  </a:lnTo>
                  <a:lnTo>
                    <a:pt x="2296" y="428"/>
                  </a:lnTo>
                  <a:lnTo>
                    <a:pt x="2294" y="423"/>
                  </a:lnTo>
                  <a:lnTo>
                    <a:pt x="2292" y="415"/>
                  </a:lnTo>
                  <a:lnTo>
                    <a:pt x="2290" y="409"/>
                  </a:lnTo>
                  <a:lnTo>
                    <a:pt x="2286" y="400"/>
                  </a:lnTo>
                  <a:lnTo>
                    <a:pt x="2283" y="390"/>
                  </a:lnTo>
                  <a:lnTo>
                    <a:pt x="2279" y="379"/>
                  </a:lnTo>
                  <a:lnTo>
                    <a:pt x="2275" y="369"/>
                  </a:lnTo>
                  <a:lnTo>
                    <a:pt x="2269" y="358"/>
                  </a:lnTo>
                  <a:lnTo>
                    <a:pt x="2264" y="347"/>
                  </a:lnTo>
                  <a:lnTo>
                    <a:pt x="2258" y="333"/>
                  </a:lnTo>
                  <a:lnTo>
                    <a:pt x="2254" y="324"/>
                  </a:lnTo>
                  <a:lnTo>
                    <a:pt x="2245" y="309"/>
                  </a:lnTo>
                  <a:lnTo>
                    <a:pt x="2237" y="295"/>
                  </a:lnTo>
                  <a:lnTo>
                    <a:pt x="2229" y="282"/>
                  </a:lnTo>
                  <a:lnTo>
                    <a:pt x="2222" y="269"/>
                  </a:lnTo>
                  <a:lnTo>
                    <a:pt x="2210" y="253"/>
                  </a:lnTo>
                  <a:lnTo>
                    <a:pt x="2201" y="240"/>
                  </a:lnTo>
                  <a:lnTo>
                    <a:pt x="2189" y="225"/>
                  </a:lnTo>
                  <a:lnTo>
                    <a:pt x="2180" y="212"/>
                  </a:lnTo>
                  <a:lnTo>
                    <a:pt x="2174" y="202"/>
                  </a:lnTo>
                  <a:lnTo>
                    <a:pt x="2167" y="196"/>
                  </a:lnTo>
                  <a:lnTo>
                    <a:pt x="2161" y="189"/>
                  </a:lnTo>
                  <a:lnTo>
                    <a:pt x="2155" y="181"/>
                  </a:lnTo>
                  <a:lnTo>
                    <a:pt x="2142" y="166"/>
                  </a:lnTo>
                  <a:lnTo>
                    <a:pt x="2129" y="153"/>
                  </a:lnTo>
                  <a:lnTo>
                    <a:pt x="2121" y="145"/>
                  </a:lnTo>
                  <a:lnTo>
                    <a:pt x="2113" y="137"/>
                  </a:lnTo>
                  <a:lnTo>
                    <a:pt x="2106" y="132"/>
                  </a:lnTo>
                  <a:lnTo>
                    <a:pt x="2100" y="126"/>
                  </a:lnTo>
                  <a:lnTo>
                    <a:pt x="2091" y="118"/>
                  </a:lnTo>
                  <a:lnTo>
                    <a:pt x="2083" y="113"/>
                  </a:lnTo>
                  <a:lnTo>
                    <a:pt x="2075" y="105"/>
                  </a:lnTo>
                  <a:lnTo>
                    <a:pt x="2068" y="99"/>
                  </a:lnTo>
                  <a:lnTo>
                    <a:pt x="2058" y="92"/>
                  </a:lnTo>
                  <a:lnTo>
                    <a:pt x="2049" y="86"/>
                  </a:lnTo>
                  <a:lnTo>
                    <a:pt x="2039" y="80"/>
                  </a:lnTo>
                  <a:lnTo>
                    <a:pt x="2032" y="75"/>
                  </a:lnTo>
                  <a:lnTo>
                    <a:pt x="2022" y="67"/>
                  </a:lnTo>
                  <a:lnTo>
                    <a:pt x="2015" y="61"/>
                  </a:lnTo>
                  <a:lnTo>
                    <a:pt x="2007" y="58"/>
                  </a:lnTo>
                  <a:lnTo>
                    <a:pt x="1997" y="54"/>
                  </a:lnTo>
                  <a:lnTo>
                    <a:pt x="1988" y="48"/>
                  </a:lnTo>
                  <a:lnTo>
                    <a:pt x="1980" y="44"/>
                  </a:lnTo>
                  <a:lnTo>
                    <a:pt x="1971" y="40"/>
                  </a:lnTo>
                  <a:lnTo>
                    <a:pt x="1963" y="37"/>
                  </a:lnTo>
                  <a:lnTo>
                    <a:pt x="1954" y="33"/>
                  </a:lnTo>
                  <a:lnTo>
                    <a:pt x="1946" y="29"/>
                  </a:lnTo>
                  <a:lnTo>
                    <a:pt x="1937" y="25"/>
                  </a:lnTo>
                  <a:lnTo>
                    <a:pt x="1929" y="23"/>
                  </a:lnTo>
                  <a:lnTo>
                    <a:pt x="1920" y="19"/>
                  </a:lnTo>
                  <a:lnTo>
                    <a:pt x="1912" y="18"/>
                  </a:lnTo>
                  <a:lnTo>
                    <a:pt x="1902" y="14"/>
                  </a:lnTo>
                  <a:lnTo>
                    <a:pt x="1895" y="14"/>
                  </a:lnTo>
                  <a:lnTo>
                    <a:pt x="1887" y="10"/>
                  </a:lnTo>
                  <a:lnTo>
                    <a:pt x="1880" y="8"/>
                  </a:lnTo>
                  <a:lnTo>
                    <a:pt x="1870" y="6"/>
                  </a:lnTo>
                  <a:lnTo>
                    <a:pt x="1863" y="6"/>
                  </a:lnTo>
                  <a:lnTo>
                    <a:pt x="1855" y="4"/>
                  </a:lnTo>
                  <a:lnTo>
                    <a:pt x="1847" y="2"/>
                  </a:lnTo>
                  <a:lnTo>
                    <a:pt x="1838" y="0"/>
                  </a:lnTo>
                  <a:lnTo>
                    <a:pt x="1830" y="0"/>
                  </a:lnTo>
                  <a:lnTo>
                    <a:pt x="1823" y="0"/>
                  </a:lnTo>
                  <a:lnTo>
                    <a:pt x="1815" y="0"/>
                  </a:lnTo>
                  <a:lnTo>
                    <a:pt x="1807" y="0"/>
                  </a:lnTo>
                  <a:lnTo>
                    <a:pt x="1800" y="0"/>
                  </a:lnTo>
                  <a:lnTo>
                    <a:pt x="1792" y="0"/>
                  </a:lnTo>
                  <a:lnTo>
                    <a:pt x="1785" y="0"/>
                  </a:lnTo>
                  <a:lnTo>
                    <a:pt x="1777" y="0"/>
                  </a:lnTo>
                  <a:lnTo>
                    <a:pt x="1767" y="0"/>
                  </a:lnTo>
                  <a:lnTo>
                    <a:pt x="1754" y="2"/>
                  </a:lnTo>
                  <a:lnTo>
                    <a:pt x="1741" y="4"/>
                  </a:lnTo>
                  <a:lnTo>
                    <a:pt x="1726" y="6"/>
                  </a:lnTo>
                  <a:lnTo>
                    <a:pt x="1712" y="10"/>
                  </a:lnTo>
                  <a:lnTo>
                    <a:pt x="1699" y="14"/>
                  </a:lnTo>
                  <a:lnTo>
                    <a:pt x="1688" y="19"/>
                  </a:lnTo>
                  <a:lnTo>
                    <a:pt x="1674" y="23"/>
                  </a:lnTo>
                  <a:lnTo>
                    <a:pt x="1663" y="29"/>
                  </a:lnTo>
                  <a:lnTo>
                    <a:pt x="1652" y="33"/>
                  </a:lnTo>
                  <a:lnTo>
                    <a:pt x="1642" y="40"/>
                  </a:lnTo>
                  <a:lnTo>
                    <a:pt x="1631" y="46"/>
                  </a:lnTo>
                  <a:lnTo>
                    <a:pt x="1621" y="52"/>
                  </a:lnTo>
                  <a:lnTo>
                    <a:pt x="1614" y="61"/>
                  </a:lnTo>
                  <a:lnTo>
                    <a:pt x="1604" y="69"/>
                  </a:lnTo>
                  <a:lnTo>
                    <a:pt x="1595" y="75"/>
                  </a:lnTo>
                  <a:lnTo>
                    <a:pt x="1587" y="84"/>
                  </a:lnTo>
                  <a:lnTo>
                    <a:pt x="1581" y="92"/>
                  </a:lnTo>
                  <a:lnTo>
                    <a:pt x="1576" y="99"/>
                  </a:lnTo>
                  <a:lnTo>
                    <a:pt x="1570" y="109"/>
                  </a:lnTo>
                  <a:lnTo>
                    <a:pt x="1564" y="118"/>
                  </a:lnTo>
                  <a:lnTo>
                    <a:pt x="1560" y="128"/>
                  </a:lnTo>
                  <a:lnTo>
                    <a:pt x="1556" y="137"/>
                  </a:lnTo>
                  <a:lnTo>
                    <a:pt x="1553" y="145"/>
                  </a:lnTo>
                  <a:lnTo>
                    <a:pt x="1549" y="154"/>
                  </a:lnTo>
                  <a:lnTo>
                    <a:pt x="1547" y="164"/>
                  </a:lnTo>
                  <a:lnTo>
                    <a:pt x="1545" y="174"/>
                  </a:lnTo>
                  <a:lnTo>
                    <a:pt x="1543" y="181"/>
                  </a:lnTo>
                  <a:lnTo>
                    <a:pt x="1541" y="191"/>
                  </a:lnTo>
                  <a:lnTo>
                    <a:pt x="1539" y="200"/>
                  </a:lnTo>
                  <a:lnTo>
                    <a:pt x="1539" y="210"/>
                  </a:lnTo>
                  <a:lnTo>
                    <a:pt x="1539" y="217"/>
                  </a:lnTo>
                  <a:lnTo>
                    <a:pt x="1537" y="225"/>
                  </a:lnTo>
                  <a:lnTo>
                    <a:pt x="1537" y="231"/>
                  </a:lnTo>
                  <a:lnTo>
                    <a:pt x="1537" y="240"/>
                  </a:lnTo>
                  <a:lnTo>
                    <a:pt x="1537" y="253"/>
                  </a:lnTo>
                  <a:lnTo>
                    <a:pt x="1539" y="265"/>
                  </a:lnTo>
                  <a:lnTo>
                    <a:pt x="1539" y="274"/>
                  </a:lnTo>
                  <a:lnTo>
                    <a:pt x="1539" y="282"/>
                  </a:lnTo>
                  <a:lnTo>
                    <a:pt x="1541" y="288"/>
                  </a:lnTo>
                  <a:lnTo>
                    <a:pt x="1543" y="289"/>
                  </a:lnTo>
                  <a:lnTo>
                    <a:pt x="1539" y="288"/>
                  </a:lnTo>
                  <a:lnTo>
                    <a:pt x="1528" y="282"/>
                  </a:lnTo>
                  <a:lnTo>
                    <a:pt x="1518" y="278"/>
                  </a:lnTo>
                  <a:lnTo>
                    <a:pt x="1511" y="274"/>
                  </a:lnTo>
                  <a:lnTo>
                    <a:pt x="1501" y="270"/>
                  </a:lnTo>
                  <a:lnTo>
                    <a:pt x="1490" y="269"/>
                  </a:lnTo>
                  <a:lnTo>
                    <a:pt x="1477" y="261"/>
                  </a:lnTo>
                  <a:lnTo>
                    <a:pt x="1463" y="255"/>
                  </a:lnTo>
                  <a:lnTo>
                    <a:pt x="1454" y="253"/>
                  </a:lnTo>
                  <a:lnTo>
                    <a:pt x="1448" y="250"/>
                  </a:lnTo>
                  <a:lnTo>
                    <a:pt x="1441" y="248"/>
                  </a:lnTo>
                  <a:lnTo>
                    <a:pt x="1433" y="246"/>
                  </a:lnTo>
                  <a:lnTo>
                    <a:pt x="1423" y="240"/>
                  </a:lnTo>
                  <a:lnTo>
                    <a:pt x="1416" y="238"/>
                  </a:lnTo>
                  <a:lnTo>
                    <a:pt x="1408" y="236"/>
                  </a:lnTo>
                  <a:lnTo>
                    <a:pt x="1399" y="232"/>
                  </a:lnTo>
                  <a:lnTo>
                    <a:pt x="1389" y="229"/>
                  </a:lnTo>
                  <a:lnTo>
                    <a:pt x="1382" y="225"/>
                  </a:lnTo>
                  <a:lnTo>
                    <a:pt x="1374" y="223"/>
                  </a:lnTo>
                  <a:lnTo>
                    <a:pt x="1366" y="221"/>
                  </a:lnTo>
                  <a:lnTo>
                    <a:pt x="1357" y="217"/>
                  </a:lnTo>
                  <a:lnTo>
                    <a:pt x="1347" y="212"/>
                  </a:lnTo>
                  <a:lnTo>
                    <a:pt x="1338" y="208"/>
                  </a:lnTo>
                  <a:lnTo>
                    <a:pt x="1328" y="206"/>
                  </a:lnTo>
                  <a:lnTo>
                    <a:pt x="1319" y="202"/>
                  </a:lnTo>
                  <a:lnTo>
                    <a:pt x="1309" y="198"/>
                  </a:lnTo>
                  <a:lnTo>
                    <a:pt x="1300" y="196"/>
                  </a:lnTo>
                  <a:lnTo>
                    <a:pt x="1292" y="193"/>
                  </a:lnTo>
                  <a:lnTo>
                    <a:pt x="1283" y="189"/>
                  </a:lnTo>
                  <a:lnTo>
                    <a:pt x="1273" y="185"/>
                  </a:lnTo>
                  <a:lnTo>
                    <a:pt x="1264" y="183"/>
                  </a:lnTo>
                  <a:lnTo>
                    <a:pt x="1256" y="179"/>
                  </a:lnTo>
                  <a:lnTo>
                    <a:pt x="1247" y="175"/>
                  </a:lnTo>
                  <a:lnTo>
                    <a:pt x="1237" y="174"/>
                  </a:lnTo>
                  <a:lnTo>
                    <a:pt x="1230" y="170"/>
                  </a:lnTo>
                  <a:lnTo>
                    <a:pt x="1220" y="170"/>
                  </a:lnTo>
                  <a:lnTo>
                    <a:pt x="1211" y="164"/>
                  </a:lnTo>
                  <a:lnTo>
                    <a:pt x="1203" y="162"/>
                  </a:lnTo>
                  <a:lnTo>
                    <a:pt x="1193" y="160"/>
                  </a:lnTo>
                  <a:lnTo>
                    <a:pt x="1186" y="156"/>
                  </a:lnTo>
                  <a:lnTo>
                    <a:pt x="1178" y="154"/>
                  </a:lnTo>
                  <a:lnTo>
                    <a:pt x="1169" y="153"/>
                  </a:lnTo>
                  <a:lnTo>
                    <a:pt x="1161" y="151"/>
                  </a:lnTo>
                  <a:lnTo>
                    <a:pt x="1155" y="151"/>
                  </a:lnTo>
                  <a:lnTo>
                    <a:pt x="1140" y="145"/>
                  </a:lnTo>
                  <a:lnTo>
                    <a:pt x="1127" y="141"/>
                  </a:lnTo>
                  <a:lnTo>
                    <a:pt x="1114" y="139"/>
                  </a:lnTo>
                  <a:lnTo>
                    <a:pt x="1104" y="139"/>
                  </a:lnTo>
                  <a:lnTo>
                    <a:pt x="1093" y="137"/>
                  </a:lnTo>
                  <a:lnTo>
                    <a:pt x="1085" y="135"/>
                  </a:lnTo>
                  <a:lnTo>
                    <a:pt x="1076" y="135"/>
                  </a:lnTo>
                  <a:lnTo>
                    <a:pt x="1070" y="137"/>
                  </a:lnTo>
                  <a:lnTo>
                    <a:pt x="1057" y="137"/>
                  </a:lnTo>
                  <a:lnTo>
                    <a:pt x="1053" y="141"/>
                  </a:lnTo>
                  <a:lnTo>
                    <a:pt x="1047" y="145"/>
                  </a:lnTo>
                  <a:lnTo>
                    <a:pt x="1045" y="154"/>
                  </a:lnTo>
                  <a:lnTo>
                    <a:pt x="1045" y="162"/>
                  </a:lnTo>
                  <a:lnTo>
                    <a:pt x="1049" y="170"/>
                  </a:lnTo>
                  <a:lnTo>
                    <a:pt x="1053" y="179"/>
                  </a:lnTo>
                  <a:lnTo>
                    <a:pt x="1057" y="187"/>
                  </a:lnTo>
                  <a:lnTo>
                    <a:pt x="1062" y="193"/>
                  </a:lnTo>
                  <a:lnTo>
                    <a:pt x="1068" y="202"/>
                  </a:lnTo>
                  <a:lnTo>
                    <a:pt x="1076" y="212"/>
                  </a:lnTo>
                  <a:lnTo>
                    <a:pt x="1081" y="217"/>
                  </a:lnTo>
                  <a:lnTo>
                    <a:pt x="1087" y="223"/>
                  </a:lnTo>
                  <a:lnTo>
                    <a:pt x="1095" y="231"/>
                  </a:lnTo>
                  <a:lnTo>
                    <a:pt x="1108" y="240"/>
                  </a:lnTo>
                  <a:lnTo>
                    <a:pt x="1114" y="246"/>
                  </a:lnTo>
                  <a:lnTo>
                    <a:pt x="1121" y="253"/>
                  </a:lnTo>
                  <a:lnTo>
                    <a:pt x="1129" y="261"/>
                  </a:lnTo>
                  <a:lnTo>
                    <a:pt x="1140" y="269"/>
                  </a:lnTo>
                  <a:lnTo>
                    <a:pt x="1148" y="278"/>
                  </a:lnTo>
                  <a:lnTo>
                    <a:pt x="1161" y="288"/>
                  </a:lnTo>
                  <a:lnTo>
                    <a:pt x="1171" y="299"/>
                  </a:lnTo>
                  <a:lnTo>
                    <a:pt x="1184" y="310"/>
                  </a:lnTo>
                  <a:lnTo>
                    <a:pt x="1197" y="322"/>
                  </a:lnTo>
                  <a:lnTo>
                    <a:pt x="1209" y="333"/>
                  </a:lnTo>
                  <a:lnTo>
                    <a:pt x="1216" y="341"/>
                  </a:lnTo>
                  <a:lnTo>
                    <a:pt x="1222" y="348"/>
                  </a:lnTo>
                  <a:lnTo>
                    <a:pt x="1230" y="354"/>
                  </a:lnTo>
                  <a:lnTo>
                    <a:pt x="1239" y="362"/>
                  </a:lnTo>
                  <a:lnTo>
                    <a:pt x="1247" y="369"/>
                  </a:lnTo>
                  <a:lnTo>
                    <a:pt x="1254" y="377"/>
                  </a:lnTo>
                  <a:lnTo>
                    <a:pt x="1264" y="383"/>
                  </a:lnTo>
                  <a:lnTo>
                    <a:pt x="1271" y="390"/>
                  </a:lnTo>
                  <a:lnTo>
                    <a:pt x="1279" y="400"/>
                  </a:lnTo>
                  <a:lnTo>
                    <a:pt x="1287" y="407"/>
                  </a:lnTo>
                  <a:lnTo>
                    <a:pt x="1296" y="415"/>
                  </a:lnTo>
                  <a:lnTo>
                    <a:pt x="1306" y="423"/>
                  </a:lnTo>
                  <a:lnTo>
                    <a:pt x="1315" y="432"/>
                  </a:lnTo>
                  <a:lnTo>
                    <a:pt x="1323" y="440"/>
                  </a:lnTo>
                  <a:lnTo>
                    <a:pt x="1332" y="447"/>
                  </a:lnTo>
                  <a:lnTo>
                    <a:pt x="1342" y="457"/>
                  </a:lnTo>
                  <a:lnTo>
                    <a:pt x="1351" y="466"/>
                  </a:lnTo>
                  <a:lnTo>
                    <a:pt x="1363" y="476"/>
                  </a:lnTo>
                  <a:lnTo>
                    <a:pt x="1372" y="483"/>
                  </a:lnTo>
                  <a:lnTo>
                    <a:pt x="1384" y="495"/>
                  </a:lnTo>
                  <a:lnTo>
                    <a:pt x="1393" y="502"/>
                  </a:lnTo>
                  <a:lnTo>
                    <a:pt x="1403" y="514"/>
                  </a:lnTo>
                  <a:lnTo>
                    <a:pt x="1414" y="523"/>
                  </a:lnTo>
                  <a:lnTo>
                    <a:pt x="1427" y="535"/>
                  </a:lnTo>
                  <a:lnTo>
                    <a:pt x="1437" y="544"/>
                  </a:lnTo>
                  <a:lnTo>
                    <a:pt x="1448" y="556"/>
                  </a:lnTo>
                  <a:lnTo>
                    <a:pt x="1460" y="563"/>
                  </a:lnTo>
                  <a:lnTo>
                    <a:pt x="1473" y="577"/>
                  </a:lnTo>
                  <a:lnTo>
                    <a:pt x="1482" y="586"/>
                  </a:lnTo>
                  <a:lnTo>
                    <a:pt x="1496" y="598"/>
                  </a:lnTo>
                  <a:lnTo>
                    <a:pt x="1507" y="607"/>
                  </a:lnTo>
                  <a:lnTo>
                    <a:pt x="1520" y="620"/>
                  </a:lnTo>
                  <a:lnTo>
                    <a:pt x="1532" y="630"/>
                  </a:lnTo>
                  <a:lnTo>
                    <a:pt x="1543" y="641"/>
                  </a:lnTo>
                  <a:lnTo>
                    <a:pt x="1556" y="653"/>
                  </a:lnTo>
                  <a:lnTo>
                    <a:pt x="1570" y="664"/>
                  </a:lnTo>
                  <a:lnTo>
                    <a:pt x="1581" y="675"/>
                  </a:lnTo>
                  <a:lnTo>
                    <a:pt x="1595" y="687"/>
                  </a:lnTo>
                  <a:lnTo>
                    <a:pt x="1608" y="698"/>
                  </a:lnTo>
                  <a:lnTo>
                    <a:pt x="1621" y="710"/>
                  </a:lnTo>
                  <a:lnTo>
                    <a:pt x="1633" y="721"/>
                  </a:lnTo>
                  <a:lnTo>
                    <a:pt x="1646" y="733"/>
                  </a:lnTo>
                  <a:lnTo>
                    <a:pt x="1661" y="746"/>
                  </a:lnTo>
                  <a:lnTo>
                    <a:pt x="1674" y="757"/>
                  </a:lnTo>
                  <a:lnTo>
                    <a:pt x="1686" y="769"/>
                  </a:lnTo>
                  <a:lnTo>
                    <a:pt x="1697" y="780"/>
                  </a:lnTo>
                  <a:lnTo>
                    <a:pt x="1710" y="790"/>
                  </a:lnTo>
                  <a:lnTo>
                    <a:pt x="1724" y="803"/>
                  </a:lnTo>
                  <a:lnTo>
                    <a:pt x="1735" y="812"/>
                  </a:lnTo>
                  <a:lnTo>
                    <a:pt x="1748" y="826"/>
                  </a:lnTo>
                  <a:lnTo>
                    <a:pt x="1762" y="837"/>
                  </a:lnTo>
                  <a:lnTo>
                    <a:pt x="1775" y="849"/>
                  </a:lnTo>
                  <a:lnTo>
                    <a:pt x="1786" y="860"/>
                  </a:lnTo>
                  <a:lnTo>
                    <a:pt x="1800" y="869"/>
                  </a:lnTo>
                  <a:lnTo>
                    <a:pt x="1811" y="881"/>
                  </a:lnTo>
                  <a:lnTo>
                    <a:pt x="1825" y="892"/>
                  </a:lnTo>
                  <a:lnTo>
                    <a:pt x="1838" y="902"/>
                  </a:lnTo>
                  <a:lnTo>
                    <a:pt x="1849" y="915"/>
                  </a:lnTo>
                  <a:lnTo>
                    <a:pt x="1861" y="925"/>
                  </a:lnTo>
                  <a:lnTo>
                    <a:pt x="1874" y="936"/>
                  </a:lnTo>
                  <a:lnTo>
                    <a:pt x="1883" y="946"/>
                  </a:lnTo>
                  <a:lnTo>
                    <a:pt x="1895" y="955"/>
                  </a:lnTo>
                  <a:lnTo>
                    <a:pt x="1904" y="965"/>
                  </a:lnTo>
                  <a:lnTo>
                    <a:pt x="1918" y="974"/>
                  </a:lnTo>
                  <a:lnTo>
                    <a:pt x="1927" y="982"/>
                  </a:lnTo>
                  <a:lnTo>
                    <a:pt x="1937" y="991"/>
                  </a:lnTo>
                  <a:lnTo>
                    <a:pt x="1946" y="1001"/>
                  </a:lnTo>
                  <a:lnTo>
                    <a:pt x="1958" y="1010"/>
                  </a:lnTo>
                  <a:lnTo>
                    <a:pt x="1965" y="1020"/>
                  </a:lnTo>
                  <a:lnTo>
                    <a:pt x="1975" y="1027"/>
                  </a:lnTo>
                  <a:lnTo>
                    <a:pt x="1982" y="1035"/>
                  </a:lnTo>
                  <a:lnTo>
                    <a:pt x="1992" y="1044"/>
                  </a:lnTo>
                  <a:lnTo>
                    <a:pt x="2001" y="1050"/>
                  </a:lnTo>
                  <a:lnTo>
                    <a:pt x="2009" y="1058"/>
                  </a:lnTo>
                  <a:lnTo>
                    <a:pt x="2016" y="1063"/>
                  </a:lnTo>
                  <a:lnTo>
                    <a:pt x="2024" y="1071"/>
                  </a:lnTo>
                  <a:lnTo>
                    <a:pt x="2037" y="1082"/>
                  </a:lnTo>
                  <a:lnTo>
                    <a:pt x="2051" y="1094"/>
                  </a:lnTo>
                  <a:lnTo>
                    <a:pt x="2060" y="1103"/>
                  </a:lnTo>
                  <a:lnTo>
                    <a:pt x="2070" y="1113"/>
                  </a:lnTo>
                  <a:lnTo>
                    <a:pt x="2077" y="1119"/>
                  </a:lnTo>
                  <a:lnTo>
                    <a:pt x="2081" y="1122"/>
                  </a:lnTo>
                  <a:lnTo>
                    <a:pt x="2085" y="1126"/>
                  </a:lnTo>
                  <a:lnTo>
                    <a:pt x="2087" y="1128"/>
                  </a:lnTo>
                  <a:lnTo>
                    <a:pt x="2085" y="1126"/>
                  </a:lnTo>
                  <a:lnTo>
                    <a:pt x="2081" y="1126"/>
                  </a:lnTo>
                  <a:lnTo>
                    <a:pt x="2075" y="1124"/>
                  </a:lnTo>
                  <a:lnTo>
                    <a:pt x="2068" y="1124"/>
                  </a:lnTo>
                  <a:lnTo>
                    <a:pt x="2058" y="1122"/>
                  </a:lnTo>
                  <a:lnTo>
                    <a:pt x="2047" y="1120"/>
                  </a:lnTo>
                  <a:lnTo>
                    <a:pt x="2034" y="1119"/>
                  </a:lnTo>
                  <a:lnTo>
                    <a:pt x="2020" y="1119"/>
                  </a:lnTo>
                  <a:lnTo>
                    <a:pt x="2011" y="1115"/>
                  </a:lnTo>
                  <a:lnTo>
                    <a:pt x="2001" y="1115"/>
                  </a:lnTo>
                  <a:lnTo>
                    <a:pt x="1992" y="1113"/>
                  </a:lnTo>
                  <a:lnTo>
                    <a:pt x="1982" y="1111"/>
                  </a:lnTo>
                  <a:lnTo>
                    <a:pt x="1973" y="1109"/>
                  </a:lnTo>
                  <a:lnTo>
                    <a:pt x="1963" y="1107"/>
                  </a:lnTo>
                  <a:lnTo>
                    <a:pt x="1954" y="1105"/>
                  </a:lnTo>
                  <a:lnTo>
                    <a:pt x="1944" y="1105"/>
                  </a:lnTo>
                  <a:lnTo>
                    <a:pt x="1931" y="1101"/>
                  </a:lnTo>
                  <a:lnTo>
                    <a:pt x="1921" y="1100"/>
                  </a:lnTo>
                  <a:lnTo>
                    <a:pt x="1908" y="1098"/>
                  </a:lnTo>
                  <a:lnTo>
                    <a:pt x="1899" y="1096"/>
                  </a:lnTo>
                  <a:lnTo>
                    <a:pt x="1885" y="1094"/>
                  </a:lnTo>
                  <a:lnTo>
                    <a:pt x="1874" y="1090"/>
                  </a:lnTo>
                  <a:lnTo>
                    <a:pt x="1861" y="1088"/>
                  </a:lnTo>
                  <a:lnTo>
                    <a:pt x="1849" y="1086"/>
                  </a:lnTo>
                  <a:lnTo>
                    <a:pt x="1834" y="1082"/>
                  </a:lnTo>
                  <a:lnTo>
                    <a:pt x="1821" y="1081"/>
                  </a:lnTo>
                  <a:lnTo>
                    <a:pt x="1807" y="1077"/>
                  </a:lnTo>
                  <a:lnTo>
                    <a:pt x="1794" y="1073"/>
                  </a:lnTo>
                  <a:lnTo>
                    <a:pt x="1779" y="1069"/>
                  </a:lnTo>
                  <a:lnTo>
                    <a:pt x="1766" y="1067"/>
                  </a:lnTo>
                  <a:lnTo>
                    <a:pt x="1750" y="1061"/>
                  </a:lnTo>
                  <a:lnTo>
                    <a:pt x="1737" y="1060"/>
                  </a:lnTo>
                  <a:lnTo>
                    <a:pt x="1722" y="1056"/>
                  </a:lnTo>
                  <a:lnTo>
                    <a:pt x="1707" y="1052"/>
                  </a:lnTo>
                  <a:lnTo>
                    <a:pt x="1691" y="1048"/>
                  </a:lnTo>
                  <a:lnTo>
                    <a:pt x="1676" y="1044"/>
                  </a:lnTo>
                  <a:lnTo>
                    <a:pt x="1661" y="1039"/>
                  </a:lnTo>
                  <a:lnTo>
                    <a:pt x="1646" y="1035"/>
                  </a:lnTo>
                  <a:lnTo>
                    <a:pt x="1631" y="1029"/>
                  </a:lnTo>
                  <a:lnTo>
                    <a:pt x="1615" y="1025"/>
                  </a:lnTo>
                  <a:lnTo>
                    <a:pt x="1600" y="1020"/>
                  </a:lnTo>
                  <a:lnTo>
                    <a:pt x="1583" y="1014"/>
                  </a:lnTo>
                  <a:lnTo>
                    <a:pt x="1566" y="1010"/>
                  </a:lnTo>
                  <a:lnTo>
                    <a:pt x="1553" y="1006"/>
                  </a:lnTo>
                  <a:lnTo>
                    <a:pt x="1536" y="999"/>
                  </a:lnTo>
                  <a:lnTo>
                    <a:pt x="1520" y="995"/>
                  </a:lnTo>
                  <a:lnTo>
                    <a:pt x="1503" y="987"/>
                  </a:lnTo>
                  <a:lnTo>
                    <a:pt x="1488" y="984"/>
                  </a:lnTo>
                  <a:lnTo>
                    <a:pt x="1473" y="978"/>
                  </a:lnTo>
                  <a:lnTo>
                    <a:pt x="1456" y="972"/>
                  </a:lnTo>
                  <a:lnTo>
                    <a:pt x="1441" y="965"/>
                  </a:lnTo>
                  <a:lnTo>
                    <a:pt x="1423" y="959"/>
                  </a:lnTo>
                  <a:lnTo>
                    <a:pt x="1408" y="953"/>
                  </a:lnTo>
                  <a:lnTo>
                    <a:pt x="1393" y="946"/>
                  </a:lnTo>
                  <a:lnTo>
                    <a:pt x="1378" y="940"/>
                  </a:lnTo>
                  <a:lnTo>
                    <a:pt x="1363" y="934"/>
                  </a:lnTo>
                  <a:lnTo>
                    <a:pt x="1347" y="926"/>
                  </a:lnTo>
                  <a:lnTo>
                    <a:pt x="1330" y="917"/>
                  </a:lnTo>
                  <a:lnTo>
                    <a:pt x="1315" y="909"/>
                  </a:lnTo>
                  <a:lnTo>
                    <a:pt x="1300" y="902"/>
                  </a:lnTo>
                  <a:lnTo>
                    <a:pt x="1285" y="894"/>
                  </a:lnTo>
                  <a:lnTo>
                    <a:pt x="1269" y="887"/>
                  </a:lnTo>
                  <a:lnTo>
                    <a:pt x="1254" y="879"/>
                  </a:lnTo>
                  <a:lnTo>
                    <a:pt x="1239" y="871"/>
                  </a:lnTo>
                  <a:lnTo>
                    <a:pt x="1224" y="862"/>
                  </a:lnTo>
                  <a:lnTo>
                    <a:pt x="1211" y="854"/>
                  </a:lnTo>
                  <a:lnTo>
                    <a:pt x="1193" y="845"/>
                  </a:lnTo>
                  <a:lnTo>
                    <a:pt x="1180" y="837"/>
                  </a:lnTo>
                  <a:lnTo>
                    <a:pt x="1165" y="828"/>
                  </a:lnTo>
                  <a:lnTo>
                    <a:pt x="1152" y="818"/>
                  </a:lnTo>
                  <a:lnTo>
                    <a:pt x="1136" y="810"/>
                  </a:lnTo>
                  <a:lnTo>
                    <a:pt x="1125" y="803"/>
                  </a:lnTo>
                  <a:lnTo>
                    <a:pt x="1110" y="793"/>
                  </a:lnTo>
                  <a:lnTo>
                    <a:pt x="1097" y="784"/>
                  </a:lnTo>
                  <a:lnTo>
                    <a:pt x="1081" y="776"/>
                  </a:lnTo>
                  <a:lnTo>
                    <a:pt x="1070" y="767"/>
                  </a:lnTo>
                  <a:lnTo>
                    <a:pt x="1057" y="757"/>
                  </a:lnTo>
                  <a:lnTo>
                    <a:pt x="1043" y="748"/>
                  </a:lnTo>
                  <a:lnTo>
                    <a:pt x="1030" y="740"/>
                  </a:lnTo>
                  <a:lnTo>
                    <a:pt x="1019" y="733"/>
                  </a:lnTo>
                  <a:lnTo>
                    <a:pt x="1005" y="723"/>
                  </a:lnTo>
                  <a:lnTo>
                    <a:pt x="992" y="714"/>
                  </a:lnTo>
                  <a:lnTo>
                    <a:pt x="981" y="706"/>
                  </a:lnTo>
                  <a:lnTo>
                    <a:pt x="969" y="696"/>
                  </a:lnTo>
                  <a:lnTo>
                    <a:pt x="958" y="689"/>
                  </a:lnTo>
                  <a:lnTo>
                    <a:pt x="944" y="681"/>
                  </a:lnTo>
                  <a:lnTo>
                    <a:pt x="935" y="672"/>
                  </a:lnTo>
                  <a:lnTo>
                    <a:pt x="925" y="664"/>
                  </a:lnTo>
                  <a:lnTo>
                    <a:pt x="912" y="655"/>
                  </a:lnTo>
                  <a:lnTo>
                    <a:pt x="903" y="647"/>
                  </a:lnTo>
                  <a:lnTo>
                    <a:pt x="891" y="639"/>
                  </a:lnTo>
                  <a:lnTo>
                    <a:pt x="882" y="630"/>
                  </a:lnTo>
                  <a:lnTo>
                    <a:pt x="870" y="622"/>
                  </a:lnTo>
                  <a:lnTo>
                    <a:pt x="861" y="617"/>
                  </a:lnTo>
                  <a:lnTo>
                    <a:pt x="853" y="609"/>
                  </a:lnTo>
                  <a:lnTo>
                    <a:pt x="846" y="601"/>
                  </a:lnTo>
                  <a:lnTo>
                    <a:pt x="836" y="594"/>
                  </a:lnTo>
                  <a:lnTo>
                    <a:pt x="828" y="588"/>
                  </a:lnTo>
                  <a:lnTo>
                    <a:pt x="819" y="580"/>
                  </a:lnTo>
                  <a:lnTo>
                    <a:pt x="813" y="575"/>
                  </a:lnTo>
                  <a:lnTo>
                    <a:pt x="806" y="569"/>
                  </a:lnTo>
                  <a:lnTo>
                    <a:pt x="798" y="563"/>
                  </a:lnTo>
                  <a:lnTo>
                    <a:pt x="790" y="558"/>
                  </a:lnTo>
                  <a:lnTo>
                    <a:pt x="787" y="554"/>
                  </a:lnTo>
                  <a:lnTo>
                    <a:pt x="771" y="540"/>
                  </a:lnTo>
                  <a:lnTo>
                    <a:pt x="762" y="533"/>
                  </a:lnTo>
                  <a:lnTo>
                    <a:pt x="752" y="525"/>
                  </a:lnTo>
                  <a:lnTo>
                    <a:pt x="747" y="520"/>
                  </a:lnTo>
                  <a:lnTo>
                    <a:pt x="737" y="512"/>
                  </a:lnTo>
                  <a:lnTo>
                    <a:pt x="735" y="508"/>
                  </a:lnTo>
                  <a:lnTo>
                    <a:pt x="735" y="514"/>
                  </a:lnTo>
                  <a:lnTo>
                    <a:pt x="737" y="518"/>
                  </a:lnTo>
                  <a:lnTo>
                    <a:pt x="741" y="527"/>
                  </a:lnTo>
                  <a:lnTo>
                    <a:pt x="745" y="537"/>
                  </a:lnTo>
                  <a:lnTo>
                    <a:pt x="751" y="550"/>
                  </a:lnTo>
                  <a:lnTo>
                    <a:pt x="752" y="556"/>
                  </a:lnTo>
                  <a:lnTo>
                    <a:pt x="756" y="563"/>
                  </a:lnTo>
                  <a:lnTo>
                    <a:pt x="760" y="571"/>
                  </a:lnTo>
                  <a:lnTo>
                    <a:pt x="766" y="582"/>
                  </a:lnTo>
                  <a:lnTo>
                    <a:pt x="770" y="592"/>
                  </a:lnTo>
                  <a:lnTo>
                    <a:pt x="777" y="603"/>
                  </a:lnTo>
                  <a:lnTo>
                    <a:pt x="781" y="615"/>
                  </a:lnTo>
                  <a:lnTo>
                    <a:pt x="790" y="630"/>
                  </a:lnTo>
                  <a:lnTo>
                    <a:pt x="792" y="634"/>
                  </a:lnTo>
                  <a:lnTo>
                    <a:pt x="796" y="641"/>
                  </a:lnTo>
                  <a:lnTo>
                    <a:pt x="800" y="649"/>
                  </a:lnTo>
                  <a:lnTo>
                    <a:pt x="806" y="658"/>
                  </a:lnTo>
                  <a:lnTo>
                    <a:pt x="809" y="666"/>
                  </a:lnTo>
                  <a:lnTo>
                    <a:pt x="813" y="674"/>
                  </a:lnTo>
                  <a:lnTo>
                    <a:pt x="817" y="683"/>
                  </a:lnTo>
                  <a:lnTo>
                    <a:pt x="823" y="693"/>
                  </a:lnTo>
                  <a:lnTo>
                    <a:pt x="827" y="700"/>
                  </a:lnTo>
                  <a:lnTo>
                    <a:pt x="830" y="710"/>
                  </a:lnTo>
                  <a:lnTo>
                    <a:pt x="836" y="719"/>
                  </a:lnTo>
                  <a:lnTo>
                    <a:pt x="842" y="733"/>
                  </a:lnTo>
                  <a:lnTo>
                    <a:pt x="847" y="742"/>
                  </a:lnTo>
                  <a:lnTo>
                    <a:pt x="853" y="752"/>
                  </a:lnTo>
                  <a:lnTo>
                    <a:pt x="859" y="765"/>
                  </a:lnTo>
                  <a:lnTo>
                    <a:pt x="867" y="776"/>
                  </a:lnTo>
                  <a:lnTo>
                    <a:pt x="872" y="788"/>
                  </a:lnTo>
                  <a:lnTo>
                    <a:pt x="880" y="799"/>
                  </a:lnTo>
                  <a:lnTo>
                    <a:pt x="884" y="810"/>
                  </a:lnTo>
                  <a:lnTo>
                    <a:pt x="893" y="824"/>
                  </a:lnTo>
                  <a:lnTo>
                    <a:pt x="899" y="837"/>
                  </a:lnTo>
                  <a:lnTo>
                    <a:pt x="908" y="849"/>
                  </a:lnTo>
                  <a:lnTo>
                    <a:pt x="916" y="862"/>
                  </a:lnTo>
                  <a:lnTo>
                    <a:pt x="924" y="877"/>
                  </a:lnTo>
                  <a:lnTo>
                    <a:pt x="931" y="888"/>
                  </a:lnTo>
                  <a:lnTo>
                    <a:pt x="941" y="904"/>
                  </a:lnTo>
                  <a:lnTo>
                    <a:pt x="948" y="917"/>
                  </a:lnTo>
                  <a:lnTo>
                    <a:pt x="958" y="932"/>
                  </a:lnTo>
                  <a:lnTo>
                    <a:pt x="965" y="947"/>
                  </a:lnTo>
                  <a:lnTo>
                    <a:pt x="975" y="963"/>
                  </a:lnTo>
                  <a:lnTo>
                    <a:pt x="984" y="978"/>
                  </a:lnTo>
                  <a:lnTo>
                    <a:pt x="994" y="993"/>
                  </a:lnTo>
                  <a:lnTo>
                    <a:pt x="1001" y="1008"/>
                  </a:lnTo>
                  <a:lnTo>
                    <a:pt x="1011" y="1023"/>
                  </a:lnTo>
                  <a:lnTo>
                    <a:pt x="1020" y="1039"/>
                  </a:lnTo>
                  <a:lnTo>
                    <a:pt x="1030" y="1054"/>
                  </a:lnTo>
                  <a:lnTo>
                    <a:pt x="1039" y="1069"/>
                  </a:lnTo>
                  <a:lnTo>
                    <a:pt x="1049" y="1084"/>
                  </a:lnTo>
                  <a:lnTo>
                    <a:pt x="1057" y="1100"/>
                  </a:lnTo>
                  <a:lnTo>
                    <a:pt x="1068" y="1115"/>
                  </a:lnTo>
                  <a:lnTo>
                    <a:pt x="1076" y="1130"/>
                  </a:lnTo>
                  <a:lnTo>
                    <a:pt x="1087" y="1145"/>
                  </a:lnTo>
                  <a:lnTo>
                    <a:pt x="1095" y="1160"/>
                  </a:lnTo>
                  <a:lnTo>
                    <a:pt x="1106" y="1176"/>
                  </a:lnTo>
                  <a:lnTo>
                    <a:pt x="1114" y="1189"/>
                  </a:lnTo>
                  <a:lnTo>
                    <a:pt x="1125" y="1204"/>
                  </a:lnTo>
                  <a:lnTo>
                    <a:pt x="1133" y="1219"/>
                  </a:lnTo>
                  <a:lnTo>
                    <a:pt x="1144" y="1236"/>
                  </a:lnTo>
                  <a:lnTo>
                    <a:pt x="1152" y="1250"/>
                  </a:lnTo>
                  <a:lnTo>
                    <a:pt x="1161" y="1263"/>
                  </a:lnTo>
                  <a:lnTo>
                    <a:pt x="1169" y="1276"/>
                  </a:lnTo>
                  <a:lnTo>
                    <a:pt x="1178" y="1290"/>
                  </a:lnTo>
                  <a:lnTo>
                    <a:pt x="1186" y="1301"/>
                  </a:lnTo>
                  <a:lnTo>
                    <a:pt x="1193" y="1316"/>
                  </a:lnTo>
                  <a:lnTo>
                    <a:pt x="1203" y="1330"/>
                  </a:lnTo>
                  <a:lnTo>
                    <a:pt x="1211" y="1343"/>
                  </a:lnTo>
                  <a:lnTo>
                    <a:pt x="1218" y="1352"/>
                  </a:lnTo>
                  <a:lnTo>
                    <a:pt x="1226" y="1366"/>
                  </a:lnTo>
                  <a:lnTo>
                    <a:pt x="1231" y="1377"/>
                  </a:lnTo>
                  <a:lnTo>
                    <a:pt x="1239" y="1389"/>
                  </a:lnTo>
                  <a:lnTo>
                    <a:pt x="1247" y="1398"/>
                  </a:lnTo>
                  <a:lnTo>
                    <a:pt x="1254" y="1409"/>
                  </a:lnTo>
                  <a:lnTo>
                    <a:pt x="1260" y="1419"/>
                  </a:lnTo>
                  <a:lnTo>
                    <a:pt x="1268" y="1430"/>
                  </a:lnTo>
                  <a:lnTo>
                    <a:pt x="1273" y="1438"/>
                  </a:lnTo>
                  <a:lnTo>
                    <a:pt x="1277" y="1447"/>
                  </a:lnTo>
                  <a:lnTo>
                    <a:pt x="1283" y="1455"/>
                  </a:lnTo>
                  <a:lnTo>
                    <a:pt x="1287" y="1463"/>
                  </a:lnTo>
                  <a:lnTo>
                    <a:pt x="1296" y="1476"/>
                  </a:lnTo>
                  <a:lnTo>
                    <a:pt x="1306" y="1489"/>
                  </a:lnTo>
                  <a:lnTo>
                    <a:pt x="1309" y="1497"/>
                  </a:lnTo>
                  <a:lnTo>
                    <a:pt x="1315" y="1505"/>
                  </a:lnTo>
                  <a:lnTo>
                    <a:pt x="1319" y="1508"/>
                  </a:lnTo>
                  <a:lnTo>
                    <a:pt x="1319" y="1512"/>
                  </a:lnTo>
                  <a:lnTo>
                    <a:pt x="1317" y="1508"/>
                  </a:lnTo>
                  <a:lnTo>
                    <a:pt x="1313" y="1505"/>
                  </a:lnTo>
                  <a:lnTo>
                    <a:pt x="1304" y="1499"/>
                  </a:lnTo>
                  <a:lnTo>
                    <a:pt x="1294" y="1491"/>
                  </a:lnTo>
                  <a:lnTo>
                    <a:pt x="1287" y="1486"/>
                  </a:lnTo>
                  <a:lnTo>
                    <a:pt x="1281" y="1480"/>
                  </a:lnTo>
                  <a:lnTo>
                    <a:pt x="1273" y="1474"/>
                  </a:lnTo>
                  <a:lnTo>
                    <a:pt x="1266" y="1468"/>
                  </a:lnTo>
                  <a:lnTo>
                    <a:pt x="1256" y="1461"/>
                  </a:lnTo>
                  <a:lnTo>
                    <a:pt x="1249" y="1455"/>
                  </a:lnTo>
                  <a:lnTo>
                    <a:pt x="1239" y="1447"/>
                  </a:lnTo>
                  <a:lnTo>
                    <a:pt x="1230" y="1440"/>
                  </a:lnTo>
                  <a:lnTo>
                    <a:pt x="1216" y="1430"/>
                  </a:lnTo>
                  <a:lnTo>
                    <a:pt x="1207" y="1423"/>
                  </a:lnTo>
                  <a:lnTo>
                    <a:pt x="1193" y="1413"/>
                  </a:lnTo>
                  <a:lnTo>
                    <a:pt x="1184" y="1406"/>
                  </a:lnTo>
                  <a:lnTo>
                    <a:pt x="1169" y="1394"/>
                  </a:lnTo>
                  <a:lnTo>
                    <a:pt x="1157" y="1385"/>
                  </a:lnTo>
                  <a:lnTo>
                    <a:pt x="1144" y="1375"/>
                  </a:lnTo>
                  <a:lnTo>
                    <a:pt x="1133" y="1366"/>
                  </a:lnTo>
                  <a:lnTo>
                    <a:pt x="1117" y="1354"/>
                  </a:lnTo>
                  <a:lnTo>
                    <a:pt x="1104" y="1345"/>
                  </a:lnTo>
                  <a:lnTo>
                    <a:pt x="1089" y="1333"/>
                  </a:lnTo>
                  <a:lnTo>
                    <a:pt x="1076" y="1324"/>
                  </a:lnTo>
                  <a:lnTo>
                    <a:pt x="1058" y="1311"/>
                  </a:lnTo>
                  <a:lnTo>
                    <a:pt x="1045" y="1301"/>
                  </a:lnTo>
                  <a:lnTo>
                    <a:pt x="1030" y="1290"/>
                  </a:lnTo>
                  <a:lnTo>
                    <a:pt x="1015" y="1280"/>
                  </a:lnTo>
                  <a:lnTo>
                    <a:pt x="1000" y="1269"/>
                  </a:lnTo>
                  <a:lnTo>
                    <a:pt x="982" y="1255"/>
                  </a:lnTo>
                  <a:lnTo>
                    <a:pt x="967" y="1244"/>
                  </a:lnTo>
                  <a:lnTo>
                    <a:pt x="950" y="1233"/>
                  </a:lnTo>
                  <a:lnTo>
                    <a:pt x="935" y="1221"/>
                  </a:lnTo>
                  <a:lnTo>
                    <a:pt x="918" y="1210"/>
                  </a:lnTo>
                  <a:lnTo>
                    <a:pt x="903" y="1198"/>
                  </a:lnTo>
                  <a:lnTo>
                    <a:pt x="887" y="1189"/>
                  </a:lnTo>
                  <a:lnTo>
                    <a:pt x="870" y="1177"/>
                  </a:lnTo>
                  <a:lnTo>
                    <a:pt x="855" y="1166"/>
                  </a:lnTo>
                  <a:lnTo>
                    <a:pt x="838" y="1157"/>
                  </a:lnTo>
                  <a:lnTo>
                    <a:pt x="823" y="1147"/>
                  </a:lnTo>
                  <a:lnTo>
                    <a:pt x="806" y="1134"/>
                  </a:lnTo>
                  <a:lnTo>
                    <a:pt x="790" y="1124"/>
                  </a:lnTo>
                  <a:lnTo>
                    <a:pt x="773" y="1115"/>
                  </a:lnTo>
                  <a:lnTo>
                    <a:pt x="758" y="1107"/>
                  </a:lnTo>
                  <a:lnTo>
                    <a:pt x="743" y="1096"/>
                  </a:lnTo>
                  <a:lnTo>
                    <a:pt x="726" y="1086"/>
                  </a:lnTo>
                  <a:lnTo>
                    <a:pt x="711" y="1079"/>
                  </a:lnTo>
                  <a:lnTo>
                    <a:pt x="697" y="1071"/>
                  </a:lnTo>
                  <a:lnTo>
                    <a:pt x="680" y="1061"/>
                  </a:lnTo>
                  <a:lnTo>
                    <a:pt x="667" y="1052"/>
                  </a:lnTo>
                  <a:lnTo>
                    <a:pt x="652" y="1046"/>
                  </a:lnTo>
                  <a:lnTo>
                    <a:pt x="640" y="1039"/>
                  </a:lnTo>
                  <a:lnTo>
                    <a:pt x="625" y="1031"/>
                  </a:lnTo>
                  <a:lnTo>
                    <a:pt x="612" y="1025"/>
                  </a:lnTo>
                  <a:lnTo>
                    <a:pt x="598" y="1020"/>
                  </a:lnTo>
                  <a:lnTo>
                    <a:pt x="585" y="1014"/>
                  </a:lnTo>
                  <a:lnTo>
                    <a:pt x="574" y="1010"/>
                  </a:lnTo>
                  <a:lnTo>
                    <a:pt x="562" y="1006"/>
                  </a:lnTo>
                  <a:lnTo>
                    <a:pt x="551" y="1001"/>
                  </a:lnTo>
                  <a:lnTo>
                    <a:pt x="541" y="999"/>
                  </a:lnTo>
                  <a:lnTo>
                    <a:pt x="528" y="995"/>
                  </a:lnTo>
                  <a:lnTo>
                    <a:pt x="519" y="991"/>
                  </a:lnTo>
                  <a:lnTo>
                    <a:pt x="509" y="989"/>
                  </a:lnTo>
                  <a:lnTo>
                    <a:pt x="500" y="989"/>
                  </a:lnTo>
                  <a:lnTo>
                    <a:pt x="490" y="987"/>
                  </a:lnTo>
                  <a:lnTo>
                    <a:pt x="483" y="987"/>
                  </a:lnTo>
                  <a:lnTo>
                    <a:pt x="473" y="987"/>
                  </a:lnTo>
                  <a:lnTo>
                    <a:pt x="467" y="987"/>
                  </a:lnTo>
                  <a:lnTo>
                    <a:pt x="460" y="987"/>
                  </a:lnTo>
                  <a:lnTo>
                    <a:pt x="450" y="989"/>
                  </a:lnTo>
                  <a:lnTo>
                    <a:pt x="445" y="991"/>
                  </a:lnTo>
                  <a:lnTo>
                    <a:pt x="439" y="995"/>
                  </a:lnTo>
                  <a:lnTo>
                    <a:pt x="426" y="999"/>
                  </a:lnTo>
                  <a:lnTo>
                    <a:pt x="418" y="1006"/>
                  </a:lnTo>
                  <a:lnTo>
                    <a:pt x="407" y="1014"/>
                  </a:lnTo>
                  <a:lnTo>
                    <a:pt x="401" y="1023"/>
                  </a:lnTo>
                  <a:lnTo>
                    <a:pt x="393" y="1031"/>
                  </a:lnTo>
                  <a:lnTo>
                    <a:pt x="388" y="1044"/>
                  </a:lnTo>
                  <a:lnTo>
                    <a:pt x="382" y="1054"/>
                  </a:lnTo>
                  <a:lnTo>
                    <a:pt x="378" y="1067"/>
                  </a:lnTo>
                  <a:lnTo>
                    <a:pt x="374" y="1079"/>
                  </a:lnTo>
                  <a:lnTo>
                    <a:pt x="374" y="1092"/>
                  </a:lnTo>
                  <a:lnTo>
                    <a:pt x="370" y="1105"/>
                  </a:lnTo>
                  <a:lnTo>
                    <a:pt x="368" y="1117"/>
                  </a:lnTo>
                  <a:lnTo>
                    <a:pt x="368" y="1128"/>
                  </a:lnTo>
                  <a:lnTo>
                    <a:pt x="368" y="1141"/>
                  </a:lnTo>
                  <a:lnTo>
                    <a:pt x="368" y="1153"/>
                  </a:lnTo>
                  <a:lnTo>
                    <a:pt x="368" y="1166"/>
                  </a:lnTo>
                  <a:lnTo>
                    <a:pt x="370" y="1176"/>
                  </a:lnTo>
                  <a:lnTo>
                    <a:pt x="370" y="1189"/>
                  </a:lnTo>
                  <a:lnTo>
                    <a:pt x="370" y="1198"/>
                  </a:lnTo>
                  <a:lnTo>
                    <a:pt x="372" y="1208"/>
                  </a:lnTo>
                  <a:lnTo>
                    <a:pt x="374" y="1214"/>
                  </a:lnTo>
                  <a:lnTo>
                    <a:pt x="374" y="1221"/>
                  </a:lnTo>
                  <a:lnTo>
                    <a:pt x="376" y="1231"/>
                  </a:lnTo>
                  <a:lnTo>
                    <a:pt x="378" y="1236"/>
                  </a:lnTo>
                  <a:lnTo>
                    <a:pt x="374" y="1235"/>
                  </a:lnTo>
                  <a:lnTo>
                    <a:pt x="365" y="1235"/>
                  </a:lnTo>
                  <a:lnTo>
                    <a:pt x="357" y="1233"/>
                  </a:lnTo>
                  <a:lnTo>
                    <a:pt x="351" y="1233"/>
                  </a:lnTo>
                  <a:lnTo>
                    <a:pt x="342" y="1233"/>
                  </a:lnTo>
                  <a:lnTo>
                    <a:pt x="334" y="1233"/>
                  </a:lnTo>
                  <a:lnTo>
                    <a:pt x="323" y="1231"/>
                  </a:lnTo>
                  <a:lnTo>
                    <a:pt x="313" y="1231"/>
                  </a:lnTo>
                  <a:lnTo>
                    <a:pt x="300" y="1231"/>
                  </a:lnTo>
                  <a:lnTo>
                    <a:pt x="289" y="1231"/>
                  </a:lnTo>
                  <a:lnTo>
                    <a:pt x="275" y="1231"/>
                  </a:lnTo>
                  <a:lnTo>
                    <a:pt x="262" y="1231"/>
                  </a:lnTo>
                  <a:lnTo>
                    <a:pt x="249" y="1231"/>
                  </a:lnTo>
                  <a:lnTo>
                    <a:pt x="235" y="1231"/>
                  </a:lnTo>
                  <a:lnTo>
                    <a:pt x="226" y="1231"/>
                  </a:lnTo>
                  <a:lnTo>
                    <a:pt x="220" y="1231"/>
                  </a:lnTo>
                  <a:lnTo>
                    <a:pt x="211" y="1231"/>
                  </a:lnTo>
                  <a:lnTo>
                    <a:pt x="205" y="1231"/>
                  </a:lnTo>
                  <a:lnTo>
                    <a:pt x="190" y="1233"/>
                  </a:lnTo>
                  <a:lnTo>
                    <a:pt x="177" y="1235"/>
                  </a:lnTo>
                  <a:lnTo>
                    <a:pt x="169" y="1235"/>
                  </a:lnTo>
                  <a:lnTo>
                    <a:pt x="159" y="1235"/>
                  </a:lnTo>
                  <a:lnTo>
                    <a:pt x="154" y="1236"/>
                  </a:lnTo>
                  <a:lnTo>
                    <a:pt x="146" y="1236"/>
                  </a:lnTo>
                  <a:lnTo>
                    <a:pt x="131" y="1238"/>
                  </a:lnTo>
                  <a:lnTo>
                    <a:pt x="119" y="1242"/>
                  </a:lnTo>
                  <a:lnTo>
                    <a:pt x="104" y="1244"/>
                  </a:lnTo>
                  <a:lnTo>
                    <a:pt x="93" y="1246"/>
                  </a:lnTo>
                  <a:lnTo>
                    <a:pt x="80" y="1250"/>
                  </a:lnTo>
                  <a:lnTo>
                    <a:pt x="70" y="1254"/>
                  </a:lnTo>
                  <a:lnTo>
                    <a:pt x="57" y="1257"/>
                  </a:lnTo>
                  <a:lnTo>
                    <a:pt x="47" y="1261"/>
                  </a:lnTo>
                  <a:lnTo>
                    <a:pt x="38" y="1267"/>
                  </a:lnTo>
                  <a:lnTo>
                    <a:pt x="32" y="1273"/>
                  </a:lnTo>
                  <a:lnTo>
                    <a:pt x="24" y="1278"/>
                  </a:lnTo>
                  <a:lnTo>
                    <a:pt x="19" y="1284"/>
                  </a:lnTo>
                  <a:lnTo>
                    <a:pt x="13" y="1290"/>
                  </a:lnTo>
                  <a:lnTo>
                    <a:pt x="9" y="1297"/>
                  </a:lnTo>
                  <a:lnTo>
                    <a:pt x="5" y="1305"/>
                  </a:lnTo>
                  <a:lnTo>
                    <a:pt x="2" y="1311"/>
                  </a:lnTo>
                  <a:lnTo>
                    <a:pt x="0" y="1320"/>
                  </a:lnTo>
                  <a:lnTo>
                    <a:pt x="0" y="1328"/>
                  </a:lnTo>
                  <a:lnTo>
                    <a:pt x="0" y="1335"/>
                  </a:lnTo>
                  <a:lnTo>
                    <a:pt x="0" y="1345"/>
                  </a:lnTo>
                  <a:lnTo>
                    <a:pt x="0" y="1352"/>
                  </a:lnTo>
                  <a:lnTo>
                    <a:pt x="2" y="1360"/>
                  </a:lnTo>
                  <a:lnTo>
                    <a:pt x="4" y="1368"/>
                  </a:lnTo>
                  <a:lnTo>
                    <a:pt x="5" y="1377"/>
                  </a:lnTo>
                  <a:lnTo>
                    <a:pt x="9" y="1385"/>
                  </a:lnTo>
                  <a:lnTo>
                    <a:pt x="13" y="1394"/>
                  </a:lnTo>
                  <a:lnTo>
                    <a:pt x="19" y="1408"/>
                  </a:lnTo>
                  <a:lnTo>
                    <a:pt x="24" y="1423"/>
                  </a:lnTo>
                  <a:lnTo>
                    <a:pt x="32" y="1434"/>
                  </a:lnTo>
                  <a:lnTo>
                    <a:pt x="40" y="1447"/>
                  </a:lnTo>
                  <a:lnTo>
                    <a:pt x="43" y="1457"/>
                  </a:lnTo>
                  <a:lnTo>
                    <a:pt x="49" y="1465"/>
                  </a:lnTo>
                  <a:lnTo>
                    <a:pt x="53" y="1468"/>
                  </a:lnTo>
                  <a:lnTo>
                    <a:pt x="55" y="1470"/>
                  </a:lnTo>
                  <a:lnTo>
                    <a:pt x="256" y="1679"/>
                  </a:lnTo>
                  <a:lnTo>
                    <a:pt x="24" y="1649"/>
                  </a:lnTo>
                  <a:lnTo>
                    <a:pt x="24" y="1649"/>
                  </a:lnTo>
                  <a:lnTo>
                    <a:pt x="26" y="1657"/>
                  </a:lnTo>
                  <a:lnTo>
                    <a:pt x="28" y="1660"/>
                  </a:lnTo>
                  <a:lnTo>
                    <a:pt x="32" y="1668"/>
                  </a:lnTo>
                  <a:lnTo>
                    <a:pt x="36" y="1674"/>
                  </a:lnTo>
                  <a:lnTo>
                    <a:pt x="43" y="1683"/>
                  </a:lnTo>
                  <a:lnTo>
                    <a:pt x="47" y="1691"/>
                  </a:lnTo>
                  <a:lnTo>
                    <a:pt x="55" y="1700"/>
                  </a:lnTo>
                  <a:lnTo>
                    <a:pt x="62" y="1712"/>
                  </a:lnTo>
                  <a:lnTo>
                    <a:pt x="74" y="1723"/>
                  </a:lnTo>
                  <a:lnTo>
                    <a:pt x="85" y="1737"/>
                  </a:lnTo>
                  <a:lnTo>
                    <a:pt x="99" y="1750"/>
                  </a:lnTo>
                  <a:lnTo>
                    <a:pt x="104" y="1757"/>
                  </a:lnTo>
                  <a:lnTo>
                    <a:pt x="112" y="1763"/>
                  </a:lnTo>
                  <a:lnTo>
                    <a:pt x="119" y="1771"/>
                  </a:lnTo>
                  <a:lnTo>
                    <a:pt x="129" y="1780"/>
                  </a:lnTo>
                  <a:lnTo>
                    <a:pt x="137" y="1786"/>
                  </a:lnTo>
                  <a:lnTo>
                    <a:pt x="146" y="1794"/>
                  </a:lnTo>
                  <a:lnTo>
                    <a:pt x="156" y="1801"/>
                  </a:lnTo>
                  <a:lnTo>
                    <a:pt x="165" y="1809"/>
                  </a:lnTo>
                  <a:lnTo>
                    <a:pt x="173" y="1818"/>
                  </a:lnTo>
                  <a:lnTo>
                    <a:pt x="184" y="1826"/>
                  </a:lnTo>
                  <a:lnTo>
                    <a:pt x="197" y="1833"/>
                  </a:lnTo>
                  <a:lnTo>
                    <a:pt x="209" y="1843"/>
                  </a:lnTo>
                  <a:lnTo>
                    <a:pt x="220" y="1851"/>
                  </a:lnTo>
                  <a:lnTo>
                    <a:pt x="234" y="1860"/>
                  </a:lnTo>
                  <a:lnTo>
                    <a:pt x="247" y="1870"/>
                  </a:lnTo>
                  <a:lnTo>
                    <a:pt x="262" y="1879"/>
                  </a:lnTo>
                  <a:lnTo>
                    <a:pt x="275" y="1889"/>
                  </a:lnTo>
                  <a:lnTo>
                    <a:pt x="291" y="1898"/>
                  </a:lnTo>
                  <a:lnTo>
                    <a:pt x="306" y="1908"/>
                  </a:lnTo>
                  <a:lnTo>
                    <a:pt x="323" y="1919"/>
                  </a:lnTo>
                  <a:lnTo>
                    <a:pt x="338" y="1927"/>
                  </a:lnTo>
                  <a:lnTo>
                    <a:pt x="355" y="1938"/>
                  </a:lnTo>
                  <a:lnTo>
                    <a:pt x="372" y="1948"/>
                  </a:lnTo>
                  <a:lnTo>
                    <a:pt x="391" y="1959"/>
                  </a:lnTo>
                  <a:lnTo>
                    <a:pt x="408" y="1968"/>
                  </a:lnTo>
                  <a:lnTo>
                    <a:pt x="429" y="1980"/>
                  </a:lnTo>
                  <a:lnTo>
                    <a:pt x="450" y="1989"/>
                  </a:lnTo>
                  <a:lnTo>
                    <a:pt x="471" y="2001"/>
                  </a:lnTo>
                  <a:lnTo>
                    <a:pt x="492" y="2010"/>
                  </a:lnTo>
                  <a:lnTo>
                    <a:pt x="515" y="2022"/>
                  </a:lnTo>
                  <a:lnTo>
                    <a:pt x="538" y="2033"/>
                  </a:lnTo>
                  <a:lnTo>
                    <a:pt x="562" y="2045"/>
                  </a:lnTo>
                  <a:lnTo>
                    <a:pt x="585" y="2056"/>
                  </a:lnTo>
                  <a:lnTo>
                    <a:pt x="610" y="2067"/>
                  </a:lnTo>
                  <a:lnTo>
                    <a:pt x="637" y="2077"/>
                  </a:lnTo>
                  <a:lnTo>
                    <a:pt x="665" y="2090"/>
                  </a:lnTo>
                  <a:lnTo>
                    <a:pt x="1513" y="2288"/>
                  </a:lnTo>
                  <a:lnTo>
                    <a:pt x="1410" y="1761"/>
                  </a:lnTo>
                  <a:lnTo>
                    <a:pt x="1992" y="1866"/>
                  </a:lnTo>
                  <a:lnTo>
                    <a:pt x="1748" y="1236"/>
                  </a:lnTo>
                  <a:lnTo>
                    <a:pt x="1752" y="1238"/>
                  </a:lnTo>
                  <a:lnTo>
                    <a:pt x="1756" y="1240"/>
                  </a:lnTo>
                  <a:lnTo>
                    <a:pt x="1766" y="1248"/>
                  </a:lnTo>
                  <a:lnTo>
                    <a:pt x="1775" y="1254"/>
                  </a:lnTo>
                  <a:lnTo>
                    <a:pt x="1786" y="1263"/>
                  </a:lnTo>
                  <a:lnTo>
                    <a:pt x="1794" y="1267"/>
                  </a:lnTo>
                  <a:lnTo>
                    <a:pt x="1800" y="1271"/>
                  </a:lnTo>
                  <a:lnTo>
                    <a:pt x="1809" y="1276"/>
                  </a:lnTo>
                  <a:lnTo>
                    <a:pt x="1819" y="1282"/>
                  </a:lnTo>
                  <a:lnTo>
                    <a:pt x="1826" y="1288"/>
                  </a:lnTo>
                  <a:lnTo>
                    <a:pt x="1834" y="1293"/>
                  </a:lnTo>
                  <a:lnTo>
                    <a:pt x="1844" y="1299"/>
                  </a:lnTo>
                  <a:lnTo>
                    <a:pt x="1855" y="1307"/>
                  </a:lnTo>
                  <a:lnTo>
                    <a:pt x="1864" y="1312"/>
                  </a:lnTo>
                  <a:lnTo>
                    <a:pt x="1876" y="1320"/>
                  </a:lnTo>
                  <a:lnTo>
                    <a:pt x="1885" y="1328"/>
                  </a:lnTo>
                  <a:lnTo>
                    <a:pt x="1899" y="1335"/>
                  </a:lnTo>
                  <a:lnTo>
                    <a:pt x="1908" y="1343"/>
                  </a:lnTo>
                  <a:lnTo>
                    <a:pt x="1921" y="1351"/>
                  </a:lnTo>
                  <a:lnTo>
                    <a:pt x="1933" y="1358"/>
                  </a:lnTo>
                  <a:lnTo>
                    <a:pt x="1946" y="1368"/>
                  </a:lnTo>
                  <a:lnTo>
                    <a:pt x="1959" y="1375"/>
                  </a:lnTo>
                  <a:lnTo>
                    <a:pt x="1971" y="1383"/>
                  </a:lnTo>
                  <a:lnTo>
                    <a:pt x="1984" y="1392"/>
                  </a:lnTo>
                  <a:lnTo>
                    <a:pt x="1999" y="1402"/>
                  </a:lnTo>
                  <a:lnTo>
                    <a:pt x="2011" y="1409"/>
                  </a:lnTo>
                  <a:lnTo>
                    <a:pt x="2024" y="1419"/>
                  </a:lnTo>
                  <a:lnTo>
                    <a:pt x="2039" y="1428"/>
                  </a:lnTo>
                  <a:lnTo>
                    <a:pt x="2053" y="1438"/>
                  </a:lnTo>
                  <a:lnTo>
                    <a:pt x="2068" y="1446"/>
                  </a:lnTo>
                  <a:lnTo>
                    <a:pt x="2083" y="1455"/>
                  </a:lnTo>
                  <a:lnTo>
                    <a:pt x="2096" y="1465"/>
                  </a:lnTo>
                  <a:lnTo>
                    <a:pt x="2113" y="1474"/>
                  </a:lnTo>
                  <a:lnTo>
                    <a:pt x="2129" y="1482"/>
                  </a:lnTo>
                  <a:lnTo>
                    <a:pt x="2142" y="1493"/>
                  </a:lnTo>
                  <a:lnTo>
                    <a:pt x="2157" y="1501"/>
                  </a:lnTo>
                  <a:lnTo>
                    <a:pt x="2174" y="1512"/>
                  </a:lnTo>
                  <a:lnTo>
                    <a:pt x="2189" y="1522"/>
                  </a:lnTo>
                  <a:lnTo>
                    <a:pt x="2203" y="1531"/>
                  </a:lnTo>
                  <a:lnTo>
                    <a:pt x="2220" y="1541"/>
                  </a:lnTo>
                  <a:lnTo>
                    <a:pt x="2235" y="1550"/>
                  </a:lnTo>
                  <a:lnTo>
                    <a:pt x="2250" y="1560"/>
                  </a:lnTo>
                  <a:lnTo>
                    <a:pt x="2267" y="1569"/>
                  </a:lnTo>
                  <a:lnTo>
                    <a:pt x="2283" y="1579"/>
                  </a:lnTo>
                  <a:lnTo>
                    <a:pt x="2298" y="1588"/>
                  </a:lnTo>
                  <a:lnTo>
                    <a:pt x="2313" y="1596"/>
                  </a:lnTo>
                  <a:lnTo>
                    <a:pt x="2328" y="1605"/>
                  </a:lnTo>
                  <a:lnTo>
                    <a:pt x="2343" y="1615"/>
                  </a:lnTo>
                  <a:lnTo>
                    <a:pt x="2361" y="1624"/>
                  </a:lnTo>
                  <a:lnTo>
                    <a:pt x="2376" y="1632"/>
                  </a:lnTo>
                  <a:lnTo>
                    <a:pt x="2389" y="1641"/>
                  </a:lnTo>
                  <a:lnTo>
                    <a:pt x="2404" y="1649"/>
                  </a:lnTo>
                  <a:lnTo>
                    <a:pt x="2421" y="1659"/>
                  </a:lnTo>
                  <a:lnTo>
                    <a:pt x="2437" y="1668"/>
                  </a:lnTo>
                  <a:lnTo>
                    <a:pt x="2450" y="1676"/>
                  </a:lnTo>
                  <a:lnTo>
                    <a:pt x="2465" y="1683"/>
                  </a:lnTo>
                  <a:lnTo>
                    <a:pt x="2482" y="1691"/>
                  </a:lnTo>
                  <a:lnTo>
                    <a:pt x="2495" y="1697"/>
                  </a:lnTo>
                  <a:lnTo>
                    <a:pt x="2509" y="1706"/>
                  </a:lnTo>
                  <a:lnTo>
                    <a:pt x="2522" y="1710"/>
                  </a:lnTo>
                  <a:lnTo>
                    <a:pt x="2537" y="1719"/>
                  </a:lnTo>
                  <a:lnTo>
                    <a:pt x="2549" y="1723"/>
                  </a:lnTo>
                  <a:lnTo>
                    <a:pt x="2564" y="1731"/>
                  </a:lnTo>
                  <a:lnTo>
                    <a:pt x="2577" y="1738"/>
                  </a:lnTo>
                  <a:lnTo>
                    <a:pt x="2591" y="1744"/>
                  </a:lnTo>
                  <a:lnTo>
                    <a:pt x="2604" y="1750"/>
                  </a:lnTo>
                  <a:lnTo>
                    <a:pt x="2615" y="1756"/>
                  </a:lnTo>
                  <a:lnTo>
                    <a:pt x="2629" y="1761"/>
                  </a:lnTo>
                  <a:lnTo>
                    <a:pt x="2642" y="1767"/>
                  </a:lnTo>
                  <a:lnTo>
                    <a:pt x="2651" y="1771"/>
                  </a:lnTo>
                  <a:lnTo>
                    <a:pt x="2665" y="1776"/>
                  </a:lnTo>
                  <a:lnTo>
                    <a:pt x="2676" y="1782"/>
                  </a:lnTo>
                  <a:lnTo>
                    <a:pt x="2689" y="1788"/>
                  </a:lnTo>
                  <a:lnTo>
                    <a:pt x="2699" y="1792"/>
                  </a:lnTo>
                  <a:lnTo>
                    <a:pt x="2710" y="1795"/>
                  </a:lnTo>
                  <a:lnTo>
                    <a:pt x="2720" y="1799"/>
                  </a:lnTo>
                  <a:lnTo>
                    <a:pt x="2731" y="1803"/>
                  </a:lnTo>
                  <a:lnTo>
                    <a:pt x="2741" y="1807"/>
                  </a:lnTo>
                  <a:lnTo>
                    <a:pt x="2752" y="1811"/>
                  </a:lnTo>
                  <a:lnTo>
                    <a:pt x="2762" y="1814"/>
                  </a:lnTo>
                  <a:lnTo>
                    <a:pt x="2773" y="1818"/>
                  </a:lnTo>
                  <a:lnTo>
                    <a:pt x="2783" y="1822"/>
                  </a:lnTo>
                  <a:lnTo>
                    <a:pt x="2792" y="1824"/>
                  </a:lnTo>
                  <a:lnTo>
                    <a:pt x="2802" y="1828"/>
                  </a:lnTo>
                  <a:lnTo>
                    <a:pt x="2811" y="1832"/>
                  </a:lnTo>
                  <a:lnTo>
                    <a:pt x="2819" y="1833"/>
                  </a:lnTo>
                  <a:lnTo>
                    <a:pt x="2826" y="1837"/>
                  </a:lnTo>
                  <a:lnTo>
                    <a:pt x="2834" y="1839"/>
                  </a:lnTo>
                  <a:lnTo>
                    <a:pt x="2843" y="1843"/>
                  </a:lnTo>
                  <a:lnTo>
                    <a:pt x="2857" y="1847"/>
                  </a:lnTo>
                  <a:lnTo>
                    <a:pt x="2872" y="1851"/>
                  </a:lnTo>
                  <a:lnTo>
                    <a:pt x="2885" y="1854"/>
                  </a:lnTo>
                  <a:lnTo>
                    <a:pt x="2898" y="1858"/>
                  </a:lnTo>
                  <a:lnTo>
                    <a:pt x="2910" y="1860"/>
                  </a:lnTo>
                  <a:lnTo>
                    <a:pt x="2921" y="1864"/>
                  </a:lnTo>
                  <a:lnTo>
                    <a:pt x="2931" y="1866"/>
                  </a:lnTo>
                  <a:lnTo>
                    <a:pt x="2940" y="1870"/>
                  </a:lnTo>
                  <a:lnTo>
                    <a:pt x="2946" y="1870"/>
                  </a:lnTo>
                  <a:lnTo>
                    <a:pt x="2954" y="1870"/>
                  </a:lnTo>
                  <a:lnTo>
                    <a:pt x="2959" y="1872"/>
                  </a:lnTo>
                  <a:lnTo>
                    <a:pt x="2965" y="1873"/>
                  </a:lnTo>
                  <a:lnTo>
                    <a:pt x="2971" y="1873"/>
                  </a:lnTo>
                  <a:lnTo>
                    <a:pt x="2974" y="1875"/>
                  </a:lnTo>
                  <a:lnTo>
                    <a:pt x="2482" y="1430"/>
                  </a:lnTo>
                  <a:lnTo>
                    <a:pt x="2955" y="1733"/>
                  </a:lnTo>
                  <a:lnTo>
                    <a:pt x="3092" y="1797"/>
                  </a:lnTo>
                  <a:lnTo>
                    <a:pt x="3092" y="179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34" name="Freeform 14"/>
            <p:cNvSpPr>
              <a:spLocks/>
            </p:cNvSpPr>
            <p:nvPr/>
          </p:nvSpPr>
          <p:spPr bwMode="auto">
            <a:xfrm>
              <a:off x="4149" y="3281"/>
              <a:ext cx="264" cy="235"/>
            </a:xfrm>
            <a:custGeom>
              <a:avLst/>
              <a:gdLst/>
              <a:ahLst/>
              <a:cxnLst>
                <a:cxn ang="0">
                  <a:pos x="295" y="466"/>
                </a:cxn>
                <a:cxn ang="0">
                  <a:pos x="278" y="454"/>
                </a:cxn>
                <a:cxn ang="0">
                  <a:pos x="262" y="439"/>
                </a:cxn>
                <a:cxn ang="0">
                  <a:pos x="243" y="422"/>
                </a:cxn>
                <a:cxn ang="0">
                  <a:pos x="224" y="403"/>
                </a:cxn>
                <a:cxn ang="0">
                  <a:pos x="213" y="389"/>
                </a:cxn>
                <a:cxn ang="0">
                  <a:pos x="202" y="372"/>
                </a:cxn>
                <a:cxn ang="0">
                  <a:pos x="188" y="355"/>
                </a:cxn>
                <a:cxn ang="0">
                  <a:pos x="173" y="336"/>
                </a:cxn>
                <a:cxn ang="0">
                  <a:pos x="160" y="319"/>
                </a:cxn>
                <a:cxn ang="0">
                  <a:pos x="147" y="296"/>
                </a:cxn>
                <a:cxn ang="0">
                  <a:pos x="131" y="272"/>
                </a:cxn>
                <a:cxn ang="0">
                  <a:pos x="118" y="247"/>
                </a:cxn>
                <a:cxn ang="0">
                  <a:pos x="103" y="222"/>
                </a:cxn>
                <a:cxn ang="0">
                  <a:pos x="89" y="196"/>
                </a:cxn>
                <a:cxn ang="0">
                  <a:pos x="76" y="169"/>
                </a:cxn>
                <a:cxn ang="0">
                  <a:pos x="65" y="144"/>
                </a:cxn>
                <a:cxn ang="0">
                  <a:pos x="51" y="119"/>
                </a:cxn>
                <a:cxn ang="0">
                  <a:pos x="42" y="97"/>
                </a:cxn>
                <a:cxn ang="0">
                  <a:pos x="32" y="74"/>
                </a:cxn>
                <a:cxn ang="0">
                  <a:pos x="23" y="53"/>
                </a:cxn>
                <a:cxn ang="0">
                  <a:pos x="15" y="36"/>
                </a:cxn>
                <a:cxn ang="0">
                  <a:pos x="10" y="23"/>
                </a:cxn>
                <a:cxn ang="0">
                  <a:pos x="4" y="9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19" y="17"/>
                </a:cxn>
                <a:cxn ang="0">
                  <a:pos x="42" y="36"/>
                </a:cxn>
                <a:cxn ang="0">
                  <a:pos x="55" y="49"/>
                </a:cxn>
                <a:cxn ang="0">
                  <a:pos x="70" y="64"/>
                </a:cxn>
                <a:cxn ang="0">
                  <a:pos x="86" y="78"/>
                </a:cxn>
                <a:cxn ang="0">
                  <a:pos x="103" y="93"/>
                </a:cxn>
                <a:cxn ang="0">
                  <a:pos x="118" y="110"/>
                </a:cxn>
                <a:cxn ang="0">
                  <a:pos x="135" y="125"/>
                </a:cxn>
                <a:cxn ang="0">
                  <a:pos x="150" y="142"/>
                </a:cxn>
                <a:cxn ang="0">
                  <a:pos x="166" y="159"/>
                </a:cxn>
                <a:cxn ang="0">
                  <a:pos x="179" y="175"/>
                </a:cxn>
                <a:cxn ang="0">
                  <a:pos x="192" y="192"/>
                </a:cxn>
                <a:cxn ang="0">
                  <a:pos x="213" y="220"/>
                </a:cxn>
                <a:cxn ang="0">
                  <a:pos x="230" y="245"/>
                </a:cxn>
                <a:cxn ang="0">
                  <a:pos x="243" y="268"/>
                </a:cxn>
                <a:cxn ang="0">
                  <a:pos x="253" y="289"/>
                </a:cxn>
                <a:cxn ang="0">
                  <a:pos x="257" y="304"/>
                </a:cxn>
                <a:cxn ang="0">
                  <a:pos x="261" y="313"/>
                </a:cxn>
                <a:cxn ang="0">
                  <a:pos x="262" y="325"/>
                </a:cxn>
                <a:cxn ang="0">
                  <a:pos x="272" y="325"/>
                </a:cxn>
                <a:cxn ang="0">
                  <a:pos x="281" y="325"/>
                </a:cxn>
                <a:cxn ang="0">
                  <a:pos x="295" y="327"/>
                </a:cxn>
                <a:cxn ang="0">
                  <a:pos x="312" y="331"/>
                </a:cxn>
                <a:cxn ang="0">
                  <a:pos x="333" y="336"/>
                </a:cxn>
                <a:cxn ang="0">
                  <a:pos x="354" y="344"/>
                </a:cxn>
                <a:cxn ang="0">
                  <a:pos x="378" y="355"/>
                </a:cxn>
                <a:cxn ang="0">
                  <a:pos x="403" y="369"/>
                </a:cxn>
                <a:cxn ang="0">
                  <a:pos x="430" y="384"/>
                </a:cxn>
                <a:cxn ang="0">
                  <a:pos x="454" y="401"/>
                </a:cxn>
                <a:cxn ang="0">
                  <a:pos x="479" y="416"/>
                </a:cxn>
                <a:cxn ang="0">
                  <a:pos x="498" y="431"/>
                </a:cxn>
                <a:cxn ang="0">
                  <a:pos x="515" y="443"/>
                </a:cxn>
                <a:cxn ang="0">
                  <a:pos x="529" y="454"/>
                </a:cxn>
                <a:cxn ang="0">
                  <a:pos x="299" y="469"/>
                </a:cxn>
              </a:cxnLst>
              <a:rect l="0" t="0" r="r" b="b"/>
              <a:pathLst>
                <a:path w="529" h="469">
                  <a:moveTo>
                    <a:pt x="299" y="469"/>
                  </a:moveTo>
                  <a:lnTo>
                    <a:pt x="295" y="466"/>
                  </a:lnTo>
                  <a:lnTo>
                    <a:pt x="285" y="460"/>
                  </a:lnTo>
                  <a:lnTo>
                    <a:pt x="278" y="454"/>
                  </a:lnTo>
                  <a:lnTo>
                    <a:pt x="272" y="447"/>
                  </a:lnTo>
                  <a:lnTo>
                    <a:pt x="262" y="439"/>
                  </a:lnTo>
                  <a:lnTo>
                    <a:pt x="253" y="431"/>
                  </a:lnTo>
                  <a:lnTo>
                    <a:pt x="243" y="422"/>
                  </a:lnTo>
                  <a:lnTo>
                    <a:pt x="232" y="410"/>
                  </a:lnTo>
                  <a:lnTo>
                    <a:pt x="224" y="403"/>
                  </a:lnTo>
                  <a:lnTo>
                    <a:pt x="221" y="397"/>
                  </a:lnTo>
                  <a:lnTo>
                    <a:pt x="213" y="389"/>
                  </a:lnTo>
                  <a:lnTo>
                    <a:pt x="207" y="382"/>
                  </a:lnTo>
                  <a:lnTo>
                    <a:pt x="202" y="372"/>
                  </a:lnTo>
                  <a:lnTo>
                    <a:pt x="194" y="365"/>
                  </a:lnTo>
                  <a:lnTo>
                    <a:pt x="188" y="355"/>
                  </a:lnTo>
                  <a:lnTo>
                    <a:pt x="181" y="348"/>
                  </a:lnTo>
                  <a:lnTo>
                    <a:pt x="173" y="336"/>
                  </a:lnTo>
                  <a:lnTo>
                    <a:pt x="167" y="327"/>
                  </a:lnTo>
                  <a:lnTo>
                    <a:pt x="160" y="319"/>
                  </a:lnTo>
                  <a:lnTo>
                    <a:pt x="154" y="310"/>
                  </a:lnTo>
                  <a:lnTo>
                    <a:pt x="147" y="296"/>
                  </a:lnTo>
                  <a:lnTo>
                    <a:pt x="141" y="285"/>
                  </a:lnTo>
                  <a:lnTo>
                    <a:pt x="131" y="272"/>
                  </a:lnTo>
                  <a:lnTo>
                    <a:pt x="126" y="260"/>
                  </a:lnTo>
                  <a:lnTo>
                    <a:pt x="118" y="247"/>
                  </a:lnTo>
                  <a:lnTo>
                    <a:pt x="110" y="234"/>
                  </a:lnTo>
                  <a:lnTo>
                    <a:pt x="103" y="222"/>
                  </a:lnTo>
                  <a:lnTo>
                    <a:pt x="99" y="211"/>
                  </a:lnTo>
                  <a:lnTo>
                    <a:pt x="89" y="196"/>
                  </a:lnTo>
                  <a:lnTo>
                    <a:pt x="84" y="182"/>
                  </a:lnTo>
                  <a:lnTo>
                    <a:pt x="76" y="169"/>
                  </a:lnTo>
                  <a:lnTo>
                    <a:pt x="70" y="158"/>
                  </a:lnTo>
                  <a:lnTo>
                    <a:pt x="65" y="144"/>
                  </a:lnTo>
                  <a:lnTo>
                    <a:pt x="59" y="131"/>
                  </a:lnTo>
                  <a:lnTo>
                    <a:pt x="51" y="119"/>
                  </a:lnTo>
                  <a:lnTo>
                    <a:pt x="48" y="108"/>
                  </a:lnTo>
                  <a:lnTo>
                    <a:pt x="42" y="97"/>
                  </a:lnTo>
                  <a:lnTo>
                    <a:pt x="36" y="83"/>
                  </a:lnTo>
                  <a:lnTo>
                    <a:pt x="32" y="74"/>
                  </a:lnTo>
                  <a:lnTo>
                    <a:pt x="29" y="64"/>
                  </a:lnTo>
                  <a:lnTo>
                    <a:pt x="23" y="53"/>
                  </a:lnTo>
                  <a:lnTo>
                    <a:pt x="19" y="45"/>
                  </a:lnTo>
                  <a:lnTo>
                    <a:pt x="15" y="36"/>
                  </a:lnTo>
                  <a:lnTo>
                    <a:pt x="13" y="30"/>
                  </a:lnTo>
                  <a:lnTo>
                    <a:pt x="10" y="23"/>
                  </a:lnTo>
                  <a:lnTo>
                    <a:pt x="6" y="15"/>
                  </a:lnTo>
                  <a:lnTo>
                    <a:pt x="4" y="9"/>
                  </a:lnTo>
                  <a:lnTo>
                    <a:pt x="2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3"/>
                  </a:lnTo>
                  <a:lnTo>
                    <a:pt x="10" y="9"/>
                  </a:lnTo>
                  <a:lnTo>
                    <a:pt x="19" y="17"/>
                  </a:lnTo>
                  <a:lnTo>
                    <a:pt x="29" y="24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55" y="49"/>
                  </a:lnTo>
                  <a:lnTo>
                    <a:pt x="63" y="55"/>
                  </a:lnTo>
                  <a:lnTo>
                    <a:pt x="70" y="64"/>
                  </a:lnTo>
                  <a:lnTo>
                    <a:pt x="78" y="70"/>
                  </a:lnTo>
                  <a:lnTo>
                    <a:pt x="86" y="78"/>
                  </a:lnTo>
                  <a:lnTo>
                    <a:pt x="93" y="85"/>
                  </a:lnTo>
                  <a:lnTo>
                    <a:pt x="103" y="93"/>
                  </a:lnTo>
                  <a:lnTo>
                    <a:pt x="110" y="102"/>
                  </a:lnTo>
                  <a:lnTo>
                    <a:pt x="118" y="110"/>
                  </a:lnTo>
                  <a:lnTo>
                    <a:pt x="126" y="118"/>
                  </a:lnTo>
                  <a:lnTo>
                    <a:pt x="135" y="125"/>
                  </a:lnTo>
                  <a:lnTo>
                    <a:pt x="141" y="135"/>
                  </a:lnTo>
                  <a:lnTo>
                    <a:pt x="150" y="142"/>
                  </a:lnTo>
                  <a:lnTo>
                    <a:pt x="158" y="150"/>
                  </a:lnTo>
                  <a:lnTo>
                    <a:pt x="166" y="159"/>
                  </a:lnTo>
                  <a:lnTo>
                    <a:pt x="173" y="167"/>
                  </a:lnTo>
                  <a:lnTo>
                    <a:pt x="179" y="175"/>
                  </a:lnTo>
                  <a:lnTo>
                    <a:pt x="186" y="182"/>
                  </a:lnTo>
                  <a:lnTo>
                    <a:pt x="192" y="192"/>
                  </a:lnTo>
                  <a:lnTo>
                    <a:pt x="204" y="205"/>
                  </a:lnTo>
                  <a:lnTo>
                    <a:pt x="213" y="220"/>
                  </a:lnTo>
                  <a:lnTo>
                    <a:pt x="221" y="232"/>
                  </a:lnTo>
                  <a:lnTo>
                    <a:pt x="230" y="245"/>
                  </a:lnTo>
                  <a:lnTo>
                    <a:pt x="236" y="256"/>
                  </a:lnTo>
                  <a:lnTo>
                    <a:pt x="243" y="268"/>
                  </a:lnTo>
                  <a:lnTo>
                    <a:pt x="247" y="277"/>
                  </a:lnTo>
                  <a:lnTo>
                    <a:pt x="253" y="289"/>
                  </a:lnTo>
                  <a:lnTo>
                    <a:pt x="253" y="294"/>
                  </a:lnTo>
                  <a:lnTo>
                    <a:pt x="257" y="304"/>
                  </a:lnTo>
                  <a:lnTo>
                    <a:pt x="257" y="310"/>
                  </a:lnTo>
                  <a:lnTo>
                    <a:pt x="261" y="313"/>
                  </a:lnTo>
                  <a:lnTo>
                    <a:pt x="262" y="321"/>
                  </a:lnTo>
                  <a:lnTo>
                    <a:pt x="262" y="325"/>
                  </a:lnTo>
                  <a:lnTo>
                    <a:pt x="264" y="325"/>
                  </a:lnTo>
                  <a:lnTo>
                    <a:pt x="272" y="325"/>
                  </a:lnTo>
                  <a:lnTo>
                    <a:pt x="276" y="325"/>
                  </a:lnTo>
                  <a:lnTo>
                    <a:pt x="281" y="325"/>
                  </a:lnTo>
                  <a:lnTo>
                    <a:pt x="287" y="327"/>
                  </a:lnTo>
                  <a:lnTo>
                    <a:pt x="295" y="327"/>
                  </a:lnTo>
                  <a:lnTo>
                    <a:pt x="302" y="327"/>
                  </a:lnTo>
                  <a:lnTo>
                    <a:pt x="312" y="331"/>
                  </a:lnTo>
                  <a:lnTo>
                    <a:pt x="319" y="332"/>
                  </a:lnTo>
                  <a:lnTo>
                    <a:pt x="333" y="336"/>
                  </a:lnTo>
                  <a:lnTo>
                    <a:pt x="342" y="340"/>
                  </a:lnTo>
                  <a:lnTo>
                    <a:pt x="354" y="344"/>
                  </a:lnTo>
                  <a:lnTo>
                    <a:pt x="365" y="350"/>
                  </a:lnTo>
                  <a:lnTo>
                    <a:pt x="378" y="355"/>
                  </a:lnTo>
                  <a:lnTo>
                    <a:pt x="392" y="361"/>
                  </a:lnTo>
                  <a:lnTo>
                    <a:pt x="403" y="369"/>
                  </a:lnTo>
                  <a:lnTo>
                    <a:pt x="416" y="376"/>
                  </a:lnTo>
                  <a:lnTo>
                    <a:pt x="430" y="384"/>
                  </a:lnTo>
                  <a:lnTo>
                    <a:pt x="443" y="393"/>
                  </a:lnTo>
                  <a:lnTo>
                    <a:pt x="454" y="401"/>
                  </a:lnTo>
                  <a:lnTo>
                    <a:pt x="468" y="409"/>
                  </a:lnTo>
                  <a:lnTo>
                    <a:pt x="479" y="416"/>
                  </a:lnTo>
                  <a:lnTo>
                    <a:pt x="489" y="424"/>
                  </a:lnTo>
                  <a:lnTo>
                    <a:pt x="498" y="431"/>
                  </a:lnTo>
                  <a:lnTo>
                    <a:pt x="506" y="435"/>
                  </a:lnTo>
                  <a:lnTo>
                    <a:pt x="515" y="443"/>
                  </a:lnTo>
                  <a:lnTo>
                    <a:pt x="525" y="450"/>
                  </a:lnTo>
                  <a:lnTo>
                    <a:pt x="529" y="454"/>
                  </a:lnTo>
                  <a:lnTo>
                    <a:pt x="299" y="469"/>
                  </a:lnTo>
                  <a:lnTo>
                    <a:pt x="299" y="469"/>
                  </a:lnTo>
                  <a:close/>
                </a:path>
              </a:pathLst>
            </a:custGeom>
            <a:solidFill>
              <a:srgbClr val="DBC2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35" name="Freeform 15"/>
            <p:cNvSpPr>
              <a:spLocks/>
            </p:cNvSpPr>
            <p:nvPr/>
          </p:nvSpPr>
          <p:spPr bwMode="auto">
            <a:xfrm>
              <a:off x="3787" y="3548"/>
              <a:ext cx="724" cy="569"/>
            </a:xfrm>
            <a:custGeom>
              <a:avLst/>
              <a:gdLst/>
              <a:ahLst/>
              <a:cxnLst>
                <a:cxn ang="0">
                  <a:pos x="576" y="1072"/>
                </a:cxn>
                <a:cxn ang="0">
                  <a:pos x="507" y="1038"/>
                </a:cxn>
                <a:cxn ang="0">
                  <a:pos x="441" y="1004"/>
                </a:cxn>
                <a:cxn ang="0">
                  <a:pos x="392" y="975"/>
                </a:cxn>
                <a:cxn ang="0">
                  <a:pos x="342" y="945"/>
                </a:cxn>
                <a:cxn ang="0">
                  <a:pos x="291" y="913"/>
                </a:cxn>
                <a:cxn ang="0">
                  <a:pos x="243" y="878"/>
                </a:cxn>
                <a:cxn ang="0">
                  <a:pos x="167" y="816"/>
                </a:cxn>
                <a:cxn ang="0">
                  <a:pos x="99" y="743"/>
                </a:cxn>
                <a:cxn ang="0">
                  <a:pos x="51" y="681"/>
                </a:cxn>
                <a:cxn ang="0">
                  <a:pos x="19" y="629"/>
                </a:cxn>
                <a:cxn ang="0">
                  <a:pos x="0" y="588"/>
                </a:cxn>
                <a:cxn ang="0">
                  <a:pos x="49" y="612"/>
                </a:cxn>
                <a:cxn ang="0">
                  <a:pos x="112" y="639"/>
                </a:cxn>
                <a:cxn ang="0">
                  <a:pos x="173" y="658"/>
                </a:cxn>
                <a:cxn ang="0">
                  <a:pos x="245" y="677"/>
                </a:cxn>
                <a:cxn ang="0">
                  <a:pos x="325" y="690"/>
                </a:cxn>
                <a:cxn ang="0">
                  <a:pos x="401" y="705"/>
                </a:cxn>
                <a:cxn ang="0">
                  <a:pos x="464" y="715"/>
                </a:cxn>
                <a:cxn ang="0">
                  <a:pos x="213" y="605"/>
                </a:cxn>
                <a:cxn ang="0">
                  <a:pos x="154" y="546"/>
                </a:cxn>
                <a:cxn ang="0">
                  <a:pos x="99" y="477"/>
                </a:cxn>
                <a:cxn ang="0">
                  <a:pos x="44" y="401"/>
                </a:cxn>
                <a:cxn ang="0">
                  <a:pos x="11" y="329"/>
                </a:cxn>
                <a:cxn ang="0">
                  <a:pos x="17" y="272"/>
                </a:cxn>
                <a:cxn ang="0">
                  <a:pos x="65" y="236"/>
                </a:cxn>
                <a:cxn ang="0">
                  <a:pos x="137" y="217"/>
                </a:cxn>
                <a:cxn ang="0">
                  <a:pos x="184" y="217"/>
                </a:cxn>
                <a:cxn ang="0">
                  <a:pos x="234" y="217"/>
                </a:cxn>
                <a:cxn ang="0">
                  <a:pos x="285" y="221"/>
                </a:cxn>
                <a:cxn ang="0">
                  <a:pos x="338" y="230"/>
                </a:cxn>
                <a:cxn ang="0">
                  <a:pos x="390" y="245"/>
                </a:cxn>
                <a:cxn ang="0">
                  <a:pos x="441" y="264"/>
                </a:cxn>
                <a:cxn ang="0">
                  <a:pos x="487" y="281"/>
                </a:cxn>
                <a:cxn ang="0">
                  <a:pos x="564" y="325"/>
                </a:cxn>
                <a:cxn ang="0">
                  <a:pos x="631" y="375"/>
                </a:cxn>
                <a:cxn ang="0">
                  <a:pos x="688" y="424"/>
                </a:cxn>
                <a:cxn ang="0">
                  <a:pos x="720" y="456"/>
                </a:cxn>
                <a:cxn ang="0">
                  <a:pos x="734" y="399"/>
                </a:cxn>
                <a:cxn ang="0">
                  <a:pos x="739" y="350"/>
                </a:cxn>
                <a:cxn ang="0">
                  <a:pos x="730" y="297"/>
                </a:cxn>
                <a:cxn ang="0">
                  <a:pos x="696" y="247"/>
                </a:cxn>
                <a:cxn ang="0">
                  <a:pos x="635" y="207"/>
                </a:cxn>
                <a:cxn ang="0">
                  <a:pos x="557" y="183"/>
                </a:cxn>
                <a:cxn ang="0">
                  <a:pos x="475" y="167"/>
                </a:cxn>
                <a:cxn ang="0">
                  <a:pos x="407" y="160"/>
                </a:cxn>
                <a:cxn ang="0">
                  <a:pos x="361" y="160"/>
                </a:cxn>
                <a:cxn ang="0">
                  <a:pos x="359" y="131"/>
                </a:cxn>
                <a:cxn ang="0">
                  <a:pos x="371" y="70"/>
                </a:cxn>
                <a:cxn ang="0">
                  <a:pos x="414" y="13"/>
                </a:cxn>
                <a:cxn ang="0">
                  <a:pos x="481" y="0"/>
                </a:cxn>
                <a:cxn ang="0">
                  <a:pos x="525" y="6"/>
                </a:cxn>
                <a:cxn ang="0">
                  <a:pos x="574" y="23"/>
                </a:cxn>
                <a:cxn ang="0">
                  <a:pos x="622" y="48"/>
                </a:cxn>
                <a:cxn ang="0">
                  <a:pos x="669" y="80"/>
                </a:cxn>
                <a:cxn ang="0">
                  <a:pos x="734" y="141"/>
                </a:cxn>
                <a:cxn ang="0">
                  <a:pos x="789" y="202"/>
                </a:cxn>
                <a:cxn ang="0">
                  <a:pos x="1448" y="1139"/>
                </a:cxn>
              </a:cxnLst>
              <a:rect l="0" t="0" r="r" b="b"/>
              <a:pathLst>
                <a:path w="1448" h="1139">
                  <a:moveTo>
                    <a:pt x="612" y="1090"/>
                  </a:moveTo>
                  <a:lnTo>
                    <a:pt x="608" y="1088"/>
                  </a:lnTo>
                  <a:lnTo>
                    <a:pt x="599" y="1084"/>
                  </a:lnTo>
                  <a:lnTo>
                    <a:pt x="593" y="1080"/>
                  </a:lnTo>
                  <a:lnTo>
                    <a:pt x="585" y="1076"/>
                  </a:lnTo>
                  <a:lnTo>
                    <a:pt x="576" y="1072"/>
                  </a:lnTo>
                  <a:lnTo>
                    <a:pt x="568" y="1071"/>
                  </a:lnTo>
                  <a:lnTo>
                    <a:pt x="557" y="1063"/>
                  </a:lnTo>
                  <a:lnTo>
                    <a:pt x="547" y="1057"/>
                  </a:lnTo>
                  <a:lnTo>
                    <a:pt x="534" y="1053"/>
                  </a:lnTo>
                  <a:lnTo>
                    <a:pt x="523" y="1048"/>
                  </a:lnTo>
                  <a:lnTo>
                    <a:pt x="507" y="1038"/>
                  </a:lnTo>
                  <a:lnTo>
                    <a:pt x="494" y="1033"/>
                  </a:lnTo>
                  <a:lnTo>
                    <a:pt x="479" y="1025"/>
                  </a:lnTo>
                  <a:lnTo>
                    <a:pt x="466" y="1017"/>
                  </a:lnTo>
                  <a:lnTo>
                    <a:pt x="458" y="1012"/>
                  </a:lnTo>
                  <a:lnTo>
                    <a:pt x="449" y="1008"/>
                  </a:lnTo>
                  <a:lnTo>
                    <a:pt x="441" y="1004"/>
                  </a:lnTo>
                  <a:lnTo>
                    <a:pt x="433" y="1000"/>
                  </a:lnTo>
                  <a:lnTo>
                    <a:pt x="426" y="994"/>
                  </a:lnTo>
                  <a:lnTo>
                    <a:pt x="416" y="991"/>
                  </a:lnTo>
                  <a:lnTo>
                    <a:pt x="409" y="985"/>
                  </a:lnTo>
                  <a:lnTo>
                    <a:pt x="401" y="981"/>
                  </a:lnTo>
                  <a:lnTo>
                    <a:pt x="392" y="975"/>
                  </a:lnTo>
                  <a:lnTo>
                    <a:pt x="384" y="970"/>
                  </a:lnTo>
                  <a:lnTo>
                    <a:pt x="374" y="964"/>
                  </a:lnTo>
                  <a:lnTo>
                    <a:pt x="367" y="960"/>
                  </a:lnTo>
                  <a:lnTo>
                    <a:pt x="359" y="955"/>
                  </a:lnTo>
                  <a:lnTo>
                    <a:pt x="350" y="951"/>
                  </a:lnTo>
                  <a:lnTo>
                    <a:pt x="342" y="945"/>
                  </a:lnTo>
                  <a:lnTo>
                    <a:pt x="334" y="941"/>
                  </a:lnTo>
                  <a:lnTo>
                    <a:pt x="325" y="936"/>
                  </a:lnTo>
                  <a:lnTo>
                    <a:pt x="317" y="930"/>
                  </a:lnTo>
                  <a:lnTo>
                    <a:pt x="308" y="924"/>
                  </a:lnTo>
                  <a:lnTo>
                    <a:pt x="298" y="918"/>
                  </a:lnTo>
                  <a:lnTo>
                    <a:pt x="291" y="913"/>
                  </a:lnTo>
                  <a:lnTo>
                    <a:pt x="283" y="907"/>
                  </a:lnTo>
                  <a:lnTo>
                    <a:pt x="276" y="901"/>
                  </a:lnTo>
                  <a:lnTo>
                    <a:pt x="266" y="897"/>
                  </a:lnTo>
                  <a:lnTo>
                    <a:pt x="258" y="890"/>
                  </a:lnTo>
                  <a:lnTo>
                    <a:pt x="251" y="884"/>
                  </a:lnTo>
                  <a:lnTo>
                    <a:pt x="243" y="878"/>
                  </a:lnTo>
                  <a:lnTo>
                    <a:pt x="236" y="875"/>
                  </a:lnTo>
                  <a:lnTo>
                    <a:pt x="220" y="863"/>
                  </a:lnTo>
                  <a:lnTo>
                    <a:pt x="207" y="852"/>
                  </a:lnTo>
                  <a:lnTo>
                    <a:pt x="192" y="840"/>
                  </a:lnTo>
                  <a:lnTo>
                    <a:pt x="179" y="827"/>
                  </a:lnTo>
                  <a:lnTo>
                    <a:pt x="167" y="816"/>
                  </a:lnTo>
                  <a:lnTo>
                    <a:pt x="154" y="802"/>
                  </a:lnTo>
                  <a:lnTo>
                    <a:pt x="143" y="791"/>
                  </a:lnTo>
                  <a:lnTo>
                    <a:pt x="131" y="780"/>
                  </a:lnTo>
                  <a:lnTo>
                    <a:pt x="120" y="766"/>
                  </a:lnTo>
                  <a:lnTo>
                    <a:pt x="110" y="757"/>
                  </a:lnTo>
                  <a:lnTo>
                    <a:pt x="99" y="743"/>
                  </a:lnTo>
                  <a:lnTo>
                    <a:pt x="89" y="732"/>
                  </a:lnTo>
                  <a:lnTo>
                    <a:pt x="82" y="723"/>
                  </a:lnTo>
                  <a:lnTo>
                    <a:pt x="74" y="711"/>
                  </a:lnTo>
                  <a:lnTo>
                    <a:pt x="65" y="700"/>
                  </a:lnTo>
                  <a:lnTo>
                    <a:pt x="59" y="690"/>
                  </a:lnTo>
                  <a:lnTo>
                    <a:pt x="51" y="681"/>
                  </a:lnTo>
                  <a:lnTo>
                    <a:pt x="46" y="671"/>
                  </a:lnTo>
                  <a:lnTo>
                    <a:pt x="38" y="662"/>
                  </a:lnTo>
                  <a:lnTo>
                    <a:pt x="32" y="652"/>
                  </a:lnTo>
                  <a:lnTo>
                    <a:pt x="28" y="645"/>
                  </a:lnTo>
                  <a:lnTo>
                    <a:pt x="23" y="637"/>
                  </a:lnTo>
                  <a:lnTo>
                    <a:pt x="19" y="629"/>
                  </a:lnTo>
                  <a:lnTo>
                    <a:pt x="15" y="620"/>
                  </a:lnTo>
                  <a:lnTo>
                    <a:pt x="11" y="614"/>
                  </a:lnTo>
                  <a:lnTo>
                    <a:pt x="9" y="610"/>
                  </a:lnTo>
                  <a:lnTo>
                    <a:pt x="4" y="599"/>
                  </a:lnTo>
                  <a:lnTo>
                    <a:pt x="0" y="591"/>
                  </a:lnTo>
                  <a:lnTo>
                    <a:pt x="0" y="588"/>
                  </a:lnTo>
                  <a:lnTo>
                    <a:pt x="2" y="588"/>
                  </a:lnTo>
                  <a:lnTo>
                    <a:pt x="11" y="593"/>
                  </a:lnTo>
                  <a:lnTo>
                    <a:pt x="19" y="597"/>
                  </a:lnTo>
                  <a:lnTo>
                    <a:pt x="27" y="601"/>
                  </a:lnTo>
                  <a:lnTo>
                    <a:pt x="38" y="607"/>
                  </a:lnTo>
                  <a:lnTo>
                    <a:pt x="49" y="612"/>
                  </a:lnTo>
                  <a:lnTo>
                    <a:pt x="61" y="618"/>
                  </a:lnTo>
                  <a:lnTo>
                    <a:pt x="76" y="626"/>
                  </a:lnTo>
                  <a:lnTo>
                    <a:pt x="84" y="627"/>
                  </a:lnTo>
                  <a:lnTo>
                    <a:pt x="93" y="629"/>
                  </a:lnTo>
                  <a:lnTo>
                    <a:pt x="103" y="635"/>
                  </a:lnTo>
                  <a:lnTo>
                    <a:pt x="112" y="639"/>
                  </a:lnTo>
                  <a:lnTo>
                    <a:pt x="120" y="641"/>
                  </a:lnTo>
                  <a:lnTo>
                    <a:pt x="129" y="645"/>
                  </a:lnTo>
                  <a:lnTo>
                    <a:pt x="139" y="647"/>
                  </a:lnTo>
                  <a:lnTo>
                    <a:pt x="150" y="650"/>
                  </a:lnTo>
                  <a:lnTo>
                    <a:pt x="160" y="652"/>
                  </a:lnTo>
                  <a:lnTo>
                    <a:pt x="173" y="658"/>
                  </a:lnTo>
                  <a:lnTo>
                    <a:pt x="184" y="662"/>
                  </a:lnTo>
                  <a:lnTo>
                    <a:pt x="196" y="666"/>
                  </a:lnTo>
                  <a:lnTo>
                    <a:pt x="207" y="667"/>
                  </a:lnTo>
                  <a:lnTo>
                    <a:pt x="220" y="671"/>
                  </a:lnTo>
                  <a:lnTo>
                    <a:pt x="232" y="671"/>
                  </a:lnTo>
                  <a:lnTo>
                    <a:pt x="245" y="677"/>
                  </a:lnTo>
                  <a:lnTo>
                    <a:pt x="257" y="677"/>
                  </a:lnTo>
                  <a:lnTo>
                    <a:pt x="272" y="681"/>
                  </a:lnTo>
                  <a:lnTo>
                    <a:pt x="285" y="683"/>
                  </a:lnTo>
                  <a:lnTo>
                    <a:pt x="298" y="686"/>
                  </a:lnTo>
                  <a:lnTo>
                    <a:pt x="312" y="688"/>
                  </a:lnTo>
                  <a:lnTo>
                    <a:pt x="325" y="690"/>
                  </a:lnTo>
                  <a:lnTo>
                    <a:pt x="338" y="694"/>
                  </a:lnTo>
                  <a:lnTo>
                    <a:pt x="352" y="696"/>
                  </a:lnTo>
                  <a:lnTo>
                    <a:pt x="365" y="698"/>
                  </a:lnTo>
                  <a:lnTo>
                    <a:pt x="376" y="700"/>
                  </a:lnTo>
                  <a:lnTo>
                    <a:pt x="388" y="704"/>
                  </a:lnTo>
                  <a:lnTo>
                    <a:pt x="401" y="705"/>
                  </a:lnTo>
                  <a:lnTo>
                    <a:pt x="412" y="707"/>
                  </a:lnTo>
                  <a:lnTo>
                    <a:pt x="424" y="709"/>
                  </a:lnTo>
                  <a:lnTo>
                    <a:pt x="435" y="709"/>
                  </a:lnTo>
                  <a:lnTo>
                    <a:pt x="445" y="713"/>
                  </a:lnTo>
                  <a:lnTo>
                    <a:pt x="454" y="713"/>
                  </a:lnTo>
                  <a:lnTo>
                    <a:pt x="464" y="715"/>
                  </a:lnTo>
                  <a:lnTo>
                    <a:pt x="471" y="715"/>
                  </a:lnTo>
                  <a:lnTo>
                    <a:pt x="481" y="719"/>
                  </a:lnTo>
                  <a:lnTo>
                    <a:pt x="492" y="719"/>
                  </a:lnTo>
                  <a:lnTo>
                    <a:pt x="513" y="724"/>
                  </a:lnTo>
                  <a:lnTo>
                    <a:pt x="217" y="607"/>
                  </a:lnTo>
                  <a:lnTo>
                    <a:pt x="213" y="605"/>
                  </a:lnTo>
                  <a:lnTo>
                    <a:pt x="205" y="597"/>
                  </a:lnTo>
                  <a:lnTo>
                    <a:pt x="196" y="586"/>
                  </a:lnTo>
                  <a:lnTo>
                    <a:pt x="182" y="574"/>
                  </a:lnTo>
                  <a:lnTo>
                    <a:pt x="173" y="565"/>
                  </a:lnTo>
                  <a:lnTo>
                    <a:pt x="163" y="555"/>
                  </a:lnTo>
                  <a:lnTo>
                    <a:pt x="154" y="546"/>
                  </a:lnTo>
                  <a:lnTo>
                    <a:pt x="146" y="536"/>
                  </a:lnTo>
                  <a:lnTo>
                    <a:pt x="135" y="525"/>
                  </a:lnTo>
                  <a:lnTo>
                    <a:pt x="127" y="513"/>
                  </a:lnTo>
                  <a:lnTo>
                    <a:pt x="116" y="502"/>
                  </a:lnTo>
                  <a:lnTo>
                    <a:pt x="108" y="491"/>
                  </a:lnTo>
                  <a:lnTo>
                    <a:pt x="99" y="477"/>
                  </a:lnTo>
                  <a:lnTo>
                    <a:pt x="87" y="466"/>
                  </a:lnTo>
                  <a:lnTo>
                    <a:pt x="78" y="451"/>
                  </a:lnTo>
                  <a:lnTo>
                    <a:pt x="70" y="439"/>
                  </a:lnTo>
                  <a:lnTo>
                    <a:pt x="61" y="426"/>
                  </a:lnTo>
                  <a:lnTo>
                    <a:pt x="51" y="415"/>
                  </a:lnTo>
                  <a:lnTo>
                    <a:pt x="44" y="401"/>
                  </a:lnTo>
                  <a:lnTo>
                    <a:pt x="38" y="390"/>
                  </a:lnTo>
                  <a:lnTo>
                    <a:pt x="28" y="376"/>
                  </a:lnTo>
                  <a:lnTo>
                    <a:pt x="23" y="363"/>
                  </a:lnTo>
                  <a:lnTo>
                    <a:pt x="19" y="352"/>
                  </a:lnTo>
                  <a:lnTo>
                    <a:pt x="15" y="340"/>
                  </a:lnTo>
                  <a:lnTo>
                    <a:pt x="11" y="329"/>
                  </a:lnTo>
                  <a:lnTo>
                    <a:pt x="9" y="318"/>
                  </a:lnTo>
                  <a:lnTo>
                    <a:pt x="9" y="306"/>
                  </a:lnTo>
                  <a:lnTo>
                    <a:pt x="9" y="299"/>
                  </a:lnTo>
                  <a:lnTo>
                    <a:pt x="9" y="287"/>
                  </a:lnTo>
                  <a:lnTo>
                    <a:pt x="13" y="280"/>
                  </a:lnTo>
                  <a:lnTo>
                    <a:pt x="17" y="272"/>
                  </a:lnTo>
                  <a:lnTo>
                    <a:pt x="23" y="264"/>
                  </a:lnTo>
                  <a:lnTo>
                    <a:pt x="28" y="257"/>
                  </a:lnTo>
                  <a:lnTo>
                    <a:pt x="38" y="251"/>
                  </a:lnTo>
                  <a:lnTo>
                    <a:pt x="46" y="245"/>
                  </a:lnTo>
                  <a:lnTo>
                    <a:pt x="55" y="240"/>
                  </a:lnTo>
                  <a:lnTo>
                    <a:pt x="65" y="236"/>
                  </a:lnTo>
                  <a:lnTo>
                    <a:pt x="76" y="230"/>
                  </a:lnTo>
                  <a:lnTo>
                    <a:pt x="87" y="226"/>
                  </a:lnTo>
                  <a:lnTo>
                    <a:pt x="103" y="224"/>
                  </a:lnTo>
                  <a:lnTo>
                    <a:pt x="116" y="221"/>
                  </a:lnTo>
                  <a:lnTo>
                    <a:pt x="131" y="219"/>
                  </a:lnTo>
                  <a:lnTo>
                    <a:pt x="137" y="217"/>
                  </a:lnTo>
                  <a:lnTo>
                    <a:pt x="144" y="217"/>
                  </a:lnTo>
                  <a:lnTo>
                    <a:pt x="154" y="217"/>
                  </a:lnTo>
                  <a:lnTo>
                    <a:pt x="162" y="217"/>
                  </a:lnTo>
                  <a:lnTo>
                    <a:pt x="167" y="217"/>
                  </a:lnTo>
                  <a:lnTo>
                    <a:pt x="177" y="217"/>
                  </a:lnTo>
                  <a:lnTo>
                    <a:pt x="184" y="217"/>
                  </a:lnTo>
                  <a:lnTo>
                    <a:pt x="192" y="217"/>
                  </a:lnTo>
                  <a:lnTo>
                    <a:pt x="201" y="217"/>
                  </a:lnTo>
                  <a:lnTo>
                    <a:pt x="209" y="217"/>
                  </a:lnTo>
                  <a:lnTo>
                    <a:pt x="217" y="217"/>
                  </a:lnTo>
                  <a:lnTo>
                    <a:pt x="224" y="217"/>
                  </a:lnTo>
                  <a:lnTo>
                    <a:pt x="234" y="217"/>
                  </a:lnTo>
                  <a:lnTo>
                    <a:pt x="241" y="217"/>
                  </a:lnTo>
                  <a:lnTo>
                    <a:pt x="249" y="217"/>
                  </a:lnTo>
                  <a:lnTo>
                    <a:pt x="258" y="219"/>
                  </a:lnTo>
                  <a:lnTo>
                    <a:pt x="266" y="219"/>
                  </a:lnTo>
                  <a:lnTo>
                    <a:pt x="276" y="221"/>
                  </a:lnTo>
                  <a:lnTo>
                    <a:pt x="285" y="221"/>
                  </a:lnTo>
                  <a:lnTo>
                    <a:pt x="295" y="224"/>
                  </a:lnTo>
                  <a:lnTo>
                    <a:pt x="304" y="224"/>
                  </a:lnTo>
                  <a:lnTo>
                    <a:pt x="312" y="226"/>
                  </a:lnTo>
                  <a:lnTo>
                    <a:pt x="321" y="226"/>
                  </a:lnTo>
                  <a:lnTo>
                    <a:pt x="331" y="230"/>
                  </a:lnTo>
                  <a:lnTo>
                    <a:pt x="338" y="230"/>
                  </a:lnTo>
                  <a:lnTo>
                    <a:pt x="346" y="234"/>
                  </a:lnTo>
                  <a:lnTo>
                    <a:pt x="355" y="236"/>
                  </a:lnTo>
                  <a:lnTo>
                    <a:pt x="365" y="240"/>
                  </a:lnTo>
                  <a:lnTo>
                    <a:pt x="374" y="240"/>
                  </a:lnTo>
                  <a:lnTo>
                    <a:pt x="382" y="243"/>
                  </a:lnTo>
                  <a:lnTo>
                    <a:pt x="390" y="245"/>
                  </a:lnTo>
                  <a:lnTo>
                    <a:pt x="399" y="249"/>
                  </a:lnTo>
                  <a:lnTo>
                    <a:pt x="407" y="251"/>
                  </a:lnTo>
                  <a:lnTo>
                    <a:pt x="416" y="255"/>
                  </a:lnTo>
                  <a:lnTo>
                    <a:pt x="426" y="257"/>
                  </a:lnTo>
                  <a:lnTo>
                    <a:pt x="435" y="261"/>
                  </a:lnTo>
                  <a:lnTo>
                    <a:pt x="441" y="264"/>
                  </a:lnTo>
                  <a:lnTo>
                    <a:pt x="449" y="266"/>
                  </a:lnTo>
                  <a:lnTo>
                    <a:pt x="458" y="268"/>
                  </a:lnTo>
                  <a:lnTo>
                    <a:pt x="466" y="274"/>
                  </a:lnTo>
                  <a:lnTo>
                    <a:pt x="471" y="276"/>
                  </a:lnTo>
                  <a:lnTo>
                    <a:pt x="481" y="278"/>
                  </a:lnTo>
                  <a:lnTo>
                    <a:pt x="487" y="281"/>
                  </a:lnTo>
                  <a:lnTo>
                    <a:pt x="496" y="287"/>
                  </a:lnTo>
                  <a:lnTo>
                    <a:pt x="509" y="293"/>
                  </a:lnTo>
                  <a:lnTo>
                    <a:pt x="523" y="300"/>
                  </a:lnTo>
                  <a:lnTo>
                    <a:pt x="538" y="310"/>
                  </a:lnTo>
                  <a:lnTo>
                    <a:pt x="551" y="318"/>
                  </a:lnTo>
                  <a:lnTo>
                    <a:pt x="564" y="325"/>
                  </a:lnTo>
                  <a:lnTo>
                    <a:pt x="576" y="335"/>
                  </a:lnTo>
                  <a:lnTo>
                    <a:pt x="589" y="342"/>
                  </a:lnTo>
                  <a:lnTo>
                    <a:pt x="601" y="350"/>
                  </a:lnTo>
                  <a:lnTo>
                    <a:pt x="610" y="357"/>
                  </a:lnTo>
                  <a:lnTo>
                    <a:pt x="622" y="367"/>
                  </a:lnTo>
                  <a:lnTo>
                    <a:pt x="631" y="375"/>
                  </a:lnTo>
                  <a:lnTo>
                    <a:pt x="642" y="384"/>
                  </a:lnTo>
                  <a:lnTo>
                    <a:pt x="650" y="390"/>
                  </a:lnTo>
                  <a:lnTo>
                    <a:pt x="660" y="397"/>
                  </a:lnTo>
                  <a:lnTo>
                    <a:pt x="667" y="405"/>
                  </a:lnTo>
                  <a:lnTo>
                    <a:pt x="675" y="411"/>
                  </a:lnTo>
                  <a:lnTo>
                    <a:pt x="688" y="424"/>
                  </a:lnTo>
                  <a:lnTo>
                    <a:pt x="699" y="435"/>
                  </a:lnTo>
                  <a:lnTo>
                    <a:pt x="705" y="443"/>
                  </a:lnTo>
                  <a:lnTo>
                    <a:pt x="713" y="451"/>
                  </a:lnTo>
                  <a:lnTo>
                    <a:pt x="717" y="456"/>
                  </a:lnTo>
                  <a:lnTo>
                    <a:pt x="720" y="458"/>
                  </a:lnTo>
                  <a:lnTo>
                    <a:pt x="720" y="456"/>
                  </a:lnTo>
                  <a:lnTo>
                    <a:pt x="720" y="451"/>
                  </a:lnTo>
                  <a:lnTo>
                    <a:pt x="724" y="443"/>
                  </a:lnTo>
                  <a:lnTo>
                    <a:pt x="728" y="434"/>
                  </a:lnTo>
                  <a:lnTo>
                    <a:pt x="730" y="422"/>
                  </a:lnTo>
                  <a:lnTo>
                    <a:pt x="734" y="409"/>
                  </a:lnTo>
                  <a:lnTo>
                    <a:pt x="734" y="399"/>
                  </a:lnTo>
                  <a:lnTo>
                    <a:pt x="736" y="394"/>
                  </a:lnTo>
                  <a:lnTo>
                    <a:pt x="737" y="386"/>
                  </a:lnTo>
                  <a:lnTo>
                    <a:pt x="739" y="378"/>
                  </a:lnTo>
                  <a:lnTo>
                    <a:pt x="739" y="369"/>
                  </a:lnTo>
                  <a:lnTo>
                    <a:pt x="739" y="359"/>
                  </a:lnTo>
                  <a:lnTo>
                    <a:pt x="739" y="350"/>
                  </a:lnTo>
                  <a:lnTo>
                    <a:pt x="739" y="342"/>
                  </a:lnTo>
                  <a:lnTo>
                    <a:pt x="737" y="333"/>
                  </a:lnTo>
                  <a:lnTo>
                    <a:pt x="737" y="325"/>
                  </a:lnTo>
                  <a:lnTo>
                    <a:pt x="734" y="316"/>
                  </a:lnTo>
                  <a:lnTo>
                    <a:pt x="734" y="306"/>
                  </a:lnTo>
                  <a:lnTo>
                    <a:pt x="730" y="297"/>
                  </a:lnTo>
                  <a:lnTo>
                    <a:pt x="724" y="287"/>
                  </a:lnTo>
                  <a:lnTo>
                    <a:pt x="720" y="280"/>
                  </a:lnTo>
                  <a:lnTo>
                    <a:pt x="717" y="272"/>
                  </a:lnTo>
                  <a:lnTo>
                    <a:pt x="711" y="262"/>
                  </a:lnTo>
                  <a:lnTo>
                    <a:pt x="705" y="255"/>
                  </a:lnTo>
                  <a:lnTo>
                    <a:pt x="696" y="247"/>
                  </a:lnTo>
                  <a:lnTo>
                    <a:pt x="690" y="240"/>
                  </a:lnTo>
                  <a:lnTo>
                    <a:pt x="679" y="232"/>
                  </a:lnTo>
                  <a:lnTo>
                    <a:pt x="669" y="226"/>
                  </a:lnTo>
                  <a:lnTo>
                    <a:pt x="660" y="219"/>
                  </a:lnTo>
                  <a:lnTo>
                    <a:pt x="648" y="213"/>
                  </a:lnTo>
                  <a:lnTo>
                    <a:pt x="635" y="207"/>
                  </a:lnTo>
                  <a:lnTo>
                    <a:pt x="622" y="202"/>
                  </a:lnTo>
                  <a:lnTo>
                    <a:pt x="610" y="198"/>
                  </a:lnTo>
                  <a:lnTo>
                    <a:pt x="599" y="194"/>
                  </a:lnTo>
                  <a:lnTo>
                    <a:pt x="583" y="188"/>
                  </a:lnTo>
                  <a:lnTo>
                    <a:pt x="570" y="184"/>
                  </a:lnTo>
                  <a:lnTo>
                    <a:pt x="557" y="183"/>
                  </a:lnTo>
                  <a:lnTo>
                    <a:pt x="544" y="179"/>
                  </a:lnTo>
                  <a:lnTo>
                    <a:pt x="528" y="175"/>
                  </a:lnTo>
                  <a:lnTo>
                    <a:pt x="515" y="175"/>
                  </a:lnTo>
                  <a:lnTo>
                    <a:pt x="502" y="171"/>
                  </a:lnTo>
                  <a:lnTo>
                    <a:pt x="490" y="169"/>
                  </a:lnTo>
                  <a:lnTo>
                    <a:pt x="475" y="167"/>
                  </a:lnTo>
                  <a:lnTo>
                    <a:pt x="462" y="165"/>
                  </a:lnTo>
                  <a:lnTo>
                    <a:pt x="449" y="164"/>
                  </a:lnTo>
                  <a:lnTo>
                    <a:pt x="439" y="164"/>
                  </a:lnTo>
                  <a:lnTo>
                    <a:pt x="426" y="162"/>
                  </a:lnTo>
                  <a:lnTo>
                    <a:pt x="416" y="160"/>
                  </a:lnTo>
                  <a:lnTo>
                    <a:pt x="407" y="160"/>
                  </a:lnTo>
                  <a:lnTo>
                    <a:pt x="397" y="160"/>
                  </a:lnTo>
                  <a:lnTo>
                    <a:pt x="388" y="160"/>
                  </a:lnTo>
                  <a:lnTo>
                    <a:pt x="382" y="160"/>
                  </a:lnTo>
                  <a:lnTo>
                    <a:pt x="374" y="160"/>
                  </a:lnTo>
                  <a:lnTo>
                    <a:pt x="369" y="160"/>
                  </a:lnTo>
                  <a:lnTo>
                    <a:pt x="361" y="160"/>
                  </a:lnTo>
                  <a:lnTo>
                    <a:pt x="359" y="160"/>
                  </a:lnTo>
                  <a:lnTo>
                    <a:pt x="359" y="156"/>
                  </a:lnTo>
                  <a:lnTo>
                    <a:pt x="359" y="154"/>
                  </a:lnTo>
                  <a:lnTo>
                    <a:pt x="359" y="148"/>
                  </a:lnTo>
                  <a:lnTo>
                    <a:pt x="359" y="141"/>
                  </a:lnTo>
                  <a:lnTo>
                    <a:pt x="359" y="131"/>
                  </a:lnTo>
                  <a:lnTo>
                    <a:pt x="359" y="124"/>
                  </a:lnTo>
                  <a:lnTo>
                    <a:pt x="359" y="114"/>
                  </a:lnTo>
                  <a:lnTo>
                    <a:pt x="363" y="105"/>
                  </a:lnTo>
                  <a:lnTo>
                    <a:pt x="365" y="93"/>
                  </a:lnTo>
                  <a:lnTo>
                    <a:pt x="367" y="82"/>
                  </a:lnTo>
                  <a:lnTo>
                    <a:pt x="371" y="70"/>
                  </a:lnTo>
                  <a:lnTo>
                    <a:pt x="376" y="59"/>
                  </a:lnTo>
                  <a:lnTo>
                    <a:pt x="380" y="48"/>
                  </a:lnTo>
                  <a:lnTo>
                    <a:pt x="388" y="38"/>
                  </a:lnTo>
                  <a:lnTo>
                    <a:pt x="395" y="29"/>
                  </a:lnTo>
                  <a:lnTo>
                    <a:pt x="407" y="23"/>
                  </a:lnTo>
                  <a:lnTo>
                    <a:pt x="414" y="13"/>
                  </a:lnTo>
                  <a:lnTo>
                    <a:pt x="426" y="10"/>
                  </a:lnTo>
                  <a:lnTo>
                    <a:pt x="435" y="6"/>
                  </a:lnTo>
                  <a:lnTo>
                    <a:pt x="449" y="4"/>
                  </a:lnTo>
                  <a:lnTo>
                    <a:pt x="460" y="0"/>
                  </a:lnTo>
                  <a:lnTo>
                    <a:pt x="473" y="0"/>
                  </a:lnTo>
                  <a:lnTo>
                    <a:pt x="481" y="0"/>
                  </a:lnTo>
                  <a:lnTo>
                    <a:pt x="487" y="0"/>
                  </a:lnTo>
                  <a:lnTo>
                    <a:pt x="496" y="2"/>
                  </a:lnTo>
                  <a:lnTo>
                    <a:pt x="504" y="4"/>
                  </a:lnTo>
                  <a:lnTo>
                    <a:pt x="509" y="4"/>
                  </a:lnTo>
                  <a:lnTo>
                    <a:pt x="517" y="6"/>
                  </a:lnTo>
                  <a:lnTo>
                    <a:pt x="525" y="6"/>
                  </a:lnTo>
                  <a:lnTo>
                    <a:pt x="532" y="10"/>
                  </a:lnTo>
                  <a:lnTo>
                    <a:pt x="542" y="10"/>
                  </a:lnTo>
                  <a:lnTo>
                    <a:pt x="549" y="13"/>
                  </a:lnTo>
                  <a:lnTo>
                    <a:pt x="557" y="15"/>
                  </a:lnTo>
                  <a:lnTo>
                    <a:pt x="566" y="19"/>
                  </a:lnTo>
                  <a:lnTo>
                    <a:pt x="574" y="23"/>
                  </a:lnTo>
                  <a:lnTo>
                    <a:pt x="582" y="25"/>
                  </a:lnTo>
                  <a:lnTo>
                    <a:pt x="589" y="29"/>
                  </a:lnTo>
                  <a:lnTo>
                    <a:pt x="599" y="34"/>
                  </a:lnTo>
                  <a:lnTo>
                    <a:pt x="606" y="38"/>
                  </a:lnTo>
                  <a:lnTo>
                    <a:pt x="614" y="42"/>
                  </a:lnTo>
                  <a:lnTo>
                    <a:pt x="622" y="48"/>
                  </a:lnTo>
                  <a:lnTo>
                    <a:pt x="631" y="53"/>
                  </a:lnTo>
                  <a:lnTo>
                    <a:pt x="639" y="57"/>
                  </a:lnTo>
                  <a:lnTo>
                    <a:pt x="646" y="63"/>
                  </a:lnTo>
                  <a:lnTo>
                    <a:pt x="654" y="68"/>
                  </a:lnTo>
                  <a:lnTo>
                    <a:pt x="661" y="76"/>
                  </a:lnTo>
                  <a:lnTo>
                    <a:pt x="669" y="80"/>
                  </a:lnTo>
                  <a:lnTo>
                    <a:pt x="677" y="87"/>
                  </a:lnTo>
                  <a:lnTo>
                    <a:pt x="684" y="95"/>
                  </a:lnTo>
                  <a:lnTo>
                    <a:pt x="692" y="101"/>
                  </a:lnTo>
                  <a:lnTo>
                    <a:pt x="705" y="114"/>
                  </a:lnTo>
                  <a:lnTo>
                    <a:pt x="720" y="127"/>
                  </a:lnTo>
                  <a:lnTo>
                    <a:pt x="734" y="141"/>
                  </a:lnTo>
                  <a:lnTo>
                    <a:pt x="747" y="154"/>
                  </a:lnTo>
                  <a:lnTo>
                    <a:pt x="756" y="165"/>
                  </a:lnTo>
                  <a:lnTo>
                    <a:pt x="766" y="175"/>
                  </a:lnTo>
                  <a:lnTo>
                    <a:pt x="775" y="184"/>
                  </a:lnTo>
                  <a:lnTo>
                    <a:pt x="783" y="194"/>
                  </a:lnTo>
                  <a:lnTo>
                    <a:pt x="789" y="202"/>
                  </a:lnTo>
                  <a:lnTo>
                    <a:pt x="794" y="207"/>
                  </a:lnTo>
                  <a:lnTo>
                    <a:pt x="796" y="209"/>
                  </a:lnTo>
                  <a:lnTo>
                    <a:pt x="798" y="211"/>
                  </a:lnTo>
                  <a:lnTo>
                    <a:pt x="958" y="171"/>
                  </a:lnTo>
                  <a:lnTo>
                    <a:pt x="1389" y="595"/>
                  </a:lnTo>
                  <a:lnTo>
                    <a:pt x="1448" y="1139"/>
                  </a:lnTo>
                  <a:lnTo>
                    <a:pt x="612" y="1090"/>
                  </a:lnTo>
                  <a:lnTo>
                    <a:pt x="612" y="1090"/>
                  </a:lnTo>
                  <a:close/>
                </a:path>
              </a:pathLst>
            </a:custGeom>
            <a:solidFill>
              <a:srgbClr val="DBC2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36" name="Freeform 16"/>
            <p:cNvSpPr>
              <a:spLocks/>
            </p:cNvSpPr>
            <p:nvPr/>
          </p:nvSpPr>
          <p:spPr bwMode="auto">
            <a:xfrm>
              <a:off x="4323" y="3076"/>
              <a:ext cx="1095" cy="848"/>
            </a:xfrm>
            <a:custGeom>
              <a:avLst/>
              <a:gdLst/>
              <a:ahLst/>
              <a:cxnLst>
                <a:cxn ang="0">
                  <a:pos x="979" y="1329"/>
                </a:cxn>
                <a:cxn ang="0">
                  <a:pos x="1097" y="1422"/>
                </a:cxn>
                <a:cxn ang="0">
                  <a:pos x="1224" y="1498"/>
                </a:cxn>
                <a:cxn ang="0">
                  <a:pos x="1378" y="1569"/>
                </a:cxn>
                <a:cxn ang="0">
                  <a:pos x="1528" y="1624"/>
                </a:cxn>
                <a:cxn ang="0">
                  <a:pos x="1657" y="1666"/>
                </a:cxn>
                <a:cxn ang="0">
                  <a:pos x="1762" y="1694"/>
                </a:cxn>
                <a:cxn ang="0">
                  <a:pos x="1638" y="1582"/>
                </a:cxn>
                <a:cxn ang="0">
                  <a:pos x="1471" y="1439"/>
                </a:cxn>
                <a:cxn ang="0">
                  <a:pos x="1329" y="1329"/>
                </a:cxn>
                <a:cxn ang="0">
                  <a:pos x="1253" y="1270"/>
                </a:cxn>
                <a:cxn ang="0">
                  <a:pos x="1395" y="1335"/>
                </a:cxn>
                <a:cxn ang="0">
                  <a:pos x="1496" y="1386"/>
                </a:cxn>
                <a:cxn ang="0">
                  <a:pos x="1597" y="1439"/>
                </a:cxn>
                <a:cxn ang="0">
                  <a:pos x="1754" y="1534"/>
                </a:cxn>
                <a:cxn ang="0">
                  <a:pos x="1861" y="1607"/>
                </a:cxn>
                <a:cxn ang="0">
                  <a:pos x="1783" y="1493"/>
                </a:cxn>
                <a:cxn ang="0">
                  <a:pos x="1867" y="1481"/>
                </a:cxn>
                <a:cxn ang="0">
                  <a:pos x="2003" y="1508"/>
                </a:cxn>
                <a:cxn ang="0">
                  <a:pos x="2112" y="1500"/>
                </a:cxn>
                <a:cxn ang="0">
                  <a:pos x="2190" y="1388"/>
                </a:cxn>
                <a:cxn ang="0">
                  <a:pos x="2167" y="1281"/>
                </a:cxn>
                <a:cxn ang="0">
                  <a:pos x="2060" y="1211"/>
                </a:cxn>
                <a:cxn ang="0">
                  <a:pos x="2049" y="1160"/>
                </a:cxn>
                <a:cxn ang="0">
                  <a:pos x="2034" y="1038"/>
                </a:cxn>
                <a:cxn ang="0">
                  <a:pos x="1952" y="907"/>
                </a:cxn>
                <a:cxn ang="0">
                  <a:pos x="1829" y="759"/>
                </a:cxn>
                <a:cxn ang="0">
                  <a:pos x="1785" y="928"/>
                </a:cxn>
                <a:cxn ang="0">
                  <a:pos x="1735" y="833"/>
                </a:cxn>
                <a:cxn ang="0">
                  <a:pos x="1614" y="730"/>
                </a:cxn>
                <a:cxn ang="0">
                  <a:pos x="1504" y="700"/>
                </a:cxn>
                <a:cxn ang="0">
                  <a:pos x="1397" y="696"/>
                </a:cxn>
                <a:cxn ang="0">
                  <a:pos x="1293" y="703"/>
                </a:cxn>
                <a:cxn ang="0">
                  <a:pos x="1194" y="709"/>
                </a:cxn>
                <a:cxn ang="0">
                  <a:pos x="1175" y="582"/>
                </a:cxn>
                <a:cxn ang="0">
                  <a:pos x="1148" y="479"/>
                </a:cxn>
                <a:cxn ang="0">
                  <a:pos x="1106" y="365"/>
                </a:cxn>
                <a:cxn ang="0">
                  <a:pos x="1042" y="258"/>
                </a:cxn>
                <a:cxn ang="0">
                  <a:pos x="924" y="127"/>
                </a:cxn>
                <a:cxn ang="0">
                  <a:pos x="770" y="23"/>
                </a:cxn>
                <a:cxn ang="0">
                  <a:pos x="604" y="7"/>
                </a:cxn>
                <a:cxn ang="0">
                  <a:pos x="494" y="99"/>
                </a:cxn>
                <a:cxn ang="0">
                  <a:pos x="525" y="146"/>
                </a:cxn>
                <a:cxn ang="0">
                  <a:pos x="654" y="179"/>
                </a:cxn>
                <a:cxn ang="0">
                  <a:pos x="768" y="277"/>
                </a:cxn>
                <a:cxn ang="0">
                  <a:pos x="836" y="403"/>
                </a:cxn>
                <a:cxn ang="0">
                  <a:pos x="825" y="439"/>
                </a:cxn>
                <a:cxn ang="0">
                  <a:pos x="707" y="369"/>
                </a:cxn>
                <a:cxn ang="0">
                  <a:pos x="589" y="316"/>
                </a:cxn>
                <a:cxn ang="0">
                  <a:pos x="494" y="329"/>
                </a:cxn>
                <a:cxn ang="0">
                  <a:pos x="371" y="247"/>
                </a:cxn>
                <a:cxn ang="0">
                  <a:pos x="194" y="141"/>
                </a:cxn>
                <a:cxn ang="0">
                  <a:pos x="67" y="80"/>
                </a:cxn>
                <a:cxn ang="0">
                  <a:pos x="8" y="91"/>
                </a:cxn>
                <a:cxn ang="0">
                  <a:pos x="97" y="217"/>
                </a:cxn>
                <a:cxn ang="0">
                  <a:pos x="205" y="329"/>
                </a:cxn>
                <a:cxn ang="0">
                  <a:pos x="342" y="460"/>
                </a:cxn>
                <a:cxn ang="0">
                  <a:pos x="489" y="595"/>
                </a:cxn>
                <a:cxn ang="0">
                  <a:pos x="620" y="709"/>
                </a:cxn>
                <a:cxn ang="0">
                  <a:pos x="722" y="798"/>
                </a:cxn>
              </a:cxnLst>
              <a:rect l="0" t="0" r="r" b="b"/>
              <a:pathLst>
                <a:path w="2190" h="1696">
                  <a:moveTo>
                    <a:pt x="863" y="1215"/>
                  </a:moveTo>
                  <a:lnTo>
                    <a:pt x="869" y="1221"/>
                  </a:lnTo>
                  <a:lnTo>
                    <a:pt x="874" y="1226"/>
                  </a:lnTo>
                  <a:lnTo>
                    <a:pt x="884" y="1238"/>
                  </a:lnTo>
                  <a:lnTo>
                    <a:pt x="895" y="1249"/>
                  </a:lnTo>
                  <a:lnTo>
                    <a:pt x="909" y="1264"/>
                  </a:lnTo>
                  <a:lnTo>
                    <a:pt x="916" y="1272"/>
                  </a:lnTo>
                  <a:lnTo>
                    <a:pt x="924" y="1281"/>
                  </a:lnTo>
                  <a:lnTo>
                    <a:pt x="933" y="1291"/>
                  </a:lnTo>
                  <a:lnTo>
                    <a:pt x="947" y="1300"/>
                  </a:lnTo>
                  <a:lnTo>
                    <a:pt x="956" y="1310"/>
                  </a:lnTo>
                  <a:lnTo>
                    <a:pt x="966" y="1319"/>
                  </a:lnTo>
                  <a:lnTo>
                    <a:pt x="979" y="1329"/>
                  </a:lnTo>
                  <a:lnTo>
                    <a:pt x="990" y="1342"/>
                  </a:lnTo>
                  <a:lnTo>
                    <a:pt x="1004" y="1352"/>
                  </a:lnTo>
                  <a:lnTo>
                    <a:pt x="1017" y="1361"/>
                  </a:lnTo>
                  <a:lnTo>
                    <a:pt x="1025" y="1367"/>
                  </a:lnTo>
                  <a:lnTo>
                    <a:pt x="1032" y="1375"/>
                  </a:lnTo>
                  <a:lnTo>
                    <a:pt x="1042" y="1380"/>
                  </a:lnTo>
                  <a:lnTo>
                    <a:pt x="1049" y="1386"/>
                  </a:lnTo>
                  <a:lnTo>
                    <a:pt x="1055" y="1390"/>
                  </a:lnTo>
                  <a:lnTo>
                    <a:pt x="1064" y="1397"/>
                  </a:lnTo>
                  <a:lnTo>
                    <a:pt x="1072" y="1403"/>
                  </a:lnTo>
                  <a:lnTo>
                    <a:pt x="1080" y="1409"/>
                  </a:lnTo>
                  <a:lnTo>
                    <a:pt x="1087" y="1415"/>
                  </a:lnTo>
                  <a:lnTo>
                    <a:pt x="1097" y="1422"/>
                  </a:lnTo>
                  <a:lnTo>
                    <a:pt x="1106" y="1428"/>
                  </a:lnTo>
                  <a:lnTo>
                    <a:pt x="1116" y="1434"/>
                  </a:lnTo>
                  <a:lnTo>
                    <a:pt x="1125" y="1439"/>
                  </a:lnTo>
                  <a:lnTo>
                    <a:pt x="1135" y="1445"/>
                  </a:lnTo>
                  <a:lnTo>
                    <a:pt x="1144" y="1451"/>
                  </a:lnTo>
                  <a:lnTo>
                    <a:pt x="1154" y="1458"/>
                  </a:lnTo>
                  <a:lnTo>
                    <a:pt x="1161" y="1464"/>
                  </a:lnTo>
                  <a:lnTo>
                    <a:pt x="1173" y="1470"/>
                  </a:lnTo>
                  <a:lnTo>
                    <a:pt x="1182" y="1475"/>
                  </a:lnTo>
                  <a:lnTo>
                    <a:pt x="1196" y="1483"/>
                  </a:lnTo>
                  <a:lnTo>
                    <a:pt x="1205" y="1487"/>
                  </a:lnTo>
                  <a:lnTo>
                    <a:pt x="1215" y="1493"/>
                  </a:lnTo>
                  <a:lnTo>
                    <a:pt x="1224" y="1498"/>
                  </a:lnTo>
                  <a:lnTo>
                    <a:pt x="1237" y="1504"/>
                  </a:lnTo>
                  <a:lnTo>
                    <a:pt x="1247" y="1510"/>
                  </a:lnTo>
                  <a:lnTo>
                    <a:pt x="1258" y="1515"/>
                  </a:lnTo>
                  <a:lnTo>
                    <a:pt x="1270" y="1521"/>
                  </a:lnTo>
                  <a:lnTo>
                    <a:pt x="1283" y="1527"/>
                  </a:lnTo>
                  <a:lnTo>
                    <a:pt x="1293" y="1531"/>
                  </a:lnTo>
                  <a:lnTo>
                    <a:pt x="1306" y="1536"/>
                  </a:lnTo>
                  <a:lnTo>
                    <a:pt x="1317" y="1542"/>
                  </a:lnTo>
                  <a:lnTo>
                    <a:pt x="1329" y="1548"/>
                  </a:lnTo>
                  <a:lnTo>
                    <a:pt x="1340" y="1551"/>
                  </a:lnTo>
                  <a:lnTo>
                    <a:pt x="1353" y="1557"/>
                  </a:lnTo>
                  <a:lnTo>
                    <a:pt x="1365" y="1563"/>
                  </a:lnTo>
                  <a:lnTo>
                    <a:pt x="1378" y="1569"/>
                  </a:lnTo>
                  <a:lnTo>
                    <a:pt x="1388" y="1572"/>
                  </a:lnTo>
                  <a:lnTo>
                    <a:pt x="1401" y="1576"/>
                  </a:lnTo>
                  <a:lnTo>
                    <a:pt x="1412" y="1580"/>
                  </a:lnTo>
                  <a:lnTo>
                    <a:pt x="1424" y="1586"/>
                  </a:lnTo>
                  <a:lnTo>
                    <a:pt x="1435" y="1590"/>
                  </a:lnTo>
                  <a:lnTo>
                    <a:pt x="1448" y="1593"/>
                  </a:lnTo>
                  <a:lnTo>
                    <a:pt x="1460" y="1597"/>
                  </a:lnTo>
                  <a:lnTo>
                    <a:pt x="1471" y="1603"/>
                  </a:lnTo>
                  <a:lnTo>
                    <a:pt x="1483" y="1607"/>
                  </a:lnTo>
                  <a:lnTo>
                    <a:pt x="1494" y="1610"/>
                  </a:lnTo>
                  <a:lnTo>
                    <a:pt x="1505" y="1614"/>
                  </a:lnTo>
                  <a:lnTo>
                    <a:pt x="1517" y="1620"/>
                  </a:lnTo>
                  <a:lnTo>
                    <a:pt x="1528" y="1624"/>
                  </a:lnTo>
                  <a:lnTo>
                    <a:pt x="1540" y="1628"/>
                  </a:lnTo>
                  <a:lnTo>
                    <a:pt x="1551" y="1631"/>
                  </a:lnTo>
                  <a:lnTo>
                    <a:pt x="1562" y="1635"/>
                  </a:lnTo>
                  <a:lnTo>
                    <a:pt x="1572" y="1639"/>
                  </a:lnTo>
                  <a:lnTo>
                    <a:pt x="1583" y="1641"/>
                  </a:lnTo>
                  <a:lnTo>
                    <a:pt x="1593" y="1643"/>
                  </a:lnTo>
                  <a:lnTo>
                    <a:pt x="1602" y="1648"/>
                  </a:lnTo>
                  <a:lnTo>
                    <a:pt x="1612" y="1650"/>
                  </a:lnTo>
                  <a:lnTo>
                    <a:pt x="1621" y="1652"/>
                  </a:lnTo>
                  <a:lnTo>
                    <a:pt x="1631" y="1656"/>
                  </a:lnTo>
                  <a:lnTo>
                    <a:pt x="1642" y="1660"/>
                  </a:lnTo>
                  <a:lnTo>
                    <a:pt x="1650" y="1662"/>
                  </a:lnTo>
                  <a:lnTo>
                    <a:pt x="1657" y="1666"/>
                  </a:lnTo>
                  <a:lnTo>
                    <a:pt x="1667" y="1667"/>
                  </a:lnTo>
                  <a:lnTo>
                    <a:pt x="1676" y="1671"/>
                  </a:lnTo>
                  <a:lnTo>
                    <a:pt x="1682" y="1671"/>
                  </a:lnTo>
                  <a:lnTo>
                    <a:pt x="1692" y="1675"/>
                  </a:lnTo>
                  <a:lnTo>
                    <a:pt x="1697" y="1677"/>
                  </a:lnTo>
                  <a:lnTo>
                    <a:pt x="1705" y="1681"/>
                  </a:lnTo>
                  <a:lnTo>
                    <a:pt x="1716" y="1683"/>
                  </a:lnTo>
                  <a:lnTo>
                    <a:pt x="1728" y="1685"/>
                  </a:lnTo>
                  <a:lnTo>
                    <a:pt x="1739" y="1688"/>
                  </a:lnTo>
                  <a:lnTo>
                    <a:pt x="1749" y="1690"/>
                  </a:lnTo>
                  <a:lnTo>
                    <a:pt x="1760" y="1694"/>
                  </a:lnTo>
                  <a:lnTo>
                    <a:pt x="1766" y="1696"/>
                  </a:lnTo>
                  <a:lnTo>
                    <a:pt x="1762" y="1694"/>
                  </a:lnTo>
                  <a:lnTo>
                    <a:pt x="1756" y="1688"/>
                  </a:lnTo>
                  <a:lnTo>
                    <a:pt x="1747" y="1681"/>
                  </a:lnTo>
                  <a:lnTo>
                    <a:pt x="1735" y="1669"/>
                  </a:lnTo>
                  <a:lnTo>
                    <a:pt x="1728" y="1662"/>
                  </a:lnTo>
                  <a:lnTo>
                    <a:pt x="1718" y="1654"/>
                  </a:lnTo>
                  <a:lnTo>
                    <a:pt x="1711" y="1647"/>
                  </a:lnTo>
                  <a:lnTo>
                    <a:pt x="1703" y="1639"/>
                  </a:lnTo>
                  <a:lnTo>
                    <a:pt x="1692" y="1629"/>
                  </a:lnTo>
                  <a:lnTo>
                    <a:pt x="1682" y="1620"/>
                  </a:lnTo>
                  <a:lnTo>
                    <a:pt x="1673" y="1610"/>
                  </a:lnTo>
                  <a:lnTo>
                    <a:pt x="1663" y="1603"/>
                  </a:lnTo>
                  <a:lnTo>
                    <a:pt x="1650" y="1591"/>
                  </a:lnTo>
                  <a:lnTo>
                    <a:pt x="1638" y="1582"/>
                  </a:lnTo>
                  <a:lnTo>
                    <a:pt x="1625" y="1570"/>
                  </a:lnTo>
                  <a:lnTo>
                    <a:pt x="1616" y="1559"/>
                  </a:lnTo>
                  <a:lnTo>
                    <a:pt x="1602" y="1550"/>
                  </a:lnTo>
                  <a:lnTo>
                    <a:pt x="1589" y="1538"/>
                  </a:lnTo>
                  <a:lnTo>
                    <a:pt x="1576" y="1527"/>
                  </a:lnTo>
                  <a:lnTo>
                    <a:pt x="1564" y="1517"/>
                  </a:lnTo>
                  <a:lnTo>
                    <a:pt x="1551" y="1504"/>
                  </a:lnTo>
                  <a:lnTo>
                    <a:pt x="1536" y="1493"/>
                  </a:lnTo>
                  <a:lnTo>
                    <a:pt x="1523" y="1483"/>
                  </a:lnTo>
                  <a:lnTo>
                    <a:pt x="1511" y="1472"/>
                  </a:lnTo>
                  <a:lnTo>
                    <a:pt x="1498" y="1460"/>
                  </a:lnTo>
                  <a:lnTo>
                    <a:pt x="1485" y="1451"/>
                  </a:lnTo>
                  <a:lnTo>
                    <a:pt x="1471" y="1439"/>
                  </a:lnTo>
                  <a:lnTo>
                    <a:pt x="1460" y="1432"/>
                  </a:lnTo>
                  <a:lnTo>
                    <a:pt x="1447" y="1420"/>
                  </a:lnTo>
                  <a:lnTo>
                    <a:pt x="1433" y="1411"/>
                  </a:lnTo>
                  <a:lnTo>
                    <a:pt x="1422" y="1399"/>
                  </a:lnTo>
                  <a:lnTo>
                    <a:pt x="1410" y="1392"/>
                  </a:lnTo>
                  <a:lnTo>
                    <a:pt x="1399" y="1382"/>
                  </a:lnTo>
                  <a:lnTo>
                    <a:pt x="1388" y="1375"/>
                  </a:lnTo>
                  <a:lnTo>
                    <a:pt x="1378" y="1367"/>
                  </a:lnTo>
                  <a:lnTo>
                    <a:pt x="1369" y="1358"/>
                  </a:lnTo>
                  <a:lnTo>
                    <a:pt x="1357" y="1350"/>
                  </a:lnTo>
                  <a:lnTo>
                    <a:pt x="1348" y="1342"/>
                  </a:lnTo>
                  <a:lnTo>
                    <a:pt x="1336" y="1333"/>
                  </a:lnTo>
                  <a:lnTo>
                    <a:pt x="1329" y="1329"/>
                  </a:lnTo>
                  <a:lnTo>
                    <a:pt x="1319" y="1319"/>
                  </a:lnTo>
                  <a:lnTo>
                    <a:pt x="1312" y="1314"/>
                  </a:lnTo>
                  <a:lnTo>
                    <a:pt x="1302" y="1310"/>
                  </a:lnTo>
                  <a:lnTo>
                    <a:pt x="1296" y="1304"/>
                  </a:lnTo>
                  <a:lnTo>
                    <a:pt x="1289" y="1299"/>
                  </a:lnTo>
                  <a:lnTo>
                    <a:pt x="1281" y="1293"/>
                  </a:lnTo>
                  <a:lnTo>
                    <a:pt x="1274" y="1289"/>
                  </a:lnTo>
                  <a:lnTo>
                    <a:pt x="1270" y="1285"/>
                  </a:lnTo>
                  <a:lnTo>
                    <a:pt x="1258" y="1278"/>
                  </a:lnTo>
                  <a:lnTo>
                    <a:pt x="1251" y="1272"/>
                  </a:lnTo>
                  <a:lnTo>
                    <a:pt x="1234" y="1262"/>
                  </a:lnTo>
                  <a:lnTo>
                    <a:pt x="1247" y="1268"/>
                  </a:lnTo>
                  <a:lnTo>
                    <a:pt x="1253" y="1270"/>
                  </a:lnTo>
                  <a:lnTo>
                    <a:pt x="1260" y="1274"/>
                  </a:lnTo>
                  <a:lnTo>
                    <a:pt x="1270" y="1278"/>
                  </a:lnTo>
                  <a:lnTo>
                    <a:pt x="1277" y="1281"/>
                  </a:lnTo>
                  <a:lnTo>
                    <a:pt x="1287" y="1285"/>
                  </a:lnTo>
                  <a:lnTo>
                    <a:pt x="1296" y="1291"/>
                  </a:lnTo>
                  <a:lnTo>
                    <a:pt x="1308" y="1295"/>
                  </a:lnTo>
                  <a:lnTo>
                    <a:pt x="1321" y="1300"/>
                  </a:lnTo>
                  <a:lnTo>
                    <a:pt x="1332" y="1306"/>
                  </a:lnTo>
                  <a:lnTo>
                    <a:pt x="1346" y="1312"/>
                  </a:lnTo>
                  <a:lnTo>
                    <a:pt x="1361" y="1319"/>
                  </a:lnTo>
                  <a:lnTo>
                    <a:pt x="1372" y="1325"/>
                  </a:lnTo>
                  <a:lnTo>
                    <a:pt x="1388" y="1333"/>
                  </a:lnTo>
                  <a:lnTo>
                    <a:pt x="1395" y="1335"/>
                  </a:lnTo>
                  <a:lnTo>
                    <a:pt x="1401" y="1339"/>
                  </a:lnTo>
                  <a:lnTo>
                    <a:pt x="1410" y="1342"/>
                  </a:lnTo>
                  <a:lnTo>
                    <a:pt x="1418" y="1348"/>
                  </a:lnTo>
                  <a:lnTo>
                    <a:pt x="1424" y="1350"/>
                  </a:lnTo>
                  <a:lnTo>
                    <a:pt x="1433" y="1354"/>
                  </a:lnTo>
                  <a:lnTo>
                    <a:pt x="1441" y="1358"/>
                  </a:lnTo>
                  <a:lnTo>
                    <a:pt x="1448" y="1361"/>
                  </a:lnTo>
                  <a:lnTo>
                    <a:pt x="1458" y="1367"/>
                  </a:lnTo>
                  <a:lnTo>
                    <a:pt x="1466" y="1371"/>
                  </a:lnTo>
                  <a:lnTo>
                    <a:pt x="1473" y="1375"/>
                  </a:lnTo>
                  <a:lnTo>
                    <a:pt x="1481" y="1378"/>
                  </a:lnTo>
                  <a:lnTo>
                    <a:pt x="1488" y="1382"/>
                  </a:lnTo>
                  <a:lnTo>
                    <a:pt x="1496" y="1386"/>
                  </a:lnTo>
                  <a:lnTo>
                    <a:pt x="1504" y="1390"/>
                  </a:lnTo>
                  <a:lnTo>
                    <a:pt x="1513" y="1394"/>
                  </a:lnTo>
                  <a:lnTo>
                    <a:pt x="1519" y="1399"/>
                  </a:lnTo>
                  <a:lnTo>
                    <a:pt x="1526" y="1403"/>
                  </a:lnTo>
                  <a:lnTo>
                    <a:pt x="1536" y="1407"/>
                  </a:lnTo>
                  <a:lnTo>
                    <a:pt x="1543" y="1411"/>
                  </a:lnTo>
                  <a:lnTo>
                    <a:pt x="1551" y="1415"/>
                  </a:lnTo>
                  <a:lnTo>
                    <a:pt x="1559" y="1418"/>
                  </a:lnTo>
                  <a:lnTo>
                    <a:pt x="1566" y="1422"/>
                  </a:lnTo>
                  <a:lnTo>
                    <a:pt x="1574" y="1428"/>
                  </a:lnTo>
                  <a:lnTo>
                    <a:pt x="1581" y="1432"/>
                  </a:lnTo>
                  <a:lnTo>
                    <a:pt x="1589" y="1435"/>
                  </a:lnTo>
                  <a:lnTo>
                    <a:pt x="1597" y="1439"/>
                  </a:lnTo>
                  <a:lnTo>
                    <a:pt x="1606" y="1445"/>
                  </a:lnTo>
                  <a:lnTo>
                    <a:pt x="1619" y="1451"/>
                  </a:lnTo>
                  <a:lnTo>
                    <a:pt x="1633" y="1460"/>
                  </a:lnTo>
                  <a:lnTo>
                    <a:pt x="1646" y="1468"/>
                  </a:lnTo>
                  <a:lnTo>
                    <a:pt x="1661" y="1475"/>
                  </a:lnTo>
                  <a:lnTo>
                    <a:pt x="1673" y="1483"/>
                  </a:lnTo>
                  <a:lnTo>
                    <a:pt x="1686" y="1491"/>
                  </a:lnTo>
                  <a:lnTo>
                    <a:pt x="1697" y="1498"/>
                  </a:lnTo>
                  <a:lnTo>
                    <a:pt x="1711" y="1506"/>
                  </a:lnTo>
                  <a:lnTo>
                    <a:pt x="1722" y="1512"/>
                  </a:lnTo>
                  <a:lnTo>
                    <a:pt x="1734" y="1519"/>
                  </a:lnTo>
                  <a:lnTo>
                    <a:pt x="1743" y="1525"/>
                  </a:lnTo>
                  <a:lnTo>
                    <a:pt x="1754" y="1534"/>
                  </a:lnTo>
                  <a:lnTo>
                    <a:pt x="1764" y="1540"/>
                  </a:lnTo>
                  <a:lnTo>
                    <a:pt x="1775" y="1546"/>
                  </a:lnTo>
                  <a:lnTo>
                    <a:pt x="1785" y="1551"/>
                  </a:lnTo>
                  <a:lnTo>
                    <a:pt x="1794" y="1559"/>
                  </a:lnTo>
                  <a:lnTo>
                    <a:pt x="1800" y="1563"/>
                  </a:lnTo>
                  <a:lnTo>
                    <a:pt x="1808" y="1569"/>
                  </a:lnTo>
                  <a:lnTo>
                    <a:pt x="1815" y="1572"/>
                  </a:lnTo>
                  <a:lnTo>
                    <a:pt x="1821" y="1578"/>
                  </a:lnTo>
                  <a:lnTo>
                    <a:pt x="1834" y="1586"/>
                  </a:lnTo>
                  <a:lnTo>
                    <a:pt x="1846" y="1593"/>
                  </a:lnTo>
                  <a:lnTo>
                    <a:pt x="1851" y="1599"/>
                  </a:lnTo>
                  <a:lnTo>
                    <a:pt x="1859" y="1605"/>
                  </a:lnTo>
                  <a:lnTo>
                    <a:pt x="1861" y="1607"/>
                  </a:lnTo>
                  <a:lnTo>
                    <a:pt x="1865" y="1609"/>
                  </a:lnTo>
                  <a:lnTo>
                    <a:pt x="1861" y="1605"/>
                  </a:lnTo>
                  <a:lnTo>
                    <a:pt x="1859" y="1601"/>
                  </a:lnTo>
                  <a:lnTo>
                    <a:pt x="1851" y="1595"/>
                  </a:lnTo>
                  <a:lnTo>
                    <a:pt x="1846" y="1588"/>
                  </a:lnTo>
                  <a:lnTo>
                    <a:pt x="1836" y="1576"/>
                  </a:lnTo>
                  <a:lnTo>
                    <a:pt x="1827" y="1565"/>
                  </a:lnTo>
                  <a:lnTo>
                    <a:pt x="1819" y="1553"/>
                  </a:lnTo>
                  <a:lnTo>
                    <a:pt x="1811" y="1542"/>
                  </a:lnTo>
                  <a:lnTo>
                    <a:pt x="1802" y="1529"/>
                  </a:lnTo>
                  <a:lnTo>
                    <a:pt x="1794" y="1515"/>
                  </a:lnTo>
                  <a:lnTo>
                    <a:pt x="1787" y="1502"/>
                  </a:lnTo>
                  <a:lnTo>
                    <a:pt x="1783" y="1493"/>
                  </a:lnTo>
                  <a:lnTo>
                    <a:pt x="1779" y="1481"/>
                  </a:lnTo>
                  <a:lnTo>
                    <a:pt x="1781" y="1474"/>
                  </a:lnTo>
                  <a:lnTo>
                    <a:pt x="1785" y="1464"/>
                  </a:lnTo>
                  <a:lnTo>
                    <a:pt x="1792" y="1462"/>
                  </a:lnTo>
                  <a:lnTo>
                    <a:pt x="1796" y="1464"/>
                  </a:lnTo>
                  <a:lnTo>
                    <a:pt x="1804" y="1466"/>
                  </a:lnTo>
                  <a:lnTo>
                    <a:pt x="1811" y="1468"/>
                  </a:lnTo>
                  <a:lnTo>
                    <a:pt x="1819" y="1470"/>
                  </a:lnTo>
                  <a:lnTo>
                    <a:pt x="1827" y="1472"/>
                  </a:lnTo>
                  <a:lnTo>
                    <a:pt x="1836" y="1474"/>
                  </a:lnTo>
                  <a:lnTo>
                    <a:pt x="1846" y="1477"/>
                  </a:lnTo>
                  <a:lnTo>
                    <a:pt x="1857" y="1479"/>
                  </a:lnTo>
                  <a:lnTo>
                    <a:pt x="1867" y="1481"/>
                  </a:lnTo>
                  <a:lnTo>
                    <a:pt x="1878" y="1483"/>
                  </a:lnTo>
                  <a:lnTo>
                    <a:pt x="1887" y="1487"/>
                  </a:lnTo>
                  <a:lnTo>
                    <a:pt x="1899" y="1489"/>
                  </a:lnTo>
                  <a:lnTo>
                    <a:pt x="1910" y="1491"/>
                  </a:lnTo>
                  <a:lnTo>
                    <a:pt x="1922" y="1493"/>
                  </a:lnTo>
                  <a:lnTo>
                    <a:pt x="1933" y="1496"/>
                  </a:lnTo>
                  <a:lnTo>
                    <a:pt x="1945" y="1498"/>
                  </a:lnTo>
                  <a:lnTo>
                    <a:pt x="1954" y="1500"/>
                  </a:lnTo>
                  <a:lnTo>
                    <a:pt x="1965" y="1502"/>
                  </a:lnTo>
                  <a:lnTo>
                    <a:pt x="1975" y="1502"/>
                  </a:lnTo>
                  <a:lnTo>
                    <a:pt x="1986" y="1506"/>
                  </a:lnTo>
                  <a:lnTo>
                    <a:pt x="1994" y="1508"/>
                  </a:lnTo>
                  <a:lnTo>
                    <a:pt x="2003" y="1508"/>
                  </a:lnTo>
                  <a:lnTo>
                    <a:pt x="2011" y="1510"/>
                  </a:lnTo>
                  <a:lnTo>
                    <a:pt x="2021" y="1512"/>
                  </a:lnTo>
                  <a:lnTo>
                    <a:pt x="2032" y="1513"/>
                  </a:lnTo>
                  <a:lnTo>
                    <a:pt x="2043" y="1517"/>
                  </a:lnTo>
                  <a:lnTo>
                    <a:pt x="2051" y="1517"/>
                  </a:lnTo>
                  <a:lnTo>
                    <a:pt x="2053" y="1519"/>
                  </a:lnTo>
                  <a:lnTo>
                    <a:pt x="2055" y="1517"/>
                  </a:lnTo>
                  <a:lnTo>
                    <a:pt x="2068" y="1517"/>
                  </a:lnTo>
                  <a:lnTo>
                    <a:pt x="2074" y="1513"/>
                  </a:lnTo>
                  <a:lnTo>
                    <a:pt x="2083" y="1512"/>
                  </a:lnTo>
                  <a:lnTo>
                    <a:pt x="2093" y="1508"/>
                  </a:lnTo>
                  <a:lnTo>
                    <a:pt x="2102" y="1506"/>
                  </a:lnTo>
                  <a:lnTo>
                    <a:pt x="2112" y="1500"/>
                  </a:lnTo>
                  <a:lnTo>
                    <a:pt x="2123" y="1494"/>
                  </a:lnTo>
                  <a:lnTo>
                    <a:pt x="2135" y="1489"/>
                  </a:lnTo>
                  <a:lnTo>
                    <a:pt x="2144" y="1483"/>
                  </a:lnTo>
                  <a:lnTo>
                    <a:pt x="2154" y="1474"/>
                  </a:lnTo>
                  <a:lnTo>
                    <a:pt x="2163" y="1464"/>
                  </a:lnTo>
                  <a:lnTo>
                    <a:pt x="2171" y="1454"/>
                  </a:lnTo>
                  <a:lnTo>
                    <a:pt x="2178" y="1445"/>
                  </a:lnTo>
                  <a:lnTo>
                    <a:pt x="2182" y="1432"/>
                  </a:lnTo>
                  <a:lnTo>
                    <a:pt x="2186" y="1418"/>
                  </a:lnTo>
                  <a:lnTo>
                    <a:pt x="2186" y="1409"/>
                  </a:lnTo>
                  <a:lnTo>
                    <a:pt x="2188" y="1403"/>
                  </a:lnTo>
                  <a:lnTo>
                    <a:pt x="2188" y="1394"/>
                  </a:lnTo>
                  <a:lnTo>
                    <a:pt x="2190" y="1388"/>
                  </a:lnTo>
                  <a:lnTo>
                    <a:pt x="2188" y="1380"/>
                  </a:lnTo>
                  <a:lnTo>
                    <a:pt x="2188" y="1371"/>
                  </a:lnTo>
                  <a:lnTo>
                    <a:pt x="2188" y="1363"/>
                  </a:lnTo>
                  <a:lnTo>
                    <a:pt x="2188" y="1358"/>
                  </a:lnTo>
                  <a:lnTo>
                    <a:pt x="2186" y="1348"/>
                  </a:lnTo>
                  <a:lnTo>
                    <a:pt x="2186" y="1342"/>
                  </a:lnTo>
                  <a:lnTo>
                    <a:pt x="2184" y="1333"/>
                  </a:lnTo>
                  <a:lnTo>
                    <a:pt x="2182" y="1327"/>
                  </a:lnTo>
                  <a:lnTo>
                    <a:pt x="2180" y="1319"/>
                  </a:lnTo>
                  <a:lnTo>
                    <a:pt x="2176" y="1310"/>
                  </a:lnTo>
                  <a:lnTo>
                    <a:pt x="2175" y="1302"/>
                  </a:lnTo>
                  <a:lnTo>
                    <a:pt x="2173" y="1295"/>
                  </a:lnTo>
                  <a:lnTo>
                    <a:pt x="2167" y="1281"/>
                  </a:lnTo>
                  <a:lnTo>
                    <a:pt x="2161" y="1270"/>
                  </a:lnTo>
                  <a:lnTo>
                    <a:pt x="2154" y="1259"/>
                  </a:lnTo>
                  <a:lnTo>
                    <a:pt x="2146" y="1249"/>
                  </a:lnTo>
                  <a:lnTo>
                    <a:pt x="2138" y="1240"/>
                  </a:lnTo>
                  <a:lnTo>
                    <a:pt x="2131" y="1234"/>
                  </a:lnTo>
                  <a:lnTo>
                    <a:pt x="2121" y="1224"/>
                  </a:lnTo>
                  <a:lnTo>
                    <a:pt x="2112" y="1221"/>
                  </a:lnTo>
                  <a:lnTo>
                    <a:pt x="2102" y="1217"/>
                  </a:lnTo>
                  <a:lnTo>
                    <a:pt x="2095" y="1215"/>
                  </a:lnTo>
                  <a:lnTo>
                    <a:pt x="2085" y="1211"/>
                  </a:lnTo>
                  <a:lnTo>
                    <a:pt x="2076" y="1211"/>
                  </a:lnTo>
                  <a:lnTo>
                    <a:pt x="2068" y="1211"/>
                  </a:lnTo>
                  <a:lnTo>
                    <a:pt x="2060" y="1211"/>
                  </a:lnTo>
                  <a:lnTo>
                    <a:pt x="2051" y="1209"/>
                  </a:lnTo>
                  <a:lnTo>
                    <a:pt x="2043" y="1209"/>
                  </a:lnTo>
                  <a:lnTo>
                    <a:pt x="2038" y="1209"/>
                  </a:lnTo>
                  <a:lnTo>
                    <a:pt x="2032" y="1211"/>
                  </a:lnTo>
                  <a:lnTo>
                    <a:pt x="2024" y="1211"/>
                  </a:lnTo>
                  <a:lnTo>
                    <a:pt x="2022" y="1213"/>
                  </a:lnTo>
                  <a:lnTo>
                    <a:pt x="2026" y="1209"/>
                  </a:lnTo>
                  <a:lnTo>
                    <a:pt x="2032" y="1202"/>
                  </a:lnTo>
                  <a:lnTo>
                    <a:pt x="2038" y="1192"/>
                  </a:lnTo>
                  <a:lnTo>
                    <a:pt x="2041" y="1186"/>
                  </a:lnTo>
                  <a:lnTo>
                    <a:pt x="2045" y="1177"/>
                  </a:lnTo>
                  <a:lnTo>
                    <a:pt x="2049" y="1165"/>
                  </a:lnTo>
                  <a:lnTo>
                    <a:pt x="2049" y="1160"/>
                  </a:lnTo>
                  <a:lnTo>
                    <a:pt x="2051" y="1152"/>
                  </a:lnTo>
                  <a:lnTo>
                    <a:pt x="2051" y="1145"/>
                  </a:lnTo>
                  <a:lnTo>
                    <a:pt x="2053" y="1137"/>
                  </a:lnTo>
                  <a:lnTo>
                    <a:pt x="2051" y="1129"/>
                  </a:lnTo>
                  <a:lnTo>
                    <a:pt x="2051" y="1122"/>
                  </a:lnTo>
                  <a:lnTo>
                    <a:pt x="2051" y="1112"/>
                  </a:lnTo>
                  <a:lnTo>
                    <a:pt x="2051" y="1105"/>
                  </a:lnTo>
                  <a:lnTo>
                    <a:pt x="2049" y="1093"/>
                  </a:lnTo>
                  <a:lnTo>
                    <a:pt x="2047" y="1084"/>
                  </a:lnTo>
                  <a:lnTo>
                    <a:pt x="2045" y="1072"/>
                  </a:lnTo>
                  <a:lnTo>
                    <a:pt x="2041" y="1063"/>
                  </a:lnTo>
                  <a:lnTo>
                    <a:pt x="2038" y="1051"/>
                  </a:lnTo>
                  <a:lnTo>
                    <a:pt x="2034" y="1038"/>
                  </a:lnTo>
                  <a:lnTo>
                    <a:pt x="2028" y="1027"/>
                  </a:lnTo>
                  <a:lnTo>
                    <a:pt x="2022" y="1015"/>
                  </a:lnTo>
                  <a:lnTo>
                    <a:pt x="2015" y="1000"/>
                  </a:lnTo>
                  <a:lnTo>
                    <a:pt x="2007" y="987"/>
                  </a:lnTo>
                  <a:lnTo>
                    <a:pt x="1998" y="973"/>
                  </a:lnTo>
                  <a:lnTo>
                    <a:pt x="1990" y="960"/>
                  </a:lnTo>
                  <a:lnTo>
                    <a:pt x="1984" y="953"/>
                  </a:lnTo>
                  <a:lnTo>
                    <a:pt x="1979" y="943"/>
                  </a:lnTo>
                  <a:lnTo>
                    <a:pt x="1973" y="937"/>
                  </a:lnTo>
                  <a:lnTo>
                    <a:pt x="1967" y="930"/>
                  </a:lnTo>
                  <a:lnTo>
                    <a:pt x="1962" y="922"/>
                  </a:lnTo>
                  <a:lnTo>
                    <a:pt x="1958" y="914"/>
                  </a:lnTo>
                  <a:lnTo>
                    <a:pt x="1952" y="907"/>
                  </a:lnTo>
                  <a:lnTo>
                    <a:pt x="1948" y="901"/>
                  </a:lnTo>
                  <a:lnTo>
                    <a:pt x="1941" y="892"/>
                  </a:lnTo>
                  <a:lnTo>
                    <a:pt x="1935" y="884"/>
                  </a:lnTo>
                  <a:lnTo>
                    <a:pt x="1929" y="876"/>
                  </a:lnTo>
                  <a:lnTo>
                    <a:pt x="1924" y="869"/>
                  </a:lnTo>
                  <a:lnTo>
                    <a:pt x="1910" y="854"/>
                  </a:lnTo>
                  <a:lnTo>
                    <a:pt x="1901" y="840"/>
                  </a:lnTo>
                  <a:lnTo>
                    <a:pt x="1887" y="825"/>
                  </a:lnTo>
                  <a:lnTo>
                    <a:pt x="1876" y="812"/>
                  </a:lnTo>
                  <a:lnTo>
                    <a:pt x="1865" y="798"/>
                  </a:lnTo>
                  <a:lnTo>
                    <a:pt x="1853" y="785"/>
                  </a:lnTo>
                  <a:lnTo>
                    <a:pt x="1840" y="770"/>
                  </a:lnTo>
                  <a:lnTo>
                    <a:pt x="1829" y="759"/>
                  </a:lnTo>
                  <a:lnTo>
                    <a:pt x="1817" y="745"/>
                  </a:lnTo>
                  <a:lnTo>
                    <a:pt x="1808" y="734"/>
                  </a:lnTo>
                  <a:lnTo>
                    <a:pt x="1796" y="722"/>
                  </a:lnTo>
                  <a:lnTo>
                    <a:pt x="1787" y="713"/>
                  </a:lnTo>
                  <a:lnTo>
                    <a:pt x="1779" y="703"/>
                  </a:lnTo>
                  <a:lnTo>
                    <a:pt x="1770" y="694"/>
                  </a:lnTo>
                  <a:lnTo>
                    <a:pt x="1762" y="686"/>
                  </a:lnTo>
                  <a:lnTo>
                    <a:pt x="1756" y="681"/>
                  </a:lnTo>
                  <a:lnTo>
                    <a:pt x="1749" y="673"/>
                  </a:lnTo>
                  <a:lnTo>
                    <a:pt x="1745" y="669"/>
                  </a:lnTo>
                  <a:lnTo>
                    <a:pt x="1737" y="662"/>
                  </a:lnTo>
                  <a:lnTo>
                    <a:pt x="1737" y="660"/>
                  </a:lnTo>
                  <a:lnTo>
                    <a:pt x="1785" y="928"/>
                  </a:lnTo>
                  <a:lnTo>
                    <a:pt x="1785" y="924"/>
                  </a:lnTo>
                  <a:lnTo>
                    <a:pt x="1781" y="920"/>
                  </a:lnTo>
                  <a:lnTo>
                    <a:pt x="1777" y="911"/>
                  </a:lnTo>
                  <a:lnTo>
                    <a:pt x="1775" y="901"/>
                  </a:lnTo>
                  <a:lnTo>
                    <a:pt x="1770" y="895"/>
                  </a:lnTo>
                  <a:lnTo>
                    <a:pt x="1768" y="888"/>
                  </a:lnTo>
                  <a:lnTo>
                    <a:pt x="1764" y="880"/>
                  </a:lnTo>
                  <a:lnTo>
                    <a:pt x="1762" y="873"/>
                  </a:lnTo>
                  <a:lnTo>
                    <a:pt x="1756" y="865"/>
                  </a:lnTo>
                  <a:lnTo>
                    <a:pt x="1753" y="857"/>
                  </a:lnTo>
                  <a:lnTo>
                    <a:pt x="1747" y="850"/>
                  </a:lnTo>
                  <a:lnTo>
                    <a:pt x="1741" y="842"/>
                  </a:lnTo>
                  <a:lnTo>
                    <a:pt x="1735" y="833"/>
                  </a:lnTo>
                  <a:lnTo>
                    <a:pt x="1728" y="823"/>
                  </a:lnTo>
                  <a:lnTo>
                    <a:pt x="1720" y="816"/>
                  </a:lnTo>
                  <a:lnTo>
                    <a:pt x="1715" y="806"/>
                  </a:lnTo>
                  <a:lnTo>
                    <a:pt x="1705" y="798"/>
                  </a:lnTo>
                  <a:lnTo>
                    <a:pt x="1697" y="789"/>
                  </a:lnTo>
                  <a:lnTo>
                    <a:pt x="1690" y="781"/>
                  </a:lnTo>
                  <a:lnTo>
                    <a:pt x="1682" y="774"/>
                  </a:lnTo>
                  <a:lnTo>
                    <a:pt x="1671" y="764"/>
                  </a:lnTo>
                  <a:lnTo>
                    <a:pt x="1659" y="757"/>
                  </a:lnTo>
                  <a:lnTo>
                    <a:pt x="1650" y="749"/>
                  </a:lnTo>
                  <a:lnTo>
                    <a:pt x="1638" y="741"/>
                  </a:lnTo>
                  <a:lnTo>
                    <a:pt x="1625" y="736"/>
                  </a:lnTo>
                  <a:lnTo>
                    <a:pt x="1614" y="730"/>
                  </a:lnTo>
                  <a:lnTo>
                    <a:pt x="1600" y="724"/>
                  </a:lnTo>
                  <a:lnTo>
                    <a:pt x="1587" y="721"/>
                  </a:lnTo>
                  <a:lnTo>
                    <a:pt x="1580" y="717"/>
                  </a:lnTo>
                  <a:lnTo>
                    <a:pt x="1574" y="715"/>
                  </a:lnTo>
                  <a:lnTo>
                    <a:pt x="1564" y="713"/>
                  </a:lnTo>
                  <a:lnTo>
                    <a:pt x="1559" y="711"/>
                  </a:lnTo>
                  <a:lnTo>
                    <a:pt x="1551" y="709"/>
                  </a:lnTo>
                  <a:lnTo>
                    <a:pt x="1543" y="707"/>
                  </a:lnTo>
                  <a:lnTo>
                    <a:pt x="1536" y="703"/>
                  </a:lnTo>
                  <a:lnTo>
                    <a:pt x="1528" y="703"/>
                  </a:lnTo>
                  <a:lnTo>
                    <a:pt x="1521" y="702"/>
                  </a:lnTo>
                  <a:lnTo>
                    <a:pt x="1513" y="700"/>
                  </a:lnTo>
                  <a:lnTo>
                    <a:pt x="1504" y="700"/>
                  </a:lnTo>
                  <a:lnTo>
                    <a:pt x="1496" y="700"/>
                  </a:lnTo>
                  <a:lnTo>
                    <a:pt x="1488" y="698"/>
                  </a:lnTo>
                  <a:lnTo>
                    <a:pt x="1481" y="698"/>
                  </a:lnTo>
                  <a:lnTo>
                    <a:pt x="1471" y="698"/>
                  </a:lnTo>
                  <a:lnTo>
                    <a:pt x="1464" y="698"/>
                  </a:lnTo>
                  <a:lnTo>
                    <a:pt x="1454" y="696"/>
                  </a:lnTo>
                  <a:lnTo>
                    <a:pt x="1447" y="696"/>
                  </a:lnTo>
                  <a:lnTo>
                    <a:pt x="1439" y="696"/>
                  </a:lnTo>
                  <a:lnTo>
                    <a:pt x="1429" y="696"/>
                  </a:lnTo>
                  <a:lnTo>
                    <a:pt x="1422" y="696"/>
                  </a:lnTo>
                  <a:lnTo>
                    <a:pt x="1414" y="696"/>
                  </a:lnTo>
                  <a:lnTo>
                    <a:pt x="1405" y="696"/>
                  </a:lnTo>
                  <a:lnTo>
                    <a:pt x="1397" y="696"/>
                  </a:lnTo>
                  <a:lnTo>
                    <a:pt x="1389" y="696"/>
                  </a:lnTo>
                  <a:lnTo>
                    <a:pt x="1382" y="696"/>
                  </a:lnTo>
                  <a:lnTo>
                    <a:pt x="1372" y="696"/>
                  </a:lnTo>
                  <a:lnTo>
                    <a:pt x="1367" y="698"/>
                  </a:lnTo>
                  <a:lnTo>
                    <a:pt x="1359" y="698"/>
                  </a:lnTo>
                  <a:lnTo>
                    <a:pt x="1350" y="700"/>
                  </a:lnTo>
                  <a:lnTo>
                    <a:pt x="1344" y="700"/>
                  </a:lnTo>
                  <a:lnTo>
                    <a:pt x="1336" y="700"/>
                  </a:lnTo>
                  <a:lnTo>
                    <a:pt x="1329" y="700"/>
                  </a:lnTo>
                  <a:lnTo>
                    <a:pt x="1321" y="700"/>
                  </a:lnTo>
                  <a:lnTo>
                    <a:pt x="1312" y="700"/>
                  </a:lnTo>
                  <a:lnTo>
                    <a:pt x="1306" y="702"/>
                  </a:lnTo>
                  <a:lnTo>
                    <a:pt x="1293" y="703"/>
                  </a:lnTo>
                  <a:lnTo>
                    <a:pt x="1279" y="705"/>
                  </a:lnTo>
                  <a:lnTo>
                    <a:pt x="1266" y="705"/>
                  </a:lnTo>
                  <a:lnTo>
                    <a:pt x="1256" y="709"/>
                  </a:lnTo>
                  <a:lnTo>
                    <a:pt x="1243" y="709"/>
                  </a:lnTo>
                  <a:lnTo>
                    <a:pt x="1236" y="713"/>
                  </a:lnTo>
                  <a:lnTo>
                    <a:pt x="1224" y="713"/>
                  </a:lnTo>
                  <a:lnTo>
                    <a:pt x="1218" y="715"/>
                  </a:lnTo>
                  <a:lnTo>
                    <a:pt x="1209" y="715"/>
                  </a:lnTo>
                  <a:lnTo>
                    <a:pt x="1205" y="719"/>
                  </a:lnTo>
                  <a:lnTo>
                    <a:pt x="1196" y="719"/>
                  </a:lnTo>
                  <a:lnTo>
                    <a:pt x="1196" y="721"/>
                  </a:lnTo>
                  <a:lnTo>
                    <a:pt x="1194" y="717"/>
                  </a:lnTo>
                  <a:lnTo>
                    <a:pt x="1194" y="709"/>
                  </a:lnTo>
                  <a:lnTo>
                    <a:pt x="1192" y="703"/>
                  </a:lnTo>
                  <a:lnTo>
                    <a:pt x="1192" y="698"/>
                  </a:lnTo>
                  <a:lnTo>
                    <a:pt x="1190" y="690"/>
                  </a:lnTo>
                  <a:lnTo>
                    <a:pt x="1190" y="682"/>
                  </a:lnTo>
                  <a:lnTo>
                    <a:pt x="1188" y="671"/>
                  </a:lnTo>
                  <a:lnTo>
                    <a:pt x="1188" y="662"/>
                  </a:lnTo>
                  <a:lnTo>
                    <a:pt x="1186" y="652"/>
                  </a:lnTo>
                  <a:lnTo>
                    <a:pt x="1186" y="641"/>
                  </a:lnTo>
                  <a:lnTo>
                    <a:pt x="1182" y="629"/>
                  </a:lnTo>
                  <a:lnTo>
                    <a:pt x="1180" y="616"/>
                  </a:lnTo>
                  <a:lnTo>
                    <a:pt x="1178" y="603"/>
                  </a:lnTo>
                  <a:lnTo>
                    <a:pt x="1177" y="589"/>
                  </a:lnTo>
                  <a:lnTo>
                    <a:pt x="1175" y="582"/>
                  </a:lnTo>
                  <a:lnTo>
                    <a:pt x="1173" y="572"/>
                  </a:lnTo>
                  <a:lnTo>
                    <a:pt x="1171" y="565"/>
                  </a:lnTo>
                  <a:lnTo>
                    <a:pt x="1169" y="559"/>
                  </a:lnTo>
                  <a:lnTo>
                    <a:pt x="1167" y="549"/>
                  </a:lnTo>
                  <a:lnTo>
                    <a:pt x="1165" y="542"/>
                  </a:lnTo>
                  <a:lnTo>
                    <a:pt x="1163" y="534"/>
                  </a:lnTo>
                  <a:lnTo>
                    <a:pt x="1161" y="527"/>
                  </a:lnTo>
                  <a:lnTo>
                    <a:pt x="1159" y="519"/>
                  </a:lnTo>
                  <a:lnTo>
                    <a:pt x="1158" y="511"/>
                  </a:lnTo>
                  <a:lnTo>
                    <a:pt x="1154" y="502"/>
                  </a:lnTo>
                  <a:lnTo>
                    <a:pt x="1154" y="494"/>
                  </a:lnTo>
                  <a:lnTo>
                    <a:pt x="1150" y="487"/>
                  </a:lnTo>
                  <a:lnTo>
                    <a:pt x="1148" y="479"/>
                  </a:lnTo>
                  <a:lnTo>
                    <a:pt x="1144" y="470"/>
                  </a:lnTo>
                  <a:lnTo>
                    <a:pt x="1144" y="462"/>
                  </a:lnTo>
                  <a:lnTo>
                    <a:pt x="1139" y="452"/>
                  </a:lnTo>
                  <a:lnTo>
                    <a:pt x="1137" y="445"/>
                  </a:lnTo>
                  <a:lnTo>
                    <a:pt x="1133" y="435"/>
                  </a:lnTo>
                  <a:lnTo>
                    <a:pt x="1129" y="428"/>
                  </a:lnTo>
                  <a:lnTo>
                    <a:pt x="1125" y="418"/>
                  </a:lnTo>
                  <a:lnTo>
                    <a:pt x="1123" y="409"/>
                  </a:lnTo>
                  <a:lnTo>
                    <a:pt x="1120" y="401"/>
                  </a:lnTo>
                  <a:lnTo>
                    <a:pt x="1118" y="393"/>
                  </a:lnTo>
                  <a:lnTo>
                    <a:pt x="1114" y="384"/>
                  </a:lnTo>
                  <a:lnTo>
                    <a:pt x="1110" y="374"/>
                  </a:lnTo>
                  <a:lnTo>
                    <a:pt x="1106" y="365"/>
                  </a:lnTo>
                  <a:lnTo>
                    <a:pt x="1102" y="357"/>
                  </a:lnTo>
                  <a:lnTo>
                    <a:pt x="1097" y="350"/>
                  </a:lnTo>
                  <a:lnTo>
                    <a:pt x="1093" y="342"/>
                  </a:lnTo>
                  <a:lnTo>
                    <a:pt x="1089" y="333"/>
                  </a:lnTo>
                  <a:lnTo>
                    <a:pt x="1085" y="325"/>
                  </a:lnTo>
                  <a:lnTo>
                    <a:pt x="1080" y="316"/>
                  </a:lnTo>
                  <a:lnTo>
                    <a:pt x="1074" y="308"/>
                  </a:lnTo>
                  <a:lnTo>
                    <a:pt x="1068" y="298"/>
                  </a:lnTo>
                  <a:lnTo>
                    <a:pt x="1064" y="291"/>
                  </a:lnTo>
                  <a:lnTo>
                    <a:pt x="1059" y="281"/>
                  </a:lnTo>
                  <a:lnTo>
                    <a:pt x="1053" y="274"/>
                  </a:lnTo>
                  <a:lnTo>
                    <a:pt x="1047" y="266"/>
                  </a:lnTo>
                  <a:lnTo>
                    <a:pt x="1042" y="258"/>
                  </a:lnTo>
                  <a:lnTo>
                    <a:pt x="1036" y="249"/>
                  </a:lnTo>
                  <a:lnTo>
                    <a:pt x="1030" y="241"/>
                  </a:lnTo>
                  <a:lnTo>
                    <a:pt x="1023" y="234"/>
                  </a:lnTo>
                  <a:lnTo>
                    <a:pt x="1017" y="224"/>
                  </a:lnTo>
                  <a:lnTo>
                    <a:pt x="1006" y="211"/>
                  </a:lnTo>
                  <a:lnTo>
                    <a:pt x="994" y="198"/>
                  </a:lnTo>
                  <a:lnTo>
                    <a:pt x="985" y="188"/>
                  </a:lnTo>
                  <a:lnTo>
                    <a:pt x="981" y="181"/>
                  </a:lnTo>
                  <a:lnTo>
                    <a:pt x="971" y="173"/>
                  </a:lnTo>
                  <a:lnTo>
                    <a:pt x="966" y="167"/>
                  </a:lnTo>
                  <a:lnTo>
                    <a:pt x="952" y="152"/>
                  </a:lnTo>
                  <a:lnTo>
                    <a:pt x="939" y="141"/>
                  </a:lnTo>
                  <a:lnTo>
                    <a:pt x="924" y="127"/>
                  </a:lnTo>
                  <a:lnTo>
                    <a:pt x="910" y="116"/>
                  </a:lnTo>
                  <a:lnTo>
                    <a:pt x="897" y="103"/>
                  </a:lnTo>
                  <a:lnTo>
                    <a:pt x="884" y="93"/>
                  </a:lnTo>
                  <a:lnTo>
                    <a:pt x="876" y="85"/>
                  </a:lnTo>
                  <a:lnTo>
                    <a:pt x="869" y="80"/>
                  </a:lnTo>
                  <a:lnTo>
                    <a:pt x="861" y="74"/>
                  </a:lnTo>
                  <a:lnTo>
                    <a:pt x="853" y="70"/>
                  </a:lnTo>
                  <a:lnTo>
                    <a:pt x="840" y="61"/>
                  </a:lnTo>
                  <a:lnTo>
                    <a:pt x="825" y="51"/>
                  </a:lnTo>
                  <a:lnTo>
                    <a:pt x="812" y="44"/>
                  </a:lnTo>
                  <a:lnTo>
                    <a:pt x="798" y="36"/>
                  </a:lnTo>
                  <a:lnTo>
                    <a:pt x="783" y="28"/>
                  </a:lnTo>
                  <a:lnTo>
                    <a:pt x="770" y="23"/>
                  </a:lnTo>
                  <a:lnTo>
                    <a:pt x="755" y="17"/>
                  </a:lnTo>
                  <a:lnTo>
                    <a:pt x="741" y="11"/>
                  </a:lnTo>
                  <a:lnTo>
                    <a:pt x="726" y="7"/>
                  </a:lnTo>
                  <a:lnTo>
                    <a:pt x="713" y="4"/>
                  </a:lnTo>
                  <a:lnTo>
                    <a:pt x="699" y="0"/>
                  </a:lnTo>
                  <a:lnTo>
                    <a:pt x="688" y="0"/>
                  </a:lnTo>
                  <a:lnTo>
                    <a:pt x="677" y="0"/>
                  </a:lnTo>
                  <a:lnTo>
                    <a:pt x="663" y="0"/>
                  </a:lnTo>
                  <a:lnTo>
                    <a:pt x="650" y="0"/>
                  </a:lnTo>
                  <a:lnTo>
                    <a:pt x="639" y="0"/>
                  </a:lnTo>
                  <a:lnTo>
                    <a:pt x="627" y="0"/>
                  </a:lnTo>
                  <a:lnTo>
                    <a:pt x="616" y="4"/>
                  </a:lnTo>
                  <a:lnTo>
                    <a:pt x="604" y="7"/>
                  </a:lnTo>
                  <a:lnTo>
                    <a:pt x="595" y="11"/>
                  </a:lnTo>
                  <a:lnTo>
                    <a:pt x="584" y="15"/>
                  </a:lnTo>
                  <a:lnTo>
                    <a:pt x="576" y="23"/>
                  </a:lnTo>
                  <a:lnTo>
                    <a:pt x="566" y="26"/>
                  </a:lnTo>
                  <a:lnTo>
                    <a:pt x="557" y="32"/>
                  </a:lnTo>
                  <a:lnTo>
                    <a:pt x="549" y="38"/>
                  </a:lnTo>
                  <a:lnTo>
                    <a:pt x="542" y="46"/>
                  </a:lnTo>
                  <a:lnTo>
                    <a:pt x="534" y="51"/>
                  </a:lnTo>
                  <a:lnTo>
                    <a:pt x="527" y="59"/>
                  </a:lnTo>
                  <a:lnTo>
                    <a:pt x="521" y="65"/>
                  </a:lnTo>
                  <a:lnTo>
                    <a:pt x="515" y="74"/>
                  </a:lnTo>
                  <a:lnTo>
                    <a:pt x="504" y="85"/>
                  </a:lnTo>
                  <a:lnTo>
                    <a:pt x="494" y="99"/>
                  </a:lnTo>
                  <a:lnTo>
                    <a:pt x="485" y="112"/>
                  </a:lnTo>
                  <a:lnTo>
                    <a:pt x="479" y="123"/>
                  </a:lnTo>
                  <a:lnTo>
                    <a:pt x="471" y="133"/>
                  </a:lnTo>
                  <a:lnTo>
                    <a:pt x="469" y="141"/>
                  </a:lnTo>
                  <a:lnTo>
                    <a:pt x="466" y="144"/>
                  </a:lnTo>
                  <a:lnTo>
                    <a:pt x="466" y="148"/>
                  </a:lnTo>
                  <a:lnTo>
                    <a:pt x="466" y="146"/>
                  </a:lnTo>
                  <a:lnTo>
                    <a:pt x="471" y="146"/>
                  </a:lnTo>
                  <a:lnTo>
                    <a:pt x="479" y="146"/>
                  </a:lnTo>
                  <a:lnTo>
                    <a:pt x="490" y="146"/>
                  </a:lnTo>
                  <a:lnTo>
                    <a:pt x="502" y="146"/>
                  </a:lnTo>
                  <a:lnTo>
                    <a:pt x="517" y="146"/>
                  </a:lnTo>
                  <a:lnTo>
                    <a:pt x="525" y="146"/>
                  </a:lnTo>
                  <a:lnTo>
                    <a:pt x="532" y="148"/>
                  </a:lnTo>
                  <a:lnTo>
                    <a:pt x="542" y="150"/>
                  </a:lnTo>
                  <a:lnTo>
                    <a:pt x="551" y="152"/>
                  </a:lnTo>
                  <a:lnTo>
                    <a:pt x="559" y="152"/>
                  </a:lnTo>
                  <a:lnTo>
                    <a:pt x="568" y="154"/>
                  </a:lnTo>
                  <a:lnTo>
                    <a:pt x="578" y="154"/>
                  </a:lnTo>
                  <a:lnTo>
                    <a:pt x="589" y="160"/>
                  </a:lnTo>
                  <a:lnTo>
                    <a:pt x="599" y="160"/>
                  </a:lnTo>
                  <a:lnTo>
                    <a:pt x="610" y="163"/>
                  </a:lnTo>
                  <a:lnTo>
                    <a:pt x="620" y="167"/>
                  </a:lnTo>
                  <a:lnTo>
                    <a:pt x="633" y="171"/>
                  </a:lnTo>
                  <a:lnTo>
                    <a:pt x="642" y="175"/>
                  </a:lnTo>
                  <a:lnTo>
                    <a:pt x="654" y="179"/>
                  </a:lnTo>
                  <a:lnTo>
                    <a:pt x="661" y="182"/>
                  </a:lnTo>
                  <a:lnTo>
                    <a:pt x="673" y="190"/>
                  </a:lnTo>
                  <a:lnTo>
                    <a:pt x="682" y="196"/>
                  </a:lnTo>
                  <a:lnTo>
                    <a:pt x="694" y="201"/>
                  </a:lnTo>
                  <a:lnTo>
                    <a:pt x="703" y="209"/>
                  </a:lnTo>
                  <a:lnTo>
                    <a:pt x="713" y="217"/>
                  </a:lnTo>
                  <a:lnTo>
                    <a:pt x="722" y="224"/>
                  </a:lnTo>
                  <a:lnTo>
                    <a:pt x="730" y="232"/>
                  </a:lnTo>
                  <a:lnTo>
                    <a:pt x="738" y="239"/>
                  </a:lnTo>
                  <a:lnTo>
                    <a:pt x="747" y="249"/>
                  </a:lnTo>
                  <a:lnTo>
                    <a:pt x="753" y="258"/>
                  </a:lnTo>
                  <a:lnTo>
                    <a:pt x="760" y="268"/>
                  </a:lnTo>
                  <a:lnTo>
                    <a:pt x="768" y="277"/>
                  </a:lnTo>
                  <a:lnTo>
                    <a:pt x="776" y="287"/>
                  </a:lnTo>
                  <a:lnTo>
                    <a:pt x="781" y="296"/>
                  </a:lnTo>
                  <a:lnTo>
                    <a:pt x="789" y="308"/>
                  </a:lnTo>
                  <a:lnTo>
                    <a:pt x="793" y="317"/>
                  </a:lnTo>
                  <a:lnTo>
                    <a:pt x="800" y="329"/>
                  </a:lnTo>
                  <a:lnTo>
                    <a:pt x="806" y="338"/>
                  </a:lnTo>
                  <a:lnTo>
                    <a:pt x="812" y="348"/>
                  </a:lnTo>
                  <a:lnTo>
                    <a:pt x="815" y="357"/>
                  </a:lnTo>
                  <a:lnTo>
                    <a:pt x="821" y="369"/>
                  </a:lnTo>
                  <a:lnTo>
                    <a:pt x="825" y="376"/>
                  </a:lnTo>
                  <a:lnTo>
                    <a:pt x="829" y="386"/>
                  </a:lnTo>
                  <a:lnTo>
                    <a:pt x="833" y="393"/>
                  </a:lnTo>
                  <a:lnTo>
                    <a:pt x="836" y="403"/>
                  </a:lnTo>
                  <a:lnTo>
                    <a:pt x="840" y="411"/>
                  </a:lnTo>
                  <a:lnTo>
                    <a:pt x="842" y="418"/>
                  </a:lnTo>
                  <a:lnTo>
                    <a:pt x="844" y="426"/>
                  </a:lnTo>
                  <a:lnTo>
                    <a:pt x="850" y="433"/>
                  </a:lnTo>
                  <a:lnTo>
                    <a:pt x="852" y="445"/>
                  </a:lnTo>
                  <a:lnTo>
                    <a:pt x="855" y="454"/>
                  </a:lnTo>
                  <a:lnTo>
                    <a:pt x="857" y="460"/>
                  </a:lnTo>
                  <a:lnTo>
                    <a:pt x="859" y="462"/>
                  </a:lnTo>
                  <a:lnTo>
                    <a:pt x="855" y="460"/>
                  </a:lnTo>
                  <a:lnTo>
                    <a:pt x="850" y="456"/>
                  </a:lnTo>
                  <a:lnTo>
                    <a:pt x="842" y="451"/>
                  </a:lnTo>
                  <a:lnTo>
                    <a:pt x="831" y="445"/>
                  </a:lnTo>
                  <a:lnTo>
                    <a:pt x="825" y="439"/>
                  </a:lnTo>
                  <a:lnTo>
                    <a:pt x="817" y="435"/>
                  </a:lnTo>
                  <a:lnTo>
                    <a:pt x="810" y="430"/>
                  </a:lnTo>
                  <a:lnTo>
                    <a:pt x="802" y="426"/>
                  </a:lnTo>
                  <a:lnTo>
                    <a:pt x="793" y="420"/>
                  </a:lnTo>
                  <a:lnTo>
                    <a:pt x="785" y="414"/>
                  </a:lnTo>
                  <a:lnTo>
                    <a:pt x="776" y="409"/>
                  </a:lnTo>
                  <a:lnTo>
                    <a:pt x="768" y="405"/>
                  </a:lnTo>
                  <a:lnTo>
                    <a:pt x="757" y="399"/>
                  </a:lnTo>
                  <a:lnTo>
                    <a:pt x="747" y="393"/>
                  </a:lnTo>
                  <a:lnTo>
                    <a:pt x="738" y="386"/>
                  </a:lnTo>
                  <a:lnTo>
                    <a:pt x="728" y="380"/>
                  </a:lnTo>
                  <a:lnTo>
                    <a:pt x="717" y="374"/>
                  </a:lnTo>
                  <a:lnTo>
                    <a:pt x="707" y="369"/>
                  </a:lnTo>
                  <a:lnTo>
                    <a:pt x="698" y="363"/>
                  </a:lnTo>
                  <a:lnTo>
                    <a:pt x="688" y="359"/>
                  </a:lnTo>
                  <a:lnTo>
                    <a:pt x="677" y="352"/>
                  </a:lnTo>
                  <a:lnTo>
                    <a:pt x="667" y="348"/>
                  </a:lnTo>
                  <a:lnTo>
                    <a:pt x="658" y="342"/>
                  </a:lnTo>
                  <a:lnTo>
                    <a:pt x="648" y="338"/>
                  </a:lnTo>
                  <a:lnTo>
                    <a:pt x="639" y="335"/>
                  </a:lnTo>
                  <a:lnTo>
                    <a:pt x="629" y="331"/>
                  </a:lnTo>
                  <a:lnTo>
                    <a:pt x="622" y="327"/>
                  </a:lnTo>
                  <a:lnTo>
                    <a:pt x="614" y="325"/>
                  </a:lnTo>
                  <a:lnTo>
                    <a:pt x="604" y="321"/>
                  </a:lnTo>
                  <a:lnTo>
                    <a:pt x="597" y="319"/>
                  </a:lnTo>
                  <a:lnTo>
                    <a:pt x="589" y="316"/>
                  </a:lnTo>
                  <a:lnTo>
                    <a:pt x="582" y="316"/>
                  </a:lnTo>
                  <a:lnTo>
                    <a:pt x="568" y="314"/>
                  </a:lnTo>
                  <a:lnTo>
                    <a:pt x="559" y="314"/>
                  </a:lnTo>
                  <a:lnTo>
                    <a:pt x="546" y="312"/>
                  </a:lnTo>
                  <a:lnTo>
                    <a:pt x="538" y="314"/>
                  </a:lnTo>
                  <a:lnTo>
                    <a:pt x="530" y="314"/>
                  </a:lnTo>
                  <a:lnTo>
                    <a:pt x="525" y="317"/>
                  </a:lnTo>
                  <a:lnTo>
                    <a:pt x="513" y="321"/>
                  </a:lnTo>
                  <a:lnTo>
                    <a:pt x="508" y="329"/>
                  </a:lnTo>
                  <a:lnTo>
                    <a:pt x="504" y="333"/>
                  </a:lnTo>
                  <a:lnTo>
                    <a:pt x="504" y="335"/>
                  </a:lnTo>
                  <a:lnTo>
                    <a:pt x="502" y="333"/>
                  </a:lnTo>
                  <a:lnTo>
                    <a:pt x="494" y="329"/>
                  </a:lnTo>
                  <a:lnTo>
                    <a:pt x="489" y="323"/>
                  </a:lnTo>
                  <a:lnTo>
                    <a:pt x="483" y="319"/>
                  </a:lnTo>
                  <a:lnTo>
                    <a:pt x="475" y="316"/>
                  </a:lnTo>
                  <a:lnTo>
                    <a:pt x="469" y="312"/>
                  </a:lnTo>
                  <a:lnTo>
                    <a:pt x="460" y="304"/>
                  </a:lnTo>
                  <a:lnTo>
                    <a:pt x="450" y="298"/>
                  </a:lnTo>
                  <a:lnTo>
                    <a:pt x="439" y="291"/>
                  </a:lnTo>
                  <a:lnTo>
                    <a:pt x="430" y="285"/>
                  </a:lnTo>
                  <a:lnTo>
                    <a:pt x="418" y="277"/>
                  </a:lnTo>
                  <a:lnTo>
                    <a:pt x="407" y="272"/>
                  </a:lnTo>
                  <a:lnTo>
                    <a:pt x="395" y="262"/>
                  </a:lnTo>
                  <a:lnTo>
                    <a:pt x="384" y="257"/>
                  </a:lnTo>
                  <a:lnTo>
                    <a:pt x="371" y="247"/>
                  </a:lnTo>
                  <a:lnTo>
                    <a:pt x="357" y="239"/>
                  </a:lnTo>
                  <a:lnTo>
                    <a:pt x="344" y="230"/>
                  </a:lnTo>
                  <a:lnTo>
                    <a:pt x="331" y="220"/>
                  </a:lnTo>
                  <a:lnTo>
                    <a:pt x="316" y="211"/>
                  </a:lnTo>
                  <a:lnTo>
                    <a:pt x="302" y="203"/>
                  </a:lnTo>
                  <a:lnTo>
                    <a:pt x="289" y="196"/>
                  </a:lnTo>
                  <a:lnTo>
                    <a:pt x="274" y="188"/>
                  </a:lnTo>
                  <a:lnTo>
                    <a:pt x="260" y="179"/>
                  </a:lnTo>
                  <a:lnTo>
                    <a:pt x="245" y="171"/>
                  </a:lnTo>
                  <a:lnTo>
                    <a:pt x="232" y="163"/>
                  </a:lnTo>
                  <a:lnTo>
                    <a:pt x="220" y="154"/>
                  </a:lnTo>
                  <a:lnTo>
                    <a:pt x="207" y="146"/>
                  </a:lnTo>
                  <a:lnTo>
                    <a:pt x="194" y="141"/>
                  </a:lnTo>
                  <a:lnTo>
                    <a:pt x="181" y="133"/>
                  </a:lnTo>
                  <a:lnTo>
                    <a:pt x="171" y="127"/>
                  </a:lnTo>
                  <a:lnTo>
                    <a:pt x="158" y="120"/>
                  </a:lnTo>
                  <a:lnTo>
                    <a:pt x="146" y="114"/>
                  </a:lnTo>
                  <a:lnTo>
                    <a:pt x="135" y="108"/>
                  </a:lnTo>
                  <a:lnTo>
                    <a:pt x="125" y="104"/>
                  </a:lnTo>
                  <a:lnTo>
                    <a:pt x="116" y="99"/>
                  </a:lnTo>
                  <a:lnTo>
                    <a:pt x="106" y="95"/>
                  </a:lnTo>
                  <a:lnTo>
                    <a:pt x="97" y="93"/>
                  </a:lnTo>
                  <a:lnTo>
                    <a:pt x="89" y="89"/>
                  </a:lnTo>
                  <a:lnTo>
                    <a:pt x="82" y="85"/>
                  </a:lnTo>
                  <a:lnTo>
                    <a:pt x="74" y="82"/>
                  </a:lnTo>
                  <a:lnTo>
                    <a:pt x="67" y="80"/>
                  </a:lnTo>
                  <a:lnTo>
                    <a:pt x="59" y="78"/>
                  </a:lnTo>
                  <a:lnTo>
                    <a:pt x="48" y="74"/>
                  </a:lnTo>
                  <a:lnTo>
                    <a:pt x="38" y="72"/>
                  </a:lnTo>
                  <a:lnTo>
                    <a:pt x="27" y="70"/>
                  </a:lnTo>
                  <a:lnTo>
                    <a:pt x="21" y="68"/>
                  </a:lnTo>
                  <a:lnTo>
                    <a:pt x="13" y="68"/>
                  </a:lnTo>
                  <a:lnTo>
                    <a:pt x="10" y="68"/>
                  </a:lnTo>
                  <a:lnTo>
                    <a:pt x="4" y="68"/>
                  </a:lnTo>
                  <a:lnTo>
                    <a:pt x="2" y="70"/>
                  </a:lnTo>
                  <a:lnTo>
                    <a:pt x="0" y="70"/>
                  </a:lnTo>
                  <a:lnTo>
                    <a:pt x="2" y="78"/>
                  </a:lnTo>
                  <a:lnTo>
                    <a:pt x="4" y="82"/>
                  </a:lnTo>
                  <a:lnTo>
                    <a:pt x="8" y="91"/>
                  </a:lnTo>
                  <a:lnTo>
                    <a:pt x="11" y="99"/>
                  </a:lnTo>
                  <a:lnTo>
                    <a:pt x="17" y="112"/>
                  </a:lnTo>
                  <a:lnTo>
                    <a:pt x="21" y="118"/>
                  </a:lnTo>
                  <a:lnTo>
                    <a:pt x="25" y="125"/>
                  </a:lnTo>
                  <a:lnTo>
                    <a:pt x="30" y="133"/>
                  </a:lnTo>
                  <a:lnTo>
                    <a:pt x="36" y="141"/>
                  </a:lnTo>
                  <a:lnTo>
                    <a:pt x="42" y="150"/>
                  </a:lnTo>
                  <a:lnTo>
                    <a:pt x="49" y="160"/>
                  </a:lnTo>
                  <a:lnTo>
                    <a:pt x="59" y="169"/>
                  </a:lnTo>
                  <a:lnTo>
                    <a:pt x="68" y="182"/>
                  </a:lnTo>
                  <a:lnTo>
                    <a:pt x="76" y="192"/>
                  </a:lnTo>
                  <a:lnTo>
                    <a:pt x="87" y="205"/>
                  </a:lnTo>
                  <a:lnTo>
                    <a:pt x="97" y="217"/>
                  </a:lnTo>
                  <a:lnTo>
                    <a:pt x="110" y="232"/>
                  </a:lnTo>
                  <a:lnTo>
                    <a:pt x="116" y="239"/>
                  </a:lnTo>
                  <a:lnTo>
                    <a:pt x="124" y="245"/>
                  </a:lnTo>
                  <a:lnTo>
                    <a:pt x="129" y="253"/>
                  </a:lnTo>
                  <a:lnTo>
                    <a:pt x="139" y="262"/>
                  </a:lnTo>
                  <a:lnTo>
                    <a:pt x="144" y="270"/>
                  </a:lnTo>
                  <a:lnTo>
                    <a:pt x="152" y="277"/>
                  </a:lnTo>
                  <a:lnTo>
                    <a:pt x="162" y="285"/>
                  </a:lnTo>
                  <a:lnTo>
                    <a:pt x="171" y="295"/>
                  </a:lnTo>
                  <a:lnTo>
                    <a:pt x="179" y="304"/>
                  </a:lnTo>
                  <a:lnTo>
                    <a:pt x="186" y="312"/>
                  </a:lnTo>
                  <a:lnTo>
                    <a:pt x="196" y="319"/>
                  </a:lnTo>
                  <a:lnTo>
                    <a:pt x="205" y="329"/>
                  </a:lnTo>
                  <a:lnTo>
                    <a:pt x="213" y="338"/>
                  </a:lnTo>
                  <a:lnTo>
                    <a:pt x="224" y="348"/>
                  </a:lnTo>
                  <a:lnTo>
                    <a:pt x="234" y="357"/>
                  </a:lnTo>
                  <a:lnTo>
                    <a:pt x="245" y="369"/>
                  </a:lnTo>
                  <a:lnTo>
                    <a:pt x="255" y="376"/>
                  </a:lnTo>
                  <a:lnTo>
                    <a:pt x="264" y="388"/>
                  </a:lnTo>
                  <a:lnTo>
                    <a:pt x="274" y="397"/>
                  </a:lnTo>
                  <a:lnTo>
                    <a:pt x="287" y="409"/>
                  </a:lnTo>
                  <a:lnTo>
                    <a:pt x="298" y="418"/>
                  </a:lnTo>
                  <a:lnTo>
                    <a:pt x="308" y="428"/>
                  </a:lnTo>
                  <a:lnTo>
                    <a:pt x="319" y="437"/>
                  </a:lnTo>
                  <a:lnTo>
                    <a:pt x="331" y="451"/>
                  </a:lnTo>
                  <a:lnTo>
                    <a:pt x="342" y="460"/>
                  </a:lnTo>
                  <a:lnTo>
                    <a:pt x="354" y="470"/>
                  </a:lnTo>
                  <a:lnTo>
                    <a:pt x="363" y="479"/>
                  </a:lnTo>
                  <a:lnTo>
                    <a:pt x="376" y="490"/>
                  </a:lnTo>
                  <a:lnTo>
                    <a:pt x="386" y="500"/>
                  </a:lnTo>
                  <a:lnTo>
                    <a:pt x="397" y="511"/>
                  </a:lnTo>
                  <a:lnTo>
                    <a:pt x="411" y="521"/>
                  </a:lnTo>
                  <a:lnTo>
                    <a:pt x="422" y="534"/>
                  </a:lnTo>
                  <a:lnTo>
                    <a:pt x="433" y="544"/>
                  </a:lnTo>
                  <a:lnTo>
                    <a:pt x="443" y="553"/>
                  </a:lnTo>
                  <a:lnTo>
                    <a:pt x="454" y="563"/>
                  </a:lnTo>
                  <a:lnTo>
                    <a:pt x="466" y="574"/>
                  </a:lnTo>
                  <a:lnTo>
                    <a:pt x="477" y="584"/>
                  </a:lnTo>
                  <a:lnTo>
                    <a:pt x="489" y="595"/>
                  </a:lnTo>
                  <a:lnTo>
                    <a:pt x="500" y="605"/>
                  </a:lnTo>
                  <a:lnTo>
                    <a:pt x="513" y="614"/>
                  </a:lnTo>
                  <a:lnTo>
                    <a:pt x="523" y="624"/>
                  </a:lnTo>
                  <a:lnTo>
                    <a:pt x="532" y="633"/>
                  </a:lnTo>
                  <a:lnTo>
                    <a:pt x="542" y="643"/>
                  </a:lnTo>
                  <a:lnTo>
                    <a:pt x="553" y="652"/>
                  </a:lnTo>
                  <a:lnTo>
                    <a:pt x="563" y="660"/>
                  </a:lnTo>
                  <a:lnTo>
                    <a:pt x="574" y="669"/>
                  </a:lnTo>
                  <a:lnTo>
                    <a:pt x="582" y="677"/>
                  </a:lnTo>
                  <a:lnTo>
                    <a:pt x="593" y="686"/>
                  </a:lnTo>
                  <a:lnTo>
                    <a:pt x="601" y="694"/>
                  </a:lnTo>
                  <a:lnTo>
                    <a:pt x="610" y="702"/>
                  </a:lnTo>
                  <a:lnTo>
                    <a:pt x="620" y="709"/>
                  </a:lnTo>
                  <a:lnTo>
                    <a:pt x="629" y="719"/>
                  </a:lnTo>
                  <a:lnTo>
                    <a:pt x="635" y="724"/>
                  </a:lnTo>
                  <a:lnTo>
                    <a:pt x="644" y="732"/>
                  </a:lnTo>
                  <a:lnTo>
                    <a:pt x="652" y="738"/>
                  </a:lnTo>
                  <a:lnTo>
                    <a:pt x="660" y="745"/>
                  </a:lnTo>
                  <a:lnTo>
                    <a:pt x="671" y="755"/>
                  </a:lnTo>
                  <a:lnTo>
                    <a:pt x="684" y="766"/>
                  </a:lnTo>
                  <a:lnTo>
                    <a:pt x="696" y="774"/>
                  </a:lnTo>
                  <a:lnTo>
                    <a:pt x="703" y="783"/>
                  </a:lnTo>
                  <a:lnTo>
                    <a:pt x="711" y="789"/>
                  </a:lnTo>
                  <a:lnTo>
                    <a:pt x="717" y="795"/>
                  </a:lnTo>
                  <a:lnTo>
                    <a:pt x="718" y="798"/>
                  </a:lnTo>
                  <a:lnTo>
                    <a:pt x="722" y="798"/>
                  </a:lnTo>
                  <a:lnTo>
                    <a:pt x="863" y="1215"/>
                  </a:lnTo>
                  <a:lnTo>
                    <a:pt x="863" y="1215"/>
                  </a:lnTo>
                  <a:close/>
                </a:path>
              </a:pathLst>
            </a:custGeom>
            <a:solidFill>
              <a:srgbClr val="DBC2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37" name="Freeform 17"/>
            <p:cNvSpPr>
              <a:spLocks/>
            </p:cNvSpPr>
            <p:nvPr/>
          </p:nvSpPr>
          <p:spPr bwMode="auto">
            <a:xfrm>
              <a:off x="5095" y="3069"/>
              <a:ext cx="255" cy="245"/>
            </a:xfrm>
            <a:custGeom>
              <a:avLst/>
              <a:gdLst/>
              <a:ahLst/>
              <a:cxnLst>
                <a:cxn ang="0">
                  <a:pos x="82" y="211"/>
                </a:cxn>
                <a:cxn ang="0">
                  <a:pos x="213" y="43"/>
                </a:cxn>
                <a:cxn ang="0">
                  <a:pos x="217" y="41"/>
                </a:cxn>
                <a:cxn ang="0">
                  <a:pos x="229" y="40"/>
                </a:cxn>
                <a:cxn ang="0">
                  <a:pos x="248" y="36"/>
                </a:cxn>
                <a:cxn ang="0">
                  <a:pos x="272" y="30"/>
                </a:cxn>
                <a:cxn ang="0">
                  <a:pos x="299" y="19"/>
                </a:cxn>
                <a:cxn ang="0">
                  <a:pos x="327" y="9"/>
                </a:cxn>
                <a:cxn ang="0">
                  <a:pos x="348" y="2"/>
                </a:cxn>
                <a:cxn ang="0">
                  <a:pos x="358" y="0"/>
                </a:cxn>
                <a:cxn ang="0">
                  <a:pos x="379" y="47"/>
                </a:cxn>
                <a:cxn ang="0">
                  <a:pos x="512" y="157"/>
                </a:cxn>
                <a:cxn ang="0">
                  <a:pos x="440" y="216"/>
                </a:cxn>
                <a:cxn ang="0">
                  <a:pos x="447" y="232"/>
                </a:cxn>
                <a:cxn ang="0">
                  <a:pos x="451" y="247"/>
                </a:cxn>
                <a:cxn ang="0">
                  <a:pos x="451" y="264"/>
                </a:cxn>
                <a:cxn ang="0">
                  <a:pos x="440" y="275"/>
                </a:cxn>
                <a:cxn ang="0">
                  <a:pos x="424" y="285"/>
                </a:cxn>
                <a:cxn ang="0">
                  <a:pos x="411" y="291"/>
                </a:cxn>
                <a:cxn ang="0">
                  <a:pos x="405" y="292"/>
                </a:cxn>
                <a:cxn ang="0">
                  <a:pos x="344" y="365"/>
                </a:cxn>
                <a:cxn ang="0">
                  <a:pos x="331" y="374"/>
                </a:cxn>
                <a:cxn ang="0">
                  <a:pos x="312" y="380"/>
                </a:cxn>
                <a:cxn ang="0">
                  <a:pos x="299" y="384"/>
                </a:cxn>
                <a:cxn ang="0">
                  <a:pos x="286" y="388"/>
                </a:cxn>
                <a:cxn ang="0">
                  <a:pos x="265" y="386"/>
                </a:cxn>
                <a:cxn ang="0">
                  <a:pos x="246" y="386"/>
                </a:cxn>
                <a:cxn ang="0">
                  <a:pos x="227" y="384"/>
                </a:cxn>
                <a:cxn ang="0">
                  <a:pos x="210" y="382"/>
                </a:cxn>
                <a:cxn ang="0">
                  <a:pos x="191" y="380"/>
                </a:cxn>
                <a:cxn ang="0">
                  <a:pos x="177" y="378"/>
                </a:cxn>
                <a:cxn ang="0">
                  <a:pos x="166" y="376"/>
                </a:cxn>
                <a:cxn ang="0">
                  <a:pos x="0" y="296"/>
                </a:cxn>
              </a:cxnLst>
              <a:rect l="0" t="0" r="r" b="b"/>
              <a:pathLst>
                <a:path w="512" h="490">
                  <a:moveTo>
                    <a:pt x="0" y="296"/>
                  </a:moveTo>
                  <a:lnTo>
                    <a:pt x="82" y="211"/>
                  </a:lnTo>
                  <a:lnTo>
                    <a:pt x="137" y="85"/>
                  </a:lnTo>
                  <a:lnTo>
                    <a:pt x="213" y="43"/>
                  </a:lnTo>
                  <a:lnTo>
                    <a:pt x="213" y="41"/>
                  </a:lnTo>
                  <a:lnTo>
                    <a:pt x="217" y="41"/>
                  </a:lnTo>
                  <a:lnTo>
                    <a:pt x="221" y="41"/>
                  </a:lnTo>
                  <a:lnTo>
                    <a:pt x="229" y="40"/>
                  </a:lnTo>
                  <a:lnTo>
                    <a:pt x="236" y="38"/>
                  </a:lnTo>
                  <a:lnTo>
                    <a:pt x="248" y="36"/>
                  </a:lnTo>
                  <a:lnTo>
                    <a:pt x="259" y="32"/>
                  </a:lnTo>
                  <a:lnTo>
                    <a:pt x="272" y="30"/>
                  </a:lnTo>
                  <a:lnTo>
                    <a:pt x="284" y="24"/>
                  </a:lnTo>
                  <a:lnTo>
                    <a:pt x="299" y="19"/>
                  </a:lnTo>
                  <a:lnTo>
                    <a:pt x="312" y="15"/>
                  </a:lnTo>
                  <a:lnTo>
                    <a:pt x="327" y="9"/>
                  </a:lnTo>
                  <a:lnTo>
                    <a:pt x="339" y="5"/>
                  </a:lnTo>
                  <a:lnTo>
                    <a:pt x="348" y="2"/>
                  </a:lnTo>
                  <a:lnTo>
                    <a:pt x="354" y="0"/>
                  </a:lnTo>
                  <a:lnTo>
                    <a:pt x="358" y="0"/>
                  </a:lnTo>
                  <a:lnTo>
                    <a:pt x="386" y="15"/>
                  </a:lnTo>
                  <a:lnTo>
                    <a:pt x="379" y="47"/>
                  </a:lnTo>
                  <a:lnTo>
                    <a:pt x="443" y="57"/>
                  </a:lnTo>
                  <a:lnTo>
                    <a:pt x="512" y="157"/>
                  </a:lnTo>
                  <a:lnTo>
                    <a:pt x="497" y="207"/>
                  </a:lnTo>
                  <a:lnTo>
                    <a:pt x="440" y="216"/>
                  </a:lnTo>
                  <a:lnTo>
                    <a:pt x="441" y="220"/>
                  </a:lnTo>
                  <a:lnTo>
                    <a:pt x="447" y="232"/>
                  </a:lnTo>
                  <a:lnTo>
                    <a:pt x="447" y="239"/>
                  </a:lnTo>
                  <a:lnTo>
                    <a:pt x="451" y="247"/>
                  </a:lnTo>
                  <a:lnTo>
                    <a:pt x="451" y="254"/>
                  </a:lnTo>
                  <a:lnTo>
                    <a:pt x="451" y="264"/>
                  </a:lnTo>
                  <a:lnTo>
                    <a:pt x="445" y="270"/>
                  </a:lnTo>
                  <a:lnTo>
                    <a:pt x="440" y="275"/>
                  </a:lnTo>
                  <a:lnTo>
                    <a:pt x="432" y="279"/>
                  </a:lnTo>
                  <a:lnTo>
                    <a:pt x="424" y="285"/>
                  </a:lnTo>
                  <a:lnTo>
                    <a:pt x="417" y="287"/>
                  </a:lnTo>
                  <a:lnTo>
                    <a:pt x="411" y="291"/>
                  </a:lnTo>
                  <a:lnTo>
                    <a:pt x="405" y="292"/>
                  </a:lnTo>
                  <a:lnTo>
                    <a:pt x="405" y="292"/>
                  </a:lnTo>
                  <a:lnTo>
                    <a:pt x="386" y="336"/>
                  </a:lnTo>
                  <a:lnTo>
                    <a:pt x="344" y="365"/>
                  </a:lnTo>
                  <a:lnTo>
                    <a:pt x="341" y="367"/>
                  </a:lnTo>
                  <a:lnTo>
                    <a:pt x="331" y="374"/>
                  </a:lnTo>
                  <a:lnTo>
                    <a:pt x="322" y="376"/>
                  </a:lnTo>
                  <a:lnTo>
                    <a:pt x="312" y="380"/>
                  </a:lnTo>
                  <a:lnTo>
                    <a:pt x="306" y="382"/>
                  </a:lnTo>
                  <a:lnTo>
                    <a:pt x="299" y="384"/>
                  </a:lnTo>
                  <a:lnTo>
                    <a:pt x="293" y="386"/>
                  </a:lnTo>
                  <a:lnTo>
                    <a:pt x="286" y="388"/>
                  </a:lnTo>
                  <a:lnTo>
                    <a:pt x="274" y="386"/>
                  </a:lnTo>
                  <a:lnTo>
                    <a:pt x="265" y="386"/>
                  </a:lnTo>
                  <a:lnTo>
                    <a:pt x="255" y="386"/>
                  </a:lnTo>
                  <a:lnTo>
                    <a:pt x="246" y="386"/>
                  </a:lnTo>
                  <a:lnTo>
                    <a:pt x="236" y="384"/>
                  </a:lnTo>
                  <a:lnTo>
                    <a:pt x="227" y="384"/>
                  </a:lnTo>
                  <a:lnTo>
                    <a:pt x="217" y="382"/>
                  </a:lnTo>
                  <a:lnTo>
                    <a:pt x="210" y="382"/>
                  </a:lnTo>
                  <a:lnTo>
                    <a:pt x="198" y="380"/>
                  </a:lnTo>
                  <a:lnTo>
                    <a:pt x="191" y="380"/>
                  </a:lnTo>
                  <a:lnTo>
                    <a:pt x="183" y="378"/>
                  </a:lnTo>
                  <a:lnTo>
                    <a:pt x="177" y="378"/>
                  </a:lnTo>
                  <a:lnTo>
                    <a:pt x="170" y="376"/>
                  </a:lnTo>
                  <a:lnTo>
                    <a:pt x="166" y="376"/>
                  </a:lnTo>
                  <a:lnTo>
                    <a:pt x="44" y="490"/>
                  </a:lnTo>
                  <a:lnTo>
                    <a:pt x="0" y="296"/>
                  </a:lnTo>
                  <a:lnTo>
                    <a:pt x="0" y="296"/>
                  </a:lnTo>
                  <a:close/>
                </a:path>
              </a:pathLst>
            </a:custGeom>
            <a:solidFill>
              <a:srgbClr val="F59E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38" name="Freeform 18"/>
            <p:cNvSpPr>
              <a:spLocks/>
            </p:cNvSpPr>
            <p:nvPr/>
          </p:nvSpPr>
          <p:spPr bwMode="auto">
            <a:xfrm>
              <a:off x="5105" y="3103"/>
              <a:ext cx="237" cy="160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67" y="194"/>
                </a:cxn>
                <a:cxn ang="0">
                  <a:pos x="67" y="192"/>
                </a:cxn>
                <a:cxn ang="0">
                  <a:pos x="73" y="192"/>
                </a:cxn>
                <a:cxn ang="0">
                  <a:pos x="80" y="190"/>
                </a:cxn>
                <a:cxn ang="0">
                  <a:pos x="90" y="190"/>
                </a:cxn>
                <a:cxn ang="0">
                  <a:pos x="99" y="185"/>
                </a:cxn>
                <a:cxn ang="0">
                  <a:pos x="112" y="179"/>
                </a:cxn>
                <a:cxn ang="0">
                  <a:pos x="122" y="167"/>
                </a:cxn>
                <a:cxn ang="0">
                  <a:pos x="133" y="156"/>
                </a:cxn>
                <a:cxn ang="0">
                  <a:pos x="135" y="147"/>
                </a:cxn>
                <a:cxn ang="0">
                  <a:pos x="141" y="137"/>
                </a:cxn>
                <a:cxn ang="0">
                  <a:pos x="143" y="128"/>
                </a:cxn>
                <a:cxn ang="0">
                  <a:pos x="147" y="118"/>
                </a:cxn>
                <a:cxn ang="0">
                  <a:pos x="149" y="107"/>
                </a:cxn>
                <a:cxn ang="0">
                  <a:pos x="151" y="97"/>
                </a:cxn>
                <a:cxn ang="0">
                  <a:pos x="154" y="86"/>
                </a:cxn>
                <a:cxn ang="0">
                  <a:pos x="156" y="78"/>
                </a:cxn>
                <a:cxn ang="0">
                  <a:pos x="156" y="67"/>
                </a:cxn>
                <a:cxn ang="0">
                  <a:pos x="158" y="59"/>
                </a:cxn>
                <a:cxn ang="0">
                  <a:pos x="158" y="50"/>
                </a:cxn>
                <a:cxn ang="0">
                  <a:pos x="160" y="44"/>
                </a:cxn>
                <a:cxn ang="0">
                  <a:pos x="160" y="32"/>
                </a:cxn>
                <a:cxn ang="0">
                  <a:pos x="160" y="31"/>
                </a:cxn>
                <a:cxn ang="0">
                  <a:pos x="194" y="34"/>
                </a:cxn>
                <a:cxn ang="0">
                  <a:pos x="194" y="0"/>
                </a:cxn>
                <a:cxn ang="0">
                  <a:pos x="329" y="40"/>
                </a:cxn>
                <a:cxn ang="0">
                  <a:pos x="403" y="38"/>
                </a:cxn>
                <a:cxn ang="0">
                  <a:pos x="428" y="17"/>
                </a:cxn>
                <a:cxn ang="0">
                  <a:pos x="428" y="17"/>
                </a:cxn>
                <a:cxn ang="0">
                  <a:pos x="432" y="23"/>
                </a:cxn>
                <a:cxn ang="0">
                  <a:pos x="436" y="31"/>
                </a:cxn>
                <a:cxn ang="0">
                  <a:pos x="445" y="42"/>
                </a:cxn>
                <a:cxn ang="0">
                  <a:pos x="451" y="55"/>
                </a:cxn>
                <a:cxn ang="0">
                  <a:pos x="458" y="69"/>
                </a:cxn>
                <a:cxn ang="0">
                  <a:pos x="464" y="80"/>
                </a:cxn>
                <a:cxn ang="0">
                  <a:pos x="470" y="95"/>
                </a:cxn>
                <a:cxn ang="0">
                  <a:pos x="472" y="105"/>
                </a:cxn>
                <a:cxn ang="0">
                  <a:pos x="474" y="114"/>
                </a:cxn>
                <a:cxn ang="0">
                  <a:pos x="474" y="122"/>
                </a:cxn>
                <a:cxn ang="0">
                  <a:pos x="474" y="129"/>
                </a:cxn>
                <a:cxn ang="0">
                  <a:pos x="470" y="139"/>
                </a:cxn>
                <a:cxn ang="0">
                  <a:pos x="468" y="145"/>
                </a:cxn>
                <a:cxn ang="0">
                  <a:pos x="428" y="147"/>
                </a:cxn>
                <a:cxn ang="0">
                  <a:pos x="430" y="196"/>
                </a:cxn>
                <a:cxn ang="0">
                  <a:pos x="413" y="219"/>
                </a:cxn>
                <a:cxn ang="0">
                  <a:pos x="381" y="221"/>
                </a:cxn>
                <a:cxn ang="0">
                  <a:pos x="369" y="257"/>
                </a:cxn>
                <a:cxn ang="0">
                  <a:pos x="344" y="289"/>
                </a:cxn>
                <a:cxn ang="0">
                  <a:pos x="282" y="320"/>
                </a:cxn>
                <a:cxn ang="0">
                  <a:pos x="242" y="261"/>
                </a:cxn>
                <a:cxn ang="0">
                  <a:pos x="168" y="238"/>
                </a:cxn>
                <a:cxn ang="0">
                  <a:pos x="33" y="306"/>
                </a:cxn>
                <a:cxn ang="0">
                  <a:pos x="0" y="276"/>
                </a:cxn>
                <a:cxn ang="0">
                  <a:pos x="0" y="276"/>
                </a:cxn>
              </a:cxnLst>
              <a:rect l="0" t="0" r="r" b="b"/>
              <a:pathLst>
                <a:path w="474" h="320">
                  <a:moveTo>
                    <a:pt x="0" y="276"/>
                  </a:moveTo>
                  <a:lnTo>
                    <a:pt x="67" y="194"/>
                  </a:lnTo>
                  <a:lnTo>
                    <a:pt x="67" y="192"/>
                  </a:lnTo>
                  <a:lnTo>
                    <a:pt x="73" y="192"/>
                  </a:lnTo>
                  <a:lnTo>
                    <a:pt x="80" y="190"/>
                  </a:lnTo>
                  <a:lnTo>
                    <a:pt x="90" y="190"/>
                  </a:lnTo>
                  <a:lnTo>
                    <a:pt x="99" y="185"/>
                  </a:lnTo>
                  <a:lnTo>
                    <a:pt x="112" y="179"/>
                  </a:lnTo>
                  <a:lnTo>
                    <a:pt x="122" y="167"/>
                  </a:lnTo>
                  <a:lnTo>
                    <a:pt x="133" y="156"/>
                  </a:lnTo>
                  <a:lnTo>
                    <a:pt x="135" y="147"/>
                  </a:lnTo>
                  <a:lnTo>
                    <a:pt x="141" y="137"/>
                  </a:lnTo>
                  <a:lnTo>
                    <a:pt x="143" y="128"/>
                  </a:lnTo>
                  <a:lnTo>
                    <a:pt x="147" y="118"/>
                  </a:lnTo>
                  <a:lnTo>
                    <a:pt x="149" y="107"/>
                  </a:lnTo>
                  <a:lnTo>
                    <a:pt x="151" y="97"/>
                  </a:lnTo>
                  <a:lnTo>
                    <a:pt x="154" y="86"/>
                  </a:lnTo>
                  <a:lnTo>
                    <a:pt x="156" y="78"/>
                  </a:lnTo>
                  <a:lnTo>
                    <a:pt x="156" y="67"/>
                  </a:lnTo>
                  <a:lnTo>
                    <a:pt x="158" y="59"/>
                  </a:lnTo>
                  <a:lnTo>
                    <a:pt x="158" y="50"/>
                  </a:lnTo>
                  <a:lnTo>
                    <a:pt x="160" y="44"/>
                  </a:lnTo>
                  <a:lnTo>
                    <a:pt x="160" y="32"/>
                  </a:lnTo>
                  <a:lnTo>
                    <a:pt x="160" y="31"/>
                  </a:lnTo>
                  <a:lnTo>
                    <a:pt x="194" y="34"/>
                  </a:lnTo>
                  <a:lnTo>
                    <a:pt x="194" y="0"/>
                  </a:lnTo>
                  <a:lnTo>
                    <a:pt x="329" y="40"/>
                  </a:lnTo>
                  <a:lnTo>
                    <a:pt x="403" y="38"/>
                  </a:lnTo>
                  <a:lnTo>
                    <a:pt x="428" y="17"/>
                  </a:lnTo>
                  <a:lnTo>
                    <a:pt x="428" y="17"/>
                  </a:lnTo>
                  <a:lnTo>
                    <a:pt x="432" y="23"/>
                  </a:lnTo>
                  <a:lnTo>
                    <a:pt x="436" y="31"/>
                  </a:lnTo>
                  <a:lnTo>
                    <a:pt x="445" y="42"/>
                  </a:lnTo>
                  <a:lnTo>
                    <a:pt x="451" y="55"/>
                  </a:lnTo>
                  <a:lnTo>
                    <a:pt x="458" y="69"/>
                  </a:lnTo>
                  <a:lnTo>
                    <a:pt x="464" y="80"/>
                  </a:lnTo>
                  <a:lnTo>
                    <a:pt x="470" y="95"/>
                  </a:lnTo>
                  <a:lnTo>
                    <a:pt x="472" y="105"/>
                  </a:lnTo>
                  <a:lnTo>
                    <a:pt x="474" y="114"/>
                  </a:lnTo>
                  <a:lnTo>
                    <a:pt x="474" y="122"/>
                  </a:lnTo>
                  <a:lnTo>
                    <a:pt x="474" y="129"/>
                  </a:lnTo>
                  <a:lnTo>
                    <a:pt x="470" y="139"/>
                  </a:lnTo>
                  <a:lnTo>
                    <a:pt x="468" y="145"/>
                  </a:lnTo>
                  <a:lnTo>
                    <a:pt x="428" y="147"/>
                  </a:lnTo>
                  <a:lnTo>
                    <a:pt x="430" y="196"/>
                  </a:lnTo>
                  <a:lnTo>
                    <a:pt x="413" y="219"/>
                  </a:lnTo>
                  <a:lnTo>
                    <a:pt x="381" y="221"/>
                  </a:lnTo>
                  <a:lnTo>
                    <a:pt x="369" y="257"/>
                  </a:lnTo>
                  <a:lnTo>
                    <a:pt x="344" y="289"/>
                  </a:lnTo>
                  <a:lnTo>
                    <a:pt x="282" y="320"/>
                  </a:lnTo>
                  <a:lnTo>
                    <a:pt x="242" y="261"/>
                  </a:lnTo>
                  <a:lnTo>
                    <a:pt x="168" y="238"/>
                  </a:lnTo>
                  <a:lnTo>
                    <a:pt x="33" y="306"/>
                  </a:lnTo>
                  <a:lnTo>
                    <a:pt x="0" y="276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C769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39" name="Freeform 19"/>
            <p:cNvSpPr>
              <a:spLocks/>
            </p:cNvSpPr>
            <p:nvPr/>
          </p:nvSpPr>
          <p:spPr bwMode="auto">
            <a:xfrm>
              <a:off x="5095" y="3112"/>
              <a:ext cx="221" cy="206"/>
            </a:xfrm>
            <a:custGeom>
              <a:avLst/>
              <a:gdLst/>
              <a:ahLst/>
              <a:cxnLst>
                <a:cxn ang="0">
                  <a:pos x="82" y="221"/>
                </a:cxn>
                <a:cxn ang="0">
                  <a:pos x="86" y="190"/>
                </a:cxn>
                <a:cxn ang="0">
                  <a:pos x="105" y="192"/>
                </a:cxn>
                <a:cxn ang="0">
                  <a:pos x="128" y="188"/>
                </a:cxn>
                <a:cxn ang="0">
                  <a:pos x="153" y="181"/>
                </a:cxn>
                <a:cxn ang="0">
                  <a:pos x="172" y="164"/>
                </a:cxn>
                <a:cxn ang="0">
                  <a:pos x="189" y="145"/>
                </a:cxn>
                <a:cxn ang="0">
                  <a:pos x="200" y="122"/>
                </a:cxn>
                <a:cxn ang="0">
                  <a:pos x="210" y="99"/>
                </a:cxn>
                <a:cxn ang="0">
                  <a:pos x="210" y="76"/>
                </a:cxn>
                <a:cxn ang="0">
                  <a:pos x="210" y="57"/>
                </a:cxn>
                <a:cxn ang="0">
                  <a:pos x="210" y="44"/>
                </a:cxn>
                <a:cxn ang="0">
                  <a:pos x="278" y="34"/>
                </a:cxn>
                <a:cxn ang="0">
                  <a:pos x="274" y="23"/>
                </a:cxn>
                <a:cxn ang="0">
                  <a:pos x="272" y="8"/>
                </a:cxn>
                <a:cxn ang="0">
                  <a:pos x="287" y="0"/>
                </a:cxn>
                <a:cxn ang="0">
                  <a:pos x="305" y="0"/>
                </a:cxn>
                <a:cxn ang="0">
                  <a:pos x="327" y="4"/>
                </a:cxn>
                <a:cxn ang="0">
                  <a:pos x="352" y="4"/>
                </a:cxn>
                <a:cxn ang="0">
                  <a:pos x="377" y="8"/>
                </a:cxn>
                <a:cxn ang="0">
                  <a:pos x="396" y="10"/>
                </a:cxn>
                <a:cxn ang="0">
                  <a:pos x="405" y="10"/>
                </a:cxn>
                <a:cxn ang="0">
                  <a:pos x="443" y="97"/>
                </a:cxn>
                <a:cxn ang="0">
                  <a:pos x="379" y="38"/>
                </a:cxn>
                <a:cxn ang="0">
                  <a:pos x="362" y="38"/>
                </a:cxn>
                <a:cxn ang="0">
                  <a:pos x="344" y="40"/>
                </a:cxn>
                <a:cxn ang="0">
                  <a:pos x="325" y="44"/>
                </a:cxn>
                <a:cxn ang="0">
                  <a:pos x="303" y="48"/>
                </a:cxn>
                <a:cxn ang="0">
                  <a:pos x="286" y="52"/>
                </a:cxn>
                <a:cxn ang="0">
                  <a:pos x="270" y="57"/>
                </a:cxn>
                <a:cxn ang="0">
                  <a:pos x="259" y="67"/>
                </a:cxn>
                <a:cxn ang="0">
                  <a:pos x="255" y="80"/>
                </a:cxn>
                <a:cxn ang="0">
                  <a:pos x="270" y="97"/>
                </a:cxn>
                <a:cxn ang="0">
                  <a:pos x="268" y="107"/>
                </a:cxn>
                <a:cxn ang="0">
                  <a:pos x="249" y="128"/>
                </a:cxn>
                <a:cxn ang="0">
                  <a:pos x="236" y="143"/>
                </a:cxn>
                <a:cxn ang="0">
                  <a:pos x="236" y="164"/>
                </a:cxn>
                <a:cxn ang="0">
                  <a:pos x="255" y="179"/>
                </a:cxn>
                <a:cxn ang="0">
                  <a:pos x="257" y="181"/>
                </a:cxn>
                <a:cxn ang="0">
                  <a:pos x="246" y="183"/>
                </a:cxn>
                <a:cxn ang="0">
                  <a:pos x="229" y="187"/>
                </a:cxn>
                <a:cxn ang="0">
                  <a:pos x="213" y="192"/>
                </a:cxn>
                <a:cxn ang="0">
                  <a:pos x="208" y="207"/>
                </a:cxn>
                <a:cxn ang="0">
                  <a:pos x="215" y="225"/>
                </a:cxn>
                <a:cxn ang="0">
                  <a:pos x="303" y="204"/>
                </a:cxn>
                <a:cxn ang="0">
                  <a:pos x="341" y="259"/>
                </a:cxn>
                <a:cxn ang="0">
                  <a:pos x="341" y="272"/>
                </a:cxn>
                <a:cxn ang="0">
                  <a:pos x="331" y="285"/>
                </a:cxn>
                <a:cxn ang="0">
                  <a:pos x="322" y="291"/>
                </a:cxn>
                <a:cxn ang="0">
                  <a:pos x="306" y="299"/>
                </a:cxn>
                <a:cxn ang="0">
                  <a:pos x="287" y="301"/>
                </a:cxn>
                <a:cxn ang="0">
                  <a:pos x="267" y="304"/>
                </a:cxn>
                <a:cxn ang="0">
                  <a:pos x="244" y="304"/>
                </a:cxn>
                <a:cxn ang="0">
                  <a:pos x="221" y="306"/>
                </a:cxn>
                <a:cxn ang="0">
                  <a:pos x="198" y="306"/>
                </a:cxn>
                <a:cxn ang="0">
                  <a:pos x="183" y="306"/>
                </a:cxn>
                <a:cxn ang="0">
                  <a:pos x="168" y="306"/>
                </a:cxn>
                <a:cxn ang="0">
                  <a:pos x="0" y="276"/>
                </a:cxn>
              </a:cxnLst>
              <a:rect l="0" t="0" r="r" b="b"/>
              <a:pathLst>
                <a:path w="443" h="413">
                  <a:moveTo>
                    <a:pt x="0" y="276"/>
                  </a:moveTo>
                  <a:lnTo>
                    <a:pt x="82" y="221"/>
                  </a:lnTo>
                  <a:lnTo>
                    <a:pt x="82" y="190"/>
                  </a:lnTo>
                  <a:lnTo>
                    <a:pt x="86" y="190"/>
                  </a:lnTo>
                  <a:lnTo>
                    <a:pt x="94" y="190"/>
                  </a:lnTo>
                  <a:lnTo>
                    <a:pt x="105" y="192"/>
                  </a:lnTo>
                  <a:lnTo>
                    <a:pt x="114" y="188"/>
                  </a:lnTo>
                  <a:lnTo>
                    <a:pt x="128" y="188"/>
                  </a:lnTo>
                  <a:lnTo>
                    <a:pt x="139" y="185"/>
                  </a:lnTo>
                  <a:lnTo>
                    <a:pt x="153" y="181"/>
                  </a:lnTo>
                  <a:lnTo>
                    <a:pt x="162" y="173"/>
                  </a:lnTo>
                  <a:lnTo>
                    <a:pt x="172" y="164"/>
                  </a:lnTo>
                  <a:lnTo>
                    <a:pt x="181" y="154"/>
                  </a:lnTo>
                  <a:lnTo>
                    <a:pt x="189" y="145"/>
                  </a:lnTo>
                  <a:lnTo>
                    <a:pt x="194" y="133"/>
                  </a:lnTo>
                  <a:lnTo>
                    <a:pt x="200" y="122"/>
                  </a:lnTo>
                  <a:lnTo>
                    <a:pt x="204" y="111"/>
                  </a:lnTo>
                  <a:lnTo>
                    <a:pt x="210" y="99"/>
                  </a:lnTo>
                  <a:lnTo>
                    <a:pt x="210" y="88"/>
                  </a:lnTo>
                  <a:lnTo>
                    <a:pt x="210" y="76"/>
                  </a:lnTo>
                  <a:lnTo>
                    <a:pt x="210" y="65"/>
                  </a:lnTo>
                  <a:lnTo>
                    <a:pt x="210" y="57"/>
                  </a:lnTo>
                  <a:lnTo>
                    <a:pt x="210" y="50"/>
                  </a:lnTo>
                  <a:lnTo>
                    <a:pt x="210" y="44"/>
                  </a:lnTo>
                  <a:lnTo>
                    <a:pt x="210" y="40"/>
                  </a:lnTo>
                  <a:lnTo>
                    <a:pt x="278" y="34"/>
                  </a:lnTo>
                  <a:lnTo>
                    <a:pt x="276" y="31"/>
                  </a:lnTo>
                  <a:lnTo>
                    <a:pt x="274" y="23"/>
                  </a:lnTo>
                  <a:lnTo>
                    <a:pt x="270" y="14"/>
                  </a:lnTo>
                  <a:lnTo>
                    <a:pt x="272" y="8"/>
                  </a:lnTo>
                  <a:lnTo>
                    <a:pt x="276" y="2"/>
                  </a:lnTo>
                  <a:lnTo>
                    <a:pt x="287" y="0"/>
                  </a:lnTo>
                  <a:lnTo>
                    <a:pt x="295" y="0"/>
                  </a:lnTo>
                  <a:lnTo>
                    <a:pt x="305" y="0"/>
                  </a:lnTo>
                  <a:lnTo>
                    <a:pt x="314" y="2"/>
                  </a:lnTo>
                  <a:lnTo>
                    <a:pt x="327" y="4"/>
                  </a:lnTo>
                  <a:lnTo>
                    <a:pt x="339" y="4"/>
                  </a:lnTo>
                  <a:lnTo>
                    <a:pt x="352" y="4"/>
                  </a:lnTo>
                  <a:lnTo>
                    <a:pt x="363" y="6"/>
                  </a:lnTo>
                  <a:lnTo>
                    <a:pt x="377" y="8"/>
                  </a:lnTo>
                  <a:lnTo>
                    <a:pt x="386" y="8"/>
                  </a:lnTo>
                  <a:lnTo>
                    <a:pt x="396" y="10"/>
                  </a:lnTo>
                  <a:lnTo>
                    <a:pt x="402" y="10"/>
                  </a:lnTo>
                  <a:lnTo>
                    <a:pt x="405" y="10"/>
                  </a:lnTo>
                  <a:lnTo>
                    <a:pt x="443" y="71"/>
                  </a:lnTo>
                  <a:lnTo>
                    <a:pt x="443" y="97"/>
                  </a:lnTo>
                  <a:lnTo>
                    <a:pt x="384" y="38"/>
                  </a:lnTo>
                  <a:lnTo>
                    <a:pt x="379" y="38"/>
                  </a:lnTo>
                  <a:lnTo>
                    <a:pt x="369" y="38"/>
                  </a:lnTo>
                  <a:lnTo>
                    <a:pt x="362" y="38"/>
                  </a:lnTo>
                  <a:lnTo>
                    <a:pt x="354" y="38"/>
                  </a:lnTo>
                  <a:lnTo>
                    <a:pt x="344" y="40"/>
                  </a:lnTo>
                  <a:lnTo>
                    <a:pt x="335" y="42"/>
                  </a:lnTo>
                  <a:lnTo>
                    <a:pt x="325" y="44"/>
                  </a:lnTo>
                  <a:lnTo>
                    <a:pt x="314" y="48"/>
                  </a:lnTo>
                  <a:lnTo>
                    <a:pt x="303" y="48"/>
                  </a:lnTo>
                  <a:lnTo>
                    <a:pt x="295" y="52"/>
                  </a:lnTo>
                  <a:lnTo>
                    <a:pt x="286" y="52"/>
                  </a:lnTo>
                  <a:lnTo>
                    <a:pt x="278" y="55"/>
                  </a:lnTo>
                  <a:lnTo>
                    <a:pt x="270" y="57"/>
                  </a:lnTo>
                  <a:lnTo>
                    <a:pt x="267" y="61"/>
                  </a:lnTo>
                  <a:lnTo>
                    <a:pt x="259" y="67"/>
                  </a:lnTo>
                  <a:lnTo>
                    <a:pt x="255" y="74"/>
                  </a:lnTo>
                  <a:lnTo>
                    <a:pt x="255" y="80"/>
                  </a:lnTo>
                  <a:lnTo>
                    <a:pt x="261" y="88"/>
                  </a:lnTo>
                  <a:lnTo>
                    <a:pt x="270" y="97"/>
                  </a:lnTo>
                  <a:lnTo>
                    <a:pt x="276" y="103"/>
                  </a:lnTo>
                  <a:lnTo>
                    <a:pt x="268" y="107"/>
                  </a:lnTo>
                  <a:lnTo>
                    <a:pt x="257" y="118"/>
                  </a:lnTo>
                  <a:lnTo>
                    <a:pt x="249" y="128"/>
                  </a:lnTo>
                  <a:lnTo>
                    <a:pt x="242" y="135"/>
                  </a:lnTo>
                  <a:lnTo>
                    <a:pt x="236" y="143"/>
                  </a:lnTo>
                  <a:lnTo>
                    <a:pt x="236" y="152"/>
                  </a:lnTo>
                  <a:lnTo>
                    <a:pt x="236" y="164"/>
                  </a:lnTo>
                  <a:lnTo>
                    <a:pt x="246" y="173"/>
                  </a:lnTo>
                  <a:lnTo>
                    <a:pt x="255" y="179"/>
                  </a:lnTo>
                  <a:lnTo>
                    <a:pt x="261" y="181"/>
                  </a:lnTo>
                  <a:lnTo>
                    <a:pt x="257" y="181"/>
                  </a:lnTo>
                  <a:lnTo>
                    <a:pt x="253" y="181"/>
                  </a:lnTo>
                  <a:lnTo>
                    <a:pt x="246" y="183"/>
                  </a:lnTo>
                  <a:lnTo>
                    <a:pt x="238" y="185"/>
                  </a:lnTo>
                  <a:lnTo>
                    <a:pt x="229" y="187"/>
                  </a:lnTo>
                  <a:lnTo>
                    <a:pt x="223" y="188"/>
                  </a:lnTo>
                  <a:lnTo>
                    <a:pt x="213" y="192"/>
                  </a:lnTo>
                  <a:lnTo>
                    <a:pt x="211" y="198"/>
                  </a:lnTo>
                  <a:lnTo>
                    <a:pt x="208" y="207"/>
                  </a:lnTo>
                  <a:lnTo>
                    <a:pt x="211" y="217"/>
                  </a:lnTo>
                  <a:lnTo>
                    <a:pt x="215" y="225"/>
                  </a:lnTo>
                  <a:lnTo>
                    <a:pt x="219" y="228"/>
                  </a:lnTo>
                  <a:lnTo>
                    <a:pt x="303" y="204"/>
                  </a:lnTo>
                  <a:lnTo>
                    <a:pt x="310" y="230"/>
                  </a:lnTo>
                  <a:lnTo>
                    <a:pt x="341" y="259"/>
                  </a:lnTo>
                  <a:lnTo>
                    <a:pt x="341" y="263"/>
                  </a:lnTo>
                  <a:lnTo>
                    <a:pt x="341" y="272"/>
                  </a:lnTo>
                  <a:lnTo>
                    <a:pt x="335" y="278"/>
                  </a:lnTo>
                  <a:lnTo>
                    <a:pt x="331" y="285"/>
                  </a:lnTo>
                  <a:lnTo>
                    <a:pt x="325" y="287"/>
                  </a:lnTo>
                  <a:lnTo>
                    <a:pt x="322" y="291"/>
                  </a:lnTo>
                  <a:lnTo>
                    <a:pt x="314" y="295"/>
                  </a:lnTo>
                  <a:lnTo>
                    <a:pt x="306" y="299"/>
                  </a:lnTo>
                  <a:lnTo>
                    <a:pt x="297" y="301"/>
                  </a:lnTo>
                  <a:lnTo>
                    <a:pt x="287" y="301"/>
                  </a:lnTo>
                  <a:lnTo>
                    <a:pt x="278" y="303"/>
                  </a:lnTo>
                  <a:lnTo>
                    <a:pt x="267" y="304"/>
                  </a:lnTo>
                  <a:lnTo>
                    <a:pt x="255" y="304"/>
                  </a:lnTo>
                  <a:lnTo>
                    <a:pt x="244" y="304"/>
                  </a:lnTo>
                  <a:lnTo>
                    <a:pt x="232" y="304"/>
                  </a:lnTo>
                  <a:lnTo>
                    <a:pt x="221" y="306"/>
                  </a:lnTo>
                  <a:lnTo>
                    <a:pt x="210" y="306"/>
                  </a:lnTo>
                  <a:lnTo>
                    <a:pt x="198" y="306"/>
                  </a:lnTo>
                  <a:lnTo>
                    <a:pt x="191" y="306"/>
                  </a:lnTo>
                  <a:lnTo>
                    <a:pt x="183" y="306"/>
                  </a:lnTo>
                  <a:lnTo>
                    <a:pt x="172" y="306"/>
                  </a:lnTo>
                  <a:lnTo>
                    <a:pt x="168" y="306"/>
                  </a:lnTo>
                  <a:lnTo>
                    <a:pt x="44" y="413"/>
                  </a:lnTo>
                  <a:lnTo>
                    <a:pt x="0" y="276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A84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40" name="Freeform 20"/>
            <p:cNvSpPr>
              <a:spLocks/>
            </p:cNvSpPr>
            <p:nvPr/>
          </p:nvSpPr>
          <p:spPr bwMode="auto">
            <a:xfrm>
              <a:off x="5195" y="3078"/>
              <a:ext cx="91" cy="47"/>
            </a:xfrm>
            <a:custGeom>
              <a:avLst/>
              <a:gdLst/>
              <a:ahLst/>
              <a:cxnLst>
                <a:cxn ang="0">
                  <a:pos x="65" y="93"/>
                </a:cxn>
                <a:cxn ang="0">
                  <a:pos x="0" y="47"/>
                </a:cxn>
                <a:cxn ang="0">
                  <a:pos x="6" y="47"/>
                </a:cxn>
                <a:cxn ang="0">
                  <a:pos x="13" y="47"/>
                </a:cxn>
                <a:cxn ang="0">
                  <a:pos x="23" y="47"/>
                </a:cxn>
                <a:cxn ang="0">
                  <a:pos x="32" y="45"/>
                </a:cxn>
                <a:cxn ang="0">
                  <a:pos x="46" y="43"/>
                </a:cxn>
                <a:cxn ang="0">
                  <a:pos x="59" y="42"/>
                </a:cxn>
                <a:cxn ang="0">
                  <a:pos x="72" y="38"/>
                </a:cxn>
                <a:cxn ang="0">
                  <a:pos x="84" y="32"/>
                </a:cxn>
                <a:cxn ang="0">
                  <a:pos x="97" y="26"/>
                </a:cxn>
                <a:cxn ang="0">
                  <a:pos x="108" y="19"/>
                </a:cxn>
                <a:cxn ang="0">
                  <a:pos x="122" y="13"/>
                </a:cxn>
                <a:cxn ang="0">
                  <a:pos x="131" y="7"/>
                </a:cxn>
                <a:cxn ang="0">
                  <a:pos x="141" y="3"/>
                </a:cxn>
                <a:cxn ang="0">
                  <a:pos x="148" y="0"/>
                </a:cxn>
                <a:cxn ang="0">
                  <a:pos x="158" y="0"/>
                </a:cxn>
                <a:cxn ang="0">
                  <a:pos x="167" y="5"/>
                </a:cxn>
                <a:cxn ang="0">
                  <a:pos x="175" y="13"/>
                </a:cxn>
                <a:cxn ang="0">
                  <a:pos x="179" y="22"/>
                </a:cxn>
                <a:cxn ang="0">
                  <a:pos x="183" y="28"/>
                </a:cxn>
                <a:cxn ang="0">
                  <a:pos x="89" y="47"/>
                </a:cxn>
                <a:cxn ang="0">
                  <a:pos x="65" y="66"/>
                </a:cxn>
                <a:cxn ang="0">
                  <a:pos x="65" y="93"/>
                </a:cxn>
                <a:cxn ang="0">
                  <a:pos x="65" y="93"/>
                </a:cxn>
              </a:cxnLst>
              <a:rect l="0" t="0" r="r" b="b"/>
              <a:pathLst>
                <a:path w="183" h="93">
                  <a:moveTo>
                    <a:pt x="65" y="93"/>
                  </a:moveTo>
                  <a:lnTo>
                    <a:pt x="0" y="47"/>
                  </a:lnTo>
                  <a:lnTo>
                    <a:pt x="6" y="47"/>
                  </a:lnTo>
                  <a:lnTo>
                    <a:pt x="13" y="47"/>
                  </a:lnTo>
                  <a:lnTo>
                    <a:pt x="23" y="47"/>
                  </a:lnTo>
                  <a:lnTo>
                    <a:pt x="32" y="45"/>
                  </a:lnTo>
                  <a:lnTo>
                    <a:pt x="46" y="43"/>
                  </a:lnTo>
                  <a:lnTo>
                    <a:pt x="59" y="42"/>
                  </a:lnTo>
                  <a:lnTo>
                    <a:pt x="72" y="38"/>
                  </a:lnTo>
                  <a:lnTo>
                    <a:pt x="84" y="32"/>
                  </a:lnTo>
                  <a:lnTo>
                    <a:pt x="97" y="26"/>
                  </a:lnTo>
                  <a:lnTo>
                    <a:pt x="108" y="19"/>
                  </a:lnTo>
                  <a:lnTo>
                    <a:pt x="122" y="13"/>
                  </a:lnTo>
                  <a:lnTo>
                    <a:pt x="131" y="7"/>
                  </a:lnTo>
                  <a:lnTo>
                    <a:pt x="141" y="3"/>
                  </a:lnTo>
                  <a:lnTo>
                    <a:pt x="148" y="0"/>
                  </a:lnTo>
                  <a:lnTo>
                    <a:pt x="158" y="0"/>
                  </a:lnTo>
                  <a:lnTo>
                    <a:pt x="167" y="5"/>
                  </a:lnTo>
                  <a:lnTo>
                    <a:pt x="175" y="13"/>
                  </a:lnTo>
                  <a:lnTo>
                    <a:pt x="179" y="22"/>
                  </a:lnTo>
                  <a:lnTo>
                    <a:pt x="183" y="28"/>
                  </a:lnTo>
                  <a:lnTo>
                    <a:pt x="89" y="47"/>
                  </a:lnTo>
                  <a:lnTo>
                    <a:pt x="65" y="66"/>
                  </a:lnTo>
                  <a:lnTo>
                    <a:pt x="65" y="93"/>
                  </a:lnTo>
                  <a:lnTo>
                    <a:pt x="65" y="93"/>
                  </a:lnTo>
                  <a:close/>
                </a:path>
              </a:pathLst>
            </a:custGeom>
            <a:solidFill>
              <a:srgbClr val="A84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41" name="Freeform 21"/>
            <p:cNvSpPr>
              <a:spLocks/>
            </p:cNvSpPr>
            <p:nvPr/>
          </p:nvSpPr>
          <p:spPr bwMode="auto">
            <a:xfrm>
              <a:off x="5051" y="3200"/>
              <a:ext cx="74" cy="90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89" y="0"/>
                </a:cxn>
                <a:cxn ang="0">
                  <a:pos x="91" y="6"/>
                </a:cxn>
                <a:cxn ang="0">
                  <a:pos x="95" y="13"/>
                </a:cxn>
                <a:cxn ang="0">
                  <a:pos x="103" y="25"/>
                </a:cxn>
                <a:cxn ang="0">
                  <a:pos x="108" y="34"/>
                </a:cxn>
                <a:cxn ang="0">
                  <a:pos x="114" y="49"/>
                </a:cxn>
                <a:cxn ang="0">
                  <a:pos x="118" y="57"/>
                </a:cxn>
                <a:cxn ang="0">
                  <a:pos x="122" y="65"/>
                </a:cxn>
                <a:cxn ang="0">
                  <a:pos x="124" y="72"/>
                </a:cxn>
                <a:cxn ang="0">
                  <a:pos x="127" y="82"/>
                </a:cxn>
                <a:cxn ang="0">
                  <a:pos x="129" y="91"/>
                </a:cxn>
                <a:cxn ang="0">
                  <a:pos x="131" y="99"/>
                </a:cxn>
                <a:cxn ang="0">
                  <a:pos x="133" y="107"/>
                </a:cxn>
                <a:cxn ang="0">
                  <a:pos x="137" y="114"/>
                </a:cxn>
                <a:cxn ang="0">
                  <a:pos x="137" y="124"/>
                </a:cxn>
                <a:cxn ang="0">
                  <a:pos x="139" y="131"/>
                </a:cxn>
                <a:cxn ang="0">
                  <a:pos x="141" y="139"/>
                </a:cxn>
                <a:cxn ang="0">
                  <a:pos x="143" y="146"/>
                </a:cxn>
                <a:cxn ang="0">
                  <a:pos x="144" y="160"/>
                </a:cxn>
                <a:cxn ang="0">
                  <a:pos x="146" y="171"/>
                </a:cxn>
                <a:cxn ang="0">
                  <a:pos x="146" y="179"/>
                </a:cxn>
                <a:cxn ang="0">
                  <a:pos x="148" y="181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148" h="181">
                  <a:moveTo>
                    <a:pt x="0" y="69"/>
                  </a:moveTo>
                  <a:lnTo>
                    <a:pt x="89" y="0"/>
                  </a:lnTo>
                  <a:lnTo>
                    <a:pt x="91" y="6"/>
                  </a:lnTo>
                  <a:lnTo>
                    <a:pt x="95" y="13"/>
                  </a:lnTo>
                  <a:lnTo>
                    <a:pt x="103" y="25"/>
                  </a:lnTo>
                  <a:lnTo>
                    <a:pt x="108" y="34"/>
                  </a:lnTo>
                  <a:lnTo>
                    <a:pt x="114" y="49"/>
                  </a:lnTo>
                  <a:lnTo>
                    <a:pt x="118" y="57"/>
                  </a:lnTo>
                  <a:lnTo>
                    <a:pt x="122" y="65"/>
                  </a:lnTo>
                  <a:lnTo>
                    <a:pt x="124" y="72"/>
                  </a:lnTo>
                  <a:lnTo>
                    <a:pt x="127" y="82"/>
                  </a:lnTo>
                  <a:lnTo>
                    <a:pt x="129" y="91"/>
                  </a:lnTo>
                  <a:lnTo>
                    <a:pt x="131" y="99"/>
                  </a:lnTo>
                  <a:lnTo>
                    <a:pt x="133" y="107"/>
                  </a:lnTo>
                  <a:lnTo>
                    <a:pt x="137" y="114"/>
                  </a:lnTo>
                  <a:lnTo>
                    <a:pt x="137" y="124"/>
                  </a:lnTo>
                  <a:lnTo>
                    <a:pt x="139" y="131"/>
                  </a:lnTo>
                  <a:lnTo>
                    <a:pt x="141" y="139"/>
                  </a:lnTo>
                  <a:lnTo>
                    <a:pt x="143" y="146"/>
                  </a:lnTo>
                  <a:lnTo>
                    <a:pt x="144" y="160"/>
                  </a:lnTo>
                  <a:lnTo>
                    <a:pt x="146" y="171"/>
                  </a:lnTo>
                  <a:lnTo>
                    <a:pt x="146" y="179"/>
                  </a:lnTo>
                  <a:lnTo>
                    <a:pt x="148" y="181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D9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42" name="Freeform 22"/>
            <p:cNvSpPr>
              <a:spLocks/>
            </p:cNvSpPr>
            <p:nvPr/>
          </p:nvSpPr>
          <p:spPr bwMode="auto">
            <a:xfrm>
              <a:off x="4003" y="3258"/>
              <a:ext cx="117" cy="143"/>
            </a:xfrm>
            <a:custGeom>
              <a:avLst/>
              <a:gdLst/>
              <a:ahLst/>
              <a:cxnLst>
                <a:cxn ang="0">
                  <a:pos x="206" y="285"/>
                </a:cxn>
                <a:cxn ang="0">
                  <a:pos x="0" y="0"/>
                </a:cxn>
                <a:cxn ang="0">
                  <a:pos x="40" y="27"/>
                </a:cxn>
                <a:cxn ang="0">
                  <a:pos x="162" y="177"/>
                </a:cxn>
                <a:cxn ang="0">
                  <a:pos x="234" y="228"/>
                </a:cxn>
                <a:cxn ang="0">
                  <a:pos x="206" y="285"/>
                </a:cxn>
                <a:cxn ang="0">
                  <a:pos x="206" y="285"/>
                </a:cxn>
              </a:cxnLst>
              <a:rect l="0" t="0" r="r" b="b"/>
              <a:pathLst>
                <a:path w="234" h="285">
                  <a:moveTo>
                    <a:pt x="206" y="285"/>
                  </a:moveTo>
                  <a:lnTo>
                    <a:pt x="0" y="0"/>
                  </a:lnTo>
                  <a:lnTo>
                    <a:pt x="40" y="27"/>
                  </a:lnTo>
                  <a:lnTo>
                    <a:pt x="162" y="177"/>
                  </a:lnTo>
                  <a:lnTo>
                    <a:pt x="234" y="228"/>
                  </a:lnTo>
                  <a:lnTo>
                    <a:pt x="206" y="285"/>
                  </a:lnTo>
                  <a:lnTo>
                    <a:pt x="206" y="285"/>
                  </a:lnTo>
                  <a:close/>
                </a:path>
              </a:pathLst>
            </a:custGeom>
            <a:solidFill>
              <a:srgbClr val="FFA6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43" name="Freeform 23"/>
            <p:cNvSpPr>
              <a:spLocks/>
            </p:cNvSpPr>
            <p:nvPr/>
          </p:nvSpPr>
          <p:spPr bwMode="auto">
            <a:xfrm>
              <a:off x="3869" y="3248"/>
              <a:ext cx="134" cy="191"/>
            </a:xfrm>
            <a:custGeom>
              <a:avLst/>
              <a:gdLst/>
              <a:ahLst/>
              <a:cxnLst>
                <a:cxn ang="0">
                  <a:pos x="268" y="0"/>
                </a:cxn>
                <a:cxn ang="0">
                  <a:pos x="265" y="0"/>
                </a:cxn>
                <a:cxn ang="0">
                  <a:pos x="257" y="4"/>
                </a:cxn>
                <a:cxn ang="0">
                  <a:pos x="248" y="6"/>
                </a:cxn>
                <a:cxn ang="0">
                  <a:pos x="242" y="8"/>
                </a:cxn>
                <a:cxn ang="0">
                  <a:pos x="234" y="12"/>
                </a:cxn>
                <a:cxn ang="0">
                  <a:pos x="225" y="17"/>
                </a:cxn>
                <a:cxn ang="0">
                  <a:pos x="215" y="21"/>
                </a:cxn>
                <a:cxn ang="0">
                  <a:pos x="204" y="25"/>
                </a:cxn>
                <a:cxn ang="0">
                  <a:pos x="192" y="31"/>
                </a:cxn>
                <a:cxn ang="0">
                  <a:pos x="183" y="38"/>
                </a:cxn>
                <a:cxn ang="0">
                  <a:pos x="170" y="44"/>
                </a:cxn>
                <a:cxn ang="0">
                  <a:pos x="158" y="51"/>
                </a:cxn>
                <a:cxn ang="0">
                  <a:pos x="145" y="61"/>
                </a:cxn>
                <a:cxn ang="0">
                  <a:pos x="135" y="70"/>
                </a:cxn>
                <a:cxn ang="0">
                  <a:pos x="122" y="80"/>
                </a:cxn>
                <a:cxn ang="0">
                  <a:pos x="111" y="90"/>
                </a:cxn>
                <a:cxn ang="0">
                  <a:pos x="99" y="99"/>
                </a:cxn>
                <a:cxn ang="0">
                  <a:pos x="88" y="109"/>
                </a:cxn>
                <a:cxn ang="0">
                  <a:pos x="75" y="118"/>
                </a:cxn>
                <a:cxn ang="0">
                  <a:pos x="67" y="128"/>
                </a:cxn>
                <a:cxn ang="0">
                  <a:pos x="57" y="137"/>
                </a:cxn>
                <a:cxn ang="0">
                  <a:pos x="48" y="148"/>
                </a:cxn>
                <a:cxn ang="0">
                  <a:pos x="38" y="156"/>
                </a:cxn>
                <a:cxn ang="0">
                  <a:pos x="33" y="164"/>
                </a:cxn>
                <a:cxn ang="0">
                  <a:pos x="25" y="171"/>
                </a:cxn>
                <a:cxn ang="0">
                  <a:pos x="21" y="179"/>
                </a:cxn>
                <a:cxn ang="0">
                  <a:pos x="14" y="188"/>
                </a:cxn>
                <a:cxn ang="0">
                  <a:pos x="12" y="192"/>
                </a:cxn>
                <a:cxn ang="0">
                  <a:pos x="0" y="382"/>
                </a:cxn>
                <a:cxn ang="0">
                  <a:pos x="268" y="0"/>
                </a:cxn>
                <a:cxn ang="0">
                  <a:pos x="268" y="0"/>
                </a:cxn>
              </a:cxnLst>
              <a:rect l="0" t="0" r="r" b="b"/>
              <a:pathLst>
                <a:path w="268" h="382">
                  <a:moveTo>
                    <a:pt x="268" y="0"/>
                  </a:moveTo>
                  <a:lnTo>
                    <a:pt x="265" y="0"/>
                  </a:lnTo>
                  <a:lnTo>
                    <a:pt x="257" y="4"/>
                  </a:lnTo>
                  <a:lnTo>
                    <a:pt x="248" y="6"/>
                  </a:lnTo>
                  <a:lnTo>
                    <a:pt x="242" y="8"/>
                  </a:lnTo>
                  <a:lnTo>
                    <a:pt x="234" y="12"/>
                  </a:lnTo>
                  <a:lnTo>
                    <a:pt x="225" y="17"/>
                  </a:lnTo>
                  <a:lnTo>
                    <a:pt x="215" y="21"/>
                  </a:lnTo>
                  <a:lnTo>
                    <a:pt x="204" y="25"/>
                  </a:lnTo>
                  <a:lnTo>
                    <a:pt x="192" y="31"/>
                  </a:lnTo>
                  <a:lnTo>
                    <a:pt x="183" y="38"/>
                  </a:lnTo>
                  <a:lnTo>
                    <a:pt x="170" y="44"/>
                  </a:lnTo>
                  <a:lnTo>
                    <a:pt x="158" y="51"/>
                  </a:lnTo>
                  <a:lnTo>
                    <a:pt x="145" y="61"/>
                  </a:lnTo>
                  <a:lnTo>
                    <a:pt x="135" y="70"/>
                  </a:lnTo>
                  <a:lnTo>
                    <a:pt x="122" y="80"/>
                  </a:lnTo>
                  <a:lnTo>
                    <a:pt x="111" y="90"/>
                  </a:lnTo>
                  <a:lnTo>
                    <a:pt x="99" y="99"/>
                  </a:lnTo>
                  <a:lnTo>
                    <a:pt x="88" y="109"/>
                  </a:lnTo>
                  <a:lnTo>
                    <a:pt x="75" y="118"/>
                  </a:lnTo>
                  <a:lnTo>
                    <a:pt x="67" y="128"/>
                  </a:lnTo>
                  <a:lnTo>
                    <a:pt x="57" y="137"/>
                  </a:lnTo>
                  <a:lnTo>
                    <a:pt x="48" y="148"/>
                  </a:lnTo>
                  <a:lnTo>
                    <a:pt x="38" y="156"/>
                  </a:lnTo>
                  <a:lnTo>
                    <a:pt x="33" y="164"/>
                  </a:lnTo>
                  <a:lnTo>
                    <a:pt x="25" y="171"/>
                  </a:lnTo>
                  <a:lnTo>
                    <a:pt x="21" y="179"/>
                  </a:lnTo>
                  <a:lnTo>
                    <a:pt x="14" y="188"/>
                  </a:lnTo>
                  <a:lnTo>
                    <a:pt x="12" y="192"/>
                  </a:lnTo>
                  <a:lnTo>
                    <a:pt x="0" y="382"/>
                  </a:lnTo>
                  <a:lnTo>
                    <a:pt x="268" y="0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44" name="Freeform 24"/>
            <p:cNvSpPr>
              <a:spLocks/>
            </p:cNvSpPr>
            <p:nvPr/>
          </p:nvSpPr>
          <p:spPr bwMode="auto">
            <a:xfrm>
              <a:off x="3872" y="3248"/>
              <a:ext cx="133" cy="182"/>
            </a:xfrm>
            <a:custGeom>
              <a:avLst/>
              <a:gdLst/>
              <a:ahLst/>
              <a:cxnLst>
                <a:cxn ang="0">
                  <a:pos x="266" y="0"/>
                </a:cxn>
                <a:cxn ang="0">
                  <a:pos x="262" y="0"/>
                </a:cxn>
                <a:cxn ang="0">
                  <a:pos x="257" y="4"/>
                </a:cxn>
                <a:cxn ang="0">
                  <a:pos x="247" y="8"/>
                </a:cxn>
                <a:cxn ang="0">
                  <a:pos x="238" y="13"/>
                </a:cxn>
                <a:cxn ang="0">
                  <a:pos x="228" y="19"/>
                </a:cxn>
                <a:cxn ang="0">
                  <a:pos x="223" y="23"/>
                </a:cxn>
                <a:cxn ang="0">
                  <a:pos x="215" y="27"/>
                </a:cxn>
                <a:cxn ang="0">
                  <a:pos x="207" y="32"/>
                </a:cxn>
                <a:cxn ang="0">
                  <a:pos x="198" y="38"/>
                </a:cxn>
                <a:cxn ang="0">
                  <a:pos x="188" y="46"/>
                </a:cxn>
                <a:cxn ang="0">
                  <a:pos x="179" y="53"/>
                </a:cxn>
                <a:cxn ang="0">
                  <a:pos x="171" y="61"/>
                </a:cxn>
                <a:cxn ang="0">
                  <a:pos x="160" y="70"/>
                </a:cxn>
                <a:cxn ang="0">
                  <a:pos x="150" y="78"/>
                </a:cxn>
                <a:cxn ang="0">
                  <a:pos x="139" y="88"/>
                </a:cxn>
                <a:cxn ang="0">
                  <a:pos x="129" y="99"/>
                </a:cxn>
                <a:cxn ang="0">
                  <a:pos x="120" y="107"/>
                </a:cxn>
                <a:cxn ang="0">
                  <a:pos x="110" y="118"/>
                </a:cxn>
                <a:cxn ang="0">
                  <a:pos x="103" y="126"/>
                </a:cxn>
                <a:cxn ang="0">
                  <a:pos x="95" y="137"/>
                </a:cxn>
                <a:cxn ang="0">
                  <a:pos x="88" y="143"/>
                </a:cxn>
                <a:cxn ang="0">
                  <a:pos x="78" y="150"/>
                </a:cxn>
                <a:cxn ang="0">
                  <a:pos x="72" y="158"/>
                </a:cxn>
                <a:cxn ang="0">
                  <a:pos x="69" y="164"/>
                </a:cxn>
                <a:cxn ang="0">
                  <a:pos x="61" y="173"/>
                </a:cxn>
                <a:cxn ang="0">
                  <a:pos x="59" y="179"/>
                </a:cxn>
                <a:cxn ang="0">
                  <a:pos x="82" y="177"/>
                </a:cxn>
                <a:cxn ang="0">
                  <a:pos x="76" y="179"/>
                </a:cxn>
                <a:cxn ang="0">
                  <a:pos x="67" y="192"/>
                </a:cxn>
                <a:cxn ang="0">
                  <a:pos x="59" y="198"/>
                </a:cxn>
                <a:cxn ang="0">
                  <a:pos x="51" y="207"/>
                </a:cxn>
                <a:cxn ang="0">
                  <a:pos x="46" y="217"/>
                </a:cxn>
                <a:cxn ang="0">
                  <a:pos x="38" y="228"/>
                </a:cxn>
                <a:cxn ang="0">
                  <a:pos x="31" y="236"/>
                </a:cxn>
                <a:cxn ang="0">
                  <a:pos x="25" y="245"/>
                </a:cxn>
                <a:cxn ang="0">
                  <a:pos x="21" y="253"/>
                </a:cxn>
                <a:cxn ang="0">
                  <a:pos x="17" y="263"/>
                </a:cxn>
                <a:cxn ang="0">
                  <a:pos x="13" y="268"/>
                </a:cxn>
                <a:cxn ang="0">
                  <a:pos x="12" y="274"/>
                </a:cxn>
                <a:cxn ang="0">
                  <a:pos x="10" y="278"/>
                </a:cxn>
                <a:cxn ang="0">
                  <a:pos x="10" y="280"/>
                </a:cxn>
                <a:cxn ang="0">
                  <a:pos x="0" y="365"/>
                </a:cxn>
                <a:cxn ang="0">
                  <a:pos x="266" y="0"/>
                </a:cxn>
                <a:cxn ang="0">
                  <a:pos x="266" y="0"/>
                </a:cxn>
              </a:cxnLst>
              <a:rect l="0" t="0" r="r" b="b"/>
              <a:pathLst>
                <a:path w="266" h="365">
                  <a:moveTo>
                    <a:pt x="266" y="0"/>
                  </a:moveTo>
                  <a:lnTo>
                    <a:pt x="262" y="0"/>
                  </a:lnTo>
                  <a:lnTo>
                    <a:pt x="257" y="4"/>
                  </a:lnTo>
                  <a:lnTo>
                    <a:pt x="247" y="8"/>
                  </a:lnTo>
                  <a:lnTo>
                    <a:pt x="238" y="13"/>
                  </a:lnTo>
                  <a:lnTo>
                    <a:pt x="228" y="19"/>
                  </a:lnTo>
                  <a:lnTo>
                    <a:pt x="223" y="23"/>
                  </a:lnTo>
                  <a:lnTo>
                    <a:pt x="215" y="27"/>
                  </a:lnTo>
                  <a:lnTo>
                    <a:pt x="207" y="32"/>
                  </a:lnTo>
                  <a:lnTo>
                    <a:pt x="198" y="38"/>
                  </a:lnTo>
                  <a:lnTo>
                    <a:pt x="188" y="46"/>
                  </a:lnTo>
                  <a:lnTo>
                    <a:pt x="179" y="53"/>
                  </a:lnTo>
                  <a:lnTo>
                    <a:pt x="171" y="61"/>
                  </a:lnTo>
                  <a:lnTo>
                    <a:pt x="160" y="70"/>
                  </a:lnTo>
                  <a:lnTo>
                    <a:pt x="150" y="78"/>
                  </a:lnTo>
                  <a:lnTo>
                    <a:pt x="139" y="88"/>
                  </a:lnTo>
                  <a:lnTo>
                    <a:pt x="129" y="99"/>
                  </a:lnTo>
                  <a:lnTo>
                    <a:pt x="120" y="107"/>
                  </a:lnTo>
                  <a:lnTo>
                    <a:pt x="110" y="118"/>
                  </a:lnTo>
                  <a:lnTo>
                    <a:pt x="103" y="126"/>
                  </a:lnTo>
                  <a:lnTo>
                    <a:pt x="95" y="137"/>
                  </a:lnTo>
                  <a:lnTo>
                    <a:pt x="88" y="143"/>
                  </a:lnTo>
                  <a:lnTo>
                    <a:pt x="78" y="150"/>
                  </a:lnTo>
                  <a:lnTo>
                    <a:pt x="72" y="158"/>
                  </a:lnTo>
                  <a:lnTo>
                    <a:pt x="69" y="164"/>
                  </a:lnTo>
                  <a:lnTo>
                    <a:pt x="61" y="173"/>
                  </a:lnTo>
                  <a:lnTo>
                    <a:pt x="59" y="179"/>
                  </a:lnTo>
                  <a:lnTo>
                    <a:pt x="82" y="177"/>
                  </a:lnTo>
                  <a:lnTo>
                    <a:pt x="76" y="179"/>
                  </a:lnTo>
                  <a:lnTo>
                    <a:pt x="67" y="192"/>
                  </a:lnTo>
                  <a:lnTo>
                    <a:pt x="59" y="198"/>
                  </a:lnTo>
                  <a:lnTo>
                    <a:pt x="51" y="207"/>
                  </a:lnTo>
                  <a:lnTo>
                    <a:pt x="46" y="217"/>
                  </a:lnTo>
                  <a:lnTo>
                    <a:pt x="38" y="228"/>
                  </a:lnTo>
                  <a:lnTo>
                    <a:pt x="31" y="236"/>
                  </a:lnTo>
                  <a:lnTo>
                    <a:pt x="25" y="245"/>
                  </a:lnTo>
                  <a:lnTo>
                    <a:pt x="21" y="253"/>
                  </a:lnTo>
                  <a:lnTo>
                    <a:pt x="17" y="263"/>
                  </a:lnTo>
                  <a:lnTo>
                    <a:pt x="13" y="268"/>
                  </a:lnTo>
                  <a:lnTo>
                    <a:pt x="12" y="274"/>
                  </a:lnTo>
                  <a:lnTo>
                    <a:pt x="10" y="278"/>
                  </a:lnTo>
                  <a:lnTo>
                    <a:pt x="10" y="280"/>
                  </a:lnTo>
                  <a:lnTo>
                    <a:pt x="0" y="365"/>
                  </a:lnTo>
                  <a:lnTo>
                    <a:pt x="266" y="0"/>
                  </a:lnTo>
                  <a:lnTo>
                    <a:pt x="266" y="0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45" name="Freeform 25"/>
            <p:cNvSpPr>
              <a:spLocks/>
            </p:cNvSpPr>
            <p:nvPr/>
          </p:nvSpPr>
          <p:spPr bwMode="auto">
            <a:xfrm>
              <a:off x="4065" y="3350"/>
              <a:ext cx="134" cy="134"/>
            </a:xfrm>
            <a:custGeom>
              <a:avLst/>
              <a:gdLst/>
              <a:ahLst/>
              <a:cxnLst>
                <a:cxn ang="0">
                  <a:pos x="268" y="174"/>
                </a:cxn>
                <a:cxn ang="0">
                  <a:pos x="203" y="118"/>
                </a:cxn>
                <a:cxn ang="0">
                  <a:pos x="207" y="48"/>
                </a:cxn>
                <a:cxn ang="0">
                  <a:pos x="201" y="46"/>
                </a:cxn>
                <a:cxn ang="0">
                  <a:pos x="190" y="44"/>
                </a:cxn>
                <a:cxn ang="0">
                  <a:pos x="182" y="42"/>
                </a:cxn>
                <a:cxn ang="0">
                  <a:pos x="175" y="40"/>
                </a:cxn>
                <a:cxn ang="0">
                  <a:pos x="167" y="37"/>
                </a:cxn>
                <a:cxn ang="0">
                  <a:pos x="160" y="35"/>
                </a:cxn>
                <a:cxn ang="0">
                  <a:pos x="152" y="29"/>
                </a:cxn>
                <a:cxn ang="0">
                  <a:pos x="144" y="23"/>
                </a:cxn>
                <a:cxn ang="0">
                  <a:pos x="139" y="18"/>
                </a:cxn>
                <a:cxn ang="0">
                  <a:pos x="135" y="14"/>
                </a:cxn>
                <a:cxn ang="0">
                  <a:pos x="127" y="6"/>
                </a:cxn>
                <a:cxn ang="0">
                  <a:pos x="125" y="2"/>
                </a:cxn>
                <a:cxn ang="0">
                  <a:pos x="74" y="0"/>
                </a:cxn>
                <a:cxn ang="0">
                  <a:pos x="78" y="23"/>
                </a:cxn>
                <a:cxn ang="0">
                  <a:pos x="13" y="35"/>
                </a:cxn>
                <a:cxn ang="0">
                  <a:pos x="0" y="54"/>
                </a:cxn>
                <a:cxn ang="0">
                  <a:pos x="0" y="73"/>
                </a:cxn>
                <a:cxn ang="0">
                  <a:pos x="21" y="86"/>
                </a:cxn>
                <a:cxn ang="0">
                  <a:pos x="23" y="115"/>
                </a:cxn>
                <a:cxn ang="0">
                  <a:pos x="42" y="124"/>
                </a:cxn>
                <a:cxn ang="0">
                  <a:pos x="47" y="160"/>
                </a:cxn>
                <a:cxn ang="0">
                  <a:pos x="74" y="177"/>
                </a:cxn>
                <a:cxn ang="0">
                  <a:pos x="133" y="181"/>
                </a:cxn>
                <a:cxn ang="0">
                  <a:pos x="203" y="269"/>
                </a:cxn>
                <a:cxn ang="0">
                  <a:pos x="268" y="174"/>
                </a:cxn>
                <a:cxn ang="0">
                  <a:pos x="268" y="174"/>
                </a:cxn>
              </a:cxnLst>
              <a:rect l="0" t="0" r="r" b="b"/>
              <a:pathLst>
                <a:path w="268" h="269">
                  <a:moveTo>
                    <a:pt x="268" y="174"/>
                  </a:moveTo>
                  <a:lnTo>
                    <a:pt x="203" y="118"/>
                  </a:lnTo>
                  <a:lnTo>
                    <a:pt x="207" y="48"/>
                  </a:lnTo>
                  <a:lnTo>
                    <a:pt x="201" y="46"/>
                  </a:lnTo>
                  <a:lnTo>
                    <a:pt x="190" y="44"/>
                  </a:lnTo>
                  <a:lnTo>
                    <a:pt x="182" y="42"/>
                  </a:lnTo>
                  <a:lnTo>
                    <a:pt x="175" y="40"/>
                  </a:lnTo>
                  <a:lnTo>
                    <a:pt x="167" y="37"/>
                  </a:lnTo>
                  <a:lnTo>
                    <a:pt x="160" y="35"/>
                  </a:lnTo>
                  <a:lnTo>
                    <a:pt x="152" y="29"/>
                  </a:lnTo>
                  <a:lnTo>
                    <a:pt x="144" y="23"/>
                  </a:lnTo>
                  <a:lnTo>
                    <a:pt x="139" y="18"/>
                  </a:lnTo>
                  <a:lnTo>
                    <a:pt x="135" y="14"/>
                  </a:lnTo>
                  <a:lnTo>
                    <a:pt x="127" y="6"/>
                  </a:lnTo>
                  <a:lnTo>
                    <a:pt x="125" y="2"/>
                  </a:lnTo>
                  <a:lnTo>
                    <a:pt x="74" y="0"/>
                  </a:lnTo>
                  <a:lnTo>
                    <a:pt x="78" y="23"/>
                  </a:lnTo>
                  <a:lnTo>
                    <a:pt x="13" y="35"/>
                  </a:lnTo>
                  <a:lnTo>
                    <a:pt x="0" y="54"/>
                  </a:lnTo>
                  <a:lnTo>
                    <a:pt x="0" y="73"/>
                  </a:lnTo>
                  <a:lnTo>
                    <a:pt x="21" y="86"/>
                  </a:lnTo>
                  <a:lnTo>
                    <a:pt x="23" y="115"/>
                  </a:lnTo>
                  <a:lnTo>
                    <a:pt x="42" y="124"/>
                  </a:lnTo>
                  <a:lnTo>
                    <a:pt x="47" y="160"/>
                  </a:lnTo>
                  <a:lnTo>
                    <a:pt x="74" y="177"/>
                  </a:lnTo>
                  <a:lnTo>
                    <a:pt x="133" y="181"/>
                  </a:lnTo>
                  <a:lnTo>
                    <a:pt x="203" y="269"/>
                  </a:lnTo>
                  <a:lnTo>
                    <a:pt x="268" y="174"/>
                  </a:lnTo>
                  <a:lnTo>
                    <a:pt x="268" y="174"/>
                  </a:lnTo>
                  <a:close/>
                </a:path>
              </a:pathLst>
            </a:custGeom>
            <a:solidFill>
              <a:srgbClr val="E0857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46" name="Freeform 26"/>
            <p:cNvSpPr>
              <a:spLocks/>
            </p:cNvSpPr>
            <p:nvPr/>
          </p:nvSpPr>
          <p:spPr bwMode="auto">
            <a:xfrm>
              <a:off x="4079" y="3353"/>
              <a:ext cx="108" cy="129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8" y="0"/>
                </a:cxn>
                <a:cxn ang="0">
                  <a:pos x="67" y="0"/>
                </a:cxn>
                <a:cxn ang="0">
                  <a:pos x="78" y="0"/>
                </a:cxn>
                <a:cxn ang="0">
                  <a:pos x="90" y="6"/>
                </a:cxn>
                <a:cxn ang="0">
                  <a:pos x="94" y="15"/>
                </a:cxn>
                <a:cxn ang="0">
                  <a:pos x="96" y="25"/>
                </a:cxn>
                <a:cxn ang="0">
                  <a:pos x="94" y="34"/>
                </a:cxn>
                <a:cxn ang="0">
                  <a:pos x="94" y="40"/>
                </a:cxn>
                <a:cxn ang="0">
                  <a:pos x="113" y="42"/>
                </a:cxn>
                <a:cxn ang="0">
                  <a:pos x="111" y="44"/>
                </a:cxn>
                <a:cxn ang="0">
                  <a:pos x="109" y="55"/>
                </a:cxn>
                <a:cxn ang="0">
                  <a:pos x="113" y="67"/>
                </a:cxn>
                <a:cxn ang="0">
                  <a:pos x="120" y="82"/>
                </a:cxn>
                <a:cxn ang="0">
                  <a:pos x="124" y="88"/>
                </a:cxn>
                <a:cxn ang="0">
                  <a:pos x="132" y="93"/>
                </a:cxn>
                <a:cxn ang="0">
                  <a:pos x="141" y="99"/>
                </a:cxn>
                <a:cxn ang="0">
                  <a:pos x="149" y="103"/>
                </a:cxn>
                <a:cxn ang="0">
                  <a:pos x="160" y="110"/>
                </a:cxn>
                <a:cxn ang="0">
                  <a:pos x="168" y="112"/>
                </a:cxn>
                <a:cxn ang="0">
                  <a:pos x="217" y="185"/>
                </a:cxn>
                <a:cxn ang="0">
                  <a:pos x="179" y="259"/>
                </a:cxn>
                <a:cxn ang="0">
                  <a:pos x="120" y="181"/>
                </a:cxn>
                <a:cxn ang="0">
                  <a:pos x="42" y="169"/>
                </a:cxn>
                <a:cxn ang="0">
                  <a:pos x="61" y="152"/>
                </a:cxn>
                <a:cxn ang="0">
                  <a:pos x="99" y="147"/>
                </a:cxn>
                <a:cxn ang="0">
                  <a:pos x="103" y="128"/>
                </a:cxn>
                <a:cxn ang="0">
                  <a:pos x="78" y="112"/>
                </a:cxn>
                <a:cxn ang="0">
                  <a:pos x="86" y="95"/>
                </a:cxn>
                <a:cxn ang="0">
                  <a:pos x="90" y="80"/>
                </a:cxn>
                <a:cxn ang="0">
                  <a:pos x="42" y="78"/>
                </a:cxn>
                <a:cxn ang="0">
                  <a:pos x="67" y="67"/>
                </a:cxn>
                <a:cxn ang="0">
                  <a:pos x="69" y="52"/>
                </a:cxn>
                <a:cxn ang="0">
                  <a:pos x="0" y="61"/>
                </a:cxn>
                <a:cxn ang="0">
                  <a:pos x="42" y="33"/>
                </a:cxn>
                <a:cxn ang="0">
                  <a:pos x="71" y="34"/>
                </a:cxn>
                <a:cxn ang="0">
                  <a:pos x="73" y="25"/>
                </a:cxn>
                <a:cxn ang="0">
                  <a:pos x="52" y="15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217" h="259">
                  <a:moveTo>
                    <a:pt x="54" y="0"/>
                  </a:moveTo>
                  <a:lnTo>
                    <a:pt x="58" y="0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90" y="6"/>
                  </a:lnTo>
                  <a:lnTo>
                    <a:pt x="94" y="15"/>
                  </a:lnTo>
                  <a:lnTo>
                    <a:pt x="96" y="25"/>
                  </a:lnTo>
                  <a:lnTo>
                    <a:pt x="94" y="34"/>
                  </a:lnTo>
                  <a:lnTo>
                    <a:pt x="94" y="40"/>
                  </a:lnTo>
                  <a:lnTo>
                    <a:pt x="113" y="42"/>
                  </a:lnTo>
                  <a:lnTo>
                    <a:pt x="111" y="44"/>
                  </a:lnTo>
                  <a:lnTo>
                    <a:pt x="109" y="55"/>
                  </a:lnTo>
                  <a:lnTo>
                    <a:pt x="113" y="67"/>
                  </a:lnTo>
                  <a:lnTo>
                    <a:pt x="120" y="82"/>
                  </a:lnTo>
                  <a:lnTo>
                    <a:pt x="124" y="88"/>
                  </a:lnTo>
                  <a:lnTo>
                    <a:pt x="132" y="93"/>
                  </a:lnTo>
                  <a:lnTo>
                    <a:pt x="141" y="99"/>
                  </a:lnTo>
                  <a:lnTo>
                    <a:pt x="149" y="103"/>
                  </a:lnTo>
                  <a:lnTo>
                    <a:pt x="160" y="110"/>
                  </a:lnTo>
                  <a:lnTo>
                    <a:pt x="168" y="112"/>
                  </a:lnTo>
                  <a:lnTo>
                    <a:pt x="217" y="185"/>
                  </a:lnTo>
                  <a:lnTo>
                    <a:pt x="179" y="259"/>
                  </a:lnTo>
                  <a:lnTo>
                    <a:pt x="120" y="181"/>
                  </a:lnTo>
                  <a:lnTo>
                    <a:pt x="42" y="169"/>
                  </a:lnTo>
                  <a:lnTo>
                    <a:pt x="61" y="152"/>
                  </a:lnTo>
                  <a:lnTo>
                    <a:pt x="99" y="147"/>
                  </a:lnTo>
                  <a:lnTo>
                    <a:pt x="103" y="128"/>
                  </a:lnTo>
                  <a:lnTo>
                    <a:pt x="78" y="112"/>
                  </a:lnTo>
                  <a:lnTo>
                    <a:pt x="86" y="95"/>
                  </a:lnTo>
                  <a:lnTo>
                    <a:pt x="90" y="80"/>
                  </a:lnTo>
                  <a:lnTo>
                    <a:pt x="42" y="78"/>
                  </a:lnTo>
                  <a:lnTo>
                    <a:pt x="67" y="67"/>
                  </a:lnTo>
                  <a:lnTo>
                    <a:pt x="69" y="52"/>
                  </a:lnTo>
                  <a:lnTo>
                    <a:pt x="0" y="61"/>
                  </a:lnTo>
                  <a:lnTo>
                    <a:pt x="42" y="33"/>
                  </a:lnTo>
                  <a:lnTo>
                    <a:pt x="71" y="34"/>
                  </a:lnTo>
                  <a:lnTo>
                    <a:pt x="73" y="25"/>
                  </a:lnTo>
                  <a:lnTo>
                    <a:pt x="52" y="15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A84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47" name="Freeform 27"/>
            <p:cNvSpPr>
              <a:spLocks/>
            </p:cNvSpPr>
            <p:nvPr/>
          </p:nvSpPr>
          <p:spPr bwMode="auto">
            <a:xfrm>
              <a:off x="3866" y="3248"/>
              <a:ext cx="217" cy="194"/>
            </a:xfrm>
            <a:custGeom>
              <a:avLst/>
              <a:gdLst/>
              <a:ahLst/>
              <a:cxnLst>
                <a:cxn ang="0">
                  <a:pos x="273" y="2"/>
                </a:cxn>
                <a:cxn ang="0">
                  <a:pos x="287" y="15"/>
                </a:cxn>
                <a:cxn ang="0">
                  <a:pos x="300" y="32"/>
                </a:cxn>
                <a:cxn ang="0">
                  <a:pos x="313" y="50"/>
                </a:cxn>
                <a:cxn ang="0">
                  <a:pos x="329" y="67"/>
                </a:cxn>
                <a:cxn ang="0">
                  <a:pos x="342" y="84"/>
                </a:cxn>
                <a:cxn ang="0">
                  <a:pos x="357" y="101"/>
                </a:cxn>
                <a:cxn ang="0">
                  <a:pos x="372" y="120"/>
                </a:cxn>
                <a:cxn ang="0">
                  <a:pos x="387" y="137"/>
                </a:cxn>
                <a:cxn ang="0">
                  <a:pos x="401" y="154"/>
                </a:cxn>
                <a:cxn ang="0">
                  <a:pos x="418" y="175"/>
                </a:cxn>
                <a:cxn ang="0">
                  <a:pos x="433" y="194"/>
                </a:cxn>
                <a:cxn ang="0">
                  <a:pos x="412" y="215"/>
                </a:cxn>
                <a:cxn ang="0">
                  <a:pos x="403" y="217"/>
                </a:cxn>
                <a:cxn ang="0">
                  <a:pos x="393" y="221"/>
                </a:cxn>
                <a:cxn ang="0">
                  <a:pos x="380" y="226"/>
                </a:cxn>
                <a:cxn ang="0">
                  <a:pos x="361" y="234"/>
                </a:cxn>
                <a:cxn ang="0">
                  <a:pos x="336" y="244"/>
                </a:cxn>
                <a:cxn ang="0">
                  <a:pos x="321" y="249"/>
                </a:cxn>
                <a:cxn ang="0">
                  <a:pos x="306" y="257"/>
                </a:cxn>
                <a:cxn ang="0">
                  <a:pos x="291" y="264"/>
                </a:cxn>
                <a:cxn ang="0">
                  <a:pos x="272" y="272"/>
                </a:cxn>
                <a:cxn ang="0">
                  <a:pos x="251" y="282"/>
                </a:cxn>
                <a:cxn ang="0">
                  <a:pos x="230" y="289"/>
                </a:cxn>
                <a:cxn ang="0">
                  <a:pos x="207" y="299"/>
                </a:cxn>
                <a:cxn ang="0">
                  <a:pos x="184" y="308"/>
                </a:cxn>
                <a:cxn ang="0">
                  <a:pos x="161" y="318"/>
                </a:cxn>
                <a:cxn ang="0">
                  <a:pos x="138" y="327"/>
                </a:cxn>
                <a:cxn ang="0">
                  <a:pos x="118" y="337"/>
                </a:cxn>
                <a:cxn ang="0">
                  <a:pos x="97" y="346"/>
                </a:cxn>
                <a:cxn ang="0">
                  <a:pos x="76" y="352"/>
                </a:cxn>
                <a:cxn ang="0">
                  <a:pos x="57" y="361"/>
                </a:cxn>
                <a:cxn ang="0">
                  <a:pos x="42" y="367"/>
                </a:cxn>
                <a:cxn ang="0">
                  <a:pos x="28" y="375"/>
                </a:cxn>
                <a:cxn ang="0">
                  <a:pos x="7" y="384"/>
                </a:cxn>
                <a:cxn ang="0">
                  <a:pos x="0" y="388"/>
                </a:cxn>
                <a:cxn ang="0">
                  <a:pos x="4" y="380"/>
                </a:cxn>
                <a:cxn ang="0">
                  <a:pos x="15" y="360"/>
                </a:cxn>
                <a:cxn ang="0">
                  <a:pos x="21" y="342"/>
                </a:cxn>
                <a:cxn ang="0">
                  <a:pos x="30" y="329"/>
                </a:cxn>
                <a:cxn ang="0">
                  <a:pos x="42" y="310"/>
                </a:cxn>
                <a:cxn ang="0">
                  <a:pos x="53" y="291"/>
                </a:cxn>
                <a:cxn ang="0">
                  <a:pos x="64" y="268"/>
                </a:cxn>
                <a:cxn ang="0">
                  <a:pos x="76" y="245"/>
                </a:cxn>
                <a:cxn ang="0">
                  <a:pos x="89" y="225"/>
                </a:cxn>
                <a:cxn ang="0">
                  <a:pos x="102" y="202"/>
                </a:cxn>
                <a:cxn ang="0">
                  <a:pos x="114" y="179"/>
                </a:cxn>
                <a:cxn ang="0">
                  <a:pos x="127" y="160"/>
                </a:cxn>
                <a:cxn ang="0">
                  <a:pos x="140" y="137"/>
                </a:cxn>
                <a:cxn ang="0">
                  <a:pos x="156" y="120"/>
                </a:cxn>
                <a:cxn ang="0">
                  <a:pos x="165" y="101"/>
                </a:cxn>
                <a:cxn ang="0">
                  <a:pos x="178" y="86"/>
                </a:cxn>
                <a:cxn ang="0">
                  <a:pos x="201" y="59"/>
                </a:cxn>
                <a:cxn ang="0">
                  <a:pos x="220" y="38"/>
                </a:cxn>
                <a:cxn ang="0">
                  <a:pos x="239" y="23"/>
                </a:cxn>
                <a:cxn ang="0">
                  <a:pos x="253" y="10"/>
                </a:cxn>
                <a:cxn ang="0">
                  <a:pos x="264" y="6"/>
                </a:cxn>
                <a:cxn ang="0">
                  <a:pos x="273" y="0"/>
                </a:cxn>
              </a:cxnLst>
              <a:rect l="0" t="0" r="r" b="b"/>
              <a:pathLst>
                <a:path w="435" h="388">
                  <a:moveTo>
                    <a:pt x="273" y="0"/>
                  </a:moveTo>
                  <a:lnTo>
                    <a:pt x="273" y="2"/>
                  </a:lnTo>
                  <a:lnTo>
                    <a:pt x="279" y="8"/>
                  </a:lnTo>
                  <a:lnTo>
                    <a:pt x="287" y="15"/>
                  </a:lnTo>
                  <a:lnTo>
                    <a:pt x="296" y="29"/>
                  </a:lnTo>
                  <a:lnTo>
                    <a:pt x="300" y="32"/>
                  </a:lnTo>
                  <a:lnTo>
                    <a:pt x="308" y="42"/>
                  </a:lnTo>
                  <a:lnTo>
                    <a:pt x="313" y="50"/>
                  </a:lnTo>
                  <a:lnTo>
                    <a:pt x="321" y="57"/>
                  </a:lnTo>
                  <a:lnTo>
                    <a:pt x="329" y="67"/>
                  </a:lnTo>
                  <a:lnTo>
                    <a:pt x="334" y="74"/>
                  </a:lnTo>
                  <a:lnTo>
                    <a:pt x="342" y="84"/>
                  </a:lnTo>
                  <a:lnTo>
                    <a:pt x="351" y="93"/>
                  </a:lnTo>
                  <a:lnTo>
                    <a:pt x="357" y="101"/>
                  </a:lnTo>
                  <a:lnTo>
                    <a:pt x="365" y="110"/>
                  </a:lnTo>
                  <a:lnTo>
                    <a:pt x="372" y="120"/>
                  </a:lnTo>
                  <a:lnTo>
                    <a:pt x="380" y="129"/>
                  </a:lnTo>
                  <a:lnTo>
                    <a:pt x="387" y="137"/>
                  </a:lnTo>
                  <a:lnTo>
                    <a:pt x="393" y="147"/>
                  </a:lnTo>
                  <a:lnTo>
                    <a:pt x="401" y="154"/>
                  </a:lnTo>
                  <a:lnTo>
                    <a:pt x="408" y="164"/>
                  </a:lnTo>
                  <a:lnTo>
                    <a:pt x="418" y="175"/>
                  </a:lnTo>
                  <a:lnTo>
                    <a:pt x="427" y="188"/>
                  </a:lnTo>
                  <a:lnTo>
                    <a:pt x="433" y="194"/>
                  </a:lnTo>
                  <a:lnTo>
                    <a:pt x="435" y="198"/>
                  </a:lnTo>
                  <a:lnTo>
                    <a:pt x="412" y="215"/>
                  </a:lnTo>
                  <a:lnTo>
                    <a:pt x="408" y="215"/>
                  </a:lnTo>
                  <a:lnTo>
                    <a:pt x="403" y="217"/>
                  </a:lnTo>
                  <a:lnTo>
                    <a:pt x="399" y="217"/>
                  </a:lnTo>
                  <a:lnTo>
                    <a:pt x="393" y="221"/>
                  </a:lnTo>
                  <a:lnTo>
                    <a:pt x="387" y="223"/>
                  </a:lnTo>
                  <a:lnTo>
                    <a:pt x="380" y="226"/>
                  </a:lnTo>
                  <a:lnTo>
                    <a:pt x="370" y="230"/>
                  </a:lnTo>
                  <a:lnTo>
                    <a:pt x="361" y="234"/>
                  </a:lnTo>
                  <a:lnTo>
                    <a:pt x="348" y="240"/>
                  </a:lnTo>
                  <a:lnTo>
                    <a:pt x="336" y="244"/>
                  </a:lnTo>
                  <a:lnTo>
                    <a:pt x="329" y="247"/>
                  </a:lnTo>
                  <a:lnTo>
                    <a:pt x="321" y="249"/>
                  </a:lnTo>
                  <a:lnTo>
                    <a:pt x="313" y="253"/>
                  </a:lnTo>
                  <a:lnTo>
                    <a:pt x="306" y="257"/>
                  </a:lnTo>
                  <a:lnTo>
                    <a:pt x="298" y="261"/>
                  </a:lnTo>
                  <a:lnTo>
                    <a:pt x="291" y="264"/>
                  </a:lnTo>
                  <a:lnTo>
                    <a:pt x="281" y="268"/>
                  </a:lnTo>
                  <a:lnTo>
                    <a:pt x="272" y="272"/>
                  </a:lnTo>
                  <a:lnTo>
                    <a:pt x="262" y="278"/>
                  </a:lnTo>
                  <a:lnTo>
                    <a:pt x="251" y="282"/>
                  </a:lnTo>
                  <a:lnTo>
                    <a:pt x="239" y="285"/>
                  </a:lnTo>
                  <a:lnTo>
                    <a:pt x="230" y="289"/>
                  </a:lnTo>
                  <a:lnTo>
                    <a:pt x="216" y="293"/>
                  </a:lnTo>
                  <a:lnTo>
                    <a:pt x="207" y="299"/>
                  </a:lnTo>
                  <a:lnTo>
                    <a:pt x="195" y="302"/>
                  </a:lnTo>
                  <a:lnTo>
                    <a:pt x="184" y="308"/>
                  </a:lnTo>
                  <a:lnTo>
                    <a:pt x="173" y="312"/>
                  </a:lnTo>
                  <a:lnTo>
                    <a:pt x="161" y="318"/>
                  </a:lnTo>
                  <a:lnTo>
                    <a:pt x="150" y="321"/>
                  </a:lnTo>
                  <a:lnTo>
                    <a:pt x="138" y="327"/>
                  </a:lnTo>
                  <a:lnTo>
                    <a:pt x="127" y="331"/>
                  </a:lnTo>
                  <a:lnTo>
                    <a:pt x="118" y="337"/>
                  </a:lnTo>
                  <a:lnTo>
                    <a:pt x="106" y="340"/>
                  </a:lnTo>
                  <a:lnTo>
                    <a:pt x="97" y="346"/>
                  </a:lnTo>
                  <a:lnTo>
                    <a:pt x="85" y="348"/>
                  </a:lnTo>
                  <a:lnTo>
                    <a:pt x="76" y="352"/>
                  </a:lnTo>
                  <a:lnTo>
                    <a:pt x="66" y="358"/>
                  </a:lnTo>
                  <a:lnTo>
                    <a:pt x="57" y="361"/>
                  </a:lnTo>
                  <a:lnTo>
                    <a:pt x="49" y="363"/>
                  </a:lnTo>
                  <a:lnTo>
                    <a:pt x="42" y="367"/>
                  </a:lnTo>
                  <a:lnTo>
                    <a:pt x="34" y="371"/>
                  </a:lnTo>
                  <a:lnTo>
                    <a:pt x="28" y="375"/>
                  </a:lnTo>
                  <a:lnTo>
                    <a:pt x="15" y="379"/>
                  </a:lnTo>
                  <a:lnTo>
                    <a:pt x="7" y="384"/>
                  </a:lnTo>
                  <a:lnTo>
                    <a:pt x="2" y="386"/>
                  </a:lnTo>
                  <a:lnTo>
                    <a:pt x="0" y="388"/>
                  </a:lnTo>
                  <a:lnTo>
                    <a:pt x="0" y="386"/>
                  </a:lnTo>
                  <a:lnTo>
                    <a:pt x="4" y="380"/>
                  </a:lnTo>
                  <a:lnTo>
                    <a:pt x="7" y="371"/>
                  </a:lnTo>
                  <a:lnTo>
                    <a:pt x="15" y="360"/>
                  </a:lnTo>
                  <a:lnTo>
                    <a:pt x="17" y="352"/>
                  </a:lnTo>
                  <a:lnTo>
                    <a:pt x="21" y="342"/>
                  </a:lnTo>
                  <a:lnTo>
                    <a:pt x="24" y="335"/>
                  </a:lnTo>
                  <a:lnTo>
                    <a:pt x="30" y="329"/>
                  </a:lnTo>
                  <a:lnTo>
                    <a:pt x="34" y="320"/>
                  </a:lnTo>
                  <a:lnTo>
                    <a:pt x="42" y="310"/>
                  </a:lnTo>
                  <a:lnTo>
                    <a:pt x="47" y="301"/>
                  </a:lnTo>
                  <a:lnTo>
                    <a:pt x="53" y="291"/>
                  </a:lnTo>
                  <a:lnTo>
                    <a:pt x="57" y="278"/>
                  </a:lnTo>
                  <a:lnTo>
                    <a:pt x="64" y="268"/>
                  </a:lnTo>
                  <a:lnTo>
                    <a:pt x="70" y="257"/>
                  </a:lnTo>
                  <a:lnTo>
                    <a:pt x="76" y="245"/>
                  </a:lnTo>
                  <a:lnTo>
                    <a:pt x="81" y="236"/>
                  </a:lnTo>
                  <a:lnTo>
                    <a:pt x="89" y="225"/>
                  </a:lnTo>
                  <a:lnTo>
                    <a:pt x="95" y="213"/>
                  </a:lnTo>
                  <a:lnTo>
                    <a:pt x="102" y="202"/>
                  </a:lnTo>
                  <a:lnTo>
                    <a:pt x="108" y="190"/>
                  </a:lnTo>
                  <a:lnTo>
                    <a:pt x="114" y="179"/>
                  </a:lnTo>
                  <a:lnTo>
                    <a:pt x="121" y="169"/>
                  </a:lnTo>
                  <a:lnTo>
                    <a:pt x="127" y="160"/>
                  </a:lnTo>
                  <a:lnTo>
                    <a:pt x="135" y="147"/>
                  </a:lnTo>
                  <a:lnTo>
                    <a:pt x="140" y="137"/>
                  </a:lnTo>
                  <a:lnTo>
                    <a:pt x="148" y="128"/>
                  </a:lnTo>
                  <a:lnTo>
                    <a:pt x="156" y="120"/>
                  </a:lnTo>
                  <a:lnTo>
                    <a:pt x="159" y="109"/>
                  </a:lnTo>
                  <a:lnTo>
                    <a:pt x="165" y="101"/>
                  </a:lnTo>
                  <a:lnTo>
                    <a:pt x="171" y="93"/>
                  </a:lnTo>
                  <a:lnTo>
                    <a:pt x="178" y="86"/>
                  </a:lnTo>
                  <a:lnTo>
                    <a:pt x="188" y="70"/>
                  </a:lnTo>
                  <a:lnTo>
                    <a:pt x="201" y="59"/>
                  </a:lnTo>
                  <a:lnTo>
                    <a:pt x="211" y="48"/>
                  </a:lnTo>
                  <a:lnTo>
                    <a:pt x="220" y="38"/>
                  </a:lnTo>
                  <a:lnTo>
                    <a:pt x="230" y="29"/>
                  </a:lnTo>
                  <a:lnTo>
                    <a:pt x="239" y="23"/>
                  </a:lnTo>
                  <a:lnTo>
                    <a:pt x="245" y="13"/>
                  </a:lnTo>
                  <a:lnTo>
                    <a:pt x="253" y="10"/>
                  </a:lnTo>
                  <a:lnTo>
                    <a:pt x="258" y="6"/>
                  </a:lnTo>
                  <a:lnTo>
                    <a:pt x="264" y="6"/>
                  </a:lnTo>
                  <a:lnTo>
                    <a:pt x="272" y="0"/>
                  </a:lnTo>
                  <a:lnTo>
                    <a:pt x="273" y="0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48" name="Freeform 28"/>
            <p:cNvSpPr>
              <a:spLocks/>
            </p:cNvSpPr>
            <p:nvPr/>
          </p:nvSpPr>
          <p:spPr bwMode="auto">
            <a:xfrm>
              <a:off x="4167" y="3423"/>
              <a:ext cx="44" cy="45"/>
            </a:xfrm>
            <a:custGeom>
              <a:avLst/>
              <a:gdLst/>
              <a:ahLst/>
              <a:cxnLst>
                <a:cxn ang="0">
                  <a:pos x="88" y="30"/>
                </a:cxn>
                <a:cxn ang="0">
                  <a:pos x="40" y="0"/>
                </a:cxn>
                <a:cxn ang="0">
                  <a:pos x="36" y="0"/>
                </a:cxn>
                <a:cxn ang="0">
                  <a:pos x="31" y="6"/>
                </a:cxn>
                <a:cxn ang="0">
                  <a:pos x="21" y="11"/>
                </a:cxn>
                <a:cxn ang="0">
                  <a:pos x="14" y="23"/>
                </a:cxn>
                <a:cxn ang="0">
                  <a:pos x="6" y="30"/>
                </a:cxn>
                <a:cxn ang="0">
                  <a:pos x="2" y="38"/>
                </a:cxn>
                <a:cxn ang="0">
                  <a:pos x="0" y="44"/>
                </a:cxn>
                <a:cxn ang="0">
                  <a:pos x="0" y="47"/>
                </a:cxn>
                <a:cxn ang="0">
                  <a:pos x="4" y="89"/>
                </a:cxn>
                <a:cxn ang="0">
                  <a:pos x="88" y="30"/>
                </a:cxn>
                <a:cxn ang="0">
                  <a:pos x="88" y="30"/>
                </a:cxn>
              </a:cxnLst>
              <a:rect l="0" t="0" r="r" b="b"/>
              <a:pathLst>
                <a:path w="88" h="89">
                  <a:moveTo>
                    <a:pt x="88" y="30"/>
                  </a:moveTo>
                  <a:lnTo>
                    <a:pt x="40" y="0"/>
                  </a:lnTo>
                  <a:lnTo>
                    <a:pt x="36" y="0"/>
                  </a:lnTo>
                  <a:lnTo>
                    <a:pt x="31" y="6"/>
                  </a:lnTo>
                  <a:lnTo>
                    <a:pt x="21" y="11"/>
                  </a:lnTo>
                  <a:lnTo>
                    <a:pt x="14" y="23"/>
                  </a:lnTo>
                  <a:lnTo>
                    <a:pt x="6" y="30"/>
                  </a:lnTo>
                  <a:lnTo>
                    <a:pt x="2" y="38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4" y="89"/>
                  </a:lnTo>
                  <a:lnTo>
                    <a:pt x="88" y="30"/>
                  </a:lnTo>
                  <a:lnTo>
                    <a:pt x="88" y="30"/>
                  </a:lnTo>
                  <a:close/>
                </a:path>
              </a:pathLst>
            </a:custGeom>
            <a:solidFill>
              <a:srgbClr val="D9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49" name="Freeform 29"/>
            <p:cNvSpPr>
              <a:spLocks/>
            </p:cNvSpPr>
            <p:nvPr/>
          </p:nvSpPr>
          <p:spPr bwMode="auto">
            <a:xfrm>
              <a:off x="4150" y="3440"/>
              <a:ext cx="48" cy="58"/>
            </a:xfrm>
            <a:custGeom>
              <a:avLst/>
              <a:gdLst/>
              <a:ahLst/>
              <a:cxnLst>
                <a:cxn ang="0">
                  <a:pos x="97" y="6"/>
                </a:cxn>
                <a:cxn ang="0">
                  <a:pos x="91" y="2"/>
                </a:cxn>
                <a:cxn ang="0">
                  <a:pos x="82" y="2"/>
                </a:cxn>
                <a:cxn ang="0">
                  <a:pos x="70" y="0"/>
                </a:cxn>
                <a:cxn ang="0">
                  <a:pos x="59" y="2"/>
                </a:cxn>
                <a:cxn ang="0">
                  <a:pos x="46" y="4"/>
                </a:cxn>
                <a:cxn ang="0">
                  <a:pos x="38" y="10"/>
                </a:cxn>
                <a:cxn ang="0">
                  <a:pos x="32" y="15"/>
                </a:cxn>
                <a:cxn ang="0">
                  <a:pos x="30" y="19"/>
                </a:cxn>
                <a:cxn ang="0">
                  <a:pos x="0" y="76"/>
                </a:cxn>
                <a:cxn ang="0">
                  <a:pos x="25" y="116"/>
                </a:cxn>
                <a:cxn ang="0">
                  <a:pos x="97" y="6"/>
                </a:cxn>
                <a:cxn ang="0">
                  <a:pos x="97" y="6"/>
                </a:cxn>
              </a:cxnLst>
              <a:rect l="0" t="0" r="r" b="b"/>
              <a:pathLst>
                <a:path w="97" h="116">
                  <a:moveTo>
                    <a:pt x="97" y="6"/>
                  </a:moveTo>
                  <a:lnTo>
                    <a:pt x="91" y="2"/>
                  </a:lnTo>
                  <a:lnTo>
                    <a:pt x="82" y="2"/>
                  </a:lnTo>
                  <a:lnTo>
                    <a:pt x="70" y="0"/>
                  </a:lnTo>
                  <a:lnTo>
                    <a:pt x="59" y="2"/>
                  </a:lnTo>
                  <a:lnTo>
                    <a:pt x="46" y="4"/>
                  </a:lnTo>
                  <a:lnTo>
                    <a:pt x="38" y="10"/>
                  </a:lnTo>
                  <a:lnTo>
                    <a:pt x="32" y="15"/>
                  </a:lnTo>
                  <a:lnTo>
                    <a:pt x="30" y="19"/>
                  </a:lnTo>
                  <a:lnTo>
                    <a:pt x="0" y="76"/>
                  </a:lnTo>
                  <a:lnTo>
                    <a:pt x="25" y="116"/>
                  </a:lnTo>
                  <a:lnTo>
                    <a:pt x="97" y="6"/>
                  </a:lnTo>
                  <a:lnTo>
                    <a:pt x="97" y="6"/>
                  </a:lnTo>
                  <a:close/>
                </a:path>
              </a:pathLst>
            </a:custGeom>
            <a:solidFill>
              <a:srgbClr val="A1B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50" name="Freeform 30"/>
            <p:cNvSpPr>
              <a:spLocks/>
            </p:cNvSpPr>
            <p:nvPr/>
          </p:nvSpPr>
          <p:spPr bwMode="auto">
            <a:xfrm>
              <a:off x="3868" y="3251"/>
              <a:ext cx="155" cy="187"/>
            </a:xfrm>
            <a:custGeom>
              <a:avLst/>
              <a:gdLst/>
              <a:ahLst/>
              <a:cxnLst>
                <a:cxn ang="0">
                  <a:pos x="309" y="74"/>
                </a:cxn>
                <a:cxn ang="0">
                  <a:pos x="258" y="34"/>
                </a:cxn>
                <a:cxn ang="0">
                  <a:pos x="249" y="40"/>
                </a:cxn>
                <a:cxn ang="0">
                  <a:pos x="230" y="51"/>
                </a:cxn>
                <a:cxn ang="0">
                  <a:pos x="216" y="64"/>
                </a:cxn>
                <a:cxn ang="0">
                  <a:pos x="197" y="82"/>
                </a:cxn>
                <a:cxn ang="0">
                  <a:pos x="249" y="85"/>
                </a:cxn>
                <a:cxn ang="0">
                  <a:pos x="231" y="95"/>
                </a:cxn>
                <a:cxn ang="0">
                  <a:pos x="216" y="104"/>
                </a:cxn>
                <a:cxn ang="0">
                  <a:pos x="201" y="121"/>
                </a:cxn>
                <a:cxn ang="0">
                  <a:pos x="184" y="139"/>
                </a:cxn>
                <a:cxn ang="0">
                  <a:pos x="171" y="154"/>
                </a:cxn>
                <a:cxn ang="0">
                  <a:pos x="155" y="171"/>
                </a:cxn>
                <a:cxn ang="0">
                  <a:pos x="279" y="156"/>
                </a:cxn>
                <a:cxn ang="0">
                  <a:pos x="269" y="159"/>
                </a:cxn>
                <a:cxn ang="0">
                  <a:pos x="249" y="175"/>
                </a:cxn>
                <a:cxn ang="0">
                  <a:pos x="231" y="184"/>
                </a:cxn>
                <a:cxn ang="0">
                  <a:pos x="214" y="197"/>
                </a:cxn>
                <a:cxn ang="0">
                  <a:pos x="195" y="211"/>
                </a:cxn>
                <a:cxn ang="0">
                  <a:pos x="178" y="228"/>
                </a:cxn>
                <a:cxn ang="0">
                  <a:pos x="159" y="241"/>
                </a:cxn>
                <a:cxn ang="0">
                  <a:pos x="140" y="255"/>
                </a:cxn>
                <a:cxn ang="0">
                  <a:pos x="123" y="270"/>
                </a:cxn>
                <a:cxn ang="0">
                  <a:pos x="108" y="283"/>
                </a:cxn>
                <a:cxn ang="0">
                  <a:pos x="83" y="304"/>
                </a:cxn>
                <a:cxn ang="0">
                  <a:pos x="76" y="312"/>
                </a:cxn>
                <a:cxn ang="0">
                  <a:pos x="0" y="371"/>
                </a:cxn>
                <a:cxn ang="0">
                  <a:pos x="3" y="359"/>
                </a:cxn>
                <a:cxn ang="0">
                  <a:pos x="13" y="342"/>
                </a:cxn>
                <a:cxn ang="0">
                  <a:pos x="26" y="317"/>
                </a:cxn>
                <a:cxn ang="0">
                  <a:pos x="39" y="298"/>
                </a:cxn>
                <a:cxn ang="0">
                  <a:pos x="47" y="281"/>
                </a:cxn>
                <a:cxn ang="0">
                  <a:pos x="57" y="264"/>
                </a:cxn>
                <a:cxn ang="0">
                  <a:pos x="68" y="247"/>
                </a:cxn>
                <a:cxn ang="0">
                  <a:pos x="76" y="230"/>
                </a:cxn>
                <a:cxn ang="0">
                  <a:pos x="87" y="211"/>
                </a:cxn>
                <a:cxn ang="0">
                  <a:pos x="98" y="194"/>
                </a:cxn>
                <a:cxn ang="0">
                  <a:pos x="108" y="177"/>
                </a:cxn>
                <a:cxn ang="0">
                  <a:pos x="119" y="159"/>
                </a:cxn>
                <a:cxn ang="0">
                  <a:pos x="131" y="142"/>
                </a:cxn>
                <a:cxn ang="0">
                  <a:pos x="140" y="129"/>
                </a:cxn>
                <a:cxn ang="0">
                  <a:pos x="152" y="114"/>
                </a:cxn>
                <a:cxn ang="0">
                  <a:pos x="167" y="95"/>
                </a:cxn>
                <a:cxn ang="0">
                  <a:pos x="186" y="72"/>
                </a:cxn>
                <a:cxn ang="0">
                  <a:pos x="203" y="53"/>
                </a:cxn>
                <a:cxn ang="0">
                  <a:pos x="214" y="40"/>
                </a:cxn>
                <a:cxn ang="0">
                  <a:pos x="228" y="28"/>
                </a:cxn>
                <a:cxn ang="0">
                  <a:pos x="262" y="0"/>
                </a:cxn>
              </a:cxnLst>
              <a:rect l="0" t="0" r="r" b="b"/>
              <a:pathLst>
                <a:path w="309" h="372">
                  <a:moveTo>
                    <a:pt x="262" y="0"/>
                  </a:moveTo>
                  <a:lnTo>
                    <a:pt x="309" y="74"/>
                  </a:lnTo>
                  <a:lnTo>
                    <a:pt x="258" y="36"/>
                  </a:lnTo>
                  <a:lnTo>
                    <a:pt x="258" y="34"/>
                  </a:lnTo>
                  <a:lnTo>
                    <a:pt x="254" y="36"/>
                  </a:lnTo>
                  <a:lnTo>
                    <a:pt x="249" y="40"/>
                  </a:lnTo>
                  <a:lnTo>
                    <a:pt x="239" y="47"/>
                  </a:lnTo>
                  <a:lnTo>
                    <a:pt x="230" y="51"/>
                  </a:lnTo>
                  <a:lnTo>
                    <a:pt x="224" y="59"/>
                  </a:lnTo>
                  <a:lnTo>
                    <a:pt x="216" y="64"/>
                  </a:lnTo>
                  <a:lnTo>
                    <a:pt x="211" y="72"/>
                  </a:lnTo>
                  <a:lnTo>
                    <a:pt x="197" y="82"/>
                  </a:lnTo>
                  <a:lnTo>
                    <a:pt x="193" y="87"/>
                  </a:lnTo>
                  <a:lnTo>
                    <a:pt x="249" y="85"/>
                  </a:lnTo>
                  <a:lnTo>
                    <a:pt x="243" y="87"/>
                  </a:lnTo>
                  <a:lnTo>
                    <a:pt x="231" y="95"/>
                  </a:lnTo>
                  <a:lnTo>
                    <a:pt x="224" y="99"/>
                  </a:lnTo>
                  <a:lnTo>
                    <a:pt x="216" y="104"/>
                  </a:lnTo>
                  <a:lnTo>
                    <a:pt x="209" y="114"/>
                  </a:lnTo>
                  <a:lnTo>
                    <a:pt x="201" y="121"/>
                  </a:lnTo>
                  <a:lnTo>
                    <a:pt x="191" y="129"/>
                  </a:lnTo>
                  <a:lnTo>
                    <a:pt x="184" y="139"/>
                  </a:lnTo>
                  <a:lnTo>
                    <a:pt x="174" y="146"/>
                  </a:lnTo>
                  <a:lnTo>
                    <a:pt x="171" y="154"/>
                  </a:lnTo>
                  <a:lnTo>
                    <a:pt x="159" y="165"/>
                  </a:lnTo>
                  <a:lnTo>
                    <a:pt x="155" y="171"/>
                  </a:lnTo>
                  <a:lnTo>
                    <a:pt x="245" y="150"/>
                  </a:lnTo>
                  <a:lnTo>
                    <a:pt x="279" y="156"/>
                  </a:lnTo>
                  <a:lnTo>
                    <a:pt x="277" y="156"/>
                  </a:lnTo>
                  <a:lnTo>
                    <a:pt x="269" y="159"/>
                  </a:lnTo>
                  <a:lnTo>
                    <a:pt x="260" y="165"/>
                  </a:lnTo>
                  <a:lnTo>
                    <a:pt x="249" y="175"/>
                  </a:lnTo>
                  <a:lnTo>
                    <a:pt x="239" y="180"/>
                  </a:lnTo>
                  <a:lnTo>
                    <a:pt x="231" y="184"/>
                  </a:lnTo>
                  <a:lnTo>
                    <a:pt x="222" y="190"/>
                  </a:lnTo>
                  <a:lnTo>
                    <a:pt x="214" y="197"/>
                  </a:lnTo>
                  <a:lnTo>
                    <a:pt x="205" y="203"/>
                  </a:lnTo>
                  <a:lnTo>
                    <a:pt x="195" y="211"/>
                  </a:lnTo>
                  <a:lnTo>
                    <a:pt x="186" y="218"/>
                  </a:lnTo>
                  <a:lnTo>
                    <a:pt x="178" y="228"/>
                  </a:lnTo>
                  <a:lnTo>
                    <a:pt x="167" y="234"/>
                  </a:lnTo>
                  <a:lnTo>
                    <a:pt x="159" y="241"/>
                  </a:lnTo>
                  <a:lnTo>
                    <a:pt x="148" y="247"/>
                  </a:lnTo>
                  <a:lnTo>
                    <a:pt x="140" y="255"/>
                  </a:lnTo>
                  <a:lnTo>
                    <a:pt x="131" y="262"/>
                  </a:lnTo>
                  <a:lnTo>
                    <a:pt x="123" y="270"/>
                  </a:lnTo>
                  <a:lnTo>
                    <a:pt x="114" y="275"/>
                  </a:lnTo>
                  <a:lnTo>
                    <a:pt x="108" y="283"/>
                  </a:lnTo>
                  <a:lnTo>
                    <a:pt x="95" y="294"/>
                  </a:lnTo>
                  <a:lnTo>
                    <a:pt x="83" y="304"/>
                  </a:lnTo>
                  <a:lnTo>
                    <a:pt x="76" y="310"/>
                  </a:lnTo>
                  <a:lnTo>
                    <a:pt x="76" y="312"/>
                  </a:lnTo>
                  <a:lnTo>
                    <a:pt x="0" y="372"/>
                  </a:lnTo>
                  <a:lnTo>
                    <a:pt x="0" y="371"/>
                  </a:lnTo>
                  <a:lnTo>
                    <a:pt x="1" y="367"/>
                  </a:lnTo>
                  <a:lnTo>
                    <a:pt x="3" y="359"/>
                  </a:lnTo>
                  <a:lnTo>
                    <a:pt x="9" y="353"/>
                  </a:lnTo>
                  <a:lnTo>
                    <a:pt x="13" y="342"/>
                  </a:lnTo>
                  <a:lnTo>
                    <a:pt x="20" y="331"/>
                  </a:lnTo>
                  <a:lnTo>
                    <a:pt x="26" y="317"/>
                  </a:lnTo>
                  <a:lnTo>
                    <a:pt x="34" y="306"/>
                  </a:lnTo>
                  <a:lnTo>
                    <a:pt x="39" y="298"/>
                  </a:lnTo>
                  <a:lnTo>
                    <a:pt x="43" y="289"/>
                  </a:lnTo>
                  <a:lnTo>
                    <a:pt x="47" y="281"/>
                  </a:lnTo>
                  <a:lnTo>
                    <a:pt x="53" y="274"/>
                  </a:lnTo>
                  <a:lnTo>
                    <a:pt x="57" y="264"/>
                  </a:lnTo>
                  <a:lnTo>
                    <a:pt x="62" y="255"/>
                  </a:lnTo>
                  <a:lnTo>
                    <a:pt x="68" y="247"/>
                  </a:lnTo>
                  <a:lnTo>
                    <a:pt x="72" y="239"/>
                  </a:lnTo>
                  <a:lnTo>
                    <a:pt x="76" y="230"/>
                  </a:lnTo>
                  <a:lnTo>
                    <a:pt x="81" y="220"/>
                  </a:lnTo>
                  <a:lnTo>
                    <a:pt x="87" y="211"/>
                  </a:lnTo>
                  <a:lnTo>
                    <a:pt x="93" y="203"/>
                  </a:lnTo>
                  <a:lnTo>
                    <a:pt x="98" y="194"/>
                  </a:lnTo>
                  <a:lnTo>
                    <a:pt x="104" y="184"/>
                  </a:lnTo>
                  <a:lnTo>
                    <a:pt x="108" y="177"/>
                  </a:lnTo>
                  <a:lnTo>
                    <a:pt x="115" y="169"/>
                  </a:lnTo>
                  <a:lnTo>
                    <a:pt x="119" y="159"/>
                  </a:lnTo>
                  <a:lnTo>
                    <a:pt x="125" y="152"/>
                  </a:lnTo>
                  <a:lnTo>
                    <a:pt x="131" y="142"/>
                  </a:lnTo>
                  <a:lnTo>
                    <a:pt x="136" y="137"/>
                  </a:lnTo>
                  <a:lnTo>
                    <a:pt x="140" y="129"/>
                  </a:lnTo>
                  <a:lnTo>
                    <a:pt x="146" y="120"/>
                  </a:lnTo>
                  <a:lnTo>
                    <a:pt x="152" y="114"/>
                  </a:lnTo>
                  <a:lnTo>
                    <a:pt x="157" y="108"/>
                  </a:lnTo>
                  <a:lnTo>
                    <a:pt x="167" y="95"/>
                  </a:lnTo>
                  <a:lnTo>
                    <a:pt x="176" y="83"/>
                  </a:lnTo>
                  <a:lnTo>
                    <a:pt x="186" y="72"/>
                  </a:lnTo>
                  <a:lnTo>
                    <a:pt x="195" y="62"/>
                  </a:lnTo>
                  <a:lnTo>
                    <a:pt x="203" y="53"/>
                  </a:lnTo>
                  <a:lnTo>
                    <a:pt x="209" y="47"/>
                  </a:lnTo>
                  <a:lnTo>
                    <a:pt x="214" y="40"/>
                  </a:lnTo>
                  <a:lnTo>
                    <a:pt x="222" y="34"/>
                  </a:lnTo>
                  <a:lnTo>
                    <a:pt x="228" y="28"/>
                  </a:lnTo>
                  <a:lnTo>
                    <a:pt x="231" y="26"/>
                  </a:lnTo>
                  <a:lnTo>
                    <a:pt x="262" y="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0242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51" name="Freeform 31"/>
            <p:cNvSpPr>
              <a:spLocks/>
            </p:cNvSpPr>
            <p:nvPr/>
          </p:nvSpPr>
          <p:spPr bwMode="auto">
            <a:xfrm>
              <a:off x="5075" y="3231"/>
              <a:ext cx="57" cy="113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114" y="161"/>
                </a:cxn>
                <a:cxn ang="0">
                  <a:pos x="39" y="224"/>
                </a:cxn>
                <a:cxn ang="0">
                  <a:pos x="0" y="0"/>
                </a:cxn>
                <a:cxn ang="0">
                  <a:pos x="74" y="0"/>
                </a:cxn>
                <a:cxn ang="0">
                  <a:pos x="74" y="0"/>
                </a:cxn>
              </a:cxnLst>
              <a:rect l="0" t="0" r="r" b="b"/>
              <a:pathLst>
                <a:path w="114" h="224">
                  <a:moveTo>
                    <a:pt x="74" y="0"/>
                  </a:moveTo>
                  <a:lnTo>
                    <a:pt x="114" y="161"/>
                  </a:lnTo>
                  <a:lnTo>
                    <a:pt x="39" y="22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A1B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52" name="Freeform 32"/>
            <p:cNvSpPr>
              <a:spLocks/>
            </p:cNvSpPr>
            <p:nvPr/>
          </p:nvSpPr>
          <p:spPr bwMode="auto">
            <a:xfrm>
              <a:off x="4155" y="3198"/>
              <a:ext cx="944" cy="594"/>
            </a:xfrm>
            <a:custGeom>
              <a:avLst/>
              <a:gdLst/>
              <a:ahLst/>
              <a:cxnLst>
                <a:cxn ang="0">
                  <a:pos x="1" y="590"/>
                </a:cxn>
                <a:cxn ang="0">
                  <a:pos x="15" y="569"/>
                </a:cxn>
                <a:cxn ang="0">
                  <a:pos x="32" y="546"/>
                </a:cxn>
                <a:cxn ang="0">
                  <a:pos x="53" y="521"/>
                </a:cxn>
                <a:cxn ang="0">
                  <a:pos x="72" y="497"/>
                </a:cxn>
                <a:cxn ang="0">
                  <a:pos x="95" y="470"/>
                </a:cxn>
                <a:cxn ang="0">
                  <a:pos x="114" y="460"/>
                </a:cxn>
                <a:cxn ang="0">
                  <a:pos x="123" y="466"/>
                </a:cxn>
                <a:cxn ang="0">
                  <a:pos x="152" y="476"/>
                </a:cxn>
                <a:cxn ang="0">
                  <a:pos x="176" y="487"/>
                </a:cxn>
                <a:cxn ang="0">
                  <a:pos x="203" y="498"/>
                </a:cxn>
                <a:cxn ang="0">
                  <a:pos x="235" y="512"/>
                </a:cxn>
                <a:cxn ang="0">
                  <a:pos x="268" y="527"/>
                </a:cxn>
                <a:cxn ang="0">
                  <a:pos x="300" y="540"/>
                </a:cxn>
                <a:cxn ang="0">
                  <a:pos x="328" y="554"/>
                </a:cxn>
                <a:cxn ang="0">
                  <a:pos x="357" y="563"/>
                </a:cxn>
                <a:cxn ang="0">
                  <a:pos x="482" y="565"/>
                </a:cxn>
                <a:cxn ang="0">
                  <a:pos x="904" y="555"/>
                </a:cxn>
                <a:cxn ang="0">
                  <a:pos x="1087" y="479"/>
                </a:cxn>
                <a:cxn ang="0">
                  <a:pos x="1340" y="301"/>
                </a:cxn>
                <a:cxn ang="0">
                  <a:pos x="1370" y="280"/>
                </a:cxn>
                <a:cxn ang="0">
                  <a:pos x="1395" y="261"/>
                </a:cxn>
                <a:cxn ang="0">
                  <a:pos x="1419" y="244"/>
                </a:cxn>
                <a:cxn ang="0">
                  <a:pos x="1446" y="227"/>
                </a:cxn>
                <a:cxn ang="0">
                  <a:pos x="1471" y="208"/>
                </a:cxn>
                <a:cxn ang="0">
                  <a:pos x="1501" y="189"/>
                </a:cxn>
                <a:cxn ang="0">
                  <a:pos x="1530" y="169"/>
                </a:cxn>
                <a:cxn ang="0">
                  <a:pos x="1560" y="150"/>
                </a:cxn>
                <a:cxn ang="0">
                  <a:pos x="1587" y="128"/>
                </a:cxn>
                <a:cxn ang="0">
                  <a:pos x="1617" y="109"/>
                </a:cxn>
                <a:cxn ang="0">
                  <a:pos x="1644" y="90"/>
                </a:cxn>
                <a:cxn ang="0">
                  <a:pos x="1672" y="74"/>
                </a:cxn>
                <a:cxn ang="0">
                  <a:pos x="1697" y="55"/>
                </a:cxn>
                <a:cxn ang="0">
                  <a:pos x="1720" y="40"/>
                </a:cxn>
                <a:cxn ang="0">
                  <a:pos x="1746" y="25"/>
                </a:cxn>
                <a:cxn ang="0">
                  <a:pos x="1779" y="8"/>
                </a:cxn>
                <a:cxn ang="0">
                  <a:pos x="1805" y="0"/>
                </a:cxn>
                <a:cxn ang="0">
                  <a:pos x="1828" y="17"/>
                </a:cxn>
                <a:cxn ang="0">
                  <a:pos x="1843" y="42"/>
                </a:cxn>
                <a:cxn ang="0">
                  <a:pos x="1855" y="71"/>
                </a:cxn>
                <a:cxn ang="0">
                  <a:pos x="1859" y="86"/>
                </a:cxn>
                <a:cxn ang="0">
                  <a:pos x="1102" y="936"/>
                </a:cxn>
                <a:cxn ang="0">
                  <a:pos x="214" y="1006"/>
                </a:cxn>
              </a:cxnLst>
              <a:rect l="0" t="0" r="r" b="b"/>
              <a:pathLst>
                <a:path w="1887" h="1189">
                  <a:moveTo>
                    <a:pt x="214" y="1006"/>
                  </a:moveTo>
                  <a:lnTo>
                    <a:pt x="0" y="594"/>
                  </a:lnTo>
                  <a:lnTo>
                    <a:pt x="1" y="590"/>
                  </a:lnTo>
                  <a:lnTo>
                    <a:pt x="7" y="582"/>
                  </a:lnTo>
                  <a:lnTo>
                    <a:pt x="11" y="575"/>
                  </a:lnTo>
                  <a:lnTo>
                    <a:pt x="15" y="569"/>
                  </a:lnTo>
                  <a:lnTo>
                    <a:pt x="20" y="561"/>
                  </a:lnTo>
                  <a:lnTo>
                    <a:pt x="26" y="555"/>
                  </a:lnTo>
                  <a:lnTo>
                    <a:pt x="32" y="546"/>
                  </a:lnTo>
                  <a:lnTo>
                    <a:pt x="39" y="536"/>
                  </a:lnTo>
                  <a:lnTo>
                    <a:pt x="45" y="529"/>
                  </a:lnTo>
                  <a:lnTo>
                    <a:pt x="53" y="521"/>
                  </a:lnTo>
                  <a:lnTo>
                    <a:pt x="58" y="512"/>
                  </a:lnTo>
                  <a:lnTo>
                    <a:pt x="64" y="502"/>
                  </a:lnTo>
                  <a:lnTo>
                    <a:pt x="72" y="497"/>
                  </a:lnTo>
                  <a:lnTo>
                    <a:pt x="77" y="491"/>
                  </a:lnTo>
                  <a:lnTo>
                    <a:pt x="87" y="479"/>
                  </a:lnTo>
                  <a:lnTo>
                    <a:pt x="95" y="470"/>
                  </a:lnTo>
                  <a:lnTo>
                    <a:pt x="100" y="466"/>
                  </a:lnTo>
                  <a:lnTo>
                    <a:pt x="106" y="464"/>
                  </a:lnTo>
                  <a:lnTo>
                    <a:pt x="114" y="460"/>
                  </a:lnTo>
                  <a:lnTo>
                    <a:pt x="116" y="462"/>
                  </a:lnTo>
                  <a:lnTo>
                    <a:pt x="117" y="462"/>
                  </a:lnTo>
                  <a:lnTo>
                    <a:pt x="123" y="466"/>
                  </a:lnTo>
                  <a:lnTo>
                    <a:pt x="131" y="468"/>
                  </a:lnTo>
                  <a:lnTo>
                    <a:pt x="144" y="476"/>
                  </a:lnTo>
                  <a:lnTo>
                    <a:pt x="152" y="476"/>
                  </a:lnTo>
                  <a:lnTo>
                    <a:pt x="159" y="479"/>
                  </a:lnTo>
                  <a:lnTo>
                    <a:pt x="167" y="483"/>
                  </a:lnTo>
                  <a:lnTo>
                    <a:pt x="176" y="487"/>
                  </a:lnTo>
                  <a:lnTo>
                    <a:pt x="184" y="491"/>
                  </a:lnTo>
                  <a:lnTo>
                    <a:pt x="193" y="495"/>
                  </a:lnTo>
                  <a:lnTo>
                    <a:pt x="203" y="498"/>
                  </a:lnTo>
                  <a:lnTo>
                    <a:pt x="216" y="504"/>
                  </a:lnTo>
                  <a:lnTo>
                    <a:pt x="226" y="508"/>
                  </a:lnTo>
                  <a:lnTo>
                    <a:pt x="235" y="512"/>
                  </a:lnTo>
                  <a:lnTo>
                    <a:pt x="245" y="517"/>
                  </a:lnTo>
                  <a:lnTo>
                    <a:pt x="258" y="521"/>
                  </a:lnTo>
                  <a:lnTo>
                    <a:pt x="268" y="527"/>
                  </a:lnTo>
                  <a:lnTo>
                    <a:pt x="279" y="531"/>
                  </a:lnTo>
                  <a:lnTo>
                    <a:pt x="288" y="536"/>
                  </a:lnTo>
                  <a:lnTo>
                    <a:pt x="300" y="540"/>
                  </a:lnTo>
                  <a:lnTo>
                    <a:pt x="309" y="546"/>
                  </a:lnTo>
                  <a:lnTo>
                    <a:pt x="319" y="550"/>
                  </a:lnTo>
                  <a:lnTo>
                    <a:pt x="328" y="554"/>
                  </a:lnTo>
                  <a:lnTo>
                    <a:pt x="340" y="557"/>
                  </a:lnTo>
                  <a:lnTo>
                    <a:pt x="347" y="559"/>
                  </a:lnTo>
                  <a:lnTo>
                    <a:pt x="357" y="563"/>
                  </a:lnTo>
                  <a:lnTo>
                    <a:pt x="365" y="569"/>
                  </a:lnTo>
                  <a:lnTo>
                    <a:pt x="374" y="573"/>
                  </a:lnTo>
                  <a:lnTo>
                    <a:pt x="482" y="565"/>
                  </a:lnTo>
                  <a:lnTo>
                    <a:pt x="564" y="508"/>
                  </a:lnTo>
                  <a:lnTo>
                    <a:pt x="748" y="491"/>
                  </a:lnTo>
                  <a:lnTo>
                    <a:pt x="904" y="555"/>
                  </a:lnTo>
                  <a:lnTo>
                    <a:pt x="969" y="516"/>
                  </a:lnTo>
                  <a:lnTo>
                    <a:pt x="1016" y="485"/>
                  </a:lnTo>
                  <a:lnTo>
                    <a:pt x="1087" y="479"/>
                  </a:lnTo>
                  <a:lnTo>
                    <a:pt x="1326" y="314"/>
                  </a:lnTo>
                  <a:lnTo>
                    <a:pt x="1328" y="310"/>
                  </a:lnTo>
                  <a:lnTo>
                    <a:pt x="1340" y="301"/>
                  </a:lnTo>
                  <a:lnTo>
                    <a:pt x="1349" y="295"/>
                  </a:lnTo>
                  <a:lnTo>
                    <a:pt x="1359" y="287"/>
                  </a:lnTo>
                  <a:lnTo>
                    <a:pt x="1370" y="280"/>
                  </a:lnTo>
                  <a:lnTo>
                    <a:pt x="1383" y="272"/>
                  </a:lnTo>
                  <a:lnTo>
                    <a:pt x="1389" y="265"/>
                  </a:lnTo>
                  <a:lnTo>
                    <a:pt x="1395" y="261"/>
                  </a:lnTo>
                  <a:lnTo>
                    <a:pt x="1404" y="255"/>
                  </a:lnTo>
                  <a:lnTo>
                    <a:pt x="1412" y="249"/>
                  </a:lnTo>
                  <a:lnTo>
                    <a:pt x="1419" y="244"/>
                  </a:lnTo>
                  <a:lnTo>
                    <a:pt x="1429" y="238"/>
                  </a:lnTo>
                  <a:lnTo>
                    <a:pt x="1437" y="232"/>
                  </a:lnTo>
                  <a:lnTo>
                    <a:pt x="1446" y="227"/>
                  </a:lnTo>
                  <a:lnTo>
                    <a:pt x="1454" y="221"/>
                  </a:lnTo>
                  <a:lnTo>
                    <a:pt x="1461" y="213"/>
                  </a:lnTo>
                  <a:lnTo>
                    <a:pt x="1471" y="208"/>
                  </a:lnTo>
                  <a:lnTo>
                    <a:pt x="1480" y="202"/>
                  </a:lnTo>
                  <a:lnTo>
                    <a:pt x="1490" y="194"/>
                  </a:lnTo>
                  <a:lnTo>
                    <a:pt x="1501" y="189"/>
                  </a:lnTo>
                  <a:lnTo>
                    <a:pt x="1511" y="183"/>
                  </a:lnTo>
                  <a:lnTo>
                    <a:pt x="1522" y="177"/>
                  </a:lnTo>
                  <a:lnTo>
                    <a:pt x="1530" y="169"/>
                  </a:lnTo>
                  <a:lnTo>
                    <a:pt x="1541" y="162"/>
                  </a:lnTo>
                  <a:lnTo>
                    <a:pt x="1549" y="156"/>
                  </a:lnTo>
                  <a:lnTo>
                    <a:pt x="1560" y="150"/>
                  </a:lnTo>
                  <a:lnTo>
                    <a:pt x="1570" y="141"/>
                  </a:lnTo>
                  <a:lnTo>
                    <a:pt x="1577" y="135"/>
                  </a:lnTo>
                  <a:lnTo>
                    <a:pt x="1587" y="128"/>
                  </a:lnTo>
                  <a:lnTo>
                    <a:pt x="1598" y="122"/>
                  </a:lnTo>
                  <a:lnTo>
                    <a:pt x="1606" y="114"/>
                  </a:lnTo>
                  <a:lnTo>
                    <a:pt x="1617" y="109"/>
                  </a:lnTo>
                  <a:lnTo>
                    <a:pt x="1625" y="103"/>
                  </a:lnTo>
                  <a:lnTo>
                    <a:pt x="1636" y="97"/>
                  </a:lnTo>
                  <a:lnTo>
                    <a:pt x="1644" y="90"/>
                  </a:lnTo>
                  <a:lnTo>
                    <a:pt x="1653" y="86"/>
                  </a:lnTo>
                  <a:lnTo>
                    <a:pt x="1663" y="78"/>
                  </a:lnTo>
                  <a:lnTo>
                    <a:pt x="1672" y="74"/>
                  </a:lnTo>
                  <a:lnTo>
                    <a:pt x="1682" y="67"/>
                  </a:lnTo>
                  <a:lnTo>
                    <a:pt x="1689" y="61"/>
                  </a:lnTo>
                  <a:lnTo>
                    <a:pt x="1697" y="55"/>
                  </a:lnTo>
                  <a:lnTo>
                    <a:pt x="1705" y="52"/>
                  </a:lnTo>
                  <a:lnTo>
                    <a:pt x="1712" y="46"/>
                  </a:lnTo>
                  <a:lnTo>
                    <a:pt x="1720" y="40"/>
                  </a:lnTo>
                  <a:lnTo>
                    <a:pt x="1727" y="36"/>
                  </a:lnTo>
                  <a:lnTo>
                    <a:pt x="1735" y="33"/>
                  </a:lnTo>
                  <a:lnTo>
                    <a:pt x="1746" y="25"/>
                  </a:lnTo>
                  <a:lnTo>
                    <a:pt x="1758" y="17"/>
                  </a:lnTo>
                  <a:lnTo>
                    <a:pt x="1769" y="12"/>
                  </a:lnTo>
                  <a:lnTo>
                    <a:pt x="1779" y="8"/>
                  </a:lnTo>
                  <a:lnTo>
                    <a:pt x="1788" y="0"/>
                  </a:lnTo>
                  <a:lnTo>
                    <a:pt x="1798" y="0"/>
                  </a:lnTo>
                  <a:lnTo>
                    <a:pt x="1805" y="0"/>
                  </a:lnTo>
                  <a:lnTo>
                    <a:pt x="1815" y="6"/>
                  </a:lnTo>
                  <a:lnTo>
                    <a:pt x="1821" y="10"/>
                  </a:lnTo>
                  <a:lnTo>
                    <a:pt x="1828" y="17"/>
                  </a:lnTo>
                  <a:lnTo>
                    <a:pt x="1834" y="25"/>
                  </a:lnTo>
                  <a:lnTo>
                    <a:pt x="1840" y="34"/>
                  </a:lnTo>
                  <a:lnTo>
                    <a:pt x="1843" y="42"/>
                  </a:lnTo>
                  <a:lnTo>
                    <a:pt x="1849" y="52"/>
                  </a:lnTo>
                  <a:lnTo>
                    <a:pt x="1851" y="61"/>
                  </a:lnTo>
                  <a:lnTo>
                    <a:pt x="1855" y="71"/>
                  </a:lnTo>
                  <a:lnTo>
                    <a:pt x="1857" y="76"/>
                  </a:lnTo>
                  <a:lnTo>
                    <a:pt x="1859" y="84"/>
                  </a:lnTo>
                  <a:lnTo>
                    <a:pt x="1859" y="86"/>
                  </a:lnTo>
                  <a:lnTo>
                    <a:pt x="1860" y="90"/>
                  </a:lnTo>
                  <a:lnTo>
                    <a:pt x="1887" y="280"/>
                  </a:lnTo>
                  <a:lnTo>
                    <a:pt x="1102" y="936"/>
                  </a:lnTo>
                  <a:lnTo>
                    <a:pt x="391" y="1189"/>
                  </a:lnTo>
                  <a:lnTo>
                    <a:pt x="214" y="1006"/>
                  </a:lnTo>
                  <a:lnTo>
                    <a:pt x="214" y="1006"/>
                  </a:lnTo>
                  <a:close/>
                </a:path>
              </a:pathLst>
            </a:custGeom>
            <a:solidFill>
              <a:srgbClr val="6380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53" name="Freeform 33"/>
            <p:cNvSpPr>
              <a:spLocks/>
            </p:cNvSpPr>
            <p:nvPr/>
          </p:nvSpPr>
          <p:spPr bwMode="auto">
            <a:xfrm>
              <a:off x="3871" y="3227"/>
              <a:ext cx="1265" cy="1074"/>
            </a:xfrm>
            <a:custGeom>
              <a:avLst/>
              <a:gdLst/>
              <a:ahLst/>
              <a:cxnLst>
                <a:cxn ang="0">
                  <a:pos x="2401" y="1900"/>
                </a:cxn>
                <a:cxn ang="0">
                  <a:pos x="2011" y="1324"/>
                </a:cxn>
                <a:cxn ang="0">
                  <a:pos x="1975" y="1288"/>
                </a:cxn>
                <a:cxn ang="0">
                  <a:pos x="1930" y="1225"/>
                </a:cxn>
                <a:cxn ang="0">
                  <a:pos x="1905" y="1183"/>
                </a:cxn>
                <a:cxn ang="0">
                  <a:pos x="1886" y="1134"/>
                </a:cxn>
                <a:cxn ang="0">
                  <a:pos x="1867" y="1080"/>
                </a:cxn>
                <a:cxn ang="0">
                  <a:pos x="1855" y="1027"/>
                </a:cxn>
                <a:cxn ang="0">
                  <a:pos x="1846" y="980"/>
                </a:cxn>
                <a:cxn ang="0">
                  <a:pos x="1838" y="928"/>
                </a:cxn>
                <a:cxn ang="0">
                  <a:pos x="2479" y="247"/>
                </a:cxn>
                <a:cxn ang="0">
                  <a:pos x="2399" y="23"/>
                </a:cxn>
                <a:cxn ang="0">
                  <a:pos x="2371" y="71"/>
                </a:cxn>
                <a:cxn ang="0">
                  <a:pos x="2342" y="116"/>
                </a:cxn>
                <a:cxn ang="0">
                  <a:pos x="2306" y="164"/>
                </a:cxn>
                <a:cxn ang="0">
                  <a:pos x="2272" y="213"/>
                </a:cxn>
                <a:cxn ang="0">
                  <a:pos x="2234" y="257"/>
                </a:cxn>
                <a:cxn ang="0">
                  <a:pos x="2198" y="293"/>
                </a:cxn>
                <a:cxn ang="0">
                  <a:pos x="2133" y="344"/>
                </a:cxn>
                <a:cxn ang="0">
                  <a:pos x="2095" y="375"/>
                </a:cxn>
                <a:cxn ang="0">
                  <a:pos x="2175" y="190"/>
                </a:cxn>
                <a:cxn ang="0">
                  <a:pos x="2123" y="221"/>
                </a:cxn>
                <a:cxn ang="0">
                  <a:pos x="2064" y="268"/>
                </a:cxn>
                <a:cxn ang="0">
                  <a:pos x="2007" y="320"/>
                </a:cxn>
                <a:cxn ang="0">
                  <a:pos x="1968" y="367"/>
                </a:cxn>
                <a:cxn ang="0">
                  <a:pos x="1987" y="459"/>
                </a:cxn>
                <a:cxn ang="0">
                  <a:pos x="1880" y="474"/>
                </a:cxn>
                <a:cxn ang="0">
                  <a:pos x="1833" y="504"/>
                </a:cxn>
                <a:cxn ang="0">
                  <a:pos x="1793" y="527"/>
                </a:cxn>
                <a:cxn ang="0">
                  <a:pos x="1749" y="546"/>
                </a:cxn>
                <a:cxn ang="0">
                  <a:pos x="1701" y="559"/>
                </a:cxn>
                <a:cxn ang="0">
                  <a:pos x="1656" y="565"/>
                </a:cxn>
                <a:cxn ang="0">
                  <a:pos x="1616" y="569"/>
                </a:cxn>
                <a:cxn ang="0">
                  <a:pos x="1576" y="565"/>
                </a:cxn>
                <a:cxn ang="0">
                  <a:pos x="1616" y="451"/>
                </a:cxn>
                <a:cxn ang="0">
                  <a:pos x="1086" y="504"/>
                </a:cxn>
                <a:cxn ang="0">
                  <a:pos x="1057" y="537"/>
                </a:cxn>
                <a:cxn ang="0">
                  <a:pos x="1030" y="575"/>
                </a:cxn>
                <a:cxn ang="0">
                  <a:pos x="1013" y="616"/>
                </a:cxn>
                <a:cxn ang="0">
                  <a:pos x="996" y="672"/>
                </a:cxn>
                <a:cxn ang="0">
                  <a:pos x="983" y="740"/>
                </a:cxn>
                <a:cxn ang="0">
                  <a:pos x="973" y="803"/>
                </a:cxn>
                <a:cxn ang="0">
                  <a:pos x="968" y="854"/>
                </a:cxn>
                <a:cxn ang="0">
                  <a:pos x="960" y="921"/>
                </a:cxn>
                <a:cxn ang="0">
                  <a:pos x="958" y="974"/>
                </a:cxn>
                <a:cxn ang="0">
                  <a:pos x="956" y="1008"/>
                </a:cxn>
                <a:cxn ang="0">
                  <a:pos x="804" y="767"/>
                </a:cxn>
                <a:cxn ang="0">
                  <a:pos x="814" y="711"/>
                </a:cxn>
                <a:cxn ang="0">
                  <a:pos x="821" y="654"/>
                </a:cxn>
                <a:cxn ang="0">
                  <a:pos x="800" y="592"/>
                </a:cxn>
                <a:cxn ang="0">
                  <a:pos x="740" y="548"/>
                </a:cxn>
                <a:cxn ang="0">
                  <a:pos x="694" y="495"/>
                </a:cxn>
                <a:cxn ang="0">
                  <a:pos x="656" y="440"/>
                </a:cxn>
                <a:cxn ang="0">
                  <a:pos x="508" y="1367"/>
                </a:cxn>
                <a:cxn ang="0">
                  <a:pos x="1002" y="2147"/>
                </a:cxn>
              </a:cxnLst>
              <a:rect l="0" t="0" r="r" b="b"/>
              <a:pathLst>
                <a:path w="2530" h="2149">
                  <a:moveTo>
                    <a:pt x="1105" y="2088"/>
                  </a:moveTo>
                  <a:lnTo>
                    <a:pt x="1317" y="1989"/>
                  </a:lnTo>
                  <a:lnTo>
                    <a:pt x="1593" y="2147"/>
                  </a:lnTo>
                  <a:lnTo>
                    <a:pt x="2509" y="2147"/>
                  </a:lnTo>
                  <a:lnTo>
                    <a:pt x="2401" y="1900"/>
                  </a:lnTo>
                  <a:lnTo>
                    <a:pt x="2530" y="1816"/>
                  </a:lnTo>
                  <a:lnTo>
                    <a:pt x="2513" y="1757"/>
                  </a:lnTo>
                  <a:lnTo>
                    <a:pt x="2146" y="1470"/>
                  </a:lnTo>
                  <a:lnTo>
                    <a:pt x="2154" y="1417"/>
                  </a:lnTo>
                  <a:lnTo>
                    <a:pt x="2011" y="1324"/>
                  </a:lnTo>
                  <a:lnTo>
                    <a:pt x="2007" y="1320"/>
                  </a:lnTo>
                  <a:lnTo>
                    <a:pt x="1998" y="1312"/>
                  </a:lnTo>
                  <a:lnTo>
                    <a:pt x="1990" y="1305"/>
                  </a:lnTo>
                  <a:lnTo>
                    <a:pt x="1983" y="1297"/>
                  </a:lnTo>
                  <a:lnTo>
                    <a:pt x="1975" y="1288"/>
                  </a:lnTo>
                  <a:lnTo>
                    <a:pt x="1968" y="1278"/>
                  </a:lnTo>
                  <a:lnTo>
                    <a:pt x="1956" y="1267"/>
                  </a:lnTo>
                  <a:lnTo>
                    <a:pt x="1949" y="1253"/>
                  </a:lnTo>
                  <a:lnTo>
                    <a:pt x="1937" y="1240"/>
                  </a:lnTo>
                  <a:lnTo>
                    <a:pt x="1930" y="1225"/>
                  </a:lnTo>
                  <a:lnTo>
                    <a:pt x="1924" y="1217"/>
                  </a:lnTo>
                  <a:lnTo>
                    <a:pt x="1918" y="1208"/>
                  </a:lnTo>
                  <a:lnTo>
                    <a:pt x="1912" y="1200"/>
                  </a:lnTo>
                  <a:lnTo>
                    <a:pt x="1909" y="1193"/>
                  </a:lnTo>
                  <a:lnTo>
                    <a:pt x="1905" y="1183"/>
                  </a:lnTo>
                  <a:lnTo>
                    <a:pt x="1901" y="1174"/>
                  </a:lnTo>
                  <a:lnTo>
                    <a:pt x="1897" y="1164"/>
                  </a:lnTo>
                  <a:lnTo>
                    <a:pt x="1895" y="1154"/>
                  </a:lnTo>
                  <a:lnTo>
                    <a:pt x="1890" y="1145"/>
                  </a:lnTo>
                  <a:lnTo>
                    <a:pt x="1886" y="1134"/>
                  </a:lnTo>
                  <a:lnTo>
                    <a:pt x="1880" y="1122"/>
                  </a:lnTo>
                  <a:lnTo>
                    <a:pt x="1878" y="1113"/>
                  </a:lnTo>
                  <a:lnTo>
                    <a:pt x="1874" y="1101"/>
                  </a:lnTo>
                  <a:lnTo>
                    <a:pt x="1871" y="1092"/>
                  </a:lnTo>
                  <a:lnTo>
                    <a:pt x="1867" y="1080"/>
                  </a:lnTo>
                  <a:lnTo>
                    <a:pt x="1867" y="1071"/>
                  </a:lnTo>
                  <a:lnTo>
                    <a:pt x="1861" y="1058"/>
                  </a:lnTo>
                  <a:lnTo>
                    <a:pt x="1859" y="1048"/>
                  </a:lnTo>
                  <a:lnTo>
                    <a:pt x="1857" y="1037"/>
                  </a:lnTo>
                  <a:lnTo>
                    <a:pt x="1855" y="1027"/>
                  </a:lnTo>
                  <a:lnTo>
                    <a:pt x="1852" y="1016"/>
                  </a:lnTo>
                  <a:lnTo>
                    <a:pt x="1852" y="1006"/>
                  </a:lnTo>
                  <a:lnTo>
                    <a:pt x="1848" y="997"/>
                  </a:lnTo>
                  <a:lnTo>
                    <a:pt x="1848" y="989"/>
                  </a:lnTo>
                  <a:lnTo>
                    <a:pt x="1846" y="980"/>
                  </a:lnTo>
                  <a:lnTo>
                    <a:pt x="1844" y="970"/>
                  </a:lnTo>
                  <a:lnTo>
                    <a:pt x="1842" y="962"/>
                  </a:lnTo>
                  <a:lnTo>
                    <a:pt x="1842" y="953"/>
                  </a:lnTo>
                  <a:lnTo>
                    <a:pt x="1840" y="940"/>
                  </a:lnTo>
                  <a:lnTo>
                    <a:pt x="1838" y="928"/>
                  </a:lnTo>
                  <a:lnTo>
                    <a:pt x="1838" y="917"/>
                  </a:lnTo>
                  <a:lnTo>
                    <a:pt x="1838" y="909"/>
                  </a:lnTo>
                  <a:lnTo>
                    <a:pt x="1838" y="904"/>
                  </a:lnTo>
                  <a:lnTo>
                    <a:pt x="2340" y="405"/>
                  </a:lnTo>
                  <a:lnTo>
                    <a:pt x="2479" y="247"/>
                  </a:lnTo>
                  <a:lnTo>
                    <a:pt x="2414" y="0"/>
                  </a:lnTo>
                  <a:lnTo>
                    <a:pt x="2412" y="0"/>
                  </a:lnTo>
                  <a:lnTo>
                    <a:pt x="2410" y="6"/>
                  </a:lnTo>
                  <a:lnTo>
                    <a:pt x="2405" y="14"/>
                  </a:lnTo>
                  <a:lnTo>
                    <a:pt x="2399" y="23"/>
                  </a:lnTo>
                  <a:lnTo>
                    <a:pt x="2391" y="33"/>
                  </a:lnTo>
                  <a:lnTo>
                    <a:pt x="2386" y="48"/>
                  </a:lnTo>
                  <a:lnTo>
                    <a:pt x="2380" y="55"/>
                  </a:lnTo>
                  <a:lnTo>
                    <a:pt x="2376" y="63"/>
                  </a:lnTo>
                  <a:lnTo>
                    <a:pt x="2371" y="71"/>
                  </a:lnTo>
                  <a:lnTo>
                    <a:pt x="2367" y="80"/>
                  </a:lnTo>
                  <a:lnTo>
                    <a:pt x="2359" y="90"/>
                  </a:lnTo>
                  <a:lnTo>
                    <a:pt x="2353" y="97"/>
                  </a:lnTo>
                  <a:lnTo>
                    <a:pt x="2348" y="107"/>
                  </a:lnTo>
                  <a:lnTo>
                    <a:pt x="2342" y="116"/>
                  </a:lnTo>
                  <a:lnTo>
                    <a:pt x="2334" y="126"/>
                  </a:lnTo>
                  <a:lnTo>
                    <a:pt x="2329" y="135"/>
                  </a:lnTo>
                  <a:lnTo>
                    <a:pt x="2319" y="145"/>
                  </a:lnTo>
                  <a:lnTo>
                    <a:pt x="2315" y="154"/>
                  </a:lnTo>
                  <a:lnTo>
                    <a:pt x="2306" y="164"/>
                  </a:lnTo>
                  <a:lnTo>
                    <a:pt x="2300" y="173"/>
                  </a:lnTo>
                  <a:lnTo>
                    <a:pt x="2293" y="183"/>
                  </a:lnTo>
                  <a:lnTo>
                    <a:pt x="2287" y="194"/>
                  </a:lnTo>
                  <a:lnTo>
                    <a:pt x="2277" y="202"/>
                  </a:lnTo>
                  <a:lnTo>
                    <a:pt x="2272" y="213"/>
                  </a:lnTo>
                  <a:lnTo>
                    <a:pt x="2264" y="221"/>
                  </a:lnTo>
                  <a:lnTo>
                    <a:pt x="2258" y="232"/>
                  </a:lnTo>
                  <a:lnTo>
                    <a:pt x="2251" y="240"/>
                  </a:lnTo>
                  <a:lnTo>
                    <a:pt x="2241" y="249"/>
                  </a:lnTo>
                  <a:lnTo>
                    <a:pt x="2234" y="257"/>
                  </a:lnTo>
                  <a:lnTo>
                    <a:pt x="2226" y="265"/>
                  </a:lnTo>
                  <a:lnTo>
                    <a:pt x="2218" y="272"/>
                  </a:lnTo>
                  <a:lnTo>
                    <a:pt x="2213" y="278"/>
                  </a:lnTo>
                  <a:lnTo>
                    <a:pt x="2203" y="286"/>
                  </a:lnTo>
                  <a:lnTo>
                    <a:pt x="2198" y="293"/>
                  </a:lnTo>
                  <a:lnTo>
                    <a:pt x="2182" y="305"/>
                  </a:lnTo>
                  <a:lnTo>
                    <a:pt x="2169" y="318"/>
                  </a:lnTo>
                  <a:lnTo>
                    <a:pt x="2156" y="327"/>
                  </a:lnTo>
                  <a:lnTo>
                    <a:pt x="2146" y="339"/>
                  </a:lnTo>
                  <a:lnTo>
                    <a:pt x="2133" y="344"/>
                  </a:lnTo>
                  <a:lnTo>
                    <a:pt x="2123" y="352"/>
                  </a:lnTo>
                  <a:lnTo>
                    <a:pt x="2116" y="360"/>
                  </a:lnTo>
                  <a:lnTo>
                    <a:pt x="2110" y="365"/>
                  </a:lnTo>
                  <a:lnTo>
                    <a:pt x="2099" y="371"/>
                  </a:lnTo>
                  <a:lnTo>
                    <a:pt x="2095" y="375"/>
                  </a:lnTo>
                  <a:lnTo>
                    <a:pt x="2203" y="179"/>
                  </a:lnTo>
                  <a:lnTo>
                    <a:pt x="2199" y="179"/>
                  </a:lnTo>
                  <a:lnTo>
                    <a:pt x="2190" y="183"/>
                  </a:lnTo>
                  <a:lnTo>
                    <a:pt x="2182" y="187"/>
                  </a:lnTo>
                  <a:lnTo>
                    <a:pt x="2175" y="190"/>
                  </a:lnTo>
                  <a:lnTo>
                    <a:pt x="2165" y="194"/>
                  </a:lnTo>
                  <a:lnTo>
                    <a:pt x="2158" y="202"/>
                  </a:lnTo>
                  <a:lnTo>
                    <a:pt x="2146" y="206"/>
                  </a:lnTo>
                  <a:lnTo>
                    <a:pt x="2135" y="213"/>
                  </a:lnTo>
                  <a:lnTo>
                    <a:pt x="2123" y="221"/>
                  </a:lnTo>
                  <a:lnTo>
                    <a:pt x="2114" y="230"/>
                  </a:lnTo>
                  <a:lnTo>
                    <a:pt x="2101" y="238"/>
                  </a:lnTo>
                  <a:lnTo>
                    <a:pt x="2089" y="246"/>
                  </a:lnTo>
                  <a:lnTo>
                    <a:pt x="2076" y="255"/>
                  </a:lnTo>
                  <a:lnTo>
                    <a:pt x="2064" y="268"/>
                  </a:lnTo>
                  <a:lnTo>
                    <a:pt x="2053" y="278"/>
                  </a:lnTo>
                  <a:lnTo>
                    <a:pt x="2040" y="287"/>
                  </a:lnTo>
                  <a:lnTo>
                    <a:pt x="2028" y="297"/>
                  </a:lnTo>
                  <a:lnTo>
                    <a:pt x="2019" y="310"/>
                  </a:lnTo>
                  <a:lnTo>
                    <a:pt x="2007" y="320"/>
                  </a:lnTo>
                  <a:lnTo>
                    <a:pt x="1998" y="329"/>
                  </a:lnTo>
                  <a:lnTo>
                    <a:pt x="1990" y="341"/>
                  </a:lnTo>
                  <a:lnTo>
                    <a:pt x="1983" y="352"/>
                  </a:lnTo>
                  <a:lnTo>
                    <a:pt x="1973" y="360"/>
                  </a:lnTo>
                  <a:lnTo>
                    <a:pt x="1968" y="367"/>
                  </a:lnTo>
                  <a:lnTo>
                    <a:pt x="1960" y="375"/>
                  </a:lnTo>
                  <a:lnTo>
                    <a:pt x="1956" y="382"/>
                  </a:lnTo>
                  <a:lnTo>
                    <a:pt x="1950" y="392"/>
                  </a:lnTo>
                  <a:lnTo>
                    <a:pt x="1949" y="396"/>
                  </a:lnTo>
                  <a:lnTo>
                    <a:pt x="1987" y="459"/>
                  </a:lnTo>
                  <a:lnTo>
                    <a:pt x="1899" y="459"/>
                  </a:lnTo>
                  <a:lnTo>
                    <a:pt x="1895" y="460"/>
                  </a:lnTo>
                  <a:lnTo>
                    <a:pt x="1890" y="464"/>
                  </a:lnTo>
                  <a:lnTo>
                    <a:pt x="1886" y="470"/>
                  </a:lnTo>
                  <a:lnTo>
                    <a:pt x="1880" y="474"/>
                  </a:lnTo>
                  <a:lnTo>
                    <a:pt x="1873" y="479"/>
                  </a:lnTo>
                  <a:lnTo>
                    <a:pt x="1867" y="485"/>
                  </a:lnTo>
                  <a:lnTo>
                    <a:pt x="1857" y="491"/>
                  </a:lnTo>
                  <a:lnTo>
                    <a:pt x="1846" y="498"/>
                  </a:lnTo>
                  <a:lnTo>
                    <a:pt x="1833" y="504"/>
                  </a:lnTo>
                  <a:lnTo>
                    <a:pt x="1823" y="512"/>
                  </a:lnTo>
                  <a:lnTo>
                    <a:pt x="1815" y="516"/>
                  </a:lnTo>
                  <a:lnTo>
                    <a:pt x="1808" y="519"/>
                  </a:lnTo>
                  <a:lnTo>
                    <a:pt x="1800" y="523"/>
                  </a:lnTo>
                  <a:lnTo>
                    <a:pt x="1793" y="527"/>
                  </a:lnTo>
                  <a:lnTo>
                    <a:pt x="1783" y="531"/>
                  </a:lnTo>
                  <a:lnTo>
                    <a:pt x="1776" y="537"/>
                  </a:lnTo>
                  <a:lnTo>
                    <a:pt x="1768" y="540"/>
                  </a:lnTo>
                  <a:lnTo>
                    <a:pt x="1758" y="544"/>
                  </a:lnTo>
                  <a:lnTo>
                    <a:pt x="1749" y="546"/>
                  </a:lnTo>
                  <a:lnTo>
                    <a:pt x="1739" y="550"/>
                  </a:lnTo>
                  <a:lnTo>
                    <a:pt x="1730" y="552"/>
                  </a:lnTo>
                  <a:lnTo>
                    <a:pt x="1720" y="554"/>
                  </a:lnTo>
                  <a:lnTo>
                    <a:pt x="1711" y="556"/>
                  </a:lnTo>
                  <a:lnTo>
                    <a:pt x="1701" y="559"/>
                  </a:lnTo>
                  <a:lnTo>
                    <a:pt x="1692" y="559"/>
                  </a:lnTo>
                  <a:lnTo>
                    <a:pt x="1684" y="563"/>
                  </a:lnTo>
                  <a:lnTo>
                    <a:pt x="1675" y="563"/>
                  </a:lnTo>
                  <a:lnTo>
                    <a:pt x="1665" y="563"/>
                  </a:lnTo>
                  <a:lnTo>
                    <a:pt x="1656" y="565"/>
                  </a:lnTo>
                  <a:lnTo>
                    <a:pt x="1646" y="567"/>
                  </a:lnTo>
                  <a:lnTo>
                    <a:pt x="1639" y="567"/>
                  </a:lnTo>
                  <a:lnTo>
                    <a:pt x="1631" y="567"/>
                  </a:lnTo>
                  <a:lnTo>
                    <a:pt x="1623" y="567"/>
                  </a:lnTo>
                  <a:lnTo>
                    <a:pt x="1616" y="569"/>
                  </a:lnTo>
                  <a:lnTo>
                    <a:pt x="1608" y="567"/>
                  </a:lnTo>
                  <a:lnTo>
                    <a:pt x="1601" y="567"/>
                  </a:lnTo>
                  <a:lnTo>
                    <a:pt x="1593" y="567"/>
                  </a:lnTo>
                  <a:lnTo>
                    <a:pt x="1587" y="567"/>
                  </a:lnTo>
                  <a:lnTo>
                    <a:pt x="1576" y="565"/>
                  </a:lnTo>
                  <a:lnTo>
                    <a:pt x="1566" y="565"/>
                  </a:lnTo>
                  <a:lnTo>
                    <a:pt x="1559" y="563"/>
                  </a:lnTo>
                  <a:lnTo>
                    <a:pt x="1553" y="563"/>
                  </a:lnTo>
                  <a:lnTo>
                    <a:pt x="1549" y="563"/>
                  </a:lnTo>
                  <a:lnTo>
                    <a:pt x="1616" y="451"/>
                  </a:lnTo>
                  <a:lnTo>
                    <a:pt x="1441" y="537"/>
                  </a:lnTo>
                  <a:lnTo>
                    <a:pt x="1477" y="504"/>
                  </a:lnTo>
                  <a:lnTo>
                    <a:pt x="1317" y="445"/>
                  </a:lnTo>
                  <a:lnTo>
                    <a:pt x="1091" y="504"/>
                  </a:lnTo>
                  <a:lnTo>
                    <a:pt x="1086" y="504"/>
                  </a:lnTo>
                  <a:lnTo>
                    <a:pt x="1080" y="510"/>
                  </a:lnTo>
                  <a:lnTo>
                    <a:pt x="1074" y="514"/>
                  </a:lnTo>
                  <a:lnTo>
                    <a:pt x="1068" y="519"/>
                  </a:lnTo>
                  <a:lnTo>
                    <a:pt x="1063" y="525"/>
                  </a:lnTo>
                  <a:lnTo>
                    <a:pt x="1057" y="537"/>
                  </a:lnTo>
                  <a:lnTo>
                    <a:pt x="1049" y="544"/>
                  </a:lnTo>
                  <a:lnTo>
                    <a:pt x="1044" y="554"/>
                  </a:lnTo>
                  <a:lnTo>
                    <a:pt x="1038" y="559"/>
                  </a:lnTo>
                  <a:lnTo>
                    <a:pt x="1034" y="567"/>
                  </a:lnTo>
                  <a:lnTo>
                    <a:pt x="1030" y="575"/>
                  </a:lnTo>
                  <a:lnTo>
                    <a:pt x="1029" y="582"/>
                  </a:lnTo>
                  <a:lnTo>
                    <a:pt x="1025" y="590"/>
                  </a:lnTo>
                  <a:lnTo>
                    <a:pt x="1021" y="597"/>
                  </a:lnTo>
                  <a:lnTo>
                    <a:pt x="1015" y="607"/>
                  </a:lnTo>
                  <a:lnTo>
                    <a:pt x="1013" y="616"/>
                  </a:lnTo>
                  <a:lnTo>
                    <a:pt x="1010" y="626"/>
                  </a:lnTo>
                  <a:lnTo>
                    <a:pt x="1006" y="637"/>
                  </a:lnTo>
                  <a:lnTo>
                    <a:pt x="1004" y="649"/>
                  </a:lnTo>
                  <a:lnTo>
                    <a:pt x="1002" y="662"/>
                  </a:lnTo>
                  <a:lnTo>
                    <a:pt x="996" y="672"/>
                  </a:lnTo>
                  <a:lnTo>
                    <a:pt x="992" y="685"/>
                  </a:lnTo>
                  <a:lnTo>
                    <a:pt x="991" y="698"/>
                  </a:lnTo>
                  <a:lnTo>
                    <a:pt x="987" y="711"/>
                  </a:lnTo>
                  <a:lnTo>
                    <a:pt x="985" y="725"/>
                  </a:lnTo>
                  <a:lnTo>
                    <a:pt x="983" y="740"/>
                  </a:lnTo>
                  <a:lnTo>
                    <a:pt x="981" y="753"/>
                  </a:lnTo>
                  <a:lnTo>
                    <a:pt x="979" y="768"/>
                  </a:lnTo>
                  <a:lnTo>
                    <a:pt x="975" y="782"/>
                  </a:lnTo>
                  <a:lnTo>
                    <a:pt x="973" y="797"/>
                  </a:lnTo>
                  <a:lnTo>
                    <a:pt x="973" y="803"/>
                  </a:lnTo>
                  <a:lnTo>
                    <a:pt x="972" y="812"/>
                  </a:lnTo>
                  <a:lnTo>
                    <a:pt x="970" y="818"/>
                  </a:lnTo>
                  <a:lnTo>
                    <a:pt x="970" y="827"/>
                  </a:lnTo>
                  <a:lnTo>
                    <a:pt x="970" y="841"/>
                  </a:lnTo>
                  <a:lnTo>
                    <a:pt x="968" y="854"/>
                  </a:lnTo>
                  <a:lnTo>
                    <a:pt x="966" y="869"/>
                  </a:lnTo>
                  <a:lnTo>
                    <a:pt x="966" y="883"/>
                  </a:lnTo>
                  <a:lnTo>
                    <a:pt x="964" y="896"/>
                  </a:lnTo>
                  <a:lnTo>
                    <a:pt x="962" y="907"/>
                  </a:lnTo>
                  <a:lnTo>
                    <a:pt x="960" y="921"/>
                  </a:lnTo>
                  <a:lnTo>
                    <a:pt x="960" y="932"/>
                  </a:lnTo>
                  <a:lnTo>
                    <a:pt x="960" y="943"/>
                  </a:lnTo>
                  <a:lnTo>
                    <a:pt x="958" y="953"/>
                  </a:lnTo>
                  <a:lnTo>
                    <a:pt x="958" y="962"/>
                  </a:lnTo>
                  <a:lnTo>
                    <a:pt x="958" y="974"/>
                  </a:lnTo>
                  <a:lnTo>
                    <a:pt x="956" y="981"/>
                  </a:lnTo>
                  <a:lnTo>
                    <a:pt x="956" y="989"/>
                  </a:lnTo>
                  <a:lnTo>
                    <a:pt x="956" y="995"/>
                  </a:lnTo>
                  <a:lnTo>
                    <a:pt x="956" y="1000"/>
                  </a:lnTo>
                  <a:lnTo>
                    <a:pt x="956" y="1008"/>
                  </a:lnTo>
                  <a:lnTo>
                    <a:pt x="956" y="1012"/>
                  </a:lnTo>
                  <a:lnTo>
                    <a:pt x="899" y="826"/>
                  </a:lnTo>
                  <a:lnTo>
                    <a:pt x="878" y="687"/>
                  </a:lnTo>
                  <a:lnTo>
                    <a:pt x="808" y="780"/>
                  </a:lnTo>
                  <a:lnTo>
                    <a:pt x="804" y="767"/>
                  </a:lnTo>
                  <a:lnTo>
                    <a:pt x="806" y="755"/>
                  </a:lnTo>
                  <a:lnTo>
                    <a:pt x="806" y="744"/>
                  </a:lnTo>
                  <a:lnTo>
                    <a:pt x="810" y="732"/>
                  </a:lnTo>
                  <a:lnTo>
                    <a:pt x="812" y="721"/>
                  </a:lnTo>
                  <a:lnTo>
                    <a:pt x="814" y="711"/>
                  </a:lnTo>
                  <a:lnTo>
                    <a:pt x="818" y="700"/>
                  </a:lnTo>
                  <a:lnTo>
                    <a:pt x="819" y="691"/>
                  </a:lnTo>
                  <a:lnTo>
                    <a:pt x="821" y="677"/>
                  </a:lnTo>
                  <a:lnTo>
                    <a:pt x="823" y="666"/>
                  </a:lnTo>
                  <a:lnTo>
                    <a:pt x="821" y="654"/>
                  </a:lnTo>
                  <a:lnTo>
                    <a:pt x="821" y="643"/>
                  </a:lnTo>
                  <a:lnTo>
                    <a:pt x="818" y="632"/>
                  </a:lnTo>
                  <a:lnTo>
                    <a:pt x="814" y="620"/>
                  </a:lnTo>
                  <a:lnTo>
                    <a:pt x="806" y="605"/>
                  </a:lnTo>
                  <a:lnTo>
                    <a:pt x="800" y="592"/>
                  </a:lnTo>
                  <a:lnTo>
                    <a:pt x="785" y="582"/>
                  </a:lnTo>
                  <a:lnTo>
                    <a:pt x="772" y="576"/>
                  </a:lnTo>
                  <a:lnTo>
                    <a:pt x="761" y="567"/>
                  </a:lnTo>
                  <a:lnTo>
                    <a:pt x="751" y="559"/>
                  </a:lnTo>
                  <a:lnTo>
                    <a:pt x="740" y="548"/>
                  </a:lnTo>
                  <a:lnTo>
                    <a:pt x="730" y="538"/>
                  </a:lnTo>
                  <a:lnTo>
                    <a:pt x="721" y="527"/>
                  </a:lnTo>
                  <a:lnTo>
                    <a:pt x="711" y="518"/>
                  </a:lnTo>
                  <a:lnTo>
                    <a:pt x="702" y="506"/>
                  </a:lnTo>
                  <a:lnTo>
                    <a:pt x="694" y="495"/>
                  </a:lnTo>
                  <a:lnTo>
                    <a:pt x="686" y="483"/>
                  </a:lnTo>
                  <a:lnTo>
                    <a:pt x="679" y="472"/>
                  </a:lnTo>
                  <a:lnTo>
                    <a:pt x="671" y="460"/>
                  </a:lnTo>
                  <a:lnTo>
                    <a:pt x="664" y="451"/>
                  </a:lnTo>
                  <a:lnTo>
                    <a:pt x="656" y="440"/>
                  </a:lnTo>
                  <a:lnTo>
                    <a:pt x="648" y="432"/>
                  </a:lnTo>
                  <a:lnTo>
                    <a:pt x="570" y="529"/>
                  </a:lnTo>
                  <a:lnTo>
                    <a:pt x="726" y="850"/>
                  </a:lnTo>
                  <a:lnTo>
                    <a:pt x="660" y="1086"/>
                  </a:lnTo>
                  <a:lnTo>
                    <a:pt x="508" y="1367"/>
                  </a:lnTo>
                  <a:lnTo>
                    <a:pt x="247" y="1594"/>
                  </a:lnTo>
                  <a:lnTo>
                    <a:pt x="145" y="1729"/>
                  </a:lnTo>
                  <a:lnTo>
                    <a:pt x="223" y="1860"/>
                  </a:lnTo>
                  <a:lnTo>
                    <a:pt x="0" y="2149"/>
                  </a:lnTo>
                  <a:lnTo>
                    <a:pt x="1002" y="2147"/>
                  </a:lnTo>
                  <a:lnTo>
                    <a:pt x="1105" y="2088"/>
                  </a:lnTo>
                  <a:lnTo>
                    <a:pt x="1105" y="2088"/>
                  </a:lnTo>
                  <a:close/>
                </a:path>
              </a:pathLst>
            </a:custGeom>
            <a:solidFill>
              <a:srgbClr val="2E4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54" name="Freeform 34"/>
            <p:cNvSpPr>
              <a:spLocks/>
            </p:cNvSpPr>
            <p:nvPr/>
          </p:nvSpPr>
          <p:spPr bwMode="auto">
            <a:xfrm>
              <a:off x="3844" y="4079"/>
              <a:ext cx="344" cy="222"/>
            </a:xfrm>
            <a:custGeom>
              <a:avLst/>
              <a:gdLst/>
              <a:ahLst/>
              <a:cxnLst>
                <a:cxn ang="0">
                  <a:pos x="114" y="443"/>
                </a:cxn>
                <a:cxn ang="0">
                  <a:pos x="688" y="15"/>
                </a:cxn>
                <a:cxn ang="0">
                  <a:pos x="686" y="13"/>
                </a:cxn>
                <a:cxn ang="0">
                  <a:pos x="682" y="13"/>
                </a:cxn>
                <a:cxn ang="0">
                  <a:pos x="677" y="11"/>
                </a:cxn>
                <a:cxn ang="0">
                  <a:pos x="669" y="9"/>
                </a:cxn>
                <a:cxn ang="0">
                  <a:pos x="658" y="8"/>
                </a:cxn>
                <a:cxn ang="0">
                  <a:pos x="648" y="6"/>
                </a:cxn>
                <a:cxn ang="0">
                  <a:pos x="633" y="4"/>
                </a:cxn>
                <a:cxn ang="0">
                  <a:pos x="622" y="4"/>
                </a:cxn>
                <a:cxn ang="0">
                  <a:pos x="614" y="2"/>
                </a:cxn>
                <a:cxn ang="0">
                  <a:pos x="606" y="0"/>
                </a:cxn>
                <a:cxn ang="0">
                  <a:pos x="597" y="0"/>
                </a:cxn>
                <a:cxn ang="0">
                  <a:pos x="589" y="0"/>
                </a:cxn>
                <a:cxn ang="0">
                  <a:pos x="580" y="0"/>
                </a:cxn>
                <a:cxn ang="0">
                  <a:pos x="572" y="0"/>
                </a:cxn>
                <a:cxn ang="0">
                  <a:pos x="563" y="0"/>
                </a:cxn>
                <a:cxn ang="0">
                  <a:pos x="555" y="0"/>
                </a:cxn>
                <a:cxn ang="0">
                  <a:pos x="544" y="0"/>
                </a:cxn>
                <a:cxn ang="0">
                  <a:pos x="534" y="0"/>
                </a:cxn>
                <a:cxn ang="0">
                  <a:pos x="525" y="0"/>
                </a:cxn>
                <a:cxn ang="0">
                  <a:pos x="515" y="0"/>
                </a:cxn>
                <a:cxn ang="0">
                  <a:pos x="504" y="0"/>
                </a:cxn>
                <a:cxn ang="0">
                  <a:pos x="496" y="4"/>
                </a:cxn>
                <a:cxn ang="0">
                  <a:pos x="485" y="4"/>
                </a:cxn>
                <a:cxn ang="0">
                  <a:pos x="477" y="8"/>
                </a:cxn>
                <a:cxn ang="0">
                  <a:pos x="466" y="8"/>
                </a:cxn>
                <a:cxn ang="0">
                  <a:pos x="456" y="9"/>
                </a:cxn>
                <a:cxn ang="0">
                  <a:pos x="447" y="11"/>
                </a:cxn>
                <a:cxn ang="0">
                  <a:pos x="437" y="15"/>
                </a:cxn>
                <a:cxn ang="0">
                  <a:pos x="426" y="17"/>
                </a:cxn>
                <a:cxn ang="0">
                  <a:pos x="418" y="21"/>
                </a:cxn>
                <a:cxn ang="0">
                  <a:pos x="407" y="25"/>
                </a:cxn>
                <a:cxn ang="0">
                  <a:pos x="399" y="28"/>
                </a:cxn>
                <a:cxn ang="0">
                  <a:pos x="390" y="32"/>
                </a:cxn>
                <a:cxn ang="0">
                  <a:pos x="380" y="36"/>
                </a:cxn>
                <a:cxn ang="0">
                  <a:pos x="371" y="40"/>
                </a:cxn>
                <a:cxn ang="0">
                  <a:pos x="363" y="44"/>
                </a:cxn>
                <a:cxn ang="0">
                  <a:pos x="354" y="47"/>
                </a:cxn>
                <a:cxn ang="0">
                  <a:pos x="346" y="51"/>
                </a:cxn>
                <a:cxn ang="0">
                  <a:pos x="338" y="55"/>
                </a:cxn>
                <a:cxn ang="0">
                  <a:pos x="331" y="61"/>
                </a:cxn>
                <a:cxn ang="0">
                  <a:pos x="323" y="65"/>
                </a:cxn>
                <a:cxn ang="0">
                  <a:pos x="316" y="68"/>
                </a:cxn>
                <a:cxn ang="0">
                  <a:pos x="308" y="70"/>
                </a:cxn>
                <a:cxn ang="0">
                  <a:pos x="302" y="74"/>
                </a:cxn>
                <a:cxn ang="0">
                  <a:pos x="293" y="82"/>
                </a:cxn>
                <a:cxn ang="0">
                  <a:pos x="283" y="87"/>
                </a:cxn>
                <a:cxn ang="0">
                  <a:pos x="274" y="93"/>
                </a:cxn>
                <a:cxn ang="0">
                  <a:pos x="270" y="97"/>
                </a:cxn>
                <a:cxn ang="0">
                  <a:pos x="266" y="99"/>
                </a:cxn>
                <a:cxn ang="0">
                  <a:pos x="266" y="101"/>
                </a:cxn>
                <a:cxn ang="0">
                  <a:pos x="0" y="441"/>
                </a:cxn>
                <a:cxn ang="0">
                  <a:pos x="114" y="443"/>
                </a:cxn>
                <a:cxn ang="0">
                  <a:pos x="114" y="443"/>
                </a:cxn>
              </a:cxnLst>
              <a:rect l="0" t="0" r="r" b="b"/>
              <a:pathLst>
                <a:path w="688" h="443">
                  <a:moveTo>
                    <a:pt x="114" y="443"/>
                  </a:moveTo>
                  <a:lnTo>
                    <a:pt x="688" y="15"/>
                  </a:lnTo>
                  <a:lnTo>
                    <a:pt x="686" y="13"/>
                  </a:lnTo>
                  <a:lnTo>
                    <a:pt x="682" y="13"/>
                  </a:lnTo>
                  <a:lnTo>
                    <a:pt x="677" y="11"/>
                  </a:lnTo>
                  <a:lnTo>
                    <a:pt x="669" y="9"/>
                  </a:lnTo>
                  <a:lnTo>
                    <a:pt x="658" y="8"/>
                  </a:lnTo>
                  <a:lnTo>
                    <a:pt x="648" y="6"/>
                  </a:lnTo>
                  <a:lnTo>
                    <a:pt x="633" y="4"/>
                  </a:lnTo>
                  <a:lnTo>
                    <a:pt x="622" y="4"/>
                  </a:lnTo>
                  <a:lnTo>
                    <a:pt x="614" y="2"/>
                  </a:lnTo>
                  <a:lnTo>
                    <a:pt x="606" y="0"/>
                  </a:lnTo>
                  <a:lnTo>
                    <a:pt x="597" y="0"/>
                  </a:lnTo>
                  <a:lnTo>
                    <a:pt x="589" y="0"/>
                  </a:lnTo>
                  <a:lnTo>
                    <a:pt x="580" y="0"/>
                  </a:lnTo>
                  <a:lnTo>
                    <a:pt x="572" y="0"/>
                  </a:lnTo>
                  <a:lnTo>
                    <a:pt x="563" y="0"/>
                  </a:lnTo>
                  <a:lnTo>
                    <a:pt x="555" y="0"/>
                  </a:lnTo>
                  <a:lnTo>
                    <a:pt x="544" y="0"/>
                  </a:lnTo>
                  <a:lnTo>
                    <a:pt x="534" y="0"/>
                  </a:lnTo>
                  <a:lnTo>
                    <a:pt x="525" y="0"/>
                  </a:lnTo>
                  <a:lnTo>
                    <a:pt x="515" y="0"/>
                  </a:lnTo>
                  <a:lnTo>
                    <a:pt x="504" y="0"/>
                  </a:lnTo>
                  <a:lnTo>
                    <a:pt x="496" y="4"/>
                  </a:lnTo>
                  <a:lnTo>
                    <a:pt x="485" y="4"/>
                  </a:lnTo>
                  <a:lnTo>
                    <a:pt x="477" y="8"/>
                  </a:lnTo>
                  <a:lnTo>
                    <a:pt x="466" y="8"/>
                  </a:lnTo>
                  <a:lnTo>
                    <a:pt x="456" y="9"/>
                  </a:lnTo>
                  <a:lnTo>
                    <a:pt x="447" y="11"/>
                  </a:lnTo>
                  <a:lnTo>
                    <a:pt x="437" y="15"/>
                  </a:lnTo>
                  <a:lnTo>
                    <a:pt x="426" y="17"/>
                  </a:lnTo>
                  <a:lnTo>
                    <a:pt x="418" y="21"/>
                  </a:lnTo>
                  <a:lnTo>
                    <a:pt x="407" y="25"/>
                  </a:lnTo>
                  <a:lnTo>
                    <a:pt x="399" y="28"/>
                  </a:lnTo>
                  <a:lnTo>
                    <a:pt x="390" y="32"/>
                  </a:lnTo>
                  <a:lnTo>
                    <a:pt x="380" y="36"/>
                  </a:lnTo>
                  <a:lnTo>
                    <a:pt x="371" y="40"/>
                  </a:lnTo>
                  <a:lnTo>
                    <a:pt x="363" y="44"/>
                  </a:lnTo>
                  <a:lnTo>
                    <a:pt x="354" y="47"/>
                  </a:lnTo>
                  <a:lnTo>
                    <a:pt x="346" y="51"/>
                  </a:lnTo>
                  <a:lnTo>
                    <a:pt x="338" y="55"/>
                  </a:lnTo>
                  <a:lnTo>
                    <a:pt x="331" y="61"/>
                  </a:lnTo>
                  <a:lnTo>
                    <a:pt x="323" y="65"/>
                  </a:lnTo>
                  <a:lnTo>
                    <a:pt x="316" y="68"/>
                  </a:lnTo>
                  <a:lnTo>
                    <a:pt x="308" y="70"/>
                  </a:lnTo>
                  <a:lnTo>
                    <a:pt x="302" y="74"/>
                  </a:lnTo>
                  <a:lnTo>
                    <a:pt x="293" y="82"/>
                  </a:lnTo>
                  <a:lnTo>
                    <a:pt x="283" y="87"/>
                  </a:lnTo>
                  <a:lnTo>
                    <a:pt x="274" y="93"/>
                  </a:lnTo>
                  <a:lnTo>
                    <a:pt x="270" y="97"/>
                  </a:lnTo>
                  <a:lnTo>
                    <a:pt x="266" y="99"/>
                  </a:lnTo>
                  <a:lnTo>
                    <a:pt x="266" y="101"/>
                  </a:lnTo>
                  <a:lnTo>
                    <a:pt x="0" y="441"/>
                  </a:lnTo>
                  <a:lnTo>
                    <a:pt x="114" y="443"/>
                  </a:lnTo>
                  <a:lnTo>
                    <a:pt x="114" y="443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55" name="Freeform 35"/>
            <p:cNvSpPr>
              <a:spLocks/>
            </p:cNvSpPr>
            <p:nvPr/>
          </p:nvSpPr>
          <p:spPr bwMode="auto">
            <a:xfrm>
              <a:off x="4397" y="3474"/>
              <a:ext cx="127" cy="217"/>
            </a:xfrm>
            <a:custGeom>
              <a:avLst/>
              <a:gdLst/>
              <a:ahLst/>
              <a:cxnLst>
                <a:cxn ang="0">
                  <a:pos x="44" y="17"/>
                </a:cxn>
                <a:cxn ang="0">
                  <a:pos x="15" y="177"/>
                </a:cxn>
                <a:cxn ang="0">
                  <a:pos x="0" y="331"/>
                </a:cxn>
                <a:cxn ang="0">
                  <a:pos x="2" y="416"/>
                </a:cxn>
                <a:cxn ang="0">
                  <a:pos x="122" y="433"/>
                </a:cxn>
                <a:cxn ang="0">
                  <a:pos x="253" y="83"/>
                </a:cxn>
                <a:cxn ang="0">
                  <a:pos x="67" y="0"/>
                </a:cxn>
                <a:cxn ang="0">
                  <a:pos x="44" y="17"/>
                </a:cxn>
                <a:cxn ang="0">
                  <a:pos x="44" y="17"/>
                </a:cxn>
              </a:cxnLst>
              <a:rect l="0" t="0" r="r" b="b"/>
              <a:pathLst>
                <a:path w="253" h="433">
                  <a:moveTo>
                    <a:pt x="44" y="17"/>
                  </a:moveTo>
                  <a:lnTo>
                    <a:pt x="15" y="177"/>
                  </a:lnTo>
                  <a:lnTo>
                    <a:pt x="0" y="331"/>
                  </a:lnTo>
                  <a:lnTo>
                    <a:pt x="2" y="416"/>
                  </a:lnTo>
                  <a:lnTo>
                    <a:pt x="122" y="433"/>
                  </a:lnTo>
                  <a:lnTo>
                    <a:pt x="253" y="83"/>
                  </a:lnTo>
                  <a:lnTo>
                    <a:pt x="67" y="0"/>
                  </a:lnTo>
                  <a:lnTo>
                    <a:pt x="44" y="17"/>
                  </a:lnTo>
                  <a:lnTo>
                    <a:pt x="44" y="17"/>
                  </a:lnTo>
                  <a:close/>
                </a:path>
              </a:pathLst>
            </a:custGeom>
            <a:solidFill>
              <a:srgbClr val="D9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56" name="Freeform 36"/>
            <p:cNvSpPr>
              <a:spLocks/>
            </p:cNvSpPr>
            <p:nvPr/>
          </p:nvSpPr>
          <p:spPr bwMode="auto">
            <a:xfrm>
              <a:off x="4396" y="3437"/>
              <a:ext cx="151" cy="269"/>
            </a:xfrm>
            <a:custGeom>
              <a:avLst/>
              <a:gdLst/>
              <a:ahLst/>
              <a:cxnLst>
                <a:cxn ang="0">
                  <a:pos x="54" y="68"/>
                </a:cxn>
                <a:cxn ang="0">
                  <a:pos x="19" y="186"/>
                </a:cxn>
                <a:cxn ang="0">
                  <a:pos x="0" y="414"/>
                </a:cxn>
                <a:cxn ang="0">
                  <a:pos x="63" y="135"/>
                </a:cxn>
                <a:cxn ang="0">
                  <a:pos x="170" y="340"/>
                </a:cxn>
                <a:cxn ang="0">
                  <a:pos x="109" y="538"/>
                </a:cxn>
                <a:cxn ang="0">
                  <a:pos x="276" y="176"/>
                </a:cxn>
                <a:cxn ang="0">
                  <a:pos x="303" y="60"/>
                </a:cxn>
                <a:cxn ang="0">
                  <a:pos x="246" y="0"/>
                </a:cxn>
                <a:cxn ang="0">
                  <a:pos x="54" y="68"/>
                </a:cxn>
                <a:cxn ang="0">
                  <a:pos x="54" y="68"/>
                </a:cxn>
              </a:cxnLst>
              <a:rect l="0" t="0" r="r" b="b"/>
              <a:pathLst>
                <a:path w="303" h="538">
                  <a:moveTo>
                    <a:pt x="54" y="68"/>
                  </a:moveTo>
                  <a:lnTo>
                    <a:pt x="19" y="186"/>
                  </a:lnTo>
                  <a:lnTo>
                    <a:pt x="0" y="414"/>
                  </a:lnTo>
                  <a:lnTo>
                    <a:pt x="63" y="135"/>
                  </a:lnTo>
                  <a:lnTo>
                    <a:pt x="170" y="340"/>
                  </a:lnTo>
                  <a:lnTo>
                    <a:pt x="109" y="538"/>
                  </a:lnTo>
                  <a:lnTo>
                    <a:pt x="276" y="176"/>
                  </a:lnTo>
                  <a:lnTo>
                    <a:pt x="303" y="60"/>
                  </a:lnTo>
                  <a:lnTo>
                    <a:pt x="246" y="0"/>
                  </a:lnTo>
                  <a:lnTo>
                    <a:pt x="54" y="68"/>
                  </a:lnTo>
                  <a:lnTo>
                    <a:pt x="54" y="68"/>
                  </a:lnTo>
                  <a:close/>
                </a:path>
              </a:pathLst>
            </a:custGeom>
            <a:solidFill>
              <a:srgbClr val="A1B0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57" name="Freeform 37"/>
            <p:cNvSpPr>
              <a:spLocks/>
            </p:cNvSpPr>
            <p:nvPr/>
          </p:nvSpPr>
          <p:spPr bwMode="auto">
            <a:xfrm>
              <a:off x="4379" y="3233"/>
              <a:ext cx="183" cy="196"/>
            </a:xfrm>
            <a:custGeom>
              <a:avLst/>
              <a:gdLst/>
              <a:ahLst/>
              <a:cxnLst>
                <a:cxn ang="0">
                  <a:pos x="21" y="41"/>
                </a:cxn>
                <a:cxn ang="0">
                  <a:pos x="31" y="34"/>
                </a:cxn>
                <a:cxn ang="0">
                  <a:pos x="40" y="26"/>
                </a:cxn>
                <a:cxn ang="0">
                  <a:pos x="55" y="19"/>
                </a:cxn>
                <a:cxn ang="0">
                  <a:pos x="72" y="11"/>
                </a:cxn>
                <a:cxn ang="0">
                  <a:pos x="93" y="5"/>
                </a:cxn>
                <a:cxn ang="0">
                  <a:pos x="116" y="0"/>
                </a:cxn>
                <a:cxn ang="0">
                  <a:pos x="141" y="2"/>
                </a:cxn>
                <a:cxn ang="0">
                  <a:pos x="164" y="5"/>
                </a:cxn>
                <a:cxn ang="0">
                  <a:pos x="190" y="15"/>
                </a:cxn>
                <a:cxn ang="0">
                  <a:pos x="213" y="24"/>
                </a:cxn>
                <a:cxn ang="0">
                  <a:pos x="236" y="38"/>
                </a:cxn>
                <a:cxn ang="0">
                  <a:pos x="255" y="47"/>
                </a:cxn>
                <a:cxn ang="0">
                  <a:pos x="270" y="59"/>
                </a:cxn>
                <a:cxn ang="0">
                  <a:pos x="283" y="70"/>
                </a:cxn>
                <a:cxn ang="0">
                  <a:pos x="295" y="81"/>
                </a:cxn>
                <a:cxn ang="0">
                  <a:pos x="312" y="104"/>
                </a:cxn>
                <a:cxn ang="0">
                  <a:pos x="329" y="127"/>
                </a:cxn>
                <a:cxn ang="0">
                  <a:pos x="340" y="146"/>
                </a:cxn>
                <a:cxn ang="0">
                  <a:pos x="350" y="163"/>
                </a:cxn>
                <a:cxn ang="0">
                  <a:pos x="356" y="184"/>
                </a:cxn>
                <a:cxn ang="0">
                  <a:pos x="359" y="209"/>
                </a:cxn>
                <a:cxn ang="0">
                  <a:pos x="363" y="233"/>
                </a:cxn>
                <a:cxn ang="0">
                  <a:pos x="363" y="258"/>
                </a:cxn>
                <a:cxn ang="0">
                  <a:pos x="363" y="283"/>
                </a:cxn>
                <a:cxn ang="0">
                  <a:pos x="357" y="306"/>
                </a:cxn>
                <a:cxn ang="0">
                  <a:pos x="354" y="327"/>
                </a:cxn>
                <a:cxn ang="0">
                  <a:pos x="344" y="344"/>
                </a:cxn>
                <a:cxn ang="0">
                  <a:pos x="337" y="357"/>
                </a:cxn>
                <a:cxn ang="0">
                  <a:pos x="325" y="372"/>
                </a:cxn>
                <a:cxn ang="0">
                  <a:pos x="308" y="386"/>
                </a:cxn>
                <a:cxn ang="0">
                  <a:pos x="299" y="389"/>
                </a:cxn>
                <a:cxn ang="0">
                  <a:pos x="0" y="106"/>
                </a:cxn>
              </a:cxnLst>
              <a:rect l="0" t="0" r="r" b="b"/>
              <a:pathLst>
                <a:path w="365" h="391">
                  <a:moveTo>
                    <a:pt x="0" y="106"/>
                  </a:moveTo>
                  <a:lnTo>
                    <a:pt x="21" y="41"/>
                  </a:lnTo>
                  <a:lnTo>
                    <a:pt x="21" y="40"/>
                  </a:lnTo>
                  <a:lnTo>
                    <a:pt x="31" y="34"/>
                  </a:lnTo>
                  <a:lnTo>
                    <a:pt x="34" y="30"/>
                  </a:lnTo>
                  <a:lnTo>
                    <a:pt x="40" y="26"/>
                  </a:lnTo>
                  <a:lnTo>
                    <a:pt x="48" y="22"/>
                  </a:lnTo>
                  <a:lnTo>
                    <a:pt x="55" y="19"/>
                  </a:lnTo>
                  <a:lnTo>
                    <a:pt x="65" y="15"/>
                  </a:lnTo>
                  <a:lnTo>
                    <a:pt x="72" y="11"/>
                  </a:lnTo>
                  <a:lnTo>
                    <a:pt x="82" y="7"/>
                  </a:lnTo>
                  <a:lnTo>
                    <a:pt x="93" y="5"/>
                  </a:lnTo>
                  <a:lnTo>
                    <a:pt x="105" y="0"/>
                  </a:lnTo>
                  <a:lnTo>
                    <a:pt x="116" y="0"/>
                  </a:lnTo>
                  <a:lnTo>
                    <a:pt x="129" y="0"/>
                  </a:lnTo>
                  <a:lnTo>
                    <a:pt x="141" y="2"/>
                  </a:lnTo>
                  <a:lnTo>
                    <a:pt x="152" y="2"/>
                  </a:lnTo>
                  <a:lnTo>
                    <a:pt x="164" y="5"/>
                  </a:lnTo>
                  <a:lnTo>
                    <a:pt x="177" y="9"/>
                  </a:lnTo>
                  <a:lnTo>
                    <a:pt x="190" y="15"/>
                  </a:lnTo>
                  <a:lnTo>
                    <a:pt x="200" y="19"/>
                  </a:lnTo>
                  <a:lnTo>
                    <a:pt x="213" y="24"/>
                  </a:lnTo>
                  <a:lnTo>
                    <a:pt x="223" y="30"/>
                  </a:lnTo>
                  <a:lnTo>
                    <a:pt x="236" y="38"/>
                  </a:lnTo>
                  <a:lnTo>
                    <a:pt x="245" y="41"/>
                  </a:lnTo>
                  <a:lnTo>
                    <a:pt x="255" y="47"/>
                  </a:lnTo>
                  <a:lnTo>
                    <a:pt x="261" y="53"/>
                  </a:lnTo>
                  <a:lnTo>
                    <a:pt x="270" y="59"/>
                  </a:lnTo>
                  <a:lnTo>
                    <a:pt x="280" y="66"/>
                  </a:lnTo>
                  <a:lnTo>
                    <a:pt x="283" y="70"/>
                  </a:lnTo>
                  <a:lnTo>
                    <a:pt x="289" y="76"/>
                  </a:lnTo>
                  <a:lnTo>
                    <a:pt x="295" y="81"/>
                  </a:lnTo>
                  <a:lnTo>
                    <a:pt x="304" y="95"/>
                  </a:lnTo>
                  <a:lnTo>
                    <a:pt x="312" y="104"/>
                  </a:lnTo>
                  <a:lnTo>
                    <a:pt x="325" y="119"/>
                  </a:lnTo>
                  <a:lnTo>
                    <a:pt x="329" y="127"/>
                  </a:lnTo>
                  <a:lnTo>
                    <a:pt x="335" y="137"/>
                  </a:lnTo>
                  <a:lnTo>
                    <a:pt x="340" y="146"/>
                  </a:lnTo>
                  <a:lnTo>
                    <a:pt x="344" y="156"/>
                  </a:lnTo>
                  <a:lnTo>
                    <a:pt x="350" y="163"/>
                  </a:lnTo>
                  <a:lnTo>
                    <a:pt x="354" y="175"/>
                  </a:lnTo>
                  <a:lnTo>
                    <a:pt x="356" y="184"/>
                  </a:lnTo>
                  <a:lnTo>
                    <a:pt x="357" y="197"/>
                  </a:lnTo>
                  <a:lnTo>
                    <a:pt x="359" y="209"/>
                  </a:lnTo>
                  <a:lnTo>
                    <a:pt x="363" y="220"/>
                  </a:lnTo>
                  <a:lnTo>
                    <a:pt x="363" y="233"/>
                  </a:lnTo>
                  <a:lnTo>
                    <a:pt x="365" y="247"/>
                  </a:lnTo>
                  <a:lnTo>
                    <a:pt x="363" y="258"/>
                  </a:lnTo>
                  <a:lnTo>
                    <a:pt x="363" y="272"/>
                  </a:lnTo>
                  <a:lnTo>
                    <a:pt x="363" y="283"/>
                  </a:lnTo>
                  <a:lnTo>
                    <a:pt x="361" y="296"/>
                  </a:lnTo>
                  <a:lnTo>
                    <a:pt x="357" y="306"/>
                  </a:lnTo>
                  <a:lnTo>
                    <a:pt x="356" y="317"/>
                  </a:lnTo>
                  <a:lnTo>
                    <a:pt x="354" y="327"/>
                  </a:lnTo>
                  <a:lnTo>
                    <a:pt x="350" y="338"/>
                  </a:lnTo>
                  <a:lnTo>
                    <a:pt x="344" y="344"/>
                  </a:lnTo>
                  <a:lnTo>
                    <a:pt x="340" y="351"/>
                  </a:lnTo>
                  <a:lnTo>
                    <a:pt x="337" y="357"/>
                  </a:lnTo>
                  <a:lnTo>
                    <a:pt x="333" y="363"/>
                  </a:lnTo>
                  <a:lnTo>
                    <a:pt x="325" y="372"/>
                  </a:lnTo>
                  <a:lnTo>
                    <a:pt x="316" y="380"/>
                  </a:lnTo>
                  <a:lnTo>
                    <a:pt x="308" y="386"/>
                  </a:lnTo>
                  <a:lnTo>
                    <a:pt x="302" y="389"/>
                  </a:lnTo>
                  <a:lnTo>
                    <a:pt x="299" y="389"/>
                  </a:lnTo>
                  <a:lnTo>
                    <a:pt x="299" y="391"/>
                  </a:lnTo>
                  <a:lnTo>
                    <a:pt x="0" y="106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58" name="Freeform 38"/>
            <p:cNvSpPr>
              <a:spLocks/>
            </p:cNvSpPr>
            <p:nvPr/>
          </p:nvSpPr>
          <p:spPr bwMode="auto">
            <a:xfrm>
              <a:off x="4380" y="3238"/>
              <a:ext cx="129" cy="64"/>
            </a:xfrm>
            <a:custGeom>
              <a:avLst/>
              <a:gdLst/>
              <a:ahLst/>
              <a:cxnLst>
                <a:cxn ang="0">
                  <a:pos x="6" y="101"/>
                </a:cxn>
                <a:cxn ang="0">
                  <a:pos x="0" y="50"/>
                </a:cxn>
                <a:cxn ang="0">
                  <a:pos x="2" y="48"/>
                </a:cxn>
                <a:cxn ang="0">
                  <a:pos x="8" y="40"/>
                </a:cxn>
                <a:cxn ang="0">
                  <a:pos x="11" y="36"/>
                </a:cxn>
                <a:cxn ang="0">
                  <a:pos x="19" y="32"/>
                </a:cxn>
                <a:cxn ang="0">
                  <a:pos x="25" y="27"/>
                </a:cxn>
                <a:cxn ang="0">
                  <a:pos x="34" y="23"/>
                </a:cxn>
                <a:cxn ang="0">
                  <a:pos x="42" y="17"/>
                </a:cxn>
                <a:cxn ang="0">
                  <a:pos x="49" y="13"/>
                </a:cxn>
                <a:cxn ang="0">
                  <a:pos x="59" y="10"/>
                </a:cxn>
                <a:cxn ang="0">
                  <a:pos x="68" y="6"/>
                </a:cxn>
                <a:cxn ang="0">
                  <a:pos x="76" y="2"/>
                </a:cxn>
                <a:cxn ang="0">
                  <a:pos x="87" y="0"/>
                </a:cxn>
                <a:cxn ang="0">
                  <a:pos x="97" y="0"/>
                </a:cxn>
                <a:cxn ang="0">
                  <a:pos x="108" y="2"/>
                </a:cxn>
                <a:cxn ang="0">
                  <a:pos x="118" y="2"/>
                </a:cxn>
                <a:cxn ang="0">
                  <a:pos x="127" y="6"/>
                </a:cxn>
                <a:cxn ang="0">
                  <a:pos x="137" y="8"/>
                </a:cxn>
                <a:cxn ang="0">
                  <a:pos x="148" y="12"/>
                </a:cxn>
                <a:cxn ang="0">
                  <a:pos x="158" y="15"/>
                </a:cxn>
                <a:cxn ang="0">
                  <a:pos x="167" y="19"/>
                </a:cxn>
                <a:cxn ang="0">
                  <a:pos x="177" y="25"/>
                </a:cxn>
                <a:cxn ang="0">
                  <a:pos x="186" y="31"/>
                </a:cxn>
                <a:cxn ang="0">
                  <a:pos x="194" y="34"/>
                </a:cxn>
                <a:cxn ang="0">
                  <a:pos x="202" y="40"/>
                </a:cxn>
                <a:cxn ang="0">
                  <a:pos x="207" y="44"/>
                </a:cxn>
                <a:cxn ang="0">
                  <a:pos x="213" y="48"/>
                </a:cxn>
                <a:cxn ang="0">
                  <a:pos x="221" y="55"/>
                </a:cxn>
                <a:cxn ang="0">
                  <a:pos x="224" y="57"/>
                </a:cxn>
                <a:cxn ang="0">
                  <a:pos x="259" y="128"/>
                </a:cxn>
                <a:cxn ang="0">
                  <a:pos x="6" y="101"/>
                </a:cxn>
                <a:cxn ang="0">
                  <a:pos x="6" y="101"/>
                </a:cxn>
              </a:cxnLst>
              <a:rect l="0" t="0" r="r" b="b"/>
              <a:pathLst>
                <a:path w="259" h="128">
                  <a:moveTo>
                    <a:pt x="6" y="101"/>
                  </a:moveTo>
                  <a:lnTo>
                    <a:pt x="0" y="50"/>
                  </a:lnTo>
                  <a:lnTo>
                    <a:pt x="2" y="48"/>
                  </a:lnTo>
                  <a:lnTo>
                    <a:pt x="8" y="40"/>
                  </a:lnTo>
                  <a:lnTo>
                    <a:pt x="11" y="36"/>
                  </a:lnTo>
                  <a:lnTo>
                    <a:pt x="19" y="32"/>
                  </a:lnTo>
                  <a:lnTo>
                    <a:pt x="25" y="27"/>
                  </a:lnTo>
                  <a:lnTo>
                    <a:pt x="34" y="23"/>
                  </a:lnTo>
                  <a:lnTo>
                    <a:pt x="42" y="17"/>
                  </a:lnTo>
                  <a:lnTo>
                    <a:pt x="49" y="13"/>
                  </a:lnTo>
                  <a:lnTo>
                    <a:pt x="59" y="10"/>
                  </a:lnTo>
                  <a:lnTo>
                    <a:pt x="68" y="6"/>
                  </a:lnTo>
                  <a:lnTo>
                    <a:pt x="76" y="2"/>
                  </a:lnTo>
                  <a:lnTo>
                    <a:pt x="87" y="0"/>
                  </a:lnTo>
                  <a:lnTo>
                    <a:pt x="97" y="0"/>
                  </a:lnTo>
                  <a:lnTo>
                    <a:pt x="108" y="2"/>
                  </a:lnTo>
                  <a:lnTo>
                    <a:pt x="118" y="2"/>
                  </a:lnTo>
                  <a:lnTo>
                    <a:pt x="127" y="6"/>
                  </a:lnTo>
                  <a:lnTo>
                    <a:pt x="137" y="8"/>
                  </a:lnTo>
                  <a:lnTo>
                    <a:pt x="148" y="12"/>
                  </a:lnTo>
                  <a:lnTo>
                    <a:pt x="158" y="15"/>
                  </a:lnTo>
                  <a:lnTo>
                    <a:pt x="167" y="19"/>
                  </a:lnTo>
                  <a:lnTo>
                    <a:pt x="177" y="25"/>
                  </a:lnTo>
                  <a:lnTo>
                    <a:pt x="186" y="31"/>
                  </a:lnTo>
                  <a:lnTo>
                    <a:pt x="194" y="34"/>
                  </a:lnTo>
                  <a:lnTo>
                    <a:pt x="202" y="40"/>
                  </a:lnTo>
                  <a:lnTo>
                    <a:pt x="207" y="44"/>
                  </a:lnTo>
                  <a:lnTo>
                    <a:pt x="213" y="48"/>
                  </a:lnTo>
                  <a:lnTo>
                    <a:pt x="221" y="55"/>
                  </a:lnTo>
                  <a:lnTo>
                    <a:pt x="224" y="57"/>
                  </a:lnTo>
                  <a:lnTo>
                    <a:pt x="259" y="128"/>
                  </a:lnTo>
                  <a:lnTo>
                    <a:pt x="6" y="101"/>
                  </a:lnTo>
                  <a:lnTo>
                    <a:pt x="6" y="101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59" name="Freeform 39"/>
            <p:cNvSpPr>
              <a:spLocks/>
            </p:cNvSpPr>
            <p:nvPr/>
          </p:nvSpPr>
          <p:spPr bwMode="auto">
            <a:xfrm>
              <a:off x="4368" y="3258"/>
              <a:ext cx="160" cy="25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116" y="0"/>
                </a:cxn>
                <a:cxn ang="0">
                  <a:pos x="114" y="0"/>
                </a:cxn>
                <a:cxn ang="0">
                  <a:pos x="107" y="2"/>
                </a:cxn>
                <a:cxn ang="0">
                  <a:pos x="101" y="6"/>
                </a:cxn>
                <a:cxn ang="0">
                  <a:pos x="92" y="8"/>
                </a:cxn>
                <a:cxn ang="0">
                  <a:pos x="82" y="13"/>
                </a:cxn>
                <a:cxn ang="0">
                  <a:pos x="73" y="19"/>
                </a:cxn>
                <a:cxn ang="0">
                  <a:pos x="63" y="27"/>
                </a:cxn>
                <a:cxn ang="0">
                  <a:pos x="54" y="34"/>
                </a:cxn>
                <a:cxn ang="0">
                  <a:pos x="44" y="44"/>
                </a:cxn>
                <a:cxn ang="0">
                  <a:pos x="35" y="51"/>
                </a:cxn>
                <a:cxn ang="0">
                  <a:pos x="31" y="59"/>
                </a:cxn>
                <a:cxn ang="0">
                  <a:pos x="23" y="67"/>
                </a:cxn>
                <a:cxn ang="0">
                  <a:pos x="19" y="72"/>
                </a:cxn>
                <a:cxn ang="0">
                  <a:pos x="17" y="76"/>
                </a:cxn>
                <a:cxn ang="0">
                  <a:pos x="17" y="78"/>
                </a:cxn>
                <a:cxn ang="0">
                  <a:pos x="31" y="112"/>
                </a:cxn>
                <a:cxn ang="0">
                  <a:pos x="0" y="143"/>
                </a:cxn>
                <a:cxn ang="0">
                  <a:pos x="23" y="232"/>
                </a:cxn>
                <a:cxn ang="0">
                  <a:pos x="17" y="268"/>
                </a:cxn>
                <a:cxn ang="0">
                  <a:pos x="17" y="270"/>
                </a:cxn>
                <a:cxn ang="0">
                  <a:pos x="17" y="278"/>
                </a:cxn>
                <a:cxn ang="0">
                  <a:pos x="17" y="281"/>
                </a:cxn>
                <a:cxn ang="0">
                  <a:pos x="17" y="291"/>
                </a:cxn>
                <a:cxn ang="0">
                  <a:pos x="21" y="299"/>
                </a:cxn>
                <a:cxn ang="0">
                  <a:pos x="27" y="312"/>
                </a:cxn>
                <a:cxn ang="0">
                  <a:pos x="35" y="325"/>
                </a:cxn>
                <a:cxn ang="0">
                  <a:pos x="44" y="340"/>
                </a:cxn>
                <a:cxn ang="0">
                  <a:pos x="48" y="346"/>
                </a:cxn>
                <a:cxn ang="0">
                  <a:pos x="54" y="356"/>
                </a:cxn>
                <a:cxn ang="0">
                  <a:pos x="57" y="361"/>
                </a:cxn>
                <a:cxn ang="0">
                  <a:pos x="63" y="369"/>
                </a:cxn>
                <a:cxn ang="0">
                  <a:pos x="73" y="380"/>
                </a:cxn>
                <a:cxn ang="0">
                  <a:pos x="80" y="392"/>
                </a:cxn>
                <a:cxn ang="0">
                  <a:pos x="86" y="397"/>
                </a:cxn>
                <a:cxn ang="0">
                  <a:pos x="88" y="401"/>
                </a:cxn>
                <a:cxn ang="0">
                  <a:pos x="103" y="462"/>
                </a:cxn>
                <a:cxn ang="0">
                  <a:pos x="166" y="517"/>
                </a:cxn>
                <a:cxn ang="0">
                  <a:pos x="322" y="331"/>
                </a:cxn>
                <a:cxn ang="0">
                  <a:pos x="303" y="177"/>
                </a:cxn>
                <a:cxn ang="0">
                  <a:pos x="268" y="72"/>
                </a:cxn>
                <a:cxn ang="0">
                  <a:pos x="221" y="17"/>
                </a:cxn>
                <a:cxn ang="0">
                  <a:pos x="170" y="0"/>
                </a:cxn>
                <a:cxn ang="0">
                  <a:pos x="120" y="0"/>
                </a:cxn>
                <a:cxn ang="0">
                  <a:pos x="120" y="0"/>
                </a:cxn>
              </a:cxnLst>
              <a:rect l="0" t="0" r="r" b="b"/>
              <a:pathLst>
                <a:path w="322" h="517">
                  <a:moveTo>
                    <a:pt x="120" y="0"/>
                  </a:moveTo>
                  <a:lnTo>
                    <a:pt x="116" y="0"/>
                  </a:lnTo>
                  <a:lnTo>
                    <a:pt x="114" y="0"/>
                  </a:lnTo>
                  <a:lnTo>
                    <a:pt x="107" y="2"/>
                  </a:lnTo>
                  <a:lnTo>
                    <a:pt x="101" y="6"/>
                  </a:lnTo>
                  <a:lnTo>
                    <a:pt x="92" y="8"/>
                  </a:lnTo>
                  <a:lnTo>
                    <a:pt x="82" y="13"/>
                  </a:lnTo>
                  <a:lnTo>
                    <a:pt x="73" y="19"/>
                  </a:lnTo>
                  <a:lnTo>
                    <a:pt x="63" y="27"/>
                  </a:lnTo>
                  <a:lnTo>
                    <a:pt x="54" y="34"/>
                  </a:lnTo>
                  <a:lnTo>
                    <a:pt x="44" y="44"/>
                  </a:lnTo>
                  <a:lnTo>
                    <a:pt x="35" y="51"/>
                  </a:lnTo>
                  <a:lnTo>
                    <a:pt x="31" y="59"/>
                  </a:lnTo>
                  <a:lnTo>
                    <a:pt x="23" y="67"/>
                  </a:lnTo>
                  <a:lnTo>
                    <a:pt x="19" y="72"/>
                  </a:lnTo>
                  <a:lnTo>
                    <a:pt x="17" y="76"/>
                  </a:lnTo>
                  <a:lnTo>
                    <a:pt x="17" y="78"/>
                  </a:lnTo>
                  <a:lnTo>
                    <a:pt x="31" y="112"/>
                  </a:lnTo>
                  <a:lnTo>
                    <a:pt x="0" y="143"/>
                  </a:lnTo>
                  <a:lnTo>
                    <a:pt x="23" y="232"/>
                  </a:lnTo>
                  <a:lnTo>
                    <a:pt x="17" y="268"/>
                  </a:lnTo>
                  <a:lnTo>
                    <a:pt x="17" y="270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91"/>
                  </a:lnTo>
                  <a:lnTo>
                    <a:pt x="21" y="299"/>
                  </a:lnTo>
                  <a:lnTo>
                    <a:pt x="27" y="312"/>
                  </a:lnTo>
                  <a:lnTo>
                    <a:pt x="35" y="325"/>
                  </a:lnTo>
                  <a:lnTo>
                    <a:pt x="44" y="340"/>
                  </a:lnTo>
                  <a:lnTo>
                    <a:pt x="48" y="346"/>
                  </a:lnTo>
                  <a:lnTo>
                    <a:pt x="54" y="356"/>
                  </a:lnTo>
                  <a:lnTo>
                    <a:pt x="57" y="361"/>
                  </a:lnTo>
                  <a:lnTo>
                    <a:pt x="63" y="369"/>
                  </a:lnTo>
                  <a:lnTo>
                    <a:pt x="73" y="380"/>
                  </a:lnTo>
                  <a:lnTo>
                    <a:pt x="80" y="392"/>
                  </a:lnTo>
                  <a:lnTo>
                    <a:pt x="86" y="397"/>
                  </a:lnTo>
                  <a:lnTo>
                    <a:pt x="88" y="401"/>
                  </a:lnTo>
                  <a:lnTo>
                    <a:pt x="103" y="462"/>
                  </a:lnTo>
                  <a:lnTo>
                    <a:pt x="166" y="517"/>
                  </a:lnTo>
                  <a:lnTo>
                    <a:pt x="322" y="331"/>
                  </a:lnTo>
                  <a:lnTo>
                    <a:pt x="303" y="177"/>
                  </a:lnTo>
                  <a:lnTo>
                    <a:pt x="268" y="72"/>
                  </a:lnTo>
                  <a:lnTo>
                    <a:pt x="221" y="17"/>
                  </a:lnTo>
                  <a:lnTo>
                    <a:pt x="170" y="0"/>
                  </a:lnTo>
                  <a:lnTo>
                    <a:pt x="12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59E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60" name="Freeform 40"/>
            <p:cNvSpPr>
              <a:spLocks/>
            </p:cNvSpPr>
            <p:nvPr/>
          </p:nvSpPr>
          <p:spPr bwMode="auto">
            <a:xfrm>
              <a:off x="4390" y="3263"/>
              <a:ext cx="131" cy="178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192" y="45"/>
                </a:cxn>
                <a:cxn ang="0">
                  <a:pos x="198" y="74"/>
                </a:cxn>
                <a:cxn ang="0">
                  <a:pos x="158" y="55"/>
                </a:cxn>
                <a:cxn ang="0">
                  <a:pos x="103" y="41"/>
                </a:cxn>
                <a:cxn ang="0">
                  <a:pos x="76" y="51"/>
                </a:cxn>
                <a:cxn ang="0">
                  <a:pos x="57" y="81"/>
                </a:cxn>
                <a:cxn ang="0">
                  <a:pos x="29" y="108"/>
                </a:cxn>
                <a:cxn ang="0">
                  <a:pos x="6" y="140"/>
                </a:cxn>
                <a:cxn ang="0">
                  <a:pos x="25" y="157"/>
                </a:cxn>
                <a:cxn ang="0">
                  <a:pos x="122" y="180"/>
                </a:cxn>
                <a:cxn ang="0">
                  <a:pos x="80" y="199"/>
                </a:cxn>
                <a:cxn ang="0">
                  <a:pos x="48" y="201"/>
                </a:cxn>
                <a:cxn ang="0">
                  <a:pos x="55" y="222"/>
                </a:cxn>
                <a:cxn ang="0">
                  <a:pos x="120" y="239"/>
                </a:cxn>
                <a:cxn ang="0">
                  <a:pos x="86" y="251"/>
                </a:cxn>
                <a:cxn ang="0">
                  <a:pos x="80" y="247"/>
                </a:cxn>
                <a:cxn ang="0">
                  <a:pos x="70" y="241"/>
                </a:cxn>
                <a:cxn ang="0">
                  <a:pos x="65" y="237"/>
                </a:cxn>
                <a:cxn ang="0">
                  <a:pos x="57" y="237"/>
                </a:cxn>
                <a:cxn ang="0">
                  <a:pos x="51" y="237"/>
                </a:cxn>
                <a:cxn ang="0">
                  <a:pos x="44" y="237"/>
                </a:cxn>
                <a:cxn ang="0">
                  <a:pos x="36" y="241"/>
                </a:cxn>
                <a:cxn ang="0">
                  <a:pos x="29" y="245"/>
                </a:cxn>
                <a:cxn ang="0">
                  <a:pos x="19" y="251"/>
                </a:cxn>
                <a:cxn ang="0">
                  <a:pos x="15" y="256"/>
                </a:cxn>
                <a:cxn ang="0">
                  <a:pos x="4" y="266"/>
                </a:cxn>
                <a:cxn ang="0">
                  <a:pos x="0" y="271"/>
                </a:cxn>
                <a:cxn ang="0">
                  <a:pos x="0" y="317"/>
                </a:cxn>
                <a:cxn ang="0">
                  <a:pos x="259" y="355"/>
                </a:cxn>
                <a:cxn ang="0">
                  <a:pos x="262" y="214"/>
                </a:cxn>
                <a:cxn ang="0">
                  <a:pos x="224" y="62"/>
                </a:cxn>
                <a:cxn ang="0">
                  <a:pos x="198" y="28"/>
                </a:cxn>
                <a:cxn ang="0">
                  <a:pos x="169" y="0"/>
                </a:cxn>
                <a:cxn ang="0">
                  <a:pos x="169" y="0"/>
                </a:cxn>
              </a:cxnLst>
              <a:rect l="0" t="0" r="r" b="b"/>
              <a:pathLst>
                <a:path w="262" h="355">
                  <a:moveTo>
                    <a:pt x="169" y="0"/>
                  </a:moveTo>
                  <a:lnTo>
                    <a:pt x="192" y="45"/>
                  </a:lnTo>
                  <a:lnTo>
                    <a:pt x="198" y="74"/>
                  </a:lnTo>
                  <a:lnTo>
                    <a:pt x="158" y="55"/>
                  </a:lnTo>
                  <a:lnTo>
                    <a:pt x="103" y="41"/>
                  </a:lnTo>
                  <a:lnTo>
                    <a:pt x="76" y="51"/>
                  </a:lnTo>
                  <a:lnTo>
                    <a:pt x="57" y="81"/>
                  </a:lnTo>
                  <a:lnTo>
                    <a:pt x="29" y="108"/>
                  </a:lnTo>
                  <a:lnTo>
                    <a:pt x="6" y="140"/>
                  </a:lnTo>
                  <a:lnTo>
                    <a:pt x="25" y="157"/>
                  </a:lnTo>
                  <a:lnTo>
                    <a:pt x="122" y="180"/>
                  </a:lnTo>
                  <a:lnTo>
                    <a:pt x="80" y="199"/>
                  </a:lnTo>
                  <a:lnTo>
                    <a:pt x="48" y="201"/>
                  </a:lnTo>
                  <a:lnTo>
                    <a:pt x="55" y="222"/>
                  </a:lnTo>
                  <a:lnTo>
                    <a:pt x="120" y="239"/>
                  </a:lnTo>
                  <a:lnTo>
                    <a:pt x="86" y="251"/>
                  </a:lnTo>
                  <a:lnTo>
                    <a:pt x="80" y="247"/>
                  </a:lnTo>
                  <a:lnTo>
                    <a:pt x="70" y="241"/>
                  </a:lnTo>
                  <a:lnTo>
                    <a:pt x="65" y="237"/>
                  </a:lnTo>
                  <a:lnTo>
                    <a:pt x="57" y="237"/>
                  </a:lnTo>
                  <a:lnTo>
                    <a:pt x="51" y="237"/>
                  </a:lnTo>
                  <a:lnTo>
                    <a:pt x="44" y="237"/>
                  </a:lnTo>
                  <a:lnTo>
                    <a:pt x="36" y="241"/>
                  </a:lnTo>
                  <a:lnTo>
                    <a:pt x="29" y="245"/>
                  </a:lnTo>
                  <a:lnTo>
                    <a:pt x="19" y="251"/>
                  </a:lnTo>
                  <a:lnTo>
                    <a:pt x="15" y="256"/>
                  </a:lnTo>
                  <a:lnTo>
                    <a:pt x="4" y="266"/>
                  </a:lnTo>
                  <a:lnTo>
                    <a:pt x="0" y="271"/>
                  </a:lnTo>
                  <a:lnTo>
                    <a:pt x="0" y="317"/>
                  </a:lnTo>
                  <a:lnTo>
                    <a:pt x="259" y="355"/>
                  </a:lnTo>
                  <a:lnTo>
                    <a:pt x="262" y="214"/>
                  </a:lnTo>
                  <a:lnTo>
                    <a:pt x="224" y="62"/>
                  </a:lnTo>
                  <a:lnTo>
                    <a:pt x="198" y="28"/>
                  </a:lnTo>
                  <a:lnTo>
                    <a:pt x="169" y="0"/>
                  </a:lnTo>
                  <a:lnTo>
                    <a:pt x="169" y="0"/>
                  </a:lnTo>
                  <a:close/>
                </a:path>
              </a:pathLst>
            </a:custGeom>
            <a:solidFill>
              <a:srgbClr val="C769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61" name="Freeform 41"/>
            <p:cNvSpPr>
              <a:spLocks/>
            </p:cNvSpPr>
            <p:nvPr/>
          </p:nvSpPr>
          <p:spPr bwMode="auto">
            <a:xfrm>
              <a:off x="4390" y="3290"/>
              <a:ext cx="159" cy="229"/>
            </a:xfrm>
            <a:custGeom>
              <a:avLst/>
              <a:gdLst/>
              <a:ahLst/>
              <a:cxnLst>
                <a:cxn ang="0">
                  <a:pos x="118" y="399"/>
                </a:cxn>
                <a:cxn ang="0">
                  <a:pos x="103" y="393"/>
                </a:cxn>
                <a:cxn ang="0">
                  <a:pos x="82" y="384"/>
                </a:cxn>
                <a:cxn ang="0">
                  <a:pos x="63" y="365"/>
                </a:cxn>
                <a:cxn ang="0">
                  <a:pos x="51" y="346"/>
                </a:cxn>
                <a:cxn ang="0">
                  <a:pos x="44" y="329"/>
                </a:cxn>
                <a:cxn ang="0">
                  <a:pos x="34" y="313"/>
                </a:cxn>
                <a:cxn ang="0">
                  <a:pos x="25" y="300"/>
                </a:cxn>
                <a:cxn ang="0">
                  <a:pos x="13" y="281"/>
                </a:cxn>
                <a:cxn ang="0">
                  <a:pos x="0" y="266"/>
                </a:cxn>
                <a:cxn ang="0">
                  <a:pos x="17" y="215"/>
                </a:cxn>
                <a:cxn ang="0">
                  <a:pos x="89" y="201"/>
                </a:cxn>
                <a:cxn ang="0">
                  <a:pos x="101" y="209"/>
                </a:cxn>
                <a:cxn ang="0">
                  <a:pos x="116" y="216"/>
                </a:cxn>
                <a:cxn ang="0">
                  <a:pos x="131" y="224"/>
                </a:cxn>
                <a:cxn ang="0">
                  <a:pos x="150" y="232"/>
                </a:cxn>
                <a:cxn ang="0">
                  <a:pos x="167" y="237"/>
                </a:cxn>
                <a:cxn ang="0">
                  <a:pos x="184" y="245"/>
                </a:cxn>
                <a:cxn ang="0">
                  <a:pos x="207" y="247"/>
                </a:cxn>
                <a:cxn ang="0">
                  <a:pos x="228" y="243"/>
                </a:cxn>
                <a:cxn ang="0">
                  <a:pos x="243" y="234"/>
                </a:cxn>
                <a:cxn ang="0">
                  <a:pos x="203" y="102"/>
                </a:cxn>
                <a:cxn ang="0">
                  <a:pos x="205" y="32"/>
                </a:cxn>
                <a:cxn ang="0">
                  <a:pos x="262" y="104"/>
                </a:cxn>
                <a:cxn ang="0">
                  <a:pos x="291" y="112"/>
                </a:cxn>
                <a:cxn ang="0">
                  <a:pos x="304" y="125"/>
                </a:cxn>
                <a:cxn ang="0">
                  <a:pos x="314" y="140"/>
                </a:cxn>
                <a:cxn ang="0">
                  <a:pos x="319" y="158"/>
                </a:cxn>
                <a:cxn ang="0">
                  <a:pos x="314" y="177"/>
                </a:cxn>
                <a:cxn ang="0">
                  <a:pos x="304" y="194"/>
                </a:cxn>
                <a:cxn ang="0">
                  <a:pos x="291" y="211"/>
                </a:cxn>
                <a:cxn ang="0">
                  <a:pos x="281" y="302"/>
                </a:cxn>
                <a:cxn ang="0">
                  <a:pos x="122" y="458"/>
                </a:cxn>
                <a:cxn ang="0">
                  <a:pos x="120" y="401"/>
                </a:cxn>
              </a:cxnLst>
              <a:rect l="0" t="0" r="r" b="b"/>
              <a:pathLst>
                <a:path w="319" h="458">
                  <a:moveTo>
                    <a:pt x="120" y="401"/>
                  </a:moveTo>
                  <a:lnTo>
                    <a:pt x="118" y="399"/>
                  </a:lnTo>
                  <a:lnTo>
                    <a:pt x="112" y="397"/>
                  </a:lnTo>
                  <a:lnTo>
                    <a:pt x="103" y="393"/>
                  </a:lnTo>
                  <a:lnTo>
                    <a:pt x="93" y="391"/>
                  </a:lnTo>
                  <a:lnTo>
                    <a:pt x="82" y="384"/>
                  </a:lnTo>
                  <a:lnTo>
                    <a:pt x="70" y="376"/>
                  </a:lnTo>
                  <a:lnTo>
                    <a:pt x="63" y="365"/>
                  </a:lnTo>
                  <a:lnTo>
                    <a:pt x="55" y="353"/>
                  </a:lnTo>
                  <a:lnTo>
                    <a:pt x="51" y="346"/>
                  </a:lnTo>
                  <a:lnTo>
                    <a:pt x="48" y="336"/>
                  </a:lnTo>
                  <a:lnTo>
                    <a:pt x="44" y="329"/>
                  </a:lnTo>
                  <a:lnTo>
                    <a:pt x="38" y="323"/>
                  </a:lnTo>
                  <a:lnTo>
                    <a:pt x="34" y="313"/>
                  </a:lnTo>
                  <a:lnTo>
                    <a:pt x="29" y="308"/>
                  </a:lnTo>
                  <a:lnTo>
                    <a:pt x="25" y="300"/>
                  </a:lnTo>
                  <a:lnTo>
                    <a:pt x="21" y="294"/>
                  </a:lnTo>
                  <a:lnTo>
                    <a:pt x="13" y="281"/>
                  </a:lnTo>
                  <a:lnTo>
                    <a:pt x="6" y="272"/>
                  </a:lnTo>
                  <a:lnTo>
                    <a:pt x="0" y="266"/>
                  </a:lnTo>
                  <a:lnTo>
                    <a:pt x="0" y="264"/>
                  </a:lnTo>
                  <a:lnTo>
                    <a:pt x="17" y="215"/>
                  </a:lnTo>
                  <a:lnTo>
                    <a:pt x="86" y="201"/>
                  </a:lnTo>
                  <a:lnTo>
                    <a:pt x="89" y="201"/>
                  </a:lnTo>
                  <a:lnTo>
                    <a:pt x="97" y="205"/>
                  </a:lnTo>
                  <a:lnTo>
                    <a:pt x="101" y="209"/>
                  </a:lnTo>
                  <a:lnTo>
                    <a:pt x="108" y="213"/>
                  </a:lnTo>
                  <a:lnTo>
                    <a:pt x="116" y="216"/>
                  </a:lnTo>
                  <a:lnTo>
                    <a:pt x="124" y="220"/>
                  </a:lnTo>
                  <a:lnTo>
                    <a:pt x="131" y="224"/>
                  </a:lnTo>
                  <a:lnTo>
                    <a:pt x="141" y="228"/>
                  </a:lnTo>
                  <a:lnTo>
                    <a:pt x="150" y="232"/>
                  </a:lnTo>
                  <a:lnTo>
                    <a:pt x="160" y="235"/>
                  </a:lnTo>
                  <a:lnTo>
                    <a:pt x="167" y="237"/>
                  </a:lnTo>
                  <a:lnTo>
                    <a:pt x="177" y="243"/>
                  </a:lnTo>
                  <a:lnTo>
                    <a:pt x="184" y="245"/>
                  </a:lnTo>
                  <a:lnTo>
                    <a:pt x="194" y="247"/>
                  </a:lnTo>
                  <a:lnTo>
                    <a:pt x="207" y="247"/>
                  </a:lnTo>
                  <a:lnTo>
                    <a:pt x="219" y="247"/>
                  </a:lnTo>
                  <a:lnTo>
                    <a:pt x="228" y="243"/>
                  </a:lnTo>
                  <a:lnTo>
                    <a:pt x="236" y="241"/>
                  </a:lnTo>
                  <a:lnTo>
                    <a:pt x="243" y="234"/>
                  </a:lnTo>
                  <a:lnTo>
                    <a:pt x="249" y="230"/>
                  </a:lnTo>
                  <a:lnTo>
                    <a:pt x="203" y="102"/>
                  </a:lnTo>
                  <a:lnTo>
                    <a:pt x="224" y="78"/>
                  </a:lnTo>
                  <a:lnTo>
                    <a:pt x="205" y="32"/>
                  </a:lnTo>
                  <a:lnTo>
                    <a:pt x="228" y="0"/>
                  </a:lnTo>
                  <a:lnTo>
                    <a:pt x="262" y="104"/>
                  </a:lnTo>
                  <a:lnTo>
                    <a:pt x="268" y="125"/>
                  </a:lnTo>
                  <a:lnTo>
                    <a:pt x="291" y="112"/>
                  </a:lnTo>
                  <a:lnTo>
                    <a:pt x="295" y="116"/>
                  </a:lnTo>
                  <a:lnTo>
                    <a:pt x="304" y="125"/>
                  </a:lnTo>
                  <a:lnTo>
                    <a:pt x="310" y="131"/>
                  </a:lnTo>
                  <a:lnTo>
                    <a:pt x="314" y="140"/>
                  </a:lnTo>
                  <a:lnTo>
                    <a:pt x="317" y="148"/>
                  </a:lnTo>
                  <a:lnTo>
                    <a:pt x="319" y="158"/>
                  </a:lnTo>
                  <a:lnTo>
                    <a:pt x="317" y="167"/>
                  </a:lnTo>
                  <a:lnTo>
                    <a:pt x="314" y="177"/>
                  </a:lnTo>
                  <a:lnTo>
                    <a:pt x="310" y="184"/>
                  </a:lnTo>
                  <a:lnTo>
                    <a:pt x="304" y="194"/>
                  </a:lnTo>
                  <a:lnTo>
                    <a:pt x="295" y="205"/>
                  </a:lnTo>
                  <a:lnTo>
                    <a:pt x="291" y="211"/>
                  </a:lnTo>
                  <a:lnTo>
                    <a:pt x="295" y="254"/>
                  </a:lnTo>
                  <a:lnTo>
                    <a:pt x="281" y="302"/>
                  </a:lnTo>
                  <a:lnTo>
                    <a:pt x="291" y="351"/>
                  </a:lnTo>
                  <a:lnTo>
                    <a:pt x="122" y="458"/>
                  </a:lnTo>
                  <a:lnTo>
                    <a:pt x="120" y="401"/>
                  </a:lnTo>
                  <a:lnTo>
                    <a:pt x="120" y="401"/>
                  </a:lnTo>
                  <a:close/>
                </a:path>
              </a:pathLst>
            </a:custGeom>
            <a:solidFill>
              <a:srgbClr val="A84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62" name="Freeform 42"/>
            <p:cNvSpPr>
              <a:spLocks/>
            </p:cNvSpPr>
            <p:nvPr/>
          </p:nvSpPr>
          <p:spPr bwMode="auto">
            <a:xfrm>
              <a:off x="4400" y="3312"/>
              <a:ext cx="36" cy="30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34" y="0"/>
                </a:cxn>
                <a:cxn ang="0">
                  <a:pos x="72" y="42"/>
                </a:cxn>
                <a:cxn ang="0">
                  <a:pos x="36" y="50"/>
                </a:cxn>
                <a:cxn ang="0">
                  <a:pos x="0" y="59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72" h="59">
                  <a:moveTo>
                    <a:pt x="8" y="4"/>
                  </a:moveTo>
                  <a:lnTo>
                    <a:pt x="34" y="0"/>
                  </a:lnTo>
                  <a:lnTo>
                    <a:pt x="72" y="42"/>
                  </a:lnTo>
                  <a:lnTo>
                    <a:pt x="36" y="50"/>
                  </a:lnTo>
                  <a:lnTo>
                    <a:pt x="0" y="59"/>
                  </a:lnTo>
                  <a:lnTo>
                    <a:pt x="8" y="4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A84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63" name="Freeform 43"/>
            <p:cNvSpPr>
              <a:spLocks/>
            </p:cNvSpPr>
            <p:nvPr/>
          </p:nvSpPr>
          <p:spPr bwMode="auto">
            <a:xfrm>
              <a:off x="4396" y="3344"/>
              <a:ext cx="59" cy="14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6" y="21"/>
                </a:cxn>
                <a:cxn ang="0">
                  <a:pos x="12" y="17"/>
                </a:cxn>
                <a:cxn ang="0">
                  <a:pos x="21" y="15"/>
                </a:cxn>
                <a:cxn ang="0">
                  <a:pos x="31" y="10"/>
                </a:cxn>
                <a:cxn ang="0">
                  <a:pos x="44" y="6"/>
                </a:cxn>
                <a:cxn ang="0">
                  <a:pos x="54" y="2"/>
                </a:cxn>
                <a:cxn ang="0">
                  <a:pos x="65" y="2"/>
                </a:cxn>
                <a:cxn ang="0">
                  <a:pos x="74" y="0"/>
                </a:cxn>
                <a:cxn ang="0">
                  <a:pos x="84" y="4"/>
                </a:cxn>
                <a:cxn ang="0">
                  <a:pos x="92" y="6"/>
                </a:cxn>
                <a:cxn ang="0">
                  <a:pos x="101" y="10"/>
                </a:cxn>
                <a:cxn ang="0">
                  <a:pos x="113" y="15"/>
                </a:cxn>
                <a:cxn ang="0">
                  <a:pos x="118" y="19"/>
                </a:cxn>
                <a:cxn ang="0">
                  <a:pos x="67" y="19"/>
                </a:cxn>
                <a:cxn ang="0">
                  <a:pos x="21" y="29"/>
                </a:cxn>
                <a:cxn ang="0">
                  <a:pos x="0" y="25"/>
                </a:cxn>
                <a:cxn ang="0">
                  <a:pos x="0" y="25"/>
                </a:cxn>
              </a:cxnLst>
              <a:rect l="0" t="0" r="r" b="b"/>
              <a:pathLst>
                <a:path w="118" h="29">
                  <a:moveTo>
                    <a:pt x="0" y="25"/>
                  </a:moveTo>
                  <a:lnTo>
                    <a:pt x="0" y="25"/>
                  </a:lnTo>
                  <a:lnTo>
                    <a:pt x="6" y="21"/>
                  </a:lnTo>
                  <a:lnTo>
                    <a:pt x="12" y="17"/>
                  </a:lnTo>
                  <a:lnTo>
                    <a:pt x="21" y="15"/>
                  </a:lnTo>
                  <a:lnTo>
                    <a:pt x="31" y="10"/>
                  </a:lnTo>
                  <a:lnTo>
                    <a:pt x="44" y="6"/>
                  </a:lnTo>
                  <a:lnTo>
                    <a:pt x="54" y="2"/>
                  </a:lnTo>
                  <a:lnTo>
                    <a:pt x="65" y="2"/>
                  </a:lnTo>
                  <a:lnTo>
                    <a:pt x="74" y="0"/>
                  </a:lnTo>
                  <a:lnTo>
                    <a:pt x="84" y="4"/>
                  </a:lnTo>
                  <a:lnTo>
                    <a:pt x="92" y="6"/>
                  </a:lnTo>
                  <a:lnTo>
                    <a:pt x="101" y="10"/>
                  </a:lnTo>
                  <a:lnTo>
                    <a:pt x="113" y="15"/>
                  </a:lnTo>
                  <a:lnTo>
                    <a:pt x="118" y="19"/>
                  </a:lnTo>
                  <a:lnTo>
                    <a:pt x="67" y="19"/>
                  </a:lnTo>
                  <a:lnTo>
                    <a:pt x="21" y="29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A84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64" name="Freeform 44"/>
            <p:cNvSpPr>
              <a:spLocks/>
            </p:cNvSpPr>
            <p:nvPr/>
          </p:nvSpPr>
          <p:spPr bwMode="auto">
            <a:xfrm>
              <a:off x="4376" y="3290"/>
              <a:ext cx="34" cy="27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2" y="30"/>
                </a:cxn>
                <a:cxn ang="0">
                  <a:pos x="8" y="24"/>
                </a:cxn>
                <a:cxn ang="0">
                  <a:pos x="16" y="17"/>
                </a:cxn>
                <a:cxn ang="0">
                  <a:pos x="27" y="9"/>
                </a:cxn>
                <a:cxn ang="0">
                  <a:pos x="33" y="5"/>
                </a:cxn>
                <a:cxn ang="0">
                  <a:pos x="40" y="4"/>
                </a:cxn>
                <a:cxn ang="0">
                  <a:pos x="46" y="2"/>
                </a:cxn>
                <a:cxn ang="0">
                  <a:pos x="54" y="2"/>
                </a:cxn>
                <a:cxn ang="0">
                  <a:pos x="63" y="0"/>
                </a:cxn>
                <a:cxn ang="0">
                  <a:pos x="69" y="0"/>
                </a:cxn>
                <a:cxn ang="0">
                  <a:pos x="44" y="23"/>
                </a:cxn>
                <a:cxn ang="0">
                  <a:pos x="44" y="42"/>
                </a:cxn>
                <a:cxn ang="0">
                  <a:pos x="14" y="53"/>
                </a:cxn>
                <a:cxn ang="0">
                  <a:pos x="0" y="32"/>
                </a:cxn>
                <a:cxn ang="0">
                  <a:pos x="0" y="32"/>
                </a:cxn>
              </a:cxnLst>
              <a:rect l="0" t="0" r="r" b="b"/>
              <a:pathLst>
                <a:path w="69" h="53">
                  <a:moveTo>
                    <a:pt x="0" y="32"/>
                  </a:moveTo>
                  <a:lnTo>
                    <a:pt x="2" y="30"/>
                  </a:lnTo>
                  <a:lnTo>
                    <a:pt x="8" y="24"/>
                  </a:lnTo>
                  <a:lnTo>
                    <a:pt x="16" y="17"/>
                  </a:lnTo>
                  <a:lnTo>
                    <a:pt x="27" y="9"/>
                  </a:lnTo>
                  <a:lnTo>
                    <a:pt x="33" y="5"/>
                  </a:lnTo>
                  <a:lnTo>
                    <a:pt x="40" y="4"/>
                  </a:lnTo>
                  <a:lnTo>
                    <a:pt x="46" y="2"/>
                  </a:lnTo>
                  <a:lnTo>
                    <a:pt x="54" y="2"/>
                  </a:lnTo>
                  <a:lnTo>
                    <a:pt x="63" y="0"/>
                  </a:lnTo>
                  <a:lnTo>
                    <a:pt x="69" y="0"/>
                  </a:lnTo>
                  <a:lnTo>
                    <a:pt x="44" y="23"/>
                  </a:lnTo>
                  <a:lnTo>
                    <a:pt x="44" y="42"/>
                  </a:lnTo>
                  <a:lnTo>
                    <a:pt x="14" y="53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84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65" name="Freeform 45"/>
            <p:cNvSpPr>
              <a:spLocks/>
            </p:cNvSpPr>
            <p:nvPr/>
          </p:nvSpPr>
          <p:spPr bwMode="auto">
            <a:xfrm>
              <a:off x="4436" y="3286"/>
              <a:ext cx="43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9" y="2"/>
                </a:cxn>
                <a:cxn ang="0">
                  <a:pos x="27" y="4"/>
                </a:cxn>
                <a:cxn ang="0">
                  <a:pos x="38" y="6"/>
                </a:cxn>
                <a:cxn ang="0">
                  <a:pos x="46" y="10"/>
                </a:cxn>
                <a:cxn ang="0">
                  <a:pos x="57" y="15"/>
                </a:cxn>
                <a:cxn ang="0">
                  <a:pos x="69" y="23"/>
                </a:cxn>
                <a:cxn ang="0">
                  <a:pos x="78" y="31"/>
                </a:cxn>
                <a:cxn ang="0">
                  <a:pos x="82" y="36"/>
                </a:cxn>
                <a:cxn ang="0">
                  <a:pos x="86" y="40"/>
                </a:cxn>
                <a:cxn ang="0">
                  <a:pos x="57" y="36"/>
                </a:cxn>
                <a:cxn ang="0">
                  <a:pos x="57" y="52"/>
                </a:cxn>
                <a:cxn ang="0">
                  <a:pos x="25" y="4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6" h="52">
                  <a:moveTo>
                    <a:pt x="0" y="0"/>
                  </a:moveTo>
                  <a:lnTo>
                    <a:pt x="6" y="0"/>
                  </a:lnTo>
                  <a:lnTo>
                    <a:pt x="10" y="0"/>
                  </a:lnTo>
                  <a:lnTo>
                    <a:pt x="19" y="2"/>
                  </a:lnTo>
                  <a:lnTo>
                    <a:pt x="27" y="4"/>
                  </a:lnTo>
                  <a:lnTo>
                    <a:pt x="38" y="6"/>
                  </a:lnTo>
                  <a:lnTo>
                    <a:pt x="46" y="10"/>
                  </a:lnTo>
                  <a:lnTo>
                    <a:pt x="57" y="15"/>
                  </a:lnTo>
                  <a:lnTo>
                    <a:pt x="69" y="23"/>
                  </a:lnTo>
                  <a:lnTo>
                    <a:pt x="78" y="31"/>
                  </a:lnTo>
                  <a:lnTo>
                    <a:pt x="82" y="36"/>
                  </a:lnTo>
                  <a:lnTo>
                    <a:pt x="86" y="40"/>
                  </a:lnTo>
                  <a:lnTo>
                    <a:pt x="57" y="36"/>
                  </a:lnTo>
                  <a:lnTo>
                    <a:pt x="57" y="52"/>
                  </a:lnTo>
                  <a:lnTo>
                    <a:pt x="25" y="4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4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66" name="Freeform 46"/>
            <p:cNvSpPr>
              <a:spLocks/>
            </p:cNvSpPr>
            <p:nvPr/>
          </p:nvSpPr>
          <p:spPr bwMode="auto">
            <a:xfrm>
              <a:off x="4432" y="3518"/>
              <a:ext cx="48" cy="4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95" y="46"/>
                </a:cxn>
                <a:cxn ang="0">
                  <a:pos x="34" y="90"/>
                </a:cxn>
                <a:cxn ang="0">
                  <a:pos x="0" y="42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95" h="90">
                  <a:moveTo>
                    <a:pt x="40" y="0"/>
                  </a:moveTo>
                  <a:lnTo>
                    <a:pt x="95" y="46"/>
                  </a:lnTo>
                  <a:lnTo>
                    <a:pt x="34" y="90"/>
                  </a:lnTo>
                  <a:lnTo>
                    <a:pt x="0" y="42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67" name="Freeform 47"/>
            <p:cNvSpPr>
              <a:spLocks/>
            </p:cNvSpPr>
            <p:nvPr/>
          </p:nvSpPr>
          <p:spPr bwMode="auto">
            <a:xfrm>
              <a:off x="4396" y="3558"/>
              <a:ext cx="69" cy="222"/>
            </a:xfrm>
            <a:custGeom>
              <a:avLst/>
              <a:gdLst/>
              <a:ahLst/>
              <a:cxnLst>
                <a:cxn ang="0">
                  <a:pos x="107" y="0"/>
                </a:cxn>
                <a:cxn ang="0">
                  <a:pos x="132" y="108"/>
                </a:cxn>
                <a:cxn ang="0">
                  <a:pos x="137" y="255"/>
                </a:cxn>
                <a:cxn ang="0">
                  <a:pos x="44" y="445"/>
                </a:cxn>
                <a:cxn ang="0">
                  <a:pos x="0" y="249"/>
                </a:cxn>
                <a:cxn ang="0">
                  <a:pos x="78" y="34"/>
                </a:cxn>
                <a:cxn ang="0">
                  <a:pos x="107" y="0"/>
                </a:cxn>
                <a:cxn ang="0">
                  <a:pos x="107" y="0"/>
                </a:cxn>
              </a:cxnLst>
              <a:rect l="0" t="0" r="r" b="b"/>
              <a:pathLst>
                <a:path w="137" h="445">
                  <a:moveTo>
                    <a:pt x="107" y="0"/>
                  </a:moveTo>
                  <a:lnTo>
                    <a:pt x="132" y="108"/>
                  </a:lnTo>
                  <a:lnTo>
                    <a:pt x="137" y="255"/>
                  </a:lnTo>
                  <a:lnTo>
                    <a:pt x="44" y="445"/>
                  </a:lnTo>
                  <a:lnTo>
                    <a:pt x="0" y="249"/>
                  </a:lnTo>
                  <a:lnTo>
                    <a:pt x="78" y="34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68" name="Freeform 48"/>
            <p:cNvSpPr>
              <a:spLocks/>
            </p:cNvSpPr>
            <p:nvPr/>
          </p:nvSpPr>
          <p:spPr bwMode="auto">
            <a:xfrm>
              <a:off x="4391" y="3631"/>
              <a:ext cx="216" cy="377"/>
            </a:xfrm>
            <a:custGeom>
              <a:avLst/>
              <a:gdLst/>
              <a:ahLst/>
              <a:cxnLst>
                <a:cxn ang="0">
                  <a:pos x="391" y="23"/>
                </a:cxn>
                <a:cxn ang="0">
                  <a:pos x="363" y="73"/>
                </a:cxn>
                <a:cxn ang="0">
                  <a:pos x="334" y="120"/>
                </a:cxn>
                <a:cxn ang="0">
                  <a:pos x="298" y="173"/>
                </a:cxn>
                <a:cxn ang="0">
                  <a:pos x="256" y="234"/>
                </a:cxn>
                <a:cxn ang="0">
                  <a:pos x="207" y="291"/>
                </a:cxn>
                <a:cxn ang="0">
                  <a:pos x="158" y="350"/>
                </a:cxn>
                <a:cxn ang="0">
                  <a:pos x="106" y="402"/>
                </a:cxn>
                <a:cxn ang="0">
                  <a:pos x="63" y="445"/>
                </a:cxn>
                <a:cxn ang="0">
                  <a:pos x="11" y="497"/>
                </a:cxn>
                <a:cxn ang="0">
                  <a:pos x="34" y="596"/>
                </a:cxn>
                <a:cxn ang="0">
                  <a:pos x="63" y="628"/>
                </a:cxn>
                <a:cxn ang="0">
                  <a:pos x="108" y="662"/>
                </a:cxn>
                <a:cxn ang="0">
                  <a:pos x="146" y="685"/>
                </a:cxn>
                <a:cxn ang="0">
                  <a:pos x="194" y="704"/>
                </a:cxn>
                <a:cxn ang="0">
                  <a:pos x="249" y="719"/>
                </a:cxn>
                <a:cxn ang="0">
                  <a:pos x="304" y="732"/>
                </a:cxn>
                <a:cxn ang="0">
                  <a:pos x="355" y="742"/>
                </a:cxn>
                <a:cxn ang="0">
                  <a:pos x="395" y="750"/>
                </a:cxn>
                <a:cxn ang="0">
                  <a:pos x="431" y="755"/>
                </a:cxn>
                <a:cxn ang="0">
                  <a:pos x="401" y="738"/>
                </a:cxn>
                <a:cxn ang="0">
                  <a:pos x="367" y="721"/>
                </a:cxn>
                <a:cxn ang="0">
                  <a:pos x="323" y="696"/>
                </a:cxn>
                <a:cxn ang="0">
                  <a:pos x="277" y="672"/>
                </a:cxn>
                <a:cxn ang="0">
                  <a:pos x="236" y="647"/>
                </a:cxn>
                <a:cxn ang="0">
                  <a:pos x="188" y="615"/>
                </a:cxn>
                <a:cxn ang="0">
                  <a:pos x="152" y="580"/>
                </a:cxn>
                <a:cxn ang="0">
                  <a:pos x="142" y="559"/>
                </a:cxn>
                <a:cxn ang="0">
                  <a:pos x="177" y="567"/>
                </a:cxn>
                <a:cxn ang="0">
                  <a:pos x="220" y="573"/>
                </a:cxn>
                <a:cxn ang="0">
                  <a:pos x="266" y="578"/>
                </a:cxn>
                <a:cxn ang="0">
                  <a:pos x="302" y="578"/>
                </a:cxn>
                <a:cxn ang="0">
                  <a:pos x="332" y="578"/>
                </a:cxn>
                <a:cxn ang="0">
                  <a:pos x="194" y="497"/>
                </a:cxn>
                <a:cxn ang="0">
                  <a:pos x="243" y="502"/>
                </a:cxn>
                <a:cxn ang="0">
                  <a:pos x="287" y="501"/>
                </a:cxn>
                <a:cxn ang="0">
                  <a:pos x="329" y="497"/>
                </a:cxn>
                <a:cxn ang="0">
                  <a:pos x="365" y="493"/>
                </a:cxn>
                <a:cxn ang="0">
                  <a:pos x="397" y="464"/>
                </a:cxn>
                <a:cxn ang="0">
                  <a:pos x="386" y="426"/>
                </a:cxn>
                <a:cxn ang="0">
                  <a:pos x="342" y="396"/>
                </a:cxn>
                <a:cxn ang="0">
                  <a:pos x="277" y="390"/>
                </a:cxn>
                <a:cxn ang="0">
                  <a:pos x="217" y="409"/>
                </a:cxn>
                <a:cxn ang="0">
                  <a:pos x="169" y="432"/>
                </a:cxn>
                <a:cxn ang="0">
                  <a:pos x="186" y="415"/>
                </a:cxn>
                <a:cxn ang="0">
                  <a:pos x="228" y="371"/>
                </a:cxn>
                <a:cxn ang="0">
                  <a:pos x="266" y="329"/>
                </a:cxn>
                <a:cxn ang="0">
                  <a:pos x="304" y="278"/>
                </a:cxn>
                <a:cxn ang="0">
                  <a:pos x="340" y="229"/>
                </a:cxn>
                <a:cxn ang="0">
                  <a:pos x="367" y="175"/>
                </a:cxn>
                <a:cxn ang="0">
                  <a:pos x="388" y="126"/>
                </a:cxn>
                <a:cxn ang="0">
                  <a:pos x="397" y="84"/>
                </a:cxn>
                <a:cxn ang="0">
                  <a:pos x="403" y="35"/>
                </a:cxn>
                <a:cxn ang="0">
                  <a:pos x="405" y="0"/>
                </a:cxn>
              </a:cxnLst>
              <a:rect l="0" t="0" r="r" b="b"/>
              <a:pathLst>
                <a:path w="431" h="755">
                  <a:moveTo>
                    <a:pt x="405" y="0"/>
                  </a:moveTo>
                  <a:lnTo>
                    <a:pt x="403" y="0"/>
                  </a:lnTo>
                  <a:lnTo>
                    <a:pt x="399" y="6"/>
                  </a:lnTo>
                  <a:lnTo>
                    <a:pt x="395" y="14"/>
                  </a:lnTo>
                  <a:lnTo>
                    <a:pt x="391" y="23"/>
                  </a:lnTo>
                  <a:lnTo>
                    <a:pt x="384" y="33"/>
                  </a:lnTo>
                  <a:lnTo>
                    <a:pt x="376" y="48"/>
                  </a:lnTo>
                  <a:lnTo>
                    <a:pt x="371" y="56"/>
                  </a:lnTo>
                  <a:lnTo>
                    <a:pt x="367" y="63"/>
                  </a:lnTo>
                  <a:lnTo>
                    <a:pt x="363" y="73"/>
                  </a:lnTo>
                  <a:lnTo>
                    <a:pt x="359" y="82"/>
                  </a:lnTo>
                  <a:lnTo>
                    <a:pt x="352" y="90"/>
                  </a:lnTo>
                  <a:lnTo>
                    <a:pt x="348" y="99"/>
                  </a:lnTo>
                  <a:lnTo>
                    <a:pt x="340" y="109"/>
                  </a:lnTo>
                  <a:lnTo>
                    <a:pt x="334" y="120"/>
                  </a:lnTo>
                  <a:lnTo>
                    <a:pt x="327" y="130"/>
                  </a:lnTo>
                  <a:lnTo>
                    <a:pt x="319" y="141"/>
                  </a:lnTo>
                  <a:lnTo>
                    <a:pt x="313" y="151"/>
                  </a:lnTo>
                  <a:lnTo>
                    <a:pt x="306" y="164"/>
                  </a:lnTo>
                  <a:lnTo>
                    <a:pt x="298" y="173"/>
                  </a:lnTo>
                  <a:lnTo>
                    <a:pt x="291" y="187"/>
                  </a:lnTo>
                  <a:lnTo>
                    <a:pt x="283" y="196"/>
                  </a:lnTo>
                  <a:lnTo>
                    <a:pt x="274" y="210"/>
                  </a:lnTo>
                  <a:lnTo>
                    <a:pt x="264" y="221"/>
                  </a:lnTo>
                  <a:lnTo>
                    <a:pt x="256" y="234"/>
                  </a:lnTo>
                  <a:lnTo>
                    <a:pt x="247" y="246"/>
                  </a:lnTo>
                  <a:lnTo>
                    <a:pt x="239" y="259"/>
                  </a:lnTo>
                  <a:lnTo>
                    <a:pt x="228" y="269"/>
                  </a:lnTo>
                  <a:lnTo>
                    <a:pt x="218" y="282"/>
                  </a:lnTo>
                  <a:lnTo>
                    <a:pt x="207" y="291"/>
                  </a:lnTo>
                  <a:lnTo>
                    <a:pt x="198" y="305"/>
                  </a:lnTo>
                  <a:lnTo>
                    <a:pt x="188" y="314"/>
                  </a:lnTo>
                  <a:lnTo>
                    <a:pt x="179" y="327"/>
                  </a:lnTo>
                  <a:lnTo>
                    <a:pt x="167" y="337"/>
                  </a:lnTo>
                  <a:lnTo>
                    <a:pt x="158" y="350"/>
                  </a:lnTo>
                  <a:lnTo>
                    <a:pt x="146" y="360"/>
                  </a:lnTo>
                  <a:lnTo>
                    <a:pt x="137" y="371"/>
                  </a:lnTo>
                  <a:lnTo>
                    <a:pt x="127" y="381"/>
                  </a:lnTo>
                  <a:lnTo>
                    <a:pt x="118" y="392"/>
                  </a:lnTo>
                  <a:lnTo>
                    <a:pt x="106" y="402"/>
                  </a:lnTo>
                  <a:lnTo>
                    <a:pt x="97" y="411"/>
                  </a:lnTo>
                  <a:lnTo>
                    <a:pt x="89" y="421"/>
                  </a:lnTo>
                  <a:lnTo>
                    <a:pt x="82" y="432"/>
                  </a:lnTo>
                  <a:lnTo>
                    <a:pt x="72" y="438"/>
                  </a:lnTo>
                  <a:lnTo>
                    <a:pt x="63" y="445"/>
                  </a:lnTo>
                  <a:lnTo>
                    <a:pt x="53" y="455"/>
                  </a:lnTo>
                  <a:lnTo>
                    <a:pt x="47" y="462"/>
                  </a:lnTo>
                  <a:lnTo>
                    <a:pt x="32" y="476"/>
                  </a:lnTo>
                  <a:lnTo>
                    <a:pt x="21" y="487"/>
                  </a:lnTo>
                  <a:lnTo>
                    <a:pt x="11" y="497"/>
                  </a:lnTo>
                  <a:lnTo>
                    <a:pt x="6" y="502"/>
                  </a:lnTo>
                  <a:lnTo>
                    <a:pt x="0" y="506"/>
                  </a:lnTo>
                  <a:lnTo>
                    <a:pt x="0" y="510"/>
                  </a:lnTo>
                  <a:lnTo>
                    <a:pt x="34" y="596"/>
                  </a:lnTo>
                  <a:lnTo>
                    <a:pt x="34" y="596"/>
                  </a:lnTo>
                  <a:lnTo>
                    <a:pt x="40" y="603"/>
                  </a:lnTo>
                  <a:lnTo>
                    <a:pt x="44" y="607"/>
                  </a:lnTo>
                  <a:lnTo>
                    <a:pt x="49" y="615"/>
                  </a:lnTo>
                  <a:lnTo>
                    <a:pt x="53" y="620"/>
                  </a:lnTo>
                  <a:lnTo>
                    <a:pt x="63" y="628"/>
                  </a:lnTo>
                  <a:lnTo>
                    <a:pt x="70" y="634"/>
                  </a:lnTo>
                  <a:lnTo>
                    <a:pt x="80" y="643"/>
                  </a:lnTo>
                  <a:lnTo>
                    <a:pt x="91" y="651"/>
                  </a:lnTo>
                  <a:lnTo>
                    <a:pt x="102" y="658"/>
                  </a:lnTo>
                  <a:lnTo>
                    <a:pt x="108" y="662"/>
                  </a:lnTo>
                  <a:lnTo>
                    <a:pt x="114" y="668"/>
                  </a:lnTo>
                  <a:lnTo>
                    <a:pt x="123" y="672"/>
                  </a:lnTo>
                  <a:lnTo>
                    <a:pt x="131" y="675"/>
                  </a:lnTo>
                  <a:lnTo>
                    <a:pt x="139" y="681"/>
                  </a:lnTo>
                  <a:lnTo>
                    <a:pt x="146" y="685"/>
                  </a:lnTo>
                  <a:lnTo>
                    <a:pt x="156" y="689"/>
                  </a:lnTo>
                  <a:lnTo>
                    <a:pt x="165" y="694"/>
                  </a:lnTo>
                  <a:lnTo>
                    <a:pt x="175" y="696"/>
                  </a:lnTo>
                  <a:lnTo>
                    <a:pt x="184" y="700"/>
                  </a:lnTo>
                  <a:lnTo>
                    <a:pt x="194" y="704"/>
                  </a:lnTo>
                  <a:lnTo>
                    <a:pt x="205" y="708"/>
                  </a:lnTo>
                  <a:lnTo>
                    <a:pt x="215" y="710"/>
                  </a:lnTo>
                  <a:lnTo>
                    <a:pt x="226" y="713"/>
                  </a:lnTo>
                  <a:lnTo>
                    <a:pt x="236" y="715"/>
                  </a:lnTo>
                  <a:lnTo>
                    <a:pt x="249" y="719"/>
                  </a:lnTo>
                  <a:lnTo>
                    <a:pt x="258" y="721"/>
                  </a:lnTo>
                  <a:lnTo>
                    <a:pt x="270" y="725"/>
                  </a:lnTo>
                  <a:lnTo>
                    <a:pt x="281" y="727"/>
                  </a:lnTo>
                  <a:lnTo>
                    <a:pt x="293" y="731"/>
                  </a:lnTo>
                  <a:lnTo>
                    <a:pt x="304" y="732"/>
                  </a:lnTo>
                  <a:lnTo>
                    <a:pt x="315" y="734"/>
                  </a:lnTo>
                  <a:lnTo>
                    <a:pt x="325" y="738"/>
                  </a:lnTo>
                  <a:lnTo>
                    <a:pt x="336" y="740"/>
                  </a:lnTo>
                  <a:lnTo>
                    <a:pt x="346" y="742"/>
                  </a:lnTo>
                  <a:lnTo>
                    <a:pt x="355" y="742"/>
                  </a:lnTo>
                  <a:lnTo>
                    <a:pt x="363" y="744"/>
                  </a:lnTo>
                  <a:lnTo>
                    <a:pt x="372" y="748"/>
                  </a:lnTo>
                  <a:lnTo>
                    <a:pt x="380" y="748"/>
                  </a:lnTo>
                  <a:lnTo>
                    <a:pt x="390" y="750"/>
                  </a:lnTo>
                  <a:lnTo>
                    <a:pt x="395" y="750"/>
                  </a:lnTo>
                  <a:lnTo>
                    <a:pt x="405" y="752"/>
                  </a:lnTo>
                  <a:lnTo>
                    <a:pt x="414" y="753"/>
                  </a:lnTo>
                  <a:lnTo>
                    <a:pt x="424" y="755"/>
                  </a:lnTo>
                  <a:lnTo>
                    <a:pt x="429" y="755"/>
                  </a:lnTo>
                  <a:lnTo>
                    <a:pt x="431" y="755"/>
                  </a:lnTo>
                  <a:lnTo>
                    <a:pt x="429" y="755"/>
                  </a:lnTo>
                  <a:lnTo>
                    <a:pt x="426" y="752"/>
                  </a:lnTo>
                  <a:lnTo>
                    <a:pt x="418" y="748"/>
                  </a:lnTo>
                  <a:lnTo>
                    <a:pt x="409" y="742"/>
                  </a:lnTo>
                  <a:lnTo>
                    <a:pt x="401" y="738"/>
                  </a:lnTo>
                  <a:lnTo>
                    <a:pt x="395" y="736"/>
                  </a:lnTo>
                  <a:lnTo>
                    <a:pt x="388" y="732"/>
                  </a:lnTo>
                  <a:lnTo>
                    <a:pt x="380" y="729"/>
                  </a:lnTo>
                  <a:lnTo>
                    <a:pt x="372" y="725"/>
                  </a:lnTo>
                  <a:lnTo>
                    <a:pt x="367" y="721"/>
                  </a:lnTo>
                  <a:lnTo>
                    <a:pt x="357" y="717"/>
                  </a:lnTo>
                  <a:lnTo>
                    <a:pt x="352" y="713"/>
                  </a:lnTo>
                  <a:lnTo>
                    <a:pt x="342" y="708"/>
                  </a:lnTo>
                  <a:lnTo>
                    <a:pt x="332" y="702"/>
                  </a:lnTo>
                  <a:lnTo>
                    <a:pt x="323" y="696"/>
                  </a:lnTo>
                  <a:lnTo>
                    <a:pt x="315" y="693"/>
                  </a:lnTo>
                  <a:lnTo>
                    <a:pt x="306" y="687"/>
                  </a:lnTo>
                  <a:lnTo>
                    <a:pt x="296" y="681"/>
                  </a:lnTo>
                  <a:lnTo>
                    <a:pt x="287" y="675"/>
                  </a:lnTo>
                  <a:lnTo>
                    <a:pt x="277" y="672"/>
                  </a:lnTo>
                  <a:lnTo>
                    <a:pt x="268" y="668"/>
                  </a:lnTo>
                  <a:lnTo>
                    <a:pt x="260" y="662"/>
                  </a:lnTo>
                  <a:lnTo>
                    <a:pt x="253" y="656"/>
                  </a:lnTo>
                  <a:lnTo>
                    <a:pt x="245" y="653"/>
                  </a:lnTo>
                  <a:lnTo>
                    <a:pt x="236" y="647"/>
                  </a:lnTo>
                  <a:lnTo>
                    <a:pt x="228" y="641"/>
                  </a:lnTo>
                  <a:lnTo>
                    <a:pt x="220" y="637"/>
                  </a:lnTo>
                  <a:lnTo>
                    <a:pt x="215" y="634"/>
                  </a:lnTo>
                  <a:lnTo>
                    <a:pt x="201" y="622"/>
                  </a:lnTo>
                  <a:lnTo>
                    <a:pt x="188" y="615"/>
                  </a:lnTo>
                  <a:lnTo>
                    <a:pt x="179" y="605"/>
                  </a:lnTo>
                  <a:lnTo>
                    <a:pt x="171" y="599"/>
                  </a:lnTo>
                  <a:lnTo>
                    <a:pt x="163" y="592"/>
                  </a:lnTo>
                  <a:lnTo>
                    <a:pt x="158" y="586"/>
                  </a:lnTo>
                  <a:lnTo>
                    <a:pt x="152" y="580"/>
                  </a:lnTo>
                  <a:lnTo>
                    <a:pt x="150" y="577"/>
                  </a:lnTo>
                  <a:lnTo>
                    <a:pt x="142" y="567"/>
                  </a:lnTo>
                  <a:lnTo>
                    <a:pt x="141" y="563"/>
                  </a:lnTo>
                  <a:lnTo>
                    <a:pt x="141" y="559"/>
                  </a:lnTo>
                  <a:lnTo>
                    <a:pt x="142" y="559"/>
                  </a:lnTo>
                  <a:lnTo>
                    <a:pt x="150" y="559"/>
                  </a:lnTo>
                  <a:lnTo>
                    <a:pt x="154" y="561"/>
                  </a:lnTo>
                  <a:lnTo>
                    <a:pt x="161" y="563"/>
                  </a:lnTo>
                  <a:lnTo>
                    <a:pt x="169" y="563"/>
                  </a:lnTo>
                  <a:lnTo>
                    <a:pt x="177" y="567"/>
                  </a:lnTo>
                  <a:lnTo>
                    <a:pt x="184" y="567"/>
                  </a:lnTo>
                  <a:lnTo>
                    <a:pt x="194" y="569"/>
                  </a:lnTo>
                  <a:lnTo>
                    <a:pt x="203" y="569"/>
                  </a:lnTo>
                  <a:lnTo>
                    <a:pt x="213" y="573"/>
                  </a:lnTo>
                  <a:lnTo>
                    <a:pt x="220" y="573"/>
                  </a:lnTo>
                  <a:lnTo>
                    <a:pt x="230" y="575"/>
                  </a:lnTo>
                  <a:lnTo>
                    <a:pt x="239" y="577"/>
                  </a:lnTo>
                  <a:lnTo>
                    <a:pt x="251" y="578"/>
                  </a:lnTo>
                  <a:lnTo>
                    <a:pt x="258" y="578"/>
                  </a:lnTo>
                  <a:lnTo>
                    <a:pt x="266" y="578"/>
                  </a:lnTo>
                  <a:lnTo>
                    <a:pt x="274" y="578"/>
                  </a:lnTo>
                  <a:lnTo>
                    <a:pt x="283" y="578"/>
                  </a:lnTo>
                  <a:lnTo>
                    <a:pt x="289" y="578"/>
                  </a:lnTo>
                  <a:lnTo>
                    <a:pt x="296" y="578"/>
                  </a:lnTo>
                  <a:lnTo>
                    <a:pt x="302" y="578"/>
                  </a:lnTo>
                  <a:lnTo>
                    <a:pt x="310" y="580"/>
                  </a:lnTo>
                  <a:lnTo>
                    <a:pt x="319" y="578"/>
                  </a:lnTo>
                  <a:lnTo>
                    <a:pt x="327" y="578"/>
                  </a:lnTo>
                  <a:lnTo>
                    <a:pt x="331" y="578"/>
                  </a:lnTo>
                  <a:lnTo>
                    <a:pt x="332" y="578"/>
                  </a:lnTo>
                  <a:lnTo>
                    <a:pt x="156" y="497"/>
                  </a:lnTo>
                  <a:lnTo>
                    <a:pt x="161" y="497"/>
                  </a:lnTo>
                  <a:lnTo>
                    <a:pt x="171" y="497"/>
                  </a:lnTo>
                  <a:lnTo>
                    <a:pt x="180" y="497"/>
                  </a:lnTo>
                  <a:lnTo>
                    <a:pt x="194" y="497"/>
                  </a:lnTo>
                  <a:lnTo>
                    <a:pt x="207" y="499"/>
                  </a:lnTo>
                  <a:lnTo>
                    <a:pt x="217" y="499"/>
                  </a:lnTo>
                  <a:lnTo>
                    <a:pt x="224" y="501"/>
                  </a:lnTo>
                  <a:lnTo>
                    <a:pt x="234" y="501"/>
                  </a:lnTo>
                  <a:lnTo>
                    <a:pt x="243" y="502"/>
                  </a:lnTo>
                  <a:lnTo>
                    <a:pt x="251" y="501"/>
                  </a:lnTo>
                  <a:lnTo>
                    <a:pt x="258" y="501"/>
                  </a:lnTo>
                  <a:lnTo>
                    <a:pt x="268" y="501"/>
                  </a:lnTo>
                  <a:lnTo>
                    <a:pt x="277" y="501"/>
                  </a:lnTo>
                  <a:lnTo>
                    <a:pt x="287" y="501"/>
                  </a:lnTo>
                  <a:lnTo>
                    <a:pt x="294" y="501"/>
                  </a:lnTo>
                  <a:lnTo>
                    <a:pt x="304" y="501"/>
                  </a:lnTo>
                  <a:lnTo>
                    <a:pt x="313" y="501"/>
                  </a:lnTo>
                  <a:lnTo>
                    <a:pt x="319" y="499"/>
                  </a:lnTo>
                  <a:lnTo>
                    <a:pt x="329" y="497"/>
                  </a:lnTo>
                  <a:lnTo>
                    <a:pt x="336" y="497"/>
                  </a:lnTo>
                  <a:lnTo>
                    <a:pt x="344" y="497"/>
                  </a:lnTo>
                  <a:lnTo>
                    <a:pt x="352" y="495"/>
                  </a:lnTo>
                  <a:lnTo>
                    <a:pt x="357" y="493"/>
                  </a:lnTo>
                  <a:lnTo>
                    <a:pt x="365" y="493"/>
                  </a:lnTo>
                  <a:lnTo>
                    <a:pt x="371" y="491"/>
                  </a:lnTo>
                  <a:lnTo>
                    <a:pt x="380" y="483"/>
                  </a:lnTo>
                  <a:lnTo>
                    <a:pt x="388" y="480"/>
                  </a:lnTo>
                  <a:lnTo>
                    <a:pt x="393" y="472"/>
                  </a:lnTo>
                  <a:lnTo>
                    <a:pt x="397" y="464"/>
                  </a:lnTo>
                  <a:lnTo>
                    <a:pt x="397" y="457"/>
                  </a:lnTo>
                  <a:lnTo>
                    <a:pt x="397" y="449"/>
                  </a:lnTo>
                  <a:lnTo>
                    <a:pt x="395" y="442"/>
                  </a:lnTo>
                  <a:lnTo>
                    <a:pt x="391" y="434"/>
                  </a:lnTo>
                  <a:lnTo>
                    <a:pt x="386" y="426"/>
                  </a:lnTo>
                  <a:lnTo>
                    <a:pt x="378" y="417"/>
                  </a:lnTo>
                  <a:lnTo>
                    <a:pt x="371" y="411"/>
                  </a:lnTo>
                  <a:lnTo>
                    <a:pt x="361" y="405"/>
                  </a:lnTo>
                  <a:lnTo>
                    <a:pt x="352" y="400"/>
                  </a:lnTo>
                  <a:lnTo>
                    <a:pt x="342" y="396"/>
                  </a:lnTo>
                  <a:lnTo>
                    <a:pt x="329" y="392"/>
                  </a:lnTo>
                  <a:lnTo>
                    <a:pt x="319" y="392"/>
                  </a:lnTo>
                  <a:lnTo>
                    <a:pt x="306" y="390"/>
                  </a:lnTo>
                  <a:lnTo>
                    <a:pt x="291" y="390"/>
                  </a:lnTo>
                  <a:lnTo>
                    <a:pt x="277" y="390"/>
                  </a:lnTo>
                  <a:lnTo>
                    <a:pt x="266" y="394"/>
                  </a:lnTo>
                  <a:lnTo>
                    <a:pt x="253" y="398"/>
                  </a:lnTo>
                  <a:lnTo>
                    <a:pt x="239" y="402"/>
                  </a:lnTo>
                  <a:lnTo>
                    <a:pt x="228" y="405"/>
                  </a:lnTo>
                  <a:lnTo>
                    <a:pt x="217" y="409"/>
                  </a:lnTo>
                  <a:lnTo>
                    <a:pt x="205" y="413"/>
                  </a:lnTo>
                  <a:lnTo>
                    <a:pt x="196" y="417"/>
                  </a:lnTo>
                  <a:lnTo>
                    <a:pt x="186" y="423"/>
                  </a:lnTo>
                  <a:lnTo>
                    <a:pt x="179" y="426"/>
                  </a:lnTo>
                  <a:lnTo>
                    <a:pt x="169" y="432"/>
                  </a:lnTo>
                  <a:lnTo>
                    <a:pt x="165" y="436"/>
                  </a:lnTo>
                  <a:lnTo>
                    <a:pt x="165" y="432"/>
                  </a:lnTo>
                  <a:lnTo>
                    <a:pt x="171" y="428"/>
                  </a:lnTo>
                  <a:lnTo>
                    <a:pt x="177" y="423"/>
                  </a:lnTo>
                  <a:lnTo>
                    <a:pt x="186" y="415"/>
                  </a:lnTo>
                  <a:lnTo>
                    <a:pt x="196" y="404"/>
                  </a:lnTo>
                  <a:lnTo>
                    <a:pt x="207" y="390"/>
                  </a:lnTo>
                  <a:lnTo>
                    <a:pt x="213" y="385"/>
                  </a:lnTo>
                  <a:lnTo>
                    <a:pt x="220" y="377"/>
                  </a:lnTo>
                  <a:lnTo>
                    <a:pt x="228" y="371"/>
                  </a:lnTo>
                  <a:lnTo>
                    <a:pt x="236" y="364"/>
                  </a:lnTo>
                  <a:lnTo>
                    <a:pt x="243" y="354"/>
                  </a:lnTo>
                  <a:lnTo>
                    <a:pt x="249" y="346"/>
                  </a:lnTo>
                  <a:lnTo>
                    <a:pt x="258" y="337"/>
                  </a:lnTo>
                  <a:lnTo>
                    <a:pt x="266" y="329"/>
                  </a:lnTo>
                  <a:lnTo>
                    <a:pt x="274" y="318"/>
                  </a:lnTo>
                  <a:lnTo>
                    <a:pt x="281" y="308"/>
                  </a:lnTo>
                  <a:lnTo>
                    <a:pt x="289" y="299"/>
                  </a:lnTo>
                  <a:lnTo>
                    <a:pt x="296" y="289"/>
                  </a:lnTo>
                  <a:lnTo>
                    <a:pt x="304" y="278"/>
                  </a:lnTo>
                  <a:lnTo>
                    <a:pt x="312" y="269"/>
                  </a:lnTo>
                  <a:lnTo>
                    <a:pt x="319" y="259"/>
                  </a:lnTo>
                  <a:lnTo>
                    <a:pt x="327" y="250"/>
                  </a:lnTo>
                  <a:lnTo>
                    <a:pt x="332" y="238"/>
                  </a:lnTo>
                  <a:lnTo>
                    <a:pt x="340" y="229"/>
                  </a:lnTo>
                  <a:lnTo>
                    <a:pt x="348" y="217"/>
                  </a:lnTo>
                  <a:lnTo>
                    <a:pt x="353" y="208"/>
                  </a:lnTo>
                  <a:lnTo>
                    <a:pt x="357" y="196"/>
                  </a:lnTo>
                  <a:lnTo>
                    <a:pt x="363" y="187"/>
                  </a:lnTo>
                  <a:lnTo>
                    <a:pt x="367" y="175"/>
                  </a:lnTo>
                  <a:lnTo>
                    <a:pt x="372" y="166"/>
                  </a:lnTo>
                  <a:lnTo>
                    <a:pt x="376" y="154"/>
                  </a:lnTo>
                  <a:lnTo>
                    <a:pt x="380" y="145"/>
                  </a:lnTo>
                  <a:lnTo>
                    <a:pt x="384" y="135"/>
                  </a:lnTo>
                  <a:lnTo>
                    <a:pt x="388" y="126"/>
                  </a:lnTo>
                  <a:lnTo>
                    <a:pt x="390" y="116"/>
                  </a:lnTo>
                  <a:lnTo>
                    <a:pt x="391" y="109"/>
                  </a:lnTo>
                  <a:lnTo>
                    <a:pt x="393" y="99"/>
                  </a:lnTo>
                  <a:lnTo>
                    <a:pt x="395" y="92"/>
                  </a:lnTo>
                  <a:lnTo>
                    <a:pt x="397" y="84"/>
                  </a:lnTo>
                  <a:lnTo>
                    <a:pt x="399" y="75"/>
                  </a:lnTo>
                  <a:lnTo>
                    <a:pt x="399" y="69"/>
                  </a:lnTo>
                  <a:lnTo>
                    <a:pt x="403" y="61"/>
                  </a:lnTo>
                  <a:lnTo>
                    <a:pt x="403" y="46"/>
                  </a:lnTo>
                  <a:lnTo>
                    <a:pt x="403" y="35"/>
                  </a:lnTo>
                  <a:lnTo>
                    <a:pt x="403" y="23"/>
                  </a:lnTo>
                  <a:lnTo>
                    <a:pt x="405" y="18"/>
                  </a:lnTo>
                  <a:lnTo>
                    <a:pt x="405" y="10"/>
                  </a:lnTo>
                  <a:lnTo>
                    <a:pt x="405" y="4"/>
                  </a:lnTo>
                  <a:lnTo>
                    <a:pt x="405" y="0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0024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69" name="Freeform 49"/>
            <p:cNvSpPr>
              <a:spLocks/>
            </p:cNvSpPr>
            <p:nvPr/>
          </p:nvSpPr>
          <p:spPr bwMode="auto">
            <a:xfrm>
              <a:off x="3955" y="3924"/>
              <a:ext cx="1221" cy="377"/>
            </a:xfrm>
            <a:custGeom>
              <a:avLst/>
              <a:gdLst/>
              <a:ahLst/>
              <a:cxnLst>
                <a:cxn ang="0">
                  <a:pos x="25" y="327"/>
                </a:cxn>
                <a:cxn ang="0">
                  <a:pos x="97" y="308"/>
                </a:cxn>
                <a:cxn ang="0">
                  <a:pos x="175" y="285"/>
                </a:cxn>
                <a:cxn ang="0">
                  <a:pos x="230" y="272"/>
                </a:cxn>
                <a:cxn ang="0">
                  <a:pos x="284" y="255"/>
                </a:cxn>
                <a:cxn ang="0">
                  <a:pos x="339" y="241"/>
                </a:cxn>
                <a:cxn ang="0">
                  <a:pos x="409" y="221"/>
                </a:cxn>
                <a:cxn ang="0">
                  <a:pos x="495" y="196"/>
                </a:cxn>
                <a:cxn ang="0">
                  <a:pos x="567" y="173"/>
                </a:cxn>
                <a:cxn ang="0">
                  <a:pos x="631" y="150"/>
                </a:cxn>
                <a:cxn ang="0">
                  <a:pos x="688" y="122"/>
                </a:cxn>
                <a:cxn ang="0">
                  <a:pos x="776" y="59"/>
                </a:cxn>
                <a:cxn ang="0">
                  <a:pos x="837" y="4"/>
                </a:cxn>
                <a:cxn ang="0">
                  <a:pos x="875" y="53"/>
                </a:cxn>
                <a:cxn ang="0">
                  <a:pos x="932" y="112"/>
                </a:cxn>
                <a:cxn ang="0">
                  <a:pos x="1010" y="167"/>
                </a:cxn>
                <a:cxn ang="0">
                  <a:pos x="1071" y="200"/>
                </a:cxn>
                <a:cxn ang="0">
                  <a:pos x="1128" y="230"/>
                </a:cxn>
                <a:cxn ang="0">
                  <a:pos x="1188" y="253"/>
                </a:cxn>
                <a:cxn ang="0">
                  <a:pos x="1253" y="276"/>
                </a:cxn>
                <a:cxn ang="0">
                  <a:pos x="1318" y="295"/>
                </a:cxn>
                <a:cxn ang="0">
                  <a:pos x="1386" y="314"/>
                </a:cxn>
                <a:cxn ang="0">
                  <a:pos x="1453" y="327"/>
                </a:cxn>
                <a:cxn ang="0">
                  <a:pos x="1519" y="337"/>
                </a:cxn>
                <a:cxn ang="0">
                  <a:pos x="1586" y="346"/>
                </a:cxn>
                <a:cxn ang="0">
                  <a:pos x="1645" y="346"/>
                </a:cxn>
                <a:cxn ang="0">
                  <a:pos x="1702" y="346"/>
                </a:cxn>
                <a:cxn ang="0">
                  <a:pos x="1753" y="342"/>
                </a:cxn>
                <a:cxn ang="0">
                  <a:pos x="1819" y="335"/>
                </a:cxn>
                <a:cxn ang="0">
                  <a:pos x="1907" y="323"/>
                </a:cxn>
                <a:cxn ang="0">
                  <a:pos x="1996" y="316"/>
                </a:cxn>
                <a:cxn ang="0">
                  <a:pos x="2082" y="319"/>
                </a:cxn>
                <a:cxn ang="0">
                  <a:pos x="2162" y="335"/>
                </a:cxn>
                <a:cxn ang="0">
                  <a:pos x="2230" y="356"/>
                </a:cxn>
                <a:cxn ang="0">
                  <a:pos x="2291" y="380"/>
                </a:cxn>
                <a:cxn ang="0">
                  <a:pos x="1675" y="576"/>
                </a:cxn>
                <a:cxn ang="0">
                  <a:pos x="1759" y="529"/>
                </a:cxn>
                <a:cxn ang="0">
                  <a:pos x="1679" y="530"/>
                </a:cxn>
                <a:cxn ang="0">
                  <a:pos x="1614" y="534"/>
                </a:cxn>
                <a:cxn ang="0">
                  <a:pos x="1540" y="530"/>
                </a:cxn>
                <a:cxn ang="0">
                  <a:pos x="1466" y="527"/>
                </a:cxn>
                <a:cxn ang="0">
                  <a:pos x="1384" y="513"/>
                </a:cxn>
                <a:cxn ang="0">
                  <a:pos x="1304" y="496"/>
                </a:cxn>
                <a:cxn ang="0">
                  <a:pos x="1228" y="468"/>
                </a:cxn>
                <a:cxn ang="0">
                  <a:pos x="1156" y="435"/>
                </a:cxn>
                <a:cxn ang="0">
                  <a:pos x="1090" y="395"/>
                </a:cxn>
                <a:cxn ang="0">
                  <a:pos x="1031" y="356"/>
                </a:cxn>
                <a:cxn ang="0">
                  <a:pos x="945" y="291"/>
                </a:cxn>
                <a:cxn ang="0">
                  <a:pos x="882" y="236"/>
                </a:cxn>
                <a:cxn ang="0">
                  <a:pos x="757" y="321"/>
                </a:cxn>
                <a:cxn ang="0">
                  <a:pos x="567" y="262"/>
                </a:cxn>
                <a:cxn ang="0">
                  <a:pos x="491" y="262"/>
                </a:cxn>
                <a:cxn ang="0">
                  <a:pos x="407" y="266"/>
                </a:cxn>
                <a:cxn ang="0">
                  <a:pos x="341" y="272"/>
                </a:cxn>
                <a:cxn ang="0">
                  <a:pos x="251" y="291"/>
                </a:cxn>
                <a:cxn ang="0">
                  <a:pos x="166" y="319"/>
                </a:cxn>
                <a:cxn ang="0">
                  <a:pos x="103" y="357"/>
                </a:cxn>
                <a:cxn ang="0">
                  <a:pos x="37" y="415"/>
                </a:cxn>
              </a:cxnLst>
              <a:rect l="0" t="0" r="r" b="b"/>
              <a:pathLst>
                <a:path w="2443" h="753">
                  <a:moveTo>
                    <a:pt x="33" y="420"/>
                  </a:moveTo>
                  <a:lnTo>
                    <a:pt x="0" y="337"/>
                  </a:lnTo>
                  <a:lnTo>
                    <a:pt x="0" y="337"/>
                  </a:lnTo>
                  <a:lnTo>
                    <a:pt x="8" y="333"/>
                  </a:lnTo>
                  <a:lnTo>
                    <a:pt x="12" y="331"/>
                  </a:lnTo>
                  <a:lnTo>
                    <a:pt x="19" y="329"/>
                  </a:lnTo>
                  <a:lnTo>
                    <a:pt x="25" y="327"/>
                  </a:lnTo>
                  <a:lnTo>
                    <a:pt x="35" y="327"/>
                  </a:lnTo>
                  <a:lnTo>
                    <a:pt x="42" y="323"/>
                  </a:lnTo>
                  <a:lnTo>
                    <a:pt x="52" y="319"/>
                  </a:lnTo>
                  <a:lnTo>
                    <a:pt x="61" y="318"/>
                  </a:lnTo>
                  <a:lnTo>
                    <a:pt x="75" y="314"/>
                  </a:lnTo>
                  <a:lnTo>
                    <a:pt x="84" y="310"/>
                  </a:lnTo>
                  <a:lnTo>
                    <a:pt x="97" y="308"/>
                  </a:lnTo>
                  <a:lnTo>
                    <a:pt x="111" y="304"/>
                  </a:lnTo>
                  <a:lnTo>
                    <a:pt x="126" y="300"/>
                  </a:lnTo>
                  <a:lnTo>
                    <a:pt x="137" y="295"/>
                  </a:lnTo>
                  <a:lnTo>
                    <a:pt x="152" y="291"/>
                  </a:lnTo>
                  <a:lnTo>
                    <a:pt x="160" y="289"/>
                  </a:lnTo>
                  <a:lnTo>
                    <a:pt x="168" y="287"/>
                  </a:lnTo>
                  <a:lnTo>
                    <a:pt x="175" y="285"/>
                  </a:lnTo>
                  <a:lnTo>
                    <a:pt x="183" y="283"/>
                  </a:lnTo>
                  <a:lnTo>
                    <a:pt x="190" y="281"/>
                  </a:lnTo>
                  <a:lnTo>
                    <a:pt x="198" y="280"/>
                  </a:lnTo>
                  <a:lnTo>
                    <a:pt x="206" y="276"/>
                  </a:lnTo>
                  <a:lnTo>
                    <a:pt x="213" y="276"/>
                  </a:lnTo>
                  <a:lnTo>
                    <a:pt x="221" y="272"/>
                  </a:lnTo>
                  <a:lnTo>
                    <a:pt x="230" y="272"/>
                  </a:lnTo>
                  <a:lnTo>
                    <a:pt x="238" y="268"/>
                  </a:lnTo>
                  <a:lnTo>
                    <a:pt x="246" y="266"/>
                  </a:lnTo>
                  <a:lnTo>
                    <a:pt x="253" y="262"/>
                  </a:lnTo>
                  <a:lnTo>
                    <a:pt x="261" y="262"/>
                  </a:lnTo>
                  <a:lnTo>
                    <a:pt x="268" y="259"/>
                  </a:lnTo>
                  <a:lnTo>
                    <a:pt x="276" y="257"/>
                  </a:lnTo>
                  <a:lnTo>
                    <a:pt x="284" y="255"/>
                  </a:lnTo>
                  <a:lnTo>
                    <a:pt x="291" y="253"/>
                  </a:lnTo>
                  <a:lnTo>
                    <a:pt x="299" y="251"/>
                  </a:lnTo>
                  <a:lnTo>
                    <a:pt x="308" y="249"/>
                  </a:lnTo>
                  <a:lnTo>
                    <a:pt x="314" y="247"/>
                  </a:lnTo>
                  <a:lnTo>
                    <a:pt x="324" y="245"/>
                  </a:lnTo>
                  <a:lnTo>
                    <a:pt x="331" y="243"/>
                  </a:lnTo>
                  <a:lnTo>
                    <a:pt x="339" y="241"/>
                  </a:lnTo>
                  <a:lnTo>
                    <a:pt x="346" y="238"/>
                  </a:lnTo>
                  <a:lnTo>
                    <a:pt x="354" y="238"/>
                  </a:lnTo>
                  <a:lnTo>
                    <a:pt x="362" y="234"/>
                  </a:lnTo>
                  <a:lnTo>
                    <a:pt x="369" y="234"/>
                  </a:lnTo>
                  <a:lnTo>
                    <a:pt x="384" y="230"/>
                  </a:lnTo>
                  <a:lnTo>
                    <a:pt x="398" y="224"/>
                  </a:lnTo>
                  <a:lnTo>
                    <a:pt x="409" y="221"/>
                  </a:lnTo>
                  <a:lnTo>
                    <a:pt x="422" y="217"/>
                  </a:lnTo>
                  <a:lnTo>
                    <a:pt x="436" y="213"/>
                  </a:lnTo>
                  <a:lnTo>
                    <a:pt x="447" y="211"/>
                  </a:lnTo>
                  <a:lnTo>
                    <a:pt x="458" y="205"/>
                  </a:lnTo>
                  <a:lnTo>
                    <a:pt x="472" y="203"/>
                  </a:lnTo>
                  <a:lnTo>
                    <a:pt x="483" y="200"/>
                  </a:lnTo>
                  <a:lnTo>
                    <a:pt x="495" y="196"/>
                  </a:lnTo>
                  <a:lnTo>
                    <a:pt x="506" y="192"/>
                  </a:lnTo>
                  <a:lnTo>
                    <a:pt x="517" y="190"/>
                  </a:lnTo>
                  <a:lnTo>
                    <a:pt x="527" y="186"/>
                  </a:lnTo>
                  <a:lnTo>
                    <a:pt x="538" y="183"/>
                  </a:lnTo>
                  <a:lnTo>
                    <a:pt x="548" y="181"/>
                  </a:lnTo>
                  <a:lnTo>
                    <a:pt x="559" y="177"/>
                  </a:lnTo>
                  <a:lnTo>
                    <a:pt x="567" y="173"/>
                  </a:lnTo>
                  <a:lnTo>
                    <a:pt x="576" y="169"/>
                  </a:lnTo>
                  <a:lnTo>
                    <a:pt x="586" y="167"/>
                  </a:lnTo>
                  <a:lnTo>
                    <a:pt x="595" y="164"/>
                  </a:lnTo>
                  <a:lnTo>
                    <a:pt x="603" y="160"/>
                  </a:lnTo>
                  <a:lnTo>
                    <a:pt x="612" y="156"/>
                  </a:lnTo>
                  <a:lnTo>
                    <a:pt x="622" y="154"/>
                  </a:lnTo>
                  <a:lnTo>
                    <a:pt x="631" y="150"/>
                  </a:lnTo>
                  <a:lnTo>
                    <a:pt x="639" y="146"/>
                  </a:lnTo>
                  <a:lnTo>
                    <a:pt x="647" y="143"/>
                  </a:lnTo>
                  <a:lnTo>
                    <a:pt x="654" y="139"/>
                  </a:lnTo>
                  <a:lnTo>
                    <a:pt x="664" y="135"/>
                  </a:lnTo>
                  <a:lnTo>
                    <a:pt x="671" y="129"/>
                  </a:lnTo>
                  <a:lnTo>
                    <a:pt x="679" y="125"/>
                  </a:lnTo>
                  <a:lnTo>
                    <a:pt x="688" y="122"/>
                  </a:lnTo>
                  <a:lnTo>
                    <a:pt x="696" y="120"/>
                  </a:lnTo>
                  <a:lnTo>
                    <a:pt x="709" y="108"/>
                  </a:lnTo>
                  <a:lnTo>
                    <a:pt x="723" y="99"/>
                  </a:lnTo>
                  <a:lnTo>
                    <a:pt x="736" y="89"/>
                  </a:lnTo>
                  <a:lnTo>
                    <a:pt x="751" y="80"/>
                  </a:lnTo>
                  <a:lnTo>
                    <a:pt x="763" y="70"/>
                  </a:lnTo>
                  <a:lnTo>
                    <a:pt x="776" y="59"/>
                  </a:lnTo>
                  <a:lnTo>
                    <a:pt x="785" y="49"/>
                  </a:lnTo>
                  <a:lnTo>
                    <a:pt x="797" y="42"/>
                  </a:lnTo>
                  <a:lnTo>
                    <a:pt x="804" y="32"/>
                  </a:lnTo>
                  <a:lnTo>
                    <a:pt x="814" y="23"/>
                  </a:lnTo>
                  <a:lnTo>
                    <a:pt x="822" y="17"/>
                  </a:lnTo>
                  <a:lnTo>
                    <a:pt x="829" y="11"/>
                  </a:lnTo>
                  <a:lnTo>
                    <a:pt x="837" y="4"/>
                  </a:lnTo>
                  <a:lnTo>
                    <a:pt x="842" y="0"/>
                  </a:lnTo>
                  <a:lnTo>
                    <a:pt x="842" y="4"/>
                  </a:lnTo>
                  <a:lnTo>
                    <a:pt x="846" y="13"/>
                  </a:lnTo>
                  <a:lnTo>
                    <a:pt x="852" y="21"/>
                  </a:lnTo>
                  <a:lnTo>
                    <a:pt x="856" y="30"/>
                  </a:lnTo>
                  <a:lnTo>
                    <a:pt x="865" y="42"/>
                  </a:lnTo>
                  <a:lnTo>
                    <a:pt x="875" y="53"/>
                  </a:lnTo>
                  <a:lnTo>
                    <a:pt x="882" y="65"/>
                  </a:lnTo>
                  <a:lnTo>
                    <a:pt x="894" y="78"/>
                  </a:lnTo>
                  <a:lnTo>
                    <a:pt x="901" y="84"/>
                  </a:lnTo>
                  <a:lnTo>
                    <a:pt x="907" y="91"/>
                  </a:lnTo>
                  <a:lnTo>
                    <a:pt x="917" y="97"/>
                  </a:lnTo>
                  <a:lnTo>
                    <a:pt x="924" y="106"/>
                  </a:lnTo>
                  <a:lnTo>
                    <a:pt x="932" y="112"/>
                  </a:lnTo>
                  <a:lnTo>
                    <a:pt x="939" y="122"/>
                  </a:lnTo>
                  <a:lnTo>
                    <a:pt x="949" y="127"/>
                  </a:lnTo>
                  <a:lnTo>
                    <a:pt x="962" y="135"/>
                  </a:lnTo>
                  <a:lnTo>
                    <a:pt x="972" y="144"/>
                  </a:lnTo>
                  <a:lnTo>
                    <a:pt x="983" y="152"/>
                  </a:lnTo>
                  <a:lnTo>
                    <a:pt x="996" y="160"/>
                  </a:lnTo>
                  <a:lnTo>
                    <a:pt x="1010" y="167"/>
                  </a:lnTo>
                  <a:lnTo>
                    <a:pt x="1021" y="175"/>
                  </a:lnTo>
                  <a:lnTo>
                    <a:pt x="1034" y="183"/>
                  </a:lnTo>
                  <a:lnTo>
                    <a:pt x="1042" y="186"/>
                  </a:lnTo>
                  <a:lnTo>
                    <a:pt x="1048" y="190"/>
                  </a:lnTo>
                  <a:lnTo>
                    <a:pt x="1057" y="194"/>
                  </a:lnTo>
                  <a:lnTo>
                    <a:pt x="1065" y="198"/>
                  </a:lnTo>
                  <a:lnTo>
                    <a:pt x="1071" y="200"/>
                  </a:lnTo>
                  <a:lnTo>
                    <a:pt x="1078" y="205"/>
                  </a:lnTo>
                  <a:lnTo>
                    <a:pt x="1086" y="209"/>
                  </a:lnTo>
                  <a:lnTo>
                    <a:pt x="1093" y="213"/>
                  </a:lnTo>
                  <a:lnTo>
                    <a:pt x="1103" y="217"/>
                  </a:lnTo>
                  <a:lnTo>
                    <a:pt x="1110" y="221"/>
                  </a:lnTo>
                  <a:lnTo>
                    <a:pt x="1118" y="224"/>
                  </a:lnTo>
                  <a:lnTo>
                    <a:pt x="1128" y="230"/>
                  </a:lnTo>
                  <a:lnTo>
                    <a:pt x="1137" y="232"/>
                  </a:lnTo>
                  <a:lnTo>
                    <a:pt x="1145" y="234"/>
                  </a:lnTo>
                  <a:lnTo>
                    <a:pt x="1152" y="238"/>
                  </a:lnTo>
                  <a:lnTo>
                    <a:pt x="1160" y="243"/>
                  </a:lnTo>
                  <a:lnTo>
                    <a:pt x="1169" y="245"/>
                  </a:lnTo>
                  <a:lnTo>
                    <a:pt x="1179" y="247"/>
                  </a:lnTo>
                  <a:lnTo>
                    <a:pt x="1188" y="253"/>
                  </a:lnTo>
                  <a:lnTo>
                    <a:pt x="1198" y="257"/>
                  </a:lnTo>
                  <a:lnTo>
                    <a:pt x="1205" y="259"/>
                  </a:lnTo>
                  <a:lnTo>
                    <a:pt x="1215" y="262"/>
                  </a:lnTo>
                  <a:lnTo>
                    <a:pt x="1225" y="264"/>
                  </a:lnTo>
                  <a:lnTo>
                    <a:pt x="1234" y="268"/>
                  </a:lnTo>
                  <a:lnTo>
                    <a:pt x="1244" y="272"/>
                  </a:lnTo>
                  <a:lnTo>
                    <a:pt x="1253" y="276"/>
                  </a:lnTo>
                  <a:lnTo>
                    <a:pt x="1263" y="278"/>
                  </a:lnTo>
                  <a:lnTo>
                    <a:pt x="1272" y="281"/>
                  </a:lnTo>
                  <a:lnTo>
                    <a:pt x="1282" y="283"/>
                  </a:lnTo>
                  <a:lnTo>
                    <a:pt x="1291" y="287"/>
                  </a:lnTo>
                  <a:lnTo>
                    <a:pt x="1301" y="289"/>
                  </a:lnTo>
                  <a:lnTo>
                    <a:pt x="1310" y="293"/>
                  </a:lnTo>
                  <a:lnTo>
                    <a:pt x="1318" y="295"/>
                  </a:lnTo>
                  <a:lnTo>
                    <a:pt x="1327" y="299"/>
                  </a:lnTo>
                  <a:lnTo>
                    <a:pt x="1337" y="300"/>
                  </a:lnTo>
                  <a:lnTo>
                    <a:pt x="1348" y="304"/>
                  </a:lnTo>
                  <a:lnTo>
                    <a:pt x="1356" y="304"/>
                  </a:lnTo>
                  <a:lnTo>
                    <a:pt x="1367" y="308"/>
                  </a:lnTo>
                  <a:lnTo>
                    <a:pt x="1375" y="310"/>
                  </a:lnTo>
                  <a:lnTo>
                    <a:pt x="1386" y="314"/>
                  </a:lnTo>
                  <a:lnTo>
                    <a:pt x="1396" y="314"/>
                  </a:lnTo>
                  <a:lnTo>
                    <a:pt x="1405" y="318"/>
                  </a:lnTo>
                  <a:lnTo>
                    <a:pt x="1415" y="319"/>
                  </a:lnTo>
                  <a:lnTo>
                    <a:pt x="1426" y="323"/>
                  </a:lnTo>
                  <a:lnTo>
                    <a:pt x="1434" y="323"/>
                  </a:lnTo>
                  <a:lnTo>
                    <a:pt x="1445" y="325"/>
                  </a:lnTo>
                  <a:lnTo>
                    <a:pt x="1453" y="327"/>
                  </a:lnTo>
                  <a:lnTo>
                    <a:pt x="1464" y="329"/>
                  </a:lnTo>
                  <a:lnTo>
                    <a:pt x="1472" y="331"/>
                  </a:lnTo>
                  <a:lnTo>
                    <a:pt x="1483" y="333"/>
                  </a:lnTo>
                  <a:lnTo>
                    <a:pt x="1491" y="333"/>
                  </a:lnTo>
                  <a:lnTo>
                    <a:pt x="1502" y="337"/>
                  </a:lnTo>
                  <a:lnTo>
                    <a:pt x="1510" y="337"/>
                  </a:lnTo>
                  <a:lnTo>
                    <a:pt x="1519" y="337"/>
                  </a:lnTo>
                  <a:lnTo>
                    <a:pt x="1529" y="338"/>
                  </a:lnTo>
                  <a:lnTo>
                    <a:pt x="1538" y="340"/>
                  </a:lnTo>
                  <a:lnTo>
                    <a:pt x="1548" y="342"/>
                  </a:lnTo>
                  <a:lnTo>
                    <a:pt x="1557" y="342"/>
                  </a:lnTo>
                  <a:lnTo>
                    <a:pt x="1567" y="344"/>
                  </a:lnTo>
                  <a:lnTo>
                    <a:pt x="1576" y="346"/>
                  </a:lnTo>
                  <a:lnTo>
                    <a:pt x="1586" y="346"/>
                  </a:lnTo>
                  <a:lnTo>
                    <a:pt x="1593" y="346"/>
                  </a:lnTo>
                  <a:lnTo>
                    <a:pt x="1601" y="346"/>
                  </a:lnTo>
                  <a:lnTo>
                    <a:pt x="1610" y="346"/>
                  </a:lnTo>
                  <a:lnTo>
                    <a:pt x="1618" y="346"/>
                  </a:lnTo>
                  <a:lnTo>
                    <a:pt x="1627" y="346"/>
                  </a:lnTo>
                  <a:lnTo>
                    <a:pt x="1635" y="346"/>
                  </a:lnTo>
                  <a:lnTo>
                    <a:pt x="1645" y="346"/>
                  </a:lnTo>
                  <a:lnTo>
                    <a:pt x="1652" y="346"/>
                  </a:lnTo>
                  <a:lnTo>
                    <a:pt x="1660" y="346"/>
                  </a:lnTo>
                  <a:lnTo>
                    <a:pt x="1669" y="346"/>
                  </a:lnTo>
                  <a:lnTo>
                    <a:pt x="1677" y="346"/>
                  </a:lnTo>
                  <a:lnTo>
                    <a:pt x="1684" y="346"/>
                  </a:lnTo>
                  <a:lnTo>
                    <a:pt x="1692" y="346"/>
                  </a:lnTo>
                  <a:lnTo>
                    <a:pt x="1702" y="346"/>
                  </a:lnTo>
                  <a:lnTo>
                    <a:pt x="1709" y="346"/>
                  </a:lnTo>
                  <a:lnTo>
                    <a:pt x="1717" y="344"/>
                  </a:lnTo>
                  <a:lnTo>
                    <a:pt x="1723" y="344"/>
                  </a:lnTo>
                  <a:lnTo>
                    <a:pt x="1730" y="342"/>
                  </a:lnTo>
                  <a:lnTo>
                    <a:pt x="1740" y="342"/>
                  </a:lnTo>
                  <a:lnTo>
                    <a:pt x="1745" y="342"/>
                  </a:lnTo>
                  <a:lnTo>
                    <a:pt x="1753" y="342"/>
                  </a:lnTo>
                  <a:lnTo>
                    <a:pt x="1761" y="340"/>
                  </a:lnTo>
                  <a:lnTo>
                    <a:pt x="1768" y="340"/>
                  </a:lnTo>
                  <a:lnTo>
                    <a:pt x="1781" y="337"/>
                  </a:lnTo>
                  <a:lnTo>
                    <a:pt x="1797" y="337"/>
                  </a:lnTo>
                  <a:lnTo>
                    <a:pt x="1804" y="337"/>
                  </a:lnTo>
                  <a:lnTo>
                    <a:pt x="1812" y="335"/>
                  </a:lnTo>
                  <a:lnTo>
                    <a:pt x="1819" y="335"/>
                  </a:lnTo>
                  <a:lnTo>
                    <a:pt x="1827" y="335"/>
                  </a:lnTo>
                  <a:lnTo>
                    <a:pt x="1838" y="333"/>
                  </a:lnTo>
                  <a:lnTo>
                    <a:pt x="1852" y="331"/>
                  </a:lnTo>
                  <a:lnTo>
                    <a:pt x="1865" y="327"/>
                  </a:lnTo>
                  <a:lnTo>
                    <a:pt x="1880" y="327"/>
                  </a:lnTo>
                  <a:lnTo>
                    <a:pt x="1894" y="323"/>
                  </a:lnTo>
                  <a:lnTo>
                    <a:pt x="1907" y="323"/>
                  </a:lnTo>
                  <a:lnTo>
                    <a:pt x="1920" y="321"/>
                  </a:lnTo>
                  <a:lnTo>
                    <a:pt x="1933" y="321"/>
                  </a:lnTo>
                  <a:lnTo>
                    <a:pt x="1945" y="318"/>
                  </a:lnTo>
                  <a:lnTo>
                    <a:pt x="1958" y="318"/>
                  </a:lnTo>
                  <a:lnTo>
                    <a:pt x="1970" y="318"/>
                  </a:lnTo>
                  <a:lnTo>
                    <a:pt x="1983" y="318"/>
                  </a:lnTo>
                  <a:lnTo>
                    <a:pt x="1996" y="316"/>
                  </a:lnTo>
                  <a:lnTo>
                    <a:pt x="2010" y="316"/>
                  </a:lnTo>
                  <a:lnTo>
                    <a:pt x="2021" y="316"/>
                  </a:lnTo>
                  <a:lnTo>
                    <a:pt x="2034" y="318"/>
                  </a:lnTo>
                  <a:lnTo>
                    <a:pt x="2046" y="318"/>
                  </a:lnTo>
                  <a:lnTo>
                    <a:pt x="2057" y="318"/>
                  </a:lnTo>
                  <a:lnTo>
                    <a:pt x="2070" y="318"/>
                  </a:lnTo>
                  <a:lnTo>
                    <a:pt x="2082" y="319"/>
                  </a:lnTo>
                  <a:lnTo>
                    <a:pt x="2095" y="319"/>
                  </a:lnTo>
                  <a:lnTo>
                    <a:pt x="2106" y="323"/>
                  </a:lnTo>
                  <a:lnTo>
                    <a:pt x="2118" y="323"/>
                  </a:lnTo>
                  <a:lnTo>
                    <a:pt x="2131" y="327"/>
                  </a:lnTo>
                  <a:lnTo>
                    <a:pt x="2141" y="329"/>
                  </a:lnTo>
                  <a:lnTo>
                    <a:pt x="2152" y="333"/>
                  </a:lnTo>
                  <a:lnTo>
                    <a:pt x="2162" y="335"/>
                  </a:lnTo>
                  <a:lnTo>
                    <a:pt x="2175" y="338"/>
                  </a:lnTo>
                  <a:lnTo>
                    <a:pt x="2184" y="342"/>
                  </a:lnTo>
                  <a:lnTo>
                    <a:pt x="2194" y="344"/>
                  </a:lnTo>
                  <a:lnTo>
                    <a:pt x="2202" y="346"/>
                  </a:lnTo>
                  <a:lnTo>
                    <a:pt x="2213" y="352"/>
                  </a:lnTo>
                  <a:lnTo>
                    <a:pt x="2221" y="352"/>
                  </a:lnTo>
                  <a:lnTo>
                    <a:pt x="2230" y="356"/>
                  </a:lnTo>
                  <a:lnTo>
                    <a:pt x="2238" y="357"/>
                  </a:lnTo>
                  <a:lnTo>
                    <a:pt x="2245" y="361"/>
                  </a:lnTo>
                  <a:lnTo>
                    <a:pt x="2259" y="365"/>
                  </a:lnTo>
                  <a:lnTo>
                    <a:pt x="2272" y="371"/>
                  </a:lnTo>
                  <a:lnTo>
                    <a:pt x="2279" y="375"/>
                  </a:lnTo>
                  <a:lnTo>
                    <a:pt x="2287" y="378"/>
                  </a:lnTo>
                  <a:lnTo>
                    <a:pt x="2291" y="380"/>
                  </a:lnTo>
                  <a:lnTo>
                    <a:pt x="2295" y="382"/>
                  </a:lnTo>
                  <a:lnTo>
                    <a:pt x="2348" y="432"/>
                  </a:lnTo>
                  <a:lnTo>
                    <a:pt x="2253" y="525"/>
                  </a:lnTo>
                  <a:lnTo>
                    <a:pt x="2443" y="753"/>
                  </a:lnTo>
                  <a:lnTo>
                    <a:pt x="1783" y="751"/>
                  </a:lnTo>
                  <a:lnTo>
                    <a:pt x="2025" y="584"/>
                  </a:lnTo>
                  <a:lnTo>
                    <a:pt x="1675" y="576"/>
                  </a:lnTo>
                  <a:lnTo>
                    <a:pt x="1808" y="523"/>
                  </a:lnTo>
                  <a:lnTo>
                    <a:pt x="1804" y="523"/>
                  </a:lnTo>
                  <a:lnTo>
                    <a:pt x="1795" y="525"/>
                  </a:lnTo>
                  <a:lnTo>
                    <a:pt x="1785" y="525"/>
                  </a:lnTo>
                  <a:lnTo>
                    <a:pt x="1778" y="525"/>
                  </a:lnTo>
                  <a:lnTo>
                    <a:pt x="1768" y="527"/>
                  </a:lnTo>
                  <a:lnTo>
                    <a:pt x="1759" y="529"/>
                  </a:lnTo>
                  <a:lnTo>
                    <a:pt x="1745" y="529"/>
                  </a:lnTo>
                  <a:lnTo>
                    <a:pt x="1732" y="530"/>
                  </a:lnTo>
                  <a:lnTo>
                    <a:pt x="1717" y="530"/>
                  </a:lnTo>
                  <a:lnTo>
                    <a:pt x="1704" y="530"/>
                  </a:lnTo>
                  <a:lnTo>
                    <a:pt x="1694" y="530"/>
                  </a:lnTo>
                  <a:lnTo>
                    <a:pt x="1686" y="530"/>
                  </a:lnTo>
                  <a:lnTo>
                    <a:pt x="1679" y="530"/>
                  </a:lnTo>
                  <a:lnTo>
                    <a:pt x="1669" y="532"/>
                  </a:lnTo>
                  <a:lnTo>
                    <a:pt x="1660" y="532"/>
                  </a:lnTo>
                  <a:lnTo>
                    <a:pt x="1652" y="534"/>
                  </a:lnTo>
                  <a:lnTo>
                    <a:pt x="1643" y="534"/>
                  </a:lnTo>
                  <a:lnTo>
                    <a:pt x="1635" y="534"/>
                  </a:lnTo>
                  <a:lnTo>
                    <a:pt x="1624" y="534"/>
                  </a:lnTo>
                  <a:lnTo>
                    <a:pt x="1614" y="534"/>
                  </a:lnTo>
                  <a:lnTo>
                    <a:pt x="1605" y="534"/>
                  </a:lnTo>
                  <a:lnTo>
                    <a:pt x="1595" y="534"/>
                  </a:lnTo>
                  <a:lnTo>
                    <a:pt x="1584" y="532"/>
                  </a:lnTo>
                  <a:lnTo>
                    <a:pt x="1572" y="532"/>
                  </a:lnTo>
                  <a:lnTo>
                    <a:pt x="1561" y="532"/>
                  </a:lnTo>
                  <a:lnTo>
                    <a:pt x="1551" y="532"/>
                  </a:lnTo>
                  <a:lnTo>
                    <a:pt x="1540" y="530"/>
                  </a:lnTo>
                  <a:lnTo>
                    <a:pt x="1531" y="530"/>
                  </a:lnTo>
                  <a:lnTo>
                    <a:pt x="1519" y="530"/>
                  </a:lnTo>
                  <a:lnTo>
                    <a:pt x="1510" y="530"/>
                  </a:lnTo>
                  <a:lnTo>
                    <a:pt x="1496" y="529"/>
                  </a:lnTo>
                  <a:lnTo>
                    <a:pt x="1487" y="529"/>
                  </a:lnTo>
                  <a:lnTo>
                    <a:pt x="1475" y="527"/>
                  </a:lnTo>
                  <a:lnTo>
                    <a:pt x="1466" y="527"/>
                  </a:lnTo>
                  <a:lnTo>
                    <a:pt x="1454" y="525"/>
                  </a:lnTo>
                  <a:lnTo>
                    <a:pt x="1441" y="523"/>
                  </a:lnTo>
                  <a:lnTo>
                    <a:pt x="1430" y="521"/>
                  </a:lnTo>
                  <a:lnTo>
                    <a:pt x="1418" y="521"/>
                  </a:lnTo>
                  <a:lnTo>
                    <a:pt x="1407" y="517"/>
                  </a:lnTo>
                  <a:lnTo>
                    <a:pt x="1396" y="515"/>
                  </a:lnTo>
                  <a:lnTo>
                    <a:pt x="1384" y="513"/>
                  </a:lnTo>
                  <a:lnTo>
                    <a:pt x="1375" y="511"/>
                  </a:lnTo>
                  <a:lnTo>
                    <a:pt x="1361" y="510"/>
                  </a:lnTo>
                  <a:lnTo>
                    <a:pt x="1350" y="506"/>
                  </a:lnTo>
                  <a:lnTo>
                    <a:pt x="1339" y="504"/>
                  </a:lnTo>
                  <a:lnTo>
                    <a:pt x="1327" y="502"/>
                  </a:lnTo>
                  <a:lnTo>
                    <a:pt x="1316" y="498"/>
                  </a:lnTo>
                  <a:lnTo>
                    <a:pt x="1304" y="496"/>
                  </a:lnTo>
                  <a:lnTo>
                    <a:pt x="1295" y="492"/>
                  </a:lnTo>
                  <a:lnTo>
                    <a:pt x="1285" y="491"/>
                  </a:lnTo>
                  <a:lnTo>
                    <a:pt x="1272" y="485"/>
                  </a:lnTo>
                  <a:lnTo>
                    <a:pt x="1263" y="481"/>
                  </a:lnTo>
                  <a:lnTo>
                    <a:pt x="1251" y="477"/>
                  </a:lnTo>
                  <a:lnTo>
                    <a:pt x="1240" y="473"/>
                  </a:lnTo>
                  <a:lnTo>
                    <a:pt x="1228" y="468"/>
                  </a:lnTo>
                  <a:lnTo>
                    <a:pt x="1219" y="464"/>
                  </a:lnTo>
                  <a:lnTo>
                    <a:pt x="1207" y="460"/>
                  </a:lnTo>
                  <a:lnTo>
                    <a:pt x="1198" y="454"/>
                  </a:lnTo>
                  <a:lnTo>
                    <a:pt x="1186" y="451"/>
                  </a:lnTo>
                  <a:lnTo>
                    <a:pt x="1177" y="445"/>
                  </a:lnTo>
                  <a:lnTo>
                    <a:pt x="1166" y="439"/>
                  </a:lnTo>
                  <a:lnTo>
                    <a:pt x="1156" y="435"/>
                  </a:lnTo>
                  <a:lnTo>
                    <a:pt x="1147" y="430"/>
                  </a:lnTo>
                  <a:lnTo>
                    <a:pt x="1137" y="424"/>
                  </a:lnTo>
                  <a:lnTo>
                    <a:pt x="1128" y="418"/>
                  </a:lnTo>
                  <a:lnTo>
                    <a:pt x="1118" y="415"/>
                  </a:lnTo>
                  <a:lnTo>
                    <a:pt x="1109" y="407"/>
                  </a:lnTo>
                  <a:lnTo>
                    <a:pt x="1099" y="403"/>
                  </a:lnTo>
                  <a:lnTo>
                    <a:pt x="1090" y="395"/>
                  </a:lnTo>
                  <a:lnTo>
                    <a:pt x="1080" y="392"/>
                  </a:lnTo>
                  <a:lnTo>
                    <a:pt x="1071" y="384"/>
                  </a:lnTo>
                  <a:lnTo>
                    <a:pt x="1063" y="380"/>
                  </a:lnTo>
                  <a:lnTo>
                    <a:pt x="1055" y="373"/>
                  </a:lnTo>
                  <a:lnTo>
                    <a:pt x="1048" y="369"/>
                  </a:lnTo>
                  <a:lnTo>
                    <a:pt x="1038" y="361"/>
                  </a:lnTo>
                  <a:lnTo>
                    <a:pt x="1031" y="356"/>
                  </a:lnTo>
                  <a:lnTo>
                    <a:pt x="1023" y="352"/>
                  </a:lnTo>
                  <a:lnTo>
                    <a:pt x="1015" y="346"/>
                  </a:lnTo>
                  <a:lnTo>
                    <a:pt x="1000" y="335"/>
                  </a:lnTo>
                  <a:lnTo>
                    <a:pt x="987" y="325"/>
                  </a:lnTo>
                  <a:lnTo>
                    <a:pt x="972" y="314"/>
                  </a:lnTo>
                  <a:lnTo>
                    <a:pt x="958" y="302"/>
                  </a:lnTo>
                  <a:lnTo>
                    <a:pt x="945" y="291"/>
                  </a:lnTo>
                  <a:lnTo>
                    <a:pt x="936" y="283"/>
                  </a:lnTo>
                  <a:lnTo>
                    <a:pt x="922" y="272"/>
                  </a:lnTo>
                  <a:lnTo>
                    <a:pt x="913" y="264"/>
                  </a:lnTo>
                  <a:lnTo>
                    <a:pt x="905" y="257"/>
                  </a:lnTo>
                  <a:lnTo>
                    <a:pt x="898" y="249"/>
                  </a:lnTo>
                  <a:lnTo>
                    <a:pt x="888" y="241"/>
                  </a:lnTo>
                  <a:lnTo>
                    <a:pt x="882" y="236"/>
                  </a:lnTo>
                  <a:lnTo>
                    <a:pt x="877" y="230"/>
                  </a:lnTo>
                  <a:lnTo>
                    <a:pt x="873" y="226"/>
                  </a:lnTo>
                  <a:lnTo>
                    <a:pt x="867" y="221"/>
                  </a:lnTo>
                  <a:lnTo>
                    <a:pt x="865" y="219"/>
                  </a:lnTo>
                  <a:lnTo>
                    <a:pt x="894" y="359"/>
                  </a:lnTo>
                  <a:lnTo>
                    <a:pt x="911" y="496"/>
                  </a:lnTo>
                  <a:lnTo>
                    <a:pt x="757" y="321"/>
                  </a:lnTo>
                  <a:lnTo>
                    <a:pt x="601" y="262"/>
                  </a:lnTo>
                  <a:lnTo>
                    <a:pt x="599" y="262"/>
                  </a:lnTo>
                  <a:lnTo>
                    <a:pt x="592" y="262"/>
                  </a:lnTo>
                  <a:lnTo>
                    <a:pt x="586" y="262"/>
                  </a:lnTo>
                  <a:lnTo>
                    <a:pt x="580" y="262"/>
                  </a:lnTo>
                  <a:lnTo>
                    <a:pt x="573" y="262"/>
                  </a:lnTo>
                  <a:lnTo>
                    <a:pt x="567" y="262"/>
                  </a:lnTo>
                  <a:lnTo>
                    <a:pt x="555" y="262"/>
                  </a:lnTo>
                  <a:lnTo>
                    <a:pt x="546" y="262"/>
                  </a:lnTo>
                  <a:lnTo>
                    <a:pt x="535" y="262"/>
                  </a:lnTo>
                  <a:lnTo>
                    <a:pt x="525" y="262"/>
                  </a:lnTo>
                  <a:lnTo>
                    <a:pt x="514" y="262"/>
                  </a:lnTo>
                  <a:lnTo>
                    <a:pt x="502" y="262"/>
                  </a:lnTo>
                  <a:lnTo>
                    <a:pt x="491" y="262"/>
                  </a:lnTo>
                  <a:lnTo>
                    <a:pt x="477" y="262"/>
                  </a:lnTo>
                  <a:lnTo>
                    <a:pt x="464" y="262"/>
                  </a:lnTo>
                  <a:lnTo>
                    <a:pt x="449" y="262"/>
                  </a:lnTo>
                  <a:lnTo>
                    <a:pt x="436" y="264"/>
                  </a:lnTo>
                  <a:lnTo>
                    <a:pt x="420" y="266"/>
                  </a:lnTo>
                  <a:lnTo>
                    <a:pt x="413" y="266"/>
                  </a:lnTo>
                  <a:lnTo>
                    <a:pt x="407" y="266"/>
                  </a:lnTo>
                  <a:lnTo>
                    <a:pt x="398" y="266"/>
                  </a:lnTo>
                  <a:lnTo>
                    <a:pt x="392" y="266"/>
                  </a:lnTo>
                  <a:lnTo>
                    <a:pt x="377" y="268"/>
                  </a:lnTo>
                  <a:lnTo>
                    <a:pt x="363" y="272"/>
                  </a:lnTo>
                  <a:lnTo>
                    <a:pt x="356" y="272"/>
                  </a:lnTo>
                  <a:lnTo>
                    <a:pt x="346" y="272"/>
                  </a:lnTo>
                  <a:lnTo>
                    <a:pt x="341" y="272"/>
                  </a:lnTo>
                  <a:lnTo>
                    <a:pt x="333" y="274"/>
                  </a:lnTo>
                  <a:lnTo>
                    <a:pt x="318" y="276"/>
                  </a:lnTo>
                  <a:lnTo>
                    <a:pt x="305" y="280"/>
                  </a:lnTo>
                  <a:lnTo>
                    <a:pt x="289" y="281"/>
                  </a:lnTo>
                  <a:lnTo>
                    <a:pt x="276" y="283"/>
                  </a:lnTo>
                  <a:lnTo>
                    <a:pt x="263" y="287"/>
                  </a:lnTo>
                  <a:lnTo>
                    <a:pt x="251" y="291"/>
                  </a:lnTo>
                  <a:lnTo>
                    <a:pt x="236" y="295"/>
                  </a:lnTo>
                  <a:lnTo>
                    <a:pt x="225" y="297"/>
                  </a:lnTo>
                  <a:lnTo>
                    <a:pt x="211" y="300"/>
                  </a:lnTo>
                  <a:lnTo>
                    <a:pt x="200" y="306"/>
                  </a:lnTo>
                  <a:lnTo>
                    <a:pt x="187" y="310"/>
                  </a:lnTo>
                  <a:lnTo>
                    <a:pt x="177" y="314"/>
                  </a:lnTo>
                  <a:lnTo>
                    <a:pt x="166" y="319"/>
                  </a:lnTo>
                  <a:lnTo>
                    <a:pt x="156" y="325"/>
                  </a:lnTo>
                  <a:lnTo>
                    <a:pt x="145" y="329"/>
                  </a:lnTo>
                  <a:lnTo>
                    <a:pt x="135" y="337"/>
                  </a:lnTo>
                  <a:lnTo>
                    <a:pt x="126" y="340"/>
                  </a:lnTo>
                  <a:lnTo>
                    <a:pt x="118" y="346"/>
                  </a:lnTo>
                  <a:lnTo>
                    <a:pt x="111" y="352"/>
                  </a:lnTo>
                  <a:lnTo>
                    <a:pt x="103" y="357"/>
                  </a:lnTo>
                  <a:lnTo>
                    <a:pt x="94" y="361"/>
                  </a:lnTo>
                  <a:lnTo>
                    <a:pt x="90" y="369"/>
                  </a:lnTo>
                  <a:lnTo>
                    <a:pt x="75" y="378"/>
                  </a:lnTo>
                  <a:lnTo>
                    <a:pt x="63" y="388"/>
                  </a:lnTo>
                  <a:lnTo>
                    <a:pt x="54" y="395"/>
                  </a:lnTo>
                  <a:lnTo>
                    <a:pt x="48" y="403"/>
                  </a:lnTo>
                  <a:lnTo>
                    <a:pt x="37" y="415"/>
                  </a:lnTo>
                  <a:lnTo>
                    <a:pt x="33" y="420"/>
                  </a:lnTo>
                  <a:lnTo>
                    <a:pt x="33" y="420"/>
                  </a:lnTo>
                  <a:close/>
                </a:path>
              </a:pathLst>
            </a:custGeom>
            <a:solidFill>
              <a:srgbClr val="0024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70" name="Freeform 50"/>
            <p:cNvSpPr>
              <a:spLocks/>
            </p:cNvSpPr>
            <p:nvPr/>
          </p:nvSpPr>
          <p:spPr bwMode="auto">
            <a:xfrm>
              <a:off x="4721" y="3823"/>
              <a:ext cx="219" cy="139"/>
            </a:xfrm>
            <a:custGeom>
              <a:avLst/>
              <a:gdLst/>
              <a:ahLst/>
              <a:cxnLst>
                <a:cxn ang="0">
                  <a:pos x="0" y="216"/>
                </a:cxn>
                <a:cxn ang="0">
                  <a:pos x="12" y="216"/>
                </a:cxn>
                <a:cxn ang="0">
                  <a:pos x="29" y="216"/>
                </a:cxn>
                <a:cxn ang="0">
                  <a:pos x="44" y="216"/>
                </a:cxn>
                <a:cxn ang="0">
                  <a:pos x="57" y="216"/>
                </a:cxn>
                <a:cxn ang="0">
                  <a:pos x="76" y="216"/>
                </a:cxn>
                <a:cxn ang="0">
                  <a:pos x="95" y="216"/>
                </a:cxn>
                <a:cxn ang="0">
                  <a:pos x="114" y="216"/>
                </a:cxn>
                <a:cxn ang="0">
                  <a:pos x="135" y="216"/>
                </a:cxn>
                <a:cxn ang="0">
                  <a:pos x="156" y="218"/>
                </a:cxn>
                <a:cxn ang="0">
                  <a:pos x="179" y="220"/>
                </a:cxn>
                <a:cxn ang="0">
                  <a:pos x="202" y="220"/>
                </a:cxn>
                <a:cxn ang="0">
                  <a:pos x="223" y="222"/>
                </a:cxn>
                <a:cxn ang="0">
                  <a:pos x="246" y="226"/>
                </a:cxn>
                <a:cxn ang="0">
                  <a:pos x="265" y="228"/>
                </a:cxn>
                <a:cxn ang="0">
                  <a:pos x="284" y="230"/>
                </a:cxn>
                <a:cxn ang="0">
                  <a:pos x="301" y="235"/>
                </a:cxn>
                <a:cxn ang="0">
                  <a:pos x="318" y="239"/>
                </a:cxn>
                <a:cxn ang="0">
                  <a:pos x="333" y="243"/>
                </a:cxn>
                <a:cxn ang="0">
                  <a:pos x="348" y="247"/>
                </a:cxn>
                <a:cxn ang="0">
                  <a:pos x="371" y="252"/>
                </a:cxn>
                <a:cxn ang="0">
                  <a:pos x="394" y="260"/>
                </a:cxn>
                <a:cxn ang="0">
                  <a:pos x="411" y="268"/>
                </a:cxn>
                <a:cxn ang="0">
                  <a:pos x="428" y="273"/>
                </a:cxn>
                <a:cxn ang="0">
                  <a:pos x="438" y="239"/>
                </a:cxn>
                <a:cxn ang="0">
                  <a:pos x="432" y="235"/>
                </a:cxn>
                <a:cxn ang="0">
                  <a:pos x="421" y="230"/>
                </a:cxn>
                <a:cxn ang="0">
                  <a:pos x="400" y="220"/>
                </a:cxn>
                <a:cxn ang="0">
                  <a:pos x="375" y="211"/>
                </a:cxn>
                <a:cxn ang="0">
                  <a:pos x="362" y="205"/>
                </a:cxn>
                <a:cxn ang="0">
                  <a:pos x="346" y="199"/>
                </a:cxn>
                <a:cxn ang="0">
                  <a:pos x="329" y="192"/>
                </a:cxn>
                <a:cxn ang="0">
                  <a:pos x="314" y="188"/>
                </a:cxn>
                <a:cxn ang="0">
                  <a:pos x="297" y="182"/>
                </a:cxn>
                <a:cxn ang="0">
                  <a:pos x="280" y="176"/>
                </a:cxn>
                <a:cxn ang="0">
                  <a:pos x="263" y="173"/>
                </a:cxn>
                <a:cxn ang="0">
                  <a:pos x="248" y="169"/>
                </a:cxn>
                <a:cxn ang="0">
                  <a:pos x="230" y="165"/>
                </a:cxn>
                <a:cxn ang="0">
                  <a:pos x="211" y="161"/>
                </a:cxn>
                <a:cxn ang="0">
                  <a:pos x="196" y="159"/>
                </a:cxn>
                <a:cxn ang="0">
                  <a:pos x="181" y="157"/>
                </a:cxn>
                <a:cxn ang="0">
                  <a:pos x="152" y="154"/>
                </a:cxn>
                <a:cxn ang="0">
                  <a:pos x="128" y="154"/>
                </a:cxn>
                <a:cxn ang="0">
                  <a:pos x="107" y="152"/>
                </a:cxn>
                <a:cxn ang="0">
                  <a:pos x="92" y="152"/>
                </a:cxn>
                <a:cxn ang="0">
                  <a:pos x="78" y="154"/>
                </a:cxn>
                <a:cxn ang="0">
                  <a:pos x="38" y="0"/>
                </a:cxn>
              </a:cxnLst>
              <a:rect l="0" t="0" r="r" b="b"/>
              <a:pathLst>
                <a:path w="438" h="277">
                  <a:moveTo>
                    <a:pt x="38" y="0"/>
                  </a:moveTo>
                  <a:lnTo>
                    <a:pt x="0" y="216"/>
                  </a:lnTo>
                  <a:lnTo>
                    <a:pt x="6" y="216"/>
                  </a:lnTo>
                  <a:lnTo>
                    <a:pt x="12" y="216"/>
                  </a:lnTo>
                  <a:lnTo>
                    <a:pt x="25" y="216"/>
                  </a:lnTo>
                  <a:lnTo>
                    <a:pt x="29" y="216"/>
                  </a:lnTo>
                  <a:lnTo>
                    <a:pt x="35" y="216"/>
                  </a:lnTo>
                  <a:lnTo>
                    <a:pt x="44" y="216"/>
                  </a:lnTo>
                  <a:lnTo>
                    <a:pt x="52" y="216"/>
                  </a:lnTo>
                  <a:lnTo>
                    <a:pt x="57" y="216"/>
                  </a:lnTo>
                  <a:lnTo>
                    <a:pt x="67" y="216"/>
                  </a:lnTo>
                  <a:lnTo>
                    <a:pt x="76" y="216"/>
                  </a:lnTo>
                  <a:lnTo>
                    <a:pt x="86" y="216"/>
                  </a:lnTo>
                  <a:lnTo>
                    <a:pt x="95" y="216"/>
                  </a:lnTo>
                  <a:lnTo>
                    <a:pt x="105" y="216"/>
                  </a:lnTo>
                  <a:lnTo>
                    <a:pt x="114" y="216"/>
                  </a:lnTo>
                  <a:lnTo>
                    <a:pt x="126" y="216"/>
                  </a:lnTo>
                  <a:lnTo>
                    <a:pt x="135" y="216"/>
                  </a:lnTo>
                  <a:lnTo>
                    <a:pt x="147" y="218"/>
                  </a:lnTo>
                  <a:lnTo>
                    <a:pt x="156" y="218"/>
                  </a:lnTo>
                  <a:lnTo>
                    <a:pt x="170" y="220"/>
                  </a:lnTo>
                  <a:lnTo>
                    <a:pt x="179" y="220"/>
                  </a:lnTo>
                  <a:lnTo>
                    <a:pt x="191" y="220"/>
                  </a:lnTo>
                  <a:lnTo>
                    <a:pt x="202" y="220"/>
                  </a:lnTo>
                  <a:lnTo>
                    <a:pt x="211" y="222"/>
                  </a:lnTo>
                  <a:lnTo>
                    <a:pt x="223" y="222"/>
                  </a:lnTo>
                  <a:lnTo>
                    <a:pt x="234" y="224"/>
                  </a:lnTo>
                  <a:lnTo>
                    <a:pt x="246" y="226"/>
                  </a:lnTo>
                  <a:lnTo>
                    <a:pt x="255" y="228"/>
                  </a:lnTo>
                  <a:lnTo>
                    <a:pt x="265" y="228"/>
                  </a:lnTo>
                  <a:lnTo>
                    <a:pt x="274" y="230"/>
                  </a:lnTo>
                  <a:lnTo>
                    <a:pt x="284" y="230"/>
                  </a:lnTo>
                  <a:lnTo>
                    <a:pt x="293" y="233"/>
                  </a:lnTo>
                  <a:lnTo>
                    <a:pt x="301" y="235"/>
                  </a:lnTo>
                  <a:lnTo>
                    <a:pt x="310" y="237"/>
                  </a:lnTo>
                  <a:lnTo>
                    <a:pt x="318" y="239"/>
                  </a:lnTo>
                  <a:lnTo>
                    <a:pt x="327" y="241"/>
                  </a:lnTo>
                  <a:lnTo>
                    <a:pt x="333" y="243"/>
                  </a:lnTo>
                  <a:lnTo>
                    <a:pt x="343" y="245"/>
                  </a:lnTo>
                  <a:lnTo>
                    <a:pt x="348" y="247"/>
                  </a:lnTo>
                  <a:lnTo>
                    <a:pt x="358" y="249"/>
                  </a:lnTo>
                  <a:lnTo>
                    <a:pt x="371" y="252"/>
                  </a:lnTo>
                  <a:lnTo>
                    <a:pt x="384" y="258"/>
                  </a:lnTo>
                  <a:lnTo>
                    <a:pt x="394" y="260"/>
                  </a:lnTo>
                  <a:lnTo>
                    <a:pt x="403" y="264"/>
                  </a:lnTo>
                  <a:lnTo>
                    <a:pt x="411" y="268"/>
                  </a:lnTo>
                  <a:lnTo>
                    <a:pt x="419" y="271"/>
                  </a:lnTo>
                  <a:lnTo>
                    <a:pt x="428" y="273"/>
                  </a:lnTo>
                  <a:lnTo>
                    <a:pt x="432" y="277"/>
                  </a:lnTo>
                  <a:lnTo>
                    <a:pt x="438" y="239"/>
                  </a:lnTo>
                  <a:lnTo>
                    <a:pt x="436" y="237"/>
                  </a:lnTo>
                  <a:lnTo>
                    <a:pt x="432" y="235"/>
                  </a:lnTo>
                  <a:lnTo>
                    <a:pt x="428" y="233"/>
                  </a:lnTo>
                  <a:lnTo>
                    <a:pt x="421" y="230"/>
                  </a:lnTo>
                  <a:lnTo>
                    <a:pt x="411" y="226"/>
                  </a:lnTo>
                  <a:lnTo>
                    <a:pt x="400" y="220"/>
                  </a:lnTo>
                  <a:lnTo>
                    <a:pt x="388" y="216"/>
                  </a:lnTo>
                  <a:lnTo>
                    <a:pt x="375" y="211"/>
                  </a:lnTo>
                  <a:lnTo>
                    <a:pt x="367" y="207"/>
                  </a:lnTo>
                  <a:lnTo>
                    <a:pt x="362" y="205"/>
                  </a:lnTo>
                  <a:lnTo>
                    <a:pt x="352" y="203"/>
                  </a:lnTo>
                  <a:lnTo>
                    <a:pt x="346" y="199"/>
                  </a:lnTo>
                  <a:lnTo>
                    <a:pt x="339" y="195"/>
                  </a:lnTo>
                  <a:lnTo>
                    <a:pt x="329" y="192"/>
                  </a:lnTo>
                  <a:lnTo>
                    <a:pt x="322" y="190"/>
                  </a:lnTo>
                  <a:lnTo>
                    <a:pt x="314" y="188"/>
                  </a:lnTo>
                  <a:lnTo>
                    <a:pt x="305" y="184"/>
                  </a:lnTo>
                  <a:lnTo>
                    <a:pt x="297" y="182"/>
                  </a:lnTo>
                  <a:lnTo>
                    <a:pt x="287" y="178"/>
                  </a:lnTo>
                  <a:lnTo>
                    <a:pt x="280" y="176"/>
                  </a:lnTo>
                  <a:lnTo>
                    <a:pt x="272" y="174"/>
                  </a:lnTo>
                  <a:lnTo>
                    <a:pt x="263" y="173"/>
                  </a:lnTo>
                  <a:lnTo>
                    <a:pt x="255" y="169"/>
                  </a:lnTo>
                  <a:lnTo>
                    <a:pt x="248" y="169"/>
                  </a:lnTo>
                  <a:lnTo>
                    <a:pt x="238" y="167"/>
                  </a:lnTo>
                  <a:lnTo>
                    <a:pt x="230" y="165"/>
                  </a:lnTo>
                  <a:lnTo>
                    <a:pt x="221" y="163"/>
                  </a:lnTo>
                  <a:lnTo>
                    <a:pt x="211" y="161"/>
                  </a:lnTo>
                  <a:lnTo>
                    <a:pt x="204" y="159"/>
                  </a:lnTo>
                  <a:lnTo>
                    <a:pt x="196" y="159"/>
                  </a:lnTo>
                  <a:lnTo>
                    <a:pt x="189" y="157"/>
                  </a:lnTo>
                  <a:lnTo>
                    <a:pt x="181" y="157"/>
                  </a:lnTo>
                  <a:lnTo>
                    <a:pt x="166" y="155"/>
                  </a:lnTo>
                  <a:lnTo>
                    <a:pt x="152" y="154"/>
                  </a:lnTo>
                  <a:lnTo>
                    <a:pt x="139" y="154"/>
                  </a:lnTo>
                  <a:lnTo>
                    <a:pt x="128" y="154"/>
                  </a:lnTo>
                  <a:lnTo>
                    <a:pt x="116" y="152"/>
                  </a:lnTo>
                  <a:lnTo>
                    <a:pt x="107" y="152"/>
                  </a:lnTo>
                  <a:lnTo>
                    <a:pt x="97" y="152"/>
                  </a:lnTo>
                  <a:lnTo>
                    <a:pt x="92" y="152"/>
                  </a:lnTo>
                  <a:lnTo>
                    <a:pt x="82" y="152"/>
                  </a:lnTo>
                  <a:lnTo>
                    <a:pt x="78" y="154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24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71" name="Freeform 51"/>
            <p:cNvSpPr>
              <a:spLocks/>
            </p:cNvSpPr>
            <p:nvPr/>
          </p:nvSpPr>
          <p:spPr bwMode="auto">
            <a:xfrm>
              <a:off x="5234" y="3157"/>
              <a:ext cx="75" cy="5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93" y="0"/>
                </a:cxn>
                <a:cxn ang="0">
                  <a:pos x="93" y="2"/>
                </a:cxn>
                <a:cxn ang="0">
                  <a:pos x="99" y="8"/>
                </a:cxn>
                <a:cxn ang="0">
                  <a:pos x="106" y="18"/>
                </a:cxn>
                <a:cxn ang="0">
                  <a:pos x="118" y="31"/>
                </a:cxn>
                <a:cxn ang="0">
                  <a:pos x="127" y="44"/>
                </a:cxn>
                <a:cxn ang="0">
                  <a:pos x="137" y="59"/>
                </a:cxn>
                <a:cxn ang="0">
                  <a:pos x="144" y="73"/>
                </a:cxn>
                <a:cxn ang="0">
                  <a:pos x="148" y="86"/>
                </a:cxn>
                <a:cxn ang="0">
                  <a:pos x="146" y="94"/>
                </a:cxn>
                <a:cxn ang="0">
                  <a:pos x="142" y="101"/>
                </a:cxn>
                <a:cxn ang="0">
                  <a:pos x="135" y="107"/>
                </a:cxn>
                <a:cxn ang="0">
                  <a:pos x="129" y="111"/>
                </a:cxn>
                <a:cxn ang="0">
                  <a:pos x="120" y="113"/>
                </a:cxn>
                <a:cxn ang="0">
                  <a:pos x="114" y="116"/>
                </a:cxn>
                <a:cxn ang="0">
                  <a:pos x="110" y="116"/>
                </a:cxn>
                <a:cxn ang="0">
                  <a:pos x="108" y="116"/>
                </a:cxn>
                <a:cxn ang="0">
                  <a:pos x="78" y="31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148" h="116">
                  <a:moveTo>
                    <a:pt x="0" y="18"/>
                  </a:moveTo>
                  <a:lnTo>
                    <a:pt x="93" y="0"/>
                  </a:lnTo>
                  <a:lnTo>
                    <a:pt x="93" y="2"/>
                  </a:lnTo>
                  <a:lnTo>
                    <a:pt x="99" y="8"/>
                  </a:lnTo>
                  <a:lnTo>
                    <a:pt x="106" y="18"/>
                  </a:lnTo>
                  <a:lnTo>
                    <a:pt x="118" y="31"/>
                  </a:lnTo>
                  <a:lnTo>
                    <a:pt x="127" y="44"/>
                  </a:lnTo>
                  <a:lnTo>
                    <a:pt x="137" y="59"/>
                  </a:lnTo>
                  <a:lnTo>
                    <a:pt x="144" y="73"/>
                  </a:lnTo>
                  <a:lnTo>
                    <a:pt x="148" y="86"/>
                  </a:lnTo>
                  <a:lnTo>
                    <a:pt x="146" y="94"/>
                  </a:lnTo>
                  <a:lnTo>
                    <a:pt x="142" y="101"/>
                  </a:lnTo>
                  <a:lnTo>
                    <a:pt x="135" y="107"/>
                  </a:lnTo>
                  <a:lnTo>
                    <a:pt x="129" y="111"/>
                  </a:lnTo>
                  <a:lnTo>
                    <a:pt x="120" y="113"/>
                  </a:lnTo>
                  <a:lnTo>
                    <a:pt x="114" y="116"/>
                  </a:lnTo>
                  <a:lnTo>
                    <a:pt x="110" y="116"/>
                  </a:lnTo>
                  <a:lnTo>
                    <a:pt x="108" y="116"/>
                  </a:lnTo>
                  <a:lnTo>
                    <a:pt x="78" y="31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84A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72" name="Freeform 52"/>
            <p:cNvSpPr>
              <a:spLocks/>
            </p:cNvSpPr>
            <p:nvPr/>
          </p:nvSpPr>
          <p:spPr bwMode="auto">
            <a:xfrm>
              <a:off x="5148" y="3232"/>
              <a:ext cx="76" cy="81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152" y="4"/>
                </a:cxn>
                <a:cxn ang="0">
                  <a:pos x="139" y="51"/>
                </a:cxn>
                <a:cxn ang="0">
                  <a:pos x="74" y="161"/>
                </a:cxn>
                <a:cxn ang="0">
                  <a:pos x="9" y="116"/>
                </a:cxn>
                <a:cxn ang="0">
                  <a:pos x="0" y="97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152" h="161">
                  <a:moveTo>
                    <a:pt x="87" y="0"/>
                  </a:moveTo>
                  <a:lnTo>
                    <a:pt x="152" y="4"/>
                  </a:lnTo>
                  <a:lnTo>
                    <a:pt x="139" y="51"/>
                  </a:lnTo>
                  <a:lnTo>
                    <a:pt x="74" y="161"/>
                  </a:lnTo>
                  <a:lnTo>
                    <a:pt x="9" y="116"/>
                  </a:lnTo>
                  <a:lnTo>
                    <a:pt x="0" y="97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C5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73" name="Freeform 53"/>
            <p:cNvSpPr>
              <a:spLocks/>
            </p:cNvSpPr>
            <p:nvPr/>
          </p:nvSpPr>
          <p:spPr bwMode="auto">
            <a:xfrm>
              <a:off x="5152" y="3237"/>
              <a:ext cx="49" cy="50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67" y="101"/>
                </a:cxn>
                <a:cxn ang="0">
                  <a:pos x="99" y="48"/>
                </a:cxn>
                <a:cxn ang="0">
                  <a:pos x="80" y="0"/>
                </a:cxn>
                <a:cxn ang="0">
                  <a:pos x="0" y="82"/>
                </a:cxn>
                <a:cxn ang="0">
                  <a:pos x="0" y="82"/>
                </a:cxn>
              </a:cxnLst>
              <a:rect l="0" t="0" r="r" b="b"/>
              <a:pathLst>
                <a:path w="99" h="101">
                  <a:moveTo>
                    <a:pt x="0" y="82"/>
                  </a:moveTo>
                  <a:lnTo>
                    <a:pt x="67" y="101"/>
                  </a:lnTo>
                  <a:lnTo>
                    <a:pt x="99" y="48"/>
                  </a:lnTo>
                  <a:lnTo>
                    <a:pt x="80" y="0"/>
                  </a:lnTo>
                  <a:lnTo>
                    <a:pt x="0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CC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74" name="Freeform 54"/>
            <p:cNvSpPr>
              <a:spLocks/>
            </p:cNvSpPr>
            <p:nvPr/>
          </p:nvSpPr>
          <p:spPr bwMode="auto">
            <a:xfrm>
              <a:off x="4677" y="3234"/>
              <a:ext cx="438" cy="526"/>
            </a:xfrm>
            <a:custGeom>
              <a:avLst/>
              <a:gdLst/>
              <a:ahLst/>
              <a:cxnLst>
                <a:cxn ang="0">
                  <a:pos x="873" y="212"/>
                </a:cxn>
                <a:cxn ang="0">
                  <a:pos x="861" y="169"/>
                </a:cxn>
                <a:cxn ang="0">
                  <a:pos x="852" y="121"/>
                </a:cxn>
                <a:cxn ang="0">
                  <a:pos x="835" y="70"/>
                </a:cxn>
                <a:cxn ang="0">
                  <a:pos x="806" y="0"/>
                </a:cxn>
                <a:cxn ang="0">
                  <a:pos x="816" y="66"/>
                </a:cxn>
                <a:cxn ang="0">
                  <a:pos x="816" y="119"/>
                </a:cxn>
                <a:cxn ang="0">
                  <a:pos x="806" y="178"/>
                </a:cxn>
                <a:cxn ang="0">
                  <a:pos x="787" y="237"/>
                </a:cxn>
                <a:cxn ang="0">
                  <a:pos x="749" y="294"/>
                </a:cxn>
                <a:cxn ang="0">
                  <a:pos x="694" y="346"/>
                </a:cxn>
                <a:cxn ang="0">
                  <a:pos x="629" y="393"/>
                </a:cxn>
                <a:cxn ang="0">
                  <a:pos x="565" y="437"/>
                </a:cxn>
                <a:cxn ang="0">
                  <a:pos x="504" y="469"/>
                </a:cxn>
                <a:cxn ang="0">
                  <a:pos x="464" y="490"/>
                </a:cxn>
                <a:cxn ang="0">
                  <a:pos x="477" y="538"/>
                </a:cxn>
                <a:cxn ang="0">
                  <a:pos x="441" y="553"/>
                </a:cxn>
                <a:cxn ang="0">
                  <a:pos x="388" y="570"/>
                </a:cxn>
                <a:cxn ang="0">
                  <a:pos x="346" y="585"/>
                </a:cxn>
                <a:cxn ang="0">
                  <a:pos x="297" y="600"/>
                </a:cxn>
                <a:cxn ang="0">
                  <a:pos x="236" y="614"/>
                </a:cxn>
                <a:cxn ang="0">
                  <a:pos x="173" y="627"/>
                </a:cxn>
                <a:cxn ang="0">
                  <a:pos x="114" y="638"/>
                </a:cxn>
                <a:cxn ang="0">
                  <a:pos x="61" y="648"/>
                </a:cxn>
                <a:cxn ang="0">
                  <a:pos x="15" y="656"/>
                </a:cxn>
                <a:cxn ang="0">
                  <a:pos x="6" y="661"/>
                </a:cxn>
                <a:cxn ang="0">
                  <a:pos x="50" y="663"/>
                </a:cxn>
                <a:cxn ang="0">
                  <a:pos x="91" y="671"/>
                </a:cxn>
                <a:cxn ang="0">
                  <a:pos x="133" y="675"/>
                </a:cxn>
                <a:cxn ang="0">
                  <a:pos x="184" y="688"/>
                </a:cxn>
                <a:cxn ang="0">
                  <a:pos x="188" y="716"/>
                </a:cxn>
                <a:cxn ang="0">
                  <a:pos x="137" y="752"/>
                </a:cxn>
                <a:cxn ang="0">
                  <a:pos x="91" y="770"/>
                </a:cxn>
                <a:cxn ang="0">
                  <a:pos x="44" y="792"/>
                </a:cxn>
                <a:cxn ang="0">
                  <a:pos x="63" y="796"/>
                </a:cxn>
                <a:cxn ang="0">
                  <a:pos x="101" y="798"/>
                </a:cxn>
                <a:cxn ang="0">
                  <a:pos x="110" y="825"/>
                </a:cxn>
                <a:cxn ang="0">
                  <a:pos x="82" y="886"/>
                </a:cxn>
                <a:cxn ang="0">
                  <a:pos x="40" y="952"/>
                </a:cxn>
                <a:cxn ang="0">
                  <a:pos x="29" y="1000"/>
                </a:cxn>
                <a:cxn ang="0">
                  <a:pos x="70" y="1005"/>
                </a:cxn>
                <a:cxn ang="0">
                  <a:pos x="137" y="990"/>
                </a:cxn>
                <a:cxn ang="0">
                  <a:pos x="181" y="975"/>
                </a:cxn>
                <a:cxn ang="0">
                  <a:pos x="259" y="888"/>
                </a:cxn>
                <a:cxn ang="0">
                  <a:pos x="293" y="853"/>
                </a:cxn>
                <a:cxn ang="0">
                  <a:pos x="348" y="804"/>
                </a:cxn>
                <a:cxn ang="0">
                  <a:pos x="411" y="745"/>
                </a:cxn>
                <a:cxn ang="0">
                  <a:pos x="449" y="709"/>
                </a:cxn>
                <a:cxn ang="0">
                  <a:pos x="489" y="673"/>
                </a:cxn>
                <a:cxn ang="0">
                  <a:pos x="527" y="635"/>
                </a:cxn>
                <a:cxn ang="0">
                  <a:pos x="567" y="595"/>
                </a:cxn>
                <a:cxn ang="0">
                  <a:pos x="605" y="557"/>
                </a:cxn>
                <a:cxn ang="0">
                  <a:pos x="639" y="517"/>
                </a:cxn>
                <a:cxn ang="0">
                  <a:pos x="686" y="463"/>
                </a:cxn>
                <a:cxn ang="0">
                  <a:pos x="736" y="408"/>
                </a:cxn>
                <a:cxn ang="0">
                  <a:pos x="787" y="347"/>
                </a:cxn>
                <a:cxn ang="0">
                  <a:pos x="829" y="296"/>
                </a:cxn>
                <a:cxn ang="0">
                  <a:pos x="857" y="262"/>
                </a:cxn>
                <a:cxn ang="0">
                  <a:pos x="876" y="237"/>
                </a:cxn>
              </a:cxnLst>
              <a:rect l="0" t="0" r="r" b="b"/>
              <a:pathLst>
                <a:path w="876" h="1051">
                  <a:moveTo>
                    <a:pt x="876" y="237"/>
                  </a:moveTo>
                  <a:lnTo>
                    <a:pt x="876" y="233"/>
                  </a:lnTo>
                  <a:lnTo>
                    <a:pt x="874" y="224"/>
                  </a:lnTo>
                  <a:lnTo>
                    <a:pt x="873" y="218"/>
                  </a:lnTo>
                  <a:lnTo>
                    <a:pt x="873" y="212"/>
                  </a:lnTo>
                  <a:lnTo>
                    <a:pt x="869" y="205"/>
                  </a:lnTo>
                  <a:lnTo>
                    <a:pt x="869" y="197"/>
                  </a:lnTo>
                  <a:lnTo>
                    <a:pt x="867" y="188"/>
                  </a:lnTo>
                  <a:lnTo>
                    <a:pt x="863" y="178"/>
                  </a:lnTo>
                  <a:lnTo>
                    <a:pt x="861" y="169"/>
                  </a:lnTo>
                  <a:lnTo>
                    <a:pt x="859" y="159"/>
                  </a:lnTo>
                  <a:lnTo>
                    <a:pt x="857" y="148"/>
                  </a:lnTo>
                  <a:lnTo>
                    <a:pt x="855" y="138"/>
                  </a:lnTo>
                  <a:lnTo>
                    <a:pt x="854" y="129"/>
                  </a:lnTo>
                  <a:lnTo>
                    <a:pt x="852" y="121"/>
                  </a:lnTo>
                  <a:lnTo>
                    <a:pt x="848" y="112"/>
                  </a:lnTo>
                  <a:lnTo>
                    <a:pt x="844" y="102"/>
                  </a:lnTo>
                  <a:lnTo>
                    <a:pt x="840" y="91"/>
                  </a:lnTo>
                  <a:lnTo>
                    <a:pt x="838" y="81"/>
                  </a:lnTo>
                  <a:lnTo>
                    <a:pt x="835" y="70"/>
                  </a:lnTo>
                  <a:lnTo>
                    <a:pt x="829" y="60"/>
                  </a:lnTo>
                  <a:lnTo>
                    <a:pt x="825" y="49"/>
                  </a:lnTo>
                  <a:lnTo>
                    <a:pt x="823" y="41"/>
                  </a:lnTo>
                  <a:lnTo>
                    <a:pt x="819" y="32"/>
                  </a:lnTo>
                  <a:lnTo>
                    <a:pt x="806" y="0"/>
                  </a:lnTo>
                  <a:lnTo>
                    <a:pt x="810" y="32"/>
                  </a:lnTo>
                  <a:lnTo>
                    <a:pt x="812" y="39"/>
                  </a:lnTo>
                  <a:lnTo>
                    <a:pt x="814" y="49"/>
                  </a:lnTo>
                  <a:lnTo>
                    <a:pt x="816" y="58"/>
                  </a:lnTo>
                  <a:lnTo>
                    <a:pt x="816" y="66"/>
                  </a:lnTo>
                  <a:lnTo>
                    <a:pt x="816" y="77"/>
                  </a:lnTo>
                  <a:lnTo>
                    <a:pt x="816" y="87"/>
                  </a:lnTo>
                  <a:lnTo>
                    <a:pt x="817" y="98"/>
                  </a:lnTo>
                  <a:lnTo>
                    <a:pt x="816" y="108"/>
                  </a:lnTo>
                  <a:lnTo>
                    <a:pt x="816" y="119"/>
                  </a:lnTo>
                  <a:lnTo>
                    <a:pt x="816" y="129"/>
                  </a:lnTo>
                  <a:lnTo>
                    <a:pt x="816" y="142"/>
                  </a:lnTo>
                  <a:lnTo>
                    <a:pt x="812" y="154"/>
                  </a:lnTo>
                  <a:lnTo>
                    <a:pt x="810" y="167"/>
                  </a:lnTo>
                  <a:lnTo>
                    <a:pt x="806" y="178"/>
                  </a:lnTo>
                  <a:lnTo>
                    <a:pt x="806" y="190"/>
                  </a:lnTo>
                  <a:lnTo>
                    <a:pt x="800" y="201"/>
                  </a:lnTo>
                  <a:lnTo>
                    <a:pt x="797" y="214"/>
                  </a:lnTo>
                  <a:lnTo>
                    <a:pt x="793" y="226"/>
                  </a:lnTo>
                  <a:lnTo>
                    <a:pt x="787" y="237"/>
                  </a:lnTo>
                  <a:lnTo>
                    <a:pt x="781" y="249"/>
                  </a:lnTo>
                  <a:lnTo>
                    <a:pt x="774" y="262"/>
                  </a:lnTo>
                  <a:lnTo>
                    <a:pt x="766" y="273"/>
                  </a:lnTo>
                  <a:lnTo>
                    <a:pt x="759" y="285"/>
                  </a:lnTo>
                  <a:lnTo>
                    <a:pt x="749" y="294"/>
                  </a:lnTo>
                  <a:lnTo>
                    <a:pt x="740" y="306"/>
                  </a:lnTo>
                  <a:lnTo>
                    <a:pt x="728" y="315"/>
                  </a:lnTo>
                  <a:lnTo>
                    <a:pt x="717" y="327"/>
                  </a:lnTo>
                  <a:lnTo>
                    <a:pt x="705" y="336"/>
                  </a:lnTo>
                  <a:lnTo>
                    <a:pt x="694" y="346"/>
                  </a:lnTo>
                  <a:lnTo>
                    <a:pt x="681" y="355"/>
                  </a:lnTo>
                  <a:lnTo>
                    <a:pt x="669" y="366"/>
                  </a:lnTo>
                  <a:lnTo>
                    <a:pt x="656" y="374"/>
                  </a:lnTo>
                  <a:lnTo>
                    <a:pt x="643" y="384"/>
                  </a:lnTo>
                  <a:lnTo>
                    <a:pt x="629" y="393"/>
                  </a:lnTo>
                  <a:lnTo>
                    <a:pt x="616" y="403"/>
                  </a:lnTo>
                  <a:lnTo>
                    <a:pt x="603" y="412"/>
                  </a:lnTo>
                  <a:lnTo>
                    <a:pt x="589" y="420"/>
                  </a:lnTo>
                  <a:lnTo>
                    <a:pt x="576" y="427"/>
                  </a:lnTo>
                  <a:lnTo>
                    <a:pt x="565" y="437"/>
                  </a:lnTo>
                  <a:lnTo>
                    <a:pt x="551" y="444"/>
                  </a:lnTo>
                  <a:lnTo>
                    <a:pt x="540" y="450"/>
                  </a:lnTo>
                  <a:lnTo>
                    <a:pt x="527" y="458"/>
                  </a:lnTo>
                  <a:lnTo>
                    <a:pt x="517" y="463"/>
                  </a:lnTo>
                  <a:lnTo>
                    <a:pt x="504" y="469"/>
                  </a:lnTo>
                  <a:lnTo>
                    <a:pt x="494" y="475"/>
                  </a:lnTo>
                  <a:lnTo>
                    <a:pt x="487" y="479"/>
                  </a:lnTo>
                  <a:lnTo>
                    <a:pt x="479" y="484"/>
                  </a:lnTo>
                  <a:lnTo>
                    <a:pt x="470" y="486"/>
                  </a:lnTo>
                  <a:lnTo>
                    <a:pt x="464" y="490"/>
                  </a:lnTo>
                  <a:lnTo>
                    <a:pt x="456" y="494"/>
                  </a:lnTo>
                  <a:lnTo>
                    <a:pt x="452" y="498"/>
                  </a:lnTo>
                  <a:lnTo>
                    <a:pt x="445" y="500"/>
                  </a:lnTo>
                  <a:lnTo>
                    <a:pt x="443" y="503"/>
                  </a:lnTo>
                  <a:lnTo>
                    <a:pt x="477" y="538"/>
                  </a:lnTo>
                  <a:lnTo>
                    <a:pt x="473" y="538"/>
                  </a:lnTo>
                  <a:lnTo>
                    <a:pt x="464" y="543"/>
                  </a:lnTo>
                  <a:lnTo>
                    <a:pt x="456" y="543"/>
                  </a:lnTo>
                  <a:lnTo>
                    <a:pt x="451" y="547"/>
                  </a:lnTo>
                  <a:lnTo>
                    <a:pt x="441" y="553"/>
                  </a:lnTo>
                  <a:lnTo>
                    <a:pt x="432" y="557"/>
                  </a:lnTo>
                  <a:lnTo>
                    <a:pt x="418" y="562"/>
                  </a:lnTo>
                  <a:lnTo>
                    <a:pt x="405" y="566"/>
                  </a:lnTo>
                  <a:lnTo>
                    <a:pt x="395" y="568"/>
                  </a:lnTo>
                  <a:lnTo>
                    <a:pt x="388" y="570"/>
                  </a:lnTo>
                  <a:lnTo>
                    <a:pt x="380" y="574"/>
                  </a:lnTo>
                  <a:lnTo>
                    <a:pt x="373" y="578"/>
                  </a:lnTo>
                  <a:lnTo>
                    <a:pt x="363" y="579"/>
                  </a:lnTo>
                  <a:lnTo>
                    <a:pt x="356" y="581"/>
                  </a:lnTo>
                  <a:lnTo>
                    <a:pt x="346" y="585"/>
                  </a:lnTo>
                  <a:lnTo>
                    <a:pt x="337" y="589"/>
                  </a:lnTo>
                  <a:lnTo>
                    <a:pt x="325" y="591"/>
                  </a:lnTo>
                  <a:lnTo>
                    <a:pt x="316" y="595"/>
                  </a:lnTo>
                  <a:lnTo>
                    <a:pt x="306" y="597"/>
                  </a:lnTo>
                  <a:lnTo>
                    <a:pt x="297" y="600"/>
                  </a:lnTo>
                  <a:lnTo>
                    <a:pt x="283" y="602"/>
                  </a:lnTo>
                  <a:lnTo>
                    <a:pt x="272" y="604"/>
                  </a:lnTo>
                  <a:lnTo>
                    <a:pt x="259" y="608"/>
                  </a:lnTo>
                  <a:lnTo>
                    <a:pt x="249" y="612"/>
                  </a:lnTo>
                  <a:lnTo>
                    <a:pt x="236" y="614"/>
                  </a:lnTo>
                  <a:lnTo>
                    <a:pt x="222" y="616"/>
                  </a:lnTo>
                  <a:lnTo>
                    <a:pt x="211" y="617"/>
                  </a:lnTo>
                  <a:lnTo>
                    <a:pt x="198" y="623"/>
                  </a:lnTo>
                  <a:lnTo>
                    <a:pt x="184" y="623"/>
                  </a:lnTo>
                  <a:lnTo>
                    <a:pt x="173" y="627"/>
                  </a:lnTo>
                  <a:lnTo>
                    <a:pt x="162" y="629"/>
                  </a:lnTo>
                  <a:lnTo>
                    <a:pt x="148" y="633"/>
                  </a:lnTo>
                  <a:lnTo>
                    <a:pt x="137" y="633"/>
                  </a:lnTo>
                  <a:lnTo>
                    <a:pt x="124" y="637"/>
                  </a:lnTo>
                  <a:lnTo>
                    <a:pt x="114" y="638"/>
                  </a:lnTo>
                  <a:lnTo>
                    <a:pt x="103" y="640"/>
                  </a:lnTo>
                  <a:lnTo>
                    <a:pt x="91" y="642"/>
                  </a:lnTo>
                  <a:lnTo>
                    <a:pt x="80" y="644"/>
                  </a:lnTo>
                  <a:lnTo>
                    <a:pt x="69" y="646"/>
                  </a:lnTo>
                  <a:lnTo>
                    <a:pt x="61" y="648"/>
                  </a:lnTo>
                  <a:lnTo>
                    <a:pt x="51" y="650"/>
                  </a:lnTo>
                  <a:lnTo>
                    <a:pt x="44" y="650"/>
                  </a:lnTo>
                  <a:lnTo>
                    <a:pt x="34" y="652"/>
                  </a:lnTo>
                  <a:lnTo>
                    <a:pt x="29" y="656"/>
                  </a:lnTo>
                  <a:lnTo>
                    <a:pt x="15" y="656"/>
                  </a:lnTo>
                  <a:lnTo>
                    <a:pt x="6" y="657"/>
                  </a:lnTo>
                  <a:lnTo>
                    <a:pt x="2" y="659"/>
                  </a:lnTo>
                  <a:lnTo>
                    <a:pt x="0" y="661"/>
                  </a:lnTo>
                  <a:lnTo>
                    <a:pt x="2" y="661"/>
                  </a:lnTo>
                  <a:lnTo>
                    <a:pt x="6" y="661"/>
                  </a:lnTo>
                  <a:lnTo>
                    <a:pt x="15" y="661"/>
                  </a:lnTo>
                  <a:lnTo>
                    <a:pt x="27" y="661"/>
                  </a:lnTo>
                  <a:lnTo>
                    <a:pt x="32" y="661"/>
                  </a:lnTo>
                  <a:lnTo>
                    <a:pt x="40" y="661"/>
                  </a:lnTo>
                  <a:lnTo>
                    <a:pt x="50" y="663"/>
                  </a:lnTo>
                  <a:lnTo>
                    <a:pt x="57" y="665"/>
                  </a:lnTo>
                  <a:lnTo>
                    <a:pt x="65" y="665"/>
                  </a:lnTo>
                  <a:lnTo>
                    <a:pt x="72" y="665"/>
                  </a:lnTo>
                  <a:lnTo>
                    <a:pt x="82" y="667"/>
                  </a:lnTo>
                  <a:lnTo>
                    <a:pt x="91" y="671"/>
                  </a:lnTo>
                  <a:lnTo>
                    <a:pt x="101" y="671"/>
                  </a:lnTo>
                  <a:lnTo>
                    <a:pt x="108" y="671"/>
                  </a:lnTo>
                  <a:lnTo>
                    <a:pt x="116" y="673"/>
                  </a:lnTo>
                  <a:lnTo>
                    <a:pt x="126" y="675"/>
                  </a:lnTo>
                  <a:lnTo>
                    <a:pt x="133" y="675"/>
                  </a:lnTo>
                  <a:lnTo>
                    <a:pt x="143" y="676"/>
                  </a:lnTo>
                  <a:lnTo>
                    <a:pt x="150" y="678"/>
                  </a:lnTo>
                  <a:lnTo>
                    <a:pt x="158" y="680"/>
                  </a:lnTo>
                  <a:lnTo>
                    <a:pt x="171" y="684"/>
                  </a:lnTo>
                  <a:lnTo>
                    <a:pt x="184" y="688"/>
                  </a:lnTo>
                  <a:lnTo>
                    <a:pt x="192" y="694"/>
                  </a:lnTo>
                  <a:lnTo>
                    <a:pt x="198" y="699"/>
                  </a:lnTo>
                  <a:lnTo>
                    <a:pt x="198" y="703"/>
                  </a:lnTo>
                  <a:lnTo>
                    <a:pt x="196" y="711"/>
                  </a:lnTo>
                  <a:lnTo>
                    <a:pt x="188" y="716"/>
                  </a:lnTo>
                  <a:lnTo>
                    <a:pt x="183" y="724"/>
                  </a:lnTo>
                  <a:lnTo>
                    <a:pt x="171" y="730"/>
                  </a:lnTo>
                  <a:lnTo>
                    <a:pt x="162" y="737"/>
                  </a:lnTo>
                  <a:lnTo>
                    <a:pt x="148" y="745"/>
                  </a:lnTo>
                  <a:lnTo>
                    <a:pt x="137" y="752"/>
                  </a:lnTo>
                  <a:lnTo>
                    <a:pt x="127" y="754"/>
                  </a:lnTo>
                  <a:lnTo>
                    <a:pt x="122" y="758"/>
                  </a:lnTo>
                  <a:lnTo>
                    <a:pt x="114" y="760"/>
                  </a:lnTo>
                  <a:lnTo>
                    <a:pt x="107" y="764"/>
                  </a:lnTo>
                  <a:lnTo>
                    <a:pt x="91" y="770"/>
                  </a:lnTo>
                  <a:lnTo>
                    <a:pt x="80" y="777"/>
                  </a:lnTo>
                  <a:lnTo>
                    <a:pt x="67" y="781"/>
                  </a:lnTo>
                  <a:lnTo>
                    <a:pt x="59" y="787"/>
                  </a:lnTo>
                  <a:lnTo>
                    <a:pt x="50" y="789"/>
                  </a:lnTo>
                  <a:lnTo>
                    <a:pt x="44" y="792"/>
                  </a:lnTo>
                  <a:lnTo>
                    <a:pt x="40" y="796"/>
                  </a:lnTo>
                  <a:lnTo>
                    <a:pt x="44" y="796"/>
                  </a:lnTo>
                  <a:lnTo>
                    <a:pt x="48" y="796"/>
                  </a:lnTo>
                  <a:lnTo>
                    <a:pt x="53" y="796"/>
                  </a:lnTo>
                  <a:lnTo>
                    <a:pt x="63" y="796"/>
                  </a:lnTo>
                  <a:lnTo>
                    <a:pt x="70" y="796"/>
                  </a:lnTo>
                  <a:lnTo>
                    <a:pt x="76" y="794"/>
                  </a:lnTo>
                  <a:lnTo>
                    <a:pt x="86" y="794"/>
                  </a:lnTo>
                  <a:lnTo>
                    <a:pt x="91" y="796"/>
                  </a:lnTo>
                  <a:lnTo>
                    <a:pt x="101" y="798"/>
                  </a:lnTo>
                  <a:lnTo>
                    <a:pt x="105" y="802"/>
                  </a:lnTo>
                  <a:lnTo>
                    <a:pt x="108" y="806"/>
                  </a:lnTo>
                  <a:lnTo>
                    <a:pt x="112" y="811"/>
                  </a:lnTo>
                  <a:lnTo>
                    <a:pt x="114" y="819"/>
                  </a:lnTo>
                  <a:lnTo>
                    <a:pt x="110" y="825"/>
                  </a:lnTo>
                  <a:lnTo>
                    <a:pt x="107" y="836"/>
                  </a:lnTo>
                  <a:lnTo>
                    <a:pt x="101" y="848"/>
                  </a:lnTo>
                  <a:lnTo>
                    <a:pt x="97" y="859"/>
                  </a:lnTo>
                  <a:lnTo>
                    <a:pt x="89" y="872"/>
                  </a:lnTo>
                  <a:lnTo>
                    <a:pt x="82" y="886"/>
                  </a:lnTo>
                  <a:lnTo>
                    <a:pt x="72" y="899"/>
                  </a:lnTo>
                  <a:lnTo>
                    <a:pt x="65" y="914"/>
                  </a:lnTo>
                  <a:lnTo>
                    <a:pt x="55" y="926"/>
                  </a:lnTo>
                  <a:lnTo>
                    <a:pt x="48" y="939"/>
                  </a:lnTo>
                  <a:lnTo>
                    <a:pt x="40" y="952"/>
                  </a:lnTo>
                  <a:lnTo>
                    <a:pt x="34" y="965"/>
                  </a:lnTo>
                  <a:lnTo>
                    <a:pt x="29" y="975"/>
                  </a:lnTo>
                  <a:lnTo>
                    <a:pt x="27" y="984"/>
                  </a:lnTo>
                  <a:lnTo>
                    <a:pt x="25" y="992"/>
                  </a:lnTo>
                  <a:lnTo>
                    <a:pt x="29" y="1000"/>
                  </a:lnTo>
                  <a:lnTo>
                    <a:pt x="31" y="1003"/>
                  </a:lnTo>
                  <a:lnTo>
                    <a:pt x="40" y="1007"/>
                  </a:lnTo>
                  <a:lnTo>
                    <a:pt x="48" y="1007"/>
                  </a:lnTo>
                  <a:lnTo>
                    <a:pt x="59" y="1007"/>
                  </a:lnTo>
                  <a:lnTo>
                    <a:pt x="70" y="1005"/>
                  </a:lnTo>
                  <a:lnTo>
                    <a:pt x="84" y="1003"/>
                  </a:lnTo>
                  <a:lnTo>
                    <a:pt x="97" y="1002"/>
                  </a:lnTo>
                  <a:lnTo>
                    <a:pt x="112" y="998"/>
                  </a:lnTo>
                  <a:lnTo>
                    <a:pt x="124" y="994"/>
                  </a:lnTo>
                  <a:lnTo>
                    <a:pt x="137" y="990"/>
                  </a:lnTo>
                  <a:lnTo>
                    <a:pt x="148" y="986"/>
                  </a:lnTo>
                  <a:lnTo>
                    <a:pt x="162" y="983"/>
                  </a:lnTo>
                  <a:lnTo>
                    <a:pt x="169" y="979"/>
                  </a:lnTo>
                  <a:lnTo>
                    <a:pt x="177" y="977"/>
                  </a:lnTo>
                  <a:lnTo>
                    <a:pt x="181" y="975"/>
                  </a:lnTo>
                  <a:lnTo>
                    <a:pt x="184" y="975"/>
                  </a:lnTo>
                  <a:lnTo>
                    <a:pt x="245" y="1051"/>
                  </a:lnTo>
                  <a:lnTo>
                    <a:pt x="249" y="897"/>
                  </a:lnTo>
                  <a:lnTo>
                    <a:pt x="251" y="895"/>
                  </a:lnTo>
                  <a:lnTo>
                    <a:pt x="259" y="888"/>
                  </a:lnTo>
                  <a:lnTo>
                    <a:pt x="264" y="882"/>
                  </a:lnTo>
                  <a:lnTo>
                    <a:pt x="270" y="876"/>
                  </a:lnTo>
                  <a:lnTo>
                    <a:pt x="278" y="870"/>
                  </a:lnTo>
                  <a:lnTo>
                    <a:pt x="285" y="863"/>
                  </a:lnTo>
                  <a:lnTo>
                    <a:pt x="293" y="853"/>
                  </a:lnTo>
                  <a:lnTo>
                    <a:pt x="302" y="846"/>
                  </a:lnTo>
                  <a:lnTo>
                    <a:pt x="314" y="836"/>
                  </a:lnTo>
                  <a:lnTo>
                    <a:pt x="325" y="827"/>
                  </a:lnTo>
                  <a:lnTo>
                    <a:pt x="337" y="815"/>
                  </a:lnTo>
                  <a:lnTo>
                    <a:pt x="348" y="804"/>
                  </a:lnTo>
                  <a:lnTo>
                    <a:pt x="361" y="792"/>
                  </a:lnTo>
                  <a:lnTo>
                    <a:pt x="376" y="781"/>
                  </a:lnTo>
                  <a:lnTo>
                    <a:pt x="390" y="766"/>
                  </a:lnTo>
                  <a:lnTo>
                    <a:pt x="405" y="752"/>
                  </a:lnTo>
                  <a:lnTo>
                    <a:pt x="411" y="745"/>
                  </a:lnTo>
                  <a:lnTo>
                    <a:pt x="418" y="739"/>
                  </a:lnTo>
                  <a:lnTo>
                    <a:pt x="426" y="732"/>
                  </a:lnTo>
                  <a:lnTo>
                    <a:pt x="433" y="726"/>
                  </a:lnTo>
                  <a:lnTo>
                    <a:pt x="441" y="716"/>
                  </a:lnTo>
                  <a:lnTo>
                    <a:pt x="449" y="709"/>
                  </a:lnTo>
                  <a:lnTo>
                    <a:pt x="454" y="703"/>
                  </a:lnTo>
                  <a:lnTo>
                    <a:pt x="464" y="695"/>
                  </a:lnTo>
                  <a:lnTo>
                    <a:pt x="471" y="688"/>
                  </a:lnTo>
                  <a:lnTo>
                    <a:pt x="479" y="678"/>
                  </a:lnTo>
                  <a:lnTo>
                    <a:pt x="489" y="673"/>
                  </a:lnTo>
                  <a:lnTo>
                    <a:pt x="496" y="665"/>
                  </a:lnTo>
                  <a:lnTo>
                    <a:pt x="502" y="657"/>
                  </a:lnTo>
                  <a:lnTo>
                    <a:pt x="511" y="650"/>
                  </a:lnTo>
                  <a:lnTo>
                    <a:pt x="519" y="640"/>
                  </a:lnTo>
                  <a:lnTo>
                    <a:pt x="527" y="635"/>
                  </a:lnTo>
                  <a:lnTo>
                    <a:pt x="534" y="627"/>
                  </a:lnTo>
                  <a:lnTo>
                    <a:pt x="544" y="617"/>
                  </a:lnTo>
                  <a:lnTo>
                    <a:pt x="551" y="610"/>
                  </a:lnTo>
                  <a:lnTo>
                    <a:pt x="559" y="604"/>
                  </a:lnTo>
                  <a:lnTo>
                    <a:pt x="567" y="595"/>
                  </a:lnTo>
                  <a:lnTo>
                    <a:pt x="574" y="587"/>
                  </a:lnTo>
                  <a:lnTo>
                    <a:pt x="582" y="579"/>
                  </a:lnTo>
                  <a:lnTo>
                    <a:pt x="589" y="570"/>
                  </a:lnTo>
                  <a:lnTo>
                    <a:pt x="595" y="562"/>
                  </a:lnTo>
                  <a:lnTo>
                    <a:pt x="605" y="557"/>
                  </a:lnTo>
                  <a:lnTo>
                    <a:pt x="612" y="547"/>
                  </a:lnTo>
                  <a:lnTo>
                    <a:pt x="620" y="541"/>
                  </a:lnTo>
                  <a:lnTo>
                    <a:pt x="625" y="534"/>
                  </a:lnTo>
                  <a:lnTo>
                    <a:pt x="633" y="524"/>
                  </a:lnTo>
                  <a:lnTo>
                    <a:pt x="639" y="517"/>
                  </a:lnTo>
                  <a:lnTo>
                    <a:pt x="646" y="509"/>
                  </a:lnTo>
                  <a:lnTo>
                    <a:pt x="662" y="494"/>
                  </a:lnTo>
                  <a:lnTo>
                    <a:pt x="675" y="481"/>
                  </a:lnTo>
                  <a:lnTo>
                    <a:pt x="681" y="473"/>
                  </a:lnTo>
                  <a:lnTo>
                    <a:pt x="686" y="463"/>
                  </a:lnTo>
                  <a:lnTo>
                    <a:pt x="694" y="458"/>
                  </a:lnTo>
                  <a:lnTo>
                    <a:pt x="700" y="450"/>
                  </a:lnTo>
                  <a:lnTo>
                    <a:pt x="713" y="435"/>
                  </a:lnTo>
                  <a:lnTo>
                    <a:pt x="726" y="424"/>
                  </a:lnTo>
                  <a:lnTo>
                    <a:pt x="736" y="408"/>
                  </a:lnTo>
                  <a:lnTo>
                    <a:pt x="747" y="395"/>
                  </a:lnTo>
                  <a:lnTo>
                    <a:pt x="759" y="384"/>
                  </a:lnTo>
                  <a:lnTo>
                    <a:pt x="768" y="370"/>
                  </a:lnTo>
                  <a:lnTo>
                    <a:pt x="778" y="359"/>
                  </a:lnTo>
                  <a:lnTo>
                    <a:pt x="787" y="347"/>
                  </a:lnTo>
                  <a:lnTo>
                    <a:pt x="797" y="336"/>
                  </a:lnTo>
                  <a:lnTo>
                    <a:pt x="806" y="327"/>
                  </a:lnTo>
                  <a:lnTo>
                    <a:pt x="814" y="315"/>
                  </a:lnTo>
                  <a:lnTo>
                    <a:pt x="821" y="306"/>
                  </a:lnTo>
                  <a:lnTo>
                    <a:pt x="829" y="296"/>
                  </a:lnTo>
                  <a:lnTo>
                    <a:pt x="835" y="289"/>
                  </a:lnTo>
                  <a:lnTo>
                    <a:pt x="840" y="279"/>
                  </a:lnTo>
                  <a:lnTo>
                    <a:pt x="848" y="271"/>
                  </a:lnTo>
                  <a:lnTo>
                    <a:pt x="854" y="266"/>
                  </a:lnTo>
                  <a:lnTo>
                    <a:pt x="857" y="262"/>
                  </a:lnTo>
                  <a:lnTo>
                    <a:pt x="865" y="249"/>
                  </a:lnTo>
                  <a:lnTo>
                    <a:pt x="873" y="243"/>
                  </a:lnTo>
                  <a:lnTo>
                    <a:pt x="874" y="237"/>
                  </a:lnTo>
                  <a:lnTo>
                    <a:pt x="876" y="237"/>
                  </a:lnTo>
                  <a:lnTo>
                    <a:pt x="876" y="237"/>
                  </a:lnTo>
                  <a:close/>
                </a:path>
              </a:pathLst>
            </a:custGeom>
            <a:solidFill>
              <a:srgbClr val="0024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4038600"/>
          </a:xfrm>
        </p:spPr>
        <p:txBody>
          <a:bodyPr>
            <a:normAutofit fontScale="92500" lnSpcReduction="10000"/>
          </a:bodyPr>
          <a:lstStyle/>
          <a:p>
            <a:pPr marL="0" indent="3175">
              <a:lnSpc>
                <a:spcPct val="90000"/>
              </a:lnSpc>
            </a:pPr>
            <a:r>
              <a:rPr lang="en-US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Tracing </a:t>
            </a:r>
            <a:r>
              <a:rPr lang="en-US">
                <a:solidFill>
                  <a:schemeClr val="tx2"/>
                </a:solidFill>
              </a:rPr>
              <a:t>is the </a:t>
            </a:r>
            <a:r>
              <a:rPr lang="en-US"/>
              <a:t>actual assignment of costs to a cost object using an observable measure of the resources consumed by the cost object.  Tracing costs to cost objects can occur in the following two ways:</a:t>
            </a:r>
          </a:p>
          <a:p>
            <a:pPr marL="461963" lvl="1" indent="0">
              <a:lnSpc>
                <a:spcPct val="90000"/>
              </a:lnSpc>
            </a:pPr>
            <a:r>
              <a:rPr lang="en-US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Direct tracing</a:t>
            </a:r>
            <a:r>
              <a:rPr lang="en-US" i="1">
                <a:solidFill>
                  <a:srgbClr val="FF3300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is the</a:t>
            </a:r>
            <a:r>
              <a:rPr lang="en-US"/>
              <a:t> process of identifying and assigning costs that are exclusively and physically associated with a cost object to that cost object</a:t>
            </a:r>
            <a:r>
              <a:rPr lang="en-US" i="1"/>
              <a:t>. </a:t>
            </a:r>
          </a:p>
          <a:p>
            <a:pPr marL="461963" lvl="1" indent="0">
              <a:lnSpc>
                <a:spcPct val="90000"/>
              </a:lnSpc>
            </a:pPr>
            <a:r>
              <a:rPr lang="en-US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Driver tracing</a:t>
            </a:r>
            <a:r>
              <a:rPr lang="en-US" i="1">
                <a:solidFill>
                  <a:srgbClr val="FF3300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is the </a:t>
            </a:r>
            <a:r>
              <a:rPr lang="en-US"/>
              <a:t>use of drivers to assign costs to cost objects.  </a:t>
            </a:r>
            <a:r>
              <a:rPr 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Drivers</a:t>
            </a:r>
            <a:r>
              <a:rPr 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/>
              <a:t>are observable causal factors that measure a cost object’s resource consumption.</a:t>
            </a:r>
            <a:endParaRPr lang="en-US" sz="2800"/>
          </a:p>
        </p:txBody>
      </p:sp>
      <p:sp>
        <p:nvSpPr>
          <p:cNvPr id="187397" name="WordArt 5"/>
          <p:cNvSpPr>
            <a:spLocks noChangeArrowheads="1" noChangeShapeType="1" noTextEdit="1"/>
          </p:cNvSpPr>
          <p:nvPr/>
        </p:nvSpPr>
        <p:spPr bwMode="auto">
          <a:xfrm>
            <a:off x="2438400" y="762000"/>
            <a:ext cx="41624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Cost Assignment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5029200" y="685800"/>
            <a:ext cx="3581400" cy="7048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Fixed Costs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4648200" y="3429000"/>
            <a:ext cx="1143000" cy="2743200"/>
            <a:chOff x="672" y="1504"/>
            <a:chExt cx="826" cy="2150"/>
          </a:xfrm>
        </p:grpSpPr>
        <p:sp>
          <p:nvSpPr>
            <p:cNvPr id="268292" name="Freeform 4"/>
            <p:cNvSpPr>
              <a:spLocks/>
            </p:cNvSpPr>
            <p:nvPr/>
          </p:nvSpPr>
          <p:spPr bwMode="auto">
            <a:xfrm>
              <a:off x="769" y="1775"/>
              <a:ext cx="728" cy="1275"/>
            </a:xfrm>
            <a:custGeom>
              <a:avLst/>
              <a:gdLst/>
              <a:ahLst/>
              <a:cxnLst>
                <a:cxn ang="0">
                  <a:pos x="1072" y="126"/>
                </a:cxn>
                <a:cxn ang="0">
                  <a:pos x="1217" y="160"/>
                </a:cxn>
                <a:cxn ang="0">
                  <a:pos x="1285" y="260"/>
                </a:cxn>
                <a:cxn ang="0">
                  <a:pos x="1283" y="344"/>
                </a:cxn>
                <a:cxn ang="0">
                  <a:pos x="1245" y="500"/>
                </a:cxn>
                <a:cxn ang="0">
                  <a:pos x="1203" y="671"/>
                </a:cxn>
                <a:cxn ang="0">
                  <a:pos x="1129" y="968"/>
                </a:cxn>
                <a:cxn ang="0">
                  <a:pos x="1110" y="1116"/>
                </a:cxn>
                <a:cxn ang="0">
                  <a:pos x="1203" y="1946"/>
                </a:cxn>
                <a:cxn ang="0">
                  <a:pos x="1274" y="2009"/>
                </a:cxn>
                <a:cxn ang="0">
                  <a:pos x="1456" y="2302"/>
                </a:cxn>
                <a:cxn ang="0">
                  <a:pos x="1333" y="2460"/>
                </a:cxn>
                <a:cxn ang="0">
                  <a:pos x="1291" y="2551"/>
                </a:cxn>
                <a:cxn ang="0">
                  <a:pos x="1203" y="2551"/>
                </a:cxn>
                <a:cxn ang="0">
                  <a:pos x="928" y="2494"/>
                </a:cxn>
                <a:cxn ang="0">
                  <a:pos x="648" y="2469"/>
                </a:cxn>
                <a:cxn ang="0">
                  <a:pos x="234" y="2477"/>
                </a:cxn>
                <a:cxn ang="0">
                  <a:pos x="222" y="2228"/>
                </a:cxn>
                <a:cxn ang="0">
                  <a:pos x="101" y="1076"/>
                </a:cxn>
                <a:cxn ang="0">
                  <a:pos x="74" y="848"/>
                </a:cxn>
                <a:cxn ang="0">
                  <a:pos x="0" y="747"/>
                </a:cxn>
                <a:cxn ang="0">
                  <a:pos x="0" y="629"/>
                </a:cxn>
                <a:cxn ang="0">
                  <a:pos x="154" y="356"/>
                </a:cxn>
                <a:cxn ang="0">
                  <a:pos x="283" y="150"/>
                </a:cxn>
                <a:cxn ang="0">
                  <a:pos x="393" y="95"/>
                </a:cxn>
                <a:cxn ang="0">
                  <a:pos x="540" y="34"/>
                </a:cxn>
                <a:cxn ang="0">
                  <a:pos x="669" y="19"/>
                </a:cxn>
                <a:cxn ang="0">
                  <a:pos x="806" y="0"/>
                </a:cxn>
                <a:cxn ang="0">
                  <a:pos x="1072" y="126"/>
                </a:cxn>
                <a:cxn ang="0">
                  <a:pos x="1072" y="126"/>
                </a:cxn>
              </a:cxnLst>
              <a:rect l="0" t="0" r="r" b="b"/>
              <a:pathLst>
                <a:path w="1456" h="2551">
                  <a:moveTo>
                    <a:pt x="1072" y="126"/>
                  </a:moveTo>
                  <a:lnTo>
                    <a:pt x="1217" y="160"/>
                  </a:lnTo>
                  <a:lnTo>
                    <a:pt x="1285" y="260"/>
                  </a:lnTo>
                  <a:lnTo>
                    <a:pt x="1283" y="344"/>
                  </a:lnTo>
                  <a:lnTo>
                    <a:pt x="1245" y="500"/>
                  </a:lnTo>
                  <a:lnTo>
                    <a:pt x="1203" y="671"/>
                  </a:lnTo>
                  <a:lnTo>
                    <a:pt x="1129" y="968"/>
                  </a:lnTo>
                  <a:lnTo>
                    <a:pt x="1110" y="1116"/>
                  </a:lnTo>
                  <a:lnTo>
                    <a:pt x="1203" y="1946"/>
                  </a:lnTo>
                  <a:lnTo>
                    <a:pt x="1274" y="2009"/>
                  </a:lnTo>
                  <a:lnTo>
                    <a:pt x="1456" y="2302"/>
                  </a:lnTo>
                  <a:lnTo>
                    <a:pt x="1333" y="2460"/>
                  </a:lnTo>
                  <a:lnTo>
                    <a:pt x="1291" y="2551"/>
                  </a:lnTo>
                  <a:lnTo>
                    <a:pt x="1203" y="2551"/>
                  </a:lnTo>
                  <a:lnTo>
                    <a:pt x="928" y="2494"/>
                  </a:lnTo>
                  <a:lnTo>
                    <a:pt x="648" y="2469"/>
                  </a:lnTo>
                  <a:lnTo>
                    <a:pt x="234" y="2477"/>
                  </a:lnTo>
                  <a:lnTo>
                    <a:pt x="222" y="2228"/>
                  </a:lnTo>
                  <a:lnTo>
                    <a:pt x="101" y="1076"/>
                  </a:lnTo>
                  <a:lnTo>
                    <a:pt x="74" y="848"/>
                  </a:lnTo>
                  <a:lnTo>
                    <a:pt x="0" y="747"/>
                  </a:lnTo>
                  <a:lnTo>
                    <a:pt x="0" y="629"/>
                  </a:lnTo>
                  <a:lnTo>
                    <a:pt x="154" y="356"/>
                  </a:lnTo>
                  <a:lnTo>
                    <a:pt x="283" y="150"/>
                  </a:lnTo>
                  <a:lnTo>
                    <a:pt x="393" y="95"/>
                  </a:lnTo>
                  <a:lnTo>
                    <a:pt x="540" y="34"/>
                  </a:lnTo>
                  <a:lnTo>
                    <a:pt x="669" y="19"/>
                  </a:lnTo>
                  <a:lnTo>
                    <a:pt x="806" y="0"/>
                  </a:lnTo>
                  <a:lnTo>
                    <a:pt x="1072" y="126"/>
                  </a:lnTo>
                  <a:lnTo>
                    <a:pt x="1072" y="126"/>
                  </a:lnTo>
                  <a:close/>
                </a:path>
              </a:pathLst>
            </a:custGeom>
            <a:solidFill>
              <a:srgbClr val="AC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93" name="Freeform 5"/>
            <p:cNvSpPr>
              <a:spLocks/>
            </p:cNvSpPr>
            <p:nvPr/>
          </p:nvSpPr>
          <p:spPr bwMode="auto">
            <a:xfrm>
              <a:off x="969" y="2203"/>
              <a:ext cx="52" cy="3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33"/>
                </a:cxn>
                <a:cxn ang="0">
                  <a:pos x="23" y="61"/>
                </a:cxn>
                <a:cxn ang="0">
                  <a:pos x="76" y="50"/>
                </a:cxn>
                <a:cxn ang="0">
                  <a:pos x="105" y="40"/>
                </a:cxn>
                <a:cxn ang="0">
                  <a:pos x="70" y="18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105" h="61">
                  <a:moveTo>
                    <a:pt x="23" y="0"/>
                  </a:moveTo>
                  <a:lnTo>
                    <a:pt x="0" y="33"/>
                  </a:lnTo>
                  <a:lnTo>
                    <a:pt x="23" y="61"/>
                  </a:lnTo>
                  <a:lnTo>
                    <a:pt x="76" y="50"/>
                  </a:lnTo>
                  <a:lnTo>
                    <a:pt x="105" y="40"/>
                  </a:lnTo>
                  <a:lnTo>
                    <a:pt x="70" y="18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94" name="Freeform 6"/>
            <p:cNvSpPr>
              <a:spLocks/>
            </p:cNvSpPr>
            <p:nvPr/>
          </p:nvSpPr>
          <p:spPr bwMode="auto">
            <a:xfrm>
              <a:off x="859" y="2051"/>
              <a:ext cx="201" cy="267"/>
            </a:xfrm>
            <a:custGeom>
              <a:avLst/>
              <a:gdLst/>
              <a:ahLst/>
              <a:cxnLst>
                <a:cxn ang="0">
                  <a:pos x="20" y="420"/>
                </a:cxn>
                <a:cxn ang="0">
                  <a:pos x="0" y="354"/>
                </a:cxn>
                <a:cxn ang="0">
                  <a:pos x="8" y="325"/>
                </a:cxn>
                <a:cxn ang="0">
                  <a:pos x="73" y="276"/>
                </a:cxn>
                <a:cxn ang="0">
                  <a:pos x="132" y="164"/>
                </a:cxn>
                <a:cxn ang="0">
                  <a:pos x="172" y="131"/>
                </a:cxn>
                <a:cxn ang="0">
                  <a:pos x="217" y="57"/>
                </a:cxn>
                <a:cxn ang="0">
                  <a:pos x="305" y="0"/>
                </a:cxn>
                <a:cxn ang="0">
                  <a:pos x="324" y="71"/>
                </a:cxn>
                <a:cxn ang="0">
                  <a:pos x="402" y="219"/>
                </a:cxn>
                <a:cxn ang="0">
                  <a:pos x="394" y="289"/>
                </a:cxn>
                <a:cxn ang="0">
                  <a:pos x="276" y="285"/>
                </a:cxn>
                <a:cxn ang="0">
                  <a:pos x="276" y="310"/>
                </a:cxn>
                <a:cxn ang="0">
                  <a:pos x="242" y="304"/>
                </a:cxn>
                <a:cxn ang="0">
                  <a:pos x="227" y="337"/>
                </a:cxn>
                <a:cxn ang="0">
                  <a:pos x="246" y="363"/>
                </a:cxn>
                <a:cxn ang="0">
                  <a:pos x="318" y="352"/>
                </a:cxn>
                <a:cxn ang="0">
                  <a:pos x="314" y="475"/>
                </a:cxn>
                <a:cxn ang="0">
                  <a:pos x="261" y="474"/>
                </a:cxn>
                <a:cxn ang="0">
                  <a:pos x="213" y="493"/>
                </a:cxn>
                <a:cxn ang="0">
                  <a:pos x="143" y="475"/>
                </a:cxn>
                <a:cxn ang="0">
                  <a:pos x="73" y="534"/>
                </a:cxn>
                <a:cxn ang="0">
                  <a:pos x="25" y="515"/>
                </a:cxn>
                <a:cxn ang="0">
                  <a:pos x="8" y="437"/>
                </a:cxn>
                <a:cxn ang="0">
                  <a:pos x="10" y="422"/>
                </a:cxn>
                <a:cxn ang="0">
                  <a:pos x="20" y="420"/>
                </a:cxn>
                <a:cxn ang="0">
                  <a:pos x="20" y="420"/>
                </a:cxn>
              </a:cxnLst>
              <a:rect l="0" t="0" r="r" b="b"/>
              <a:pathLst>
                <a:path w="402" h="534">
                  <a:moveTo>
                    <a:pt x="20" y="420"/>
                  </a:moveTo>
                  <a:lnTo>
                    <a:pt x="0" y="354"/>
                  </a:lnTo>
                  <a:lnTo>
                    <a:pt x="8" y="325"/>
                  </a:lnTo>
                  <a:lnTo>
                    <a:pt x="73" y="276"/>
                  </a:lnTo>
                  <a:lnTo>
                    <a:pt x="132" y="164"/>
                  </a:lnTo>
                  <a:lnTo>
                    <a:pt x="172" y="131"/>
                  </a:lnTo>
                  <a:lnTo>
                    <a:pt x="217" y="57"/>
                  </a:lnTo>
                  <a:lnTo>
                    <a:pt x="305" y="0"/>
                  </a:lnTo>
                  <a:lnTo>
                    <a:pt x="324" y="71"/>
                  </a:lnTo>
                  <a:lnTo>
                    <a:pt x="402" y="219"/>
                  </a:lnTo>
                  <a:lnTo>
                    <a:pt x="394" y="289"/>
                  </a:lnTo>
                  <a:lnTo>
                    <a:pt x="276" y="285"/>
                  </a:lnTo>
                  <a:lnTo>
                    <a:pt x="276" y="310"/>
                  </a:lnTo>
                  <a:lnTo>
                    <a:pt x="242" y="304"/>
                  </a:lnTo>
                  <a:lnTo>
                    <a:pt x="227" y="337"/>
                  </a:lnTo>
                  <a:lnTo>
                    <a:pt x="246" y="363"/>
                  </a:lnTo>
                  <a:lnTo>
                    <a:pt x="318" y="352"/>
                  </a:lnTo>
                  <a:lnTo>
                    <a:pt x="314" y="475"/>
                  </a:lnTo>
                  <a:lnTo>
                    <a:pt x="261" y="474"/>
                  </a:lnTo>
                  <a:lnTo>
                    <a:pt x="213" y="493"/>
                  </a:lnTo>
                  <a:lnTo>
                    <a:pt x="143" y="475"/>
                  </a:lnTo>
                  <a:lnTo>
                    <a:pt x="73" y="534"/>
                  </a:lnTo>
                  <a:lnTo>
                    <a:pt x="25" y="515"/>
                  </a:lnTo>
                  <a:lnTo>
                    <a:pt x="8" y="437"/>
                  </a:lnTo>
                  <a:lnTo>
                    <a:pt x="10" y="422"/>
                  </a:lnTo>
                  <a:lnTo>
                    <a:pt x="20" y="420"/>
                  </a:lnTo>
                  <a:lnTo>
                    <a:pt x="20" y="420"/>
                  </a:lnTo>
                  <a:close/>
                </a:path>
              </a:pathLst>
            </a:custGeom>
            <a:solidFill>
              <a:srgbClr val="FF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95" name="Freeform 7"/>
            <p:cNvSpPr>
              <a:spLocks/>
            </p:cNvSpPr>
            <p:nvPr/>
          </p:nvSpPr>
          <p:spPr bwMode="auto">
            <a:xfrm>
              <a:off x="1099" y="1756"/>
              <a:ext cx="133" cy="15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0" y="68"/>
                </a:cxn>
                <a:cxn ang="0">
                  <a:pos x="32" y="219"/>
                </a:cxn>
                <a:cxn ang="0">
                  <a:pos x="49" y="317"/>
                </a:cxn>
                <a:cxn ang="0">
                  <a:pos x="125" y="295"/>
                </a:cxn>
                <a:cxn ang="0">
                  <a:pos x="155" y="190"/>
                </a:cxn>
                <a:cxn ang="0">
                  <a:pos x="266" y="129"/>
                </a:cxn>
                <a:cxn ang="0">
                  <a:pos x="140" y="19"/>
                </a:cxn>
                <a:cxn ang="0">
                  <a:pos x="49" y="0"/>
                </a:cxn>
                <a:cxn ang="0">
                  <a:pos x="49" y="0"/>
                </a:cxn>
              </a:cxnLst>
              <a:rect l="0" t="0" r="r" b="b"/>
              <a:pathLst>
                <a:path w="266" h="317">
                  <a:moveTo>
                    <a:pt x="49" y="0"/>
                  </a:moveTo>
                  <a:lnTo>
                    <a:pt x="0" y="68"/>
                  </a:lnTo>
                  <a:lnTo>
                    <a:pt x="32" y="219"/>
                  </a:lnTo>
                  <a:lnTo>
                    <a:pt x="49" y="317"/>
                  </a:lnTo>
                  <a:lnTo>
                    <a:pt x="125" y="295"/>
                  </a:lnTo>
                  <a:lnTo>
                    <a:pt x="155" y="190"/>
                  </a:lnTo>
                  <a:lnTo>
                    <a:pt x="266" y="129"/>
                  </a:lnTo>
                  <a:lnTo>
                    <a:pt x="140" y="19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96" name="Freeform 8"/>
            <p:cNvSpPr>
              <a:spLocks/>
            </p:cNvSpPr>
            <p:nvPr/>
          </p:nvSpPr>
          <p:spPr bwMode="auto">
            <a:xfrm>
              <a:off x="1098" y="1830"/>
              <a:ext cx="61" cy="172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57" y="21"/>
                </a:cxn>
                <a:cxn ang="0">
                  <a:pos x="51" y="69"/>
                </a:cxn>
                <a:cxn ang="0">
                  <a:pos x="2" y="158"/>
                </a:cxn>
                <a:cxn ang="0">
                  <a:pos x="0" y="284"/>
                </a:cxn>
                <a:cxn ang="0">
                  <a:pos x="74" y="344"/>
                </a:cxn>
                <a:cxn ang="0">
                  <a:pos x="119" y="135"/>
                </a:cxn>
                <a:cxn ang="0">
                  <a:pos x="108" y="65"/>
                </a:cxn>
                <a:cxn ang="0">
                  <a:pos x="121" y="23"/>
                </a:cxn>
                <a:cxn ang="0">
                  <a:pos x="95" y="0"/>
                </a:cxn>
                <a:cxn ang="0">
                  <a:pos x="95" y="0"/>
                </a:cxn>
              </a:cxnLst>
              <a:rect l="0" t="0" r="r" b="b"/>
              <a:pathLst>
                <a:path w="121" h="344">
                  <a:moveTo>
                    <a:pt x="95" y="0"/>
                  </a:moveTo>
                  <a:lnTo>
                    <a:pt x="57" y="21"/>
                  </a:lnTo>
                  <a:lnTo>
                    <a:pt x="51" y="69"/>
                  </a:lnTo>
                  <a:lnTo>
                    <a:pt x="2" y="158"/>
                  </a:lnTo>
                  <a:lnTo>
                    <a:pt x="0" y="284"/>
                  </a:lnTo>
                  <a:lnTo>
                    <a:pt x="74" y="344"/>
                  </a:lnTo>
                  <a:lnTo>
                    <a:pt x="119" y="135"/>
                  </a:lnTo>
                  <a:lnTo>
                    <a:pt x="108" y="65"/>
                  </a:lnTo>
                  <a:lnTo>
                    <a:pt x="121" y="23"/>
                  </a:lnTo>
                  <a:lnTo>
                    <a:pt x="95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97" name="Freeform 9"/>
            <p:cNvSpPr>
              <a:spLocks/>
            </p:cNvSpPr>
            <p:nvPr/>
          </p:nvSpPr>
          <p:spPr bwMode="auto">
            <a:xfrm>
              <a:off x="1106" y="1534"/>
              <a:ext cx="224" cy="293"/>
            </a:xfrm>
            <a:custGeom>
              <a:avLst/>
              <a:gdLst/>
              <a:ahLst/>
              <a:cxnLst>
                <a:cxn ang="0">
                  <a:pos x="24" y="192"/>
                </a:cxn>
                <a:cxn ang="0">
                  <a:pos x="0" y="236"/>
                </a:cxn>
                <a:cxn ang="0">
                  <a:pos x="0" y="268"/>
                </a:cxn>
                <a:cxn ang="0">
                  <a:pos x="32" y="367"/>
                </a:cxn>
                <a:cxn ang="0">
                  <a:pos x="45" y="380"/>
                </a:cxn>
                <a:cxn ang="0">
                  <a:pos x="24" y="455"/>
                </a:cxn>
                <a:cxn ang="0">
                  <a:pos x="99" y="578"/>
                </a:cxn>
                <a:cxn ang="0">
                  <a:pos x="232" y="588"/>
                </a:cxn>
                <a:cxn ang="0">
                  <a:pos x="274" y="559"/>
                </a:cxn>
                <a:cxn ang="0">
                  <a:pos x="293" y="487"/>
                </a:cxn>
                <a:cxn ang="0">
                  <a:pos x="353" y="375"/>
                </a:cxn>
                <a:cxn ang="0">
                  <a:pos x="391" y="301"/>
                </a:cxn>
                <a:cxn ang="0">
                  <a:pos x="435" y="232"/>
                </a:cxn>
                <a:cxn ang="0">
                  <a:pos x="447" y="128"/>
                </a:cxn>
                <a:cxn ang="0">
                  <a:pos x="384" y="55"/>
                </a:cxn>
                <a:cxn ang="0">
                  <a:pos x="243" y="0"/>
                </a:cxn>
                <a:cxn ang="0">
                  <a:pos x="118" y="34"/>
                </a:cxn>
                <a:cxn ang="0">
                  <a:pos x="24" y="192"/>
                </a:cxn>
                <a:cxn ang="0">
                  <a:pos x="24" y="192"/>
                </a:cxn>
              </a:cxnLst>
              <a:rect l="0" t="0" r="r" b="b"/>
              <a:pathLst>
                <a:path w="447" h="588">
                  <a:moveTo>
                    <a:pt x="24" y="192"/>
                  </a:moveTo>
                  <a:lnTo>
                    <a:pt x="0" y="236"/>
                  </a:lnTo>
                  <a:lnTo>
                    <a:pt x="0" y="268"/>
                  </a:lnTo>
                  <a:lnTo>
                    <a:pt x="32" y="367"/>
                  </a:lnTo>
                  <a:lnTo>
                    <a:pt x="45" y="380"/>
                  </a:lnTo>
                  <a:lnTo>
                    <a:pt x="24" y="455"/>
                  </a:lnTo>
                  <a:lnTo>
                    <a:pt x="99" y="578"/>
                  </a:lnTo>
                  <a:lnTo>
                    <a:pt x="232" y="588"/>
                  </a:lnTo>
                  <a:lnTo>
                    <a:pt x="274" y="559"/>
                  </a:lnTo>
                  <a:lnTo>
                    <a:pt x="293" y="487"/>
                  </a:lnTo>
                  <a:lnTo>
                    <a:pt x="353" y="375"/>
                  </a:lnTo>
                  <a:lnTo>
                    <a:pt x="391" y="301"/>
                  </a:lnTo>
                  <a:lnTo>
                    <a:pt x="435" y="232"/>
                  </a:lnTo>
                  <a:lnTo>
                    <a:pt x="447" y="128"/>
                  </a:lnTo>
                  <a:lnTo>
                    <a:pt x="384" y="55"/>
                  </a:lnTo>
                  <a:lnTo>
                    <a:pt x="243" y="0"/>
                  </a:lnTo>
                  <a:lnTo>
                    <a:pt x="118" y="34"/>
                  </a:lnTo>
                  <a:lnTo>
                    <a:pt x="24" y="192"/>
                  </a:lnTo>
                  <a:lnTo>
                    <a:pt x="24" y="192"/>
                  </a:lnTo>
                  <a:close/>
                </a:path>
              </a:pathLst>
            </a:custGeom>
            <a:solidFill>
              <a:srgbClr val="FF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98" name="Freeform 10"/>
            <p:cNvSpPr>
              <a:spLocks/>
            </p:cNvSpPr>
            <p:nvPr/>
          </p:nvSpPr>
          <p:spPr bwMode="auto">
            <a:xfrm>
              <a:off x="1108" y="1522"/>
              <a:ext cx="80" cy="100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57" y="37"/>
                </a:cxn>
                <a:cxn ang="0">
                  <a:pos x="0" y="200"/>
                </a:cxn>
                <a:cxn ang="0">
                  <a:pos x="142" y="114"/>
                </a:cxn>
                <a:cxn ang="0">
                  <a:pos x="159" y="35"/>
                </a:cxn>
                <a:cxn ang="0">
                  <a:pos x="110" y="0"/>
                </a:cxn>
                <a:cxn ang="0">
                  <a:pos x="110" y="0"/>
                </a:cxn>
              </a:cxnLst>
              <a:rect l="0" t="0" r="r" b="b"/>
              <a:pathLst>
                <a:path w="159" h="200">
                  <a:moveTo>
                    <a:pt x="110" y="0"/>
                  </a:moveTo>
                  <a:lnTo>
                    <a:pt x="57" y="37"/>
                  </a:lnTo>
                  <a:lnTo>
                    <a:pt x="0" y="200"/>
                  </a:lnTo>
                  <a:lnTo>
                    <a:pt x="142" y="114"/>
                  </a:lnTo>
                  <a:lnTo>
                    <a:pt x="159" y="35"/>
                  </a:lnTo>
                  <a:lnTo>
                    <a:pt x="110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299" name="Freeform 11"/>
            <p:cNvSpPr>
              <a:spLocks/>
            </p:cNvSpPr>
            <p:nvPr/>
          </p:nvSpPr>
          <p:spPr bwMode="auto">
            <a:xfrm>
              <a:off x="1106" y="1525"/>
              <a:ext cx="83" cy="131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40" y="53"/>
                </a:cxn>
                <a:cxn ang="0">
                  <a:pos x="137" y="86"/>
                </a:cxn>
                <a:cxn ang="0">
                  <a:pos x="62" y="124"/>
                </a:cxn>
                <a:cxn ang="0">
                  <a:pos x="78" y="84"/>
                </a:cxn>
                <a:cxn ang="0">
                  <a:pos x="40" y="124"/>
                </a:cxn>
                <a:cxn ang="0">
                  <a:pos x="0" y="198"/>
                </a:cxn>
                <a:cxn ang="0">
                  <a:pos x="0" y="249"/>
                </a:cxn>
                <a:cxn ang="0">
                  <a:pos x="26" y="204"/>
                </a:cxn>
                <a:cxn ang="0">
                  <a:pos x="61" y="215"/>
                </a:cxn>
                <a:cxn ang="0">
                  <a:pos x="89" y="262"/>
                </a:cxn>
                <a:cxn ang="0">
                  <a:pos x="116" y="213"/>
                </a:cxn>
                <a:cxn ang="0">
                  <a:pos x="140" y="185"/>
                </a:cxn>
                <a:cxn ang="0">
                  <a:pos x="165" y="51"/>
                </a:cxn>
                <a:cxn ang="0">
                  <a:pos x="146" y="17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165" h="262">
                  <a:moveTo>
                    <a:pt x="114" y="0"/>
                  </a:moveTo>
                  <a:lnTo>
                    <a:pt x="140" y="53"/>
                  </a:lnTo>
                  <a:lnTo>
                    <a:pt x="137" y="86"/>
                  </a:lnTo>
                  <a:lnTo>
                    <a:pt x="62" y="124"/>
                  </a:lnTo>
                  <a:lnTo>
                    <a:pt x="78" y="84"/>
                  </a:lnTo>
                  <a:lnTo>
                    <a:pt x="40" y="124"/>
                  </a:lnTo>
                  <a:lnTo>
                    <a:pt x="0" y="198"/>
                  </a:lnTo>
                  <a:lnTo>
                    <a:pt x="0" y="249"/>
                  </a:lnTo>
                  <a:lnTo>
                    <a:pt x="26" y="204"/>
                  </a:lnTo>
                  <a:lnTo>
                    <a:pt x="61" y="215"/>
                  </a:lnTo>
                  <a:lnTo>
                    <a:pt x="89" y="262"/>
                  </a:lnTo>
                  <a:lnTo>
                    <a:pt x="116" y="213"/>
                  </a:lnTo>
                  <a:lnTo>
                    <a:pt x="140" y="185"/>
                  </a:lnTo>
                  <a:lnTo>
                    <a:pt x="165" y="51"/>
                  </a:lnTo>
                  <a:lnTo>
                    <a:pt x="146" y="17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51515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00" name="Freeform 12"/>
            <p:cNvSpPr>
              <a:spLocks/>
            </p:cNvSpPr>
            <p:nvPr/>
          </p:nvSpPr>
          <p:spPr bwMode="auto">
            <a:xfrm>
              <a:off x="1134" y="1566"/>
              <a:ext cx="52" cy="104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27" y="192"/>
                </a:cxn>
                <a:cxn ang="0">
                  <a:pos x="38" y="207"/>
                </a:cxn>
                <a:cxn ang="0">
                  <a:pos x="68" y="133"/>
                </a:cxn>
                <a:cxn ang="0">
                  <a:pos x="89" y="116"/>
                </a:cxn>
                <a:cxn ang="0">
                  <a:pos x="104" y="0"/>
                </a:cxn>
                <a:cxn ang="0">
                  <a:pos x="42" y="76"/>
                </a:cxn>
                <a:cxn ang="0">
                  <a:pos x="63" y="74"/>
                </a:cxn>
                <a:cxn ang="0">
                  <a:pos x="76" y="103"/>
                </a:cxn>
                <a:cxn ang="0">
                  <a:pos x="46" y="120"/>
                </a:cxn>
                <a:cxn ang="0">
                  <a:pos x="0" y="122"/>
                </a:cxn>
                <a:cxn ang="0">
                  <a:pos x="0" y="122"/>
                </a:cxn>
              </a:cxnLst>
              <a:rect l="0" t="0" r="r" b="b"/>
              <a:pathLst>
                <a:path w="104" h="207">
                  <a:moveTo>
                    <a:pt x="0" y="122"/>
                  </a:moveTo>
                  <a:lnTo>
                    <a:pt x="27" y="192"/>
                  </a:lnTo>
                  <a:lnTo>
                    <a:pt x="38" y="207"/>
                  </a:lnTo>
                  <a:lnTo>
                    <a:pt x="68" y="133"/>
                  </a:lnTo>
                  <a:lnTo>
                    <a:pt x="89" y="116"/>
                  </a:lnTo>
                  <a:lnTo>
                    <a:pt x="104" y="0"/>
                  </a:lnTo>
                  <a:lnTo>
                    <a:pt x="42" y="76"/>
                  </a:lnTo>
                  <a:lnTo>
                    <a:pt x="63" y="74"/>
                  </a:lnTo>
                  <a:lnTo>
                    <a:pt x="76" y="103"/>
                  </a:lnTo>
                  <a:lnTo>
                    <a:pt x="46" y="120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01" name="Freeform 13"/>
            <p:cNvSpPr>
              <a:spLocks/>
            </p:cNvSpPr>
            <p:nvPr/>
          </p:nvSpPr>
          <p:spPr bwMode="auto">
            <a:xfrm>
              <a:off x="1162" y="1504"/>
              <a:ext cx="179" cy="171"/>
            </a:xfrm>
            <a:custGeom>
              <a:avLst/>
              <a:gdLst/>
              <a:ahLst/>
              <a:cxnLst>
                <a:cxn ang="0">
                  <a:pos x="47" y="124"/>
                </a:cxn>
                <a:cxn ang="0">
                  <a:pos x="47" y="93"/>
                </a:cxn>
                <a:cxn ang="0">
                  <a:pos x="0" y="38"/>
                </a:cxn>
                <a:cxn ang="0">
                  <a:pos x="32" y="21"/>
                </a:cxn>
                <a:cxn ang="0">
                  <a:pos x="144" y="0"/>
                </a:cxn>
                <a:cxn ang="0">
                  <a:pos x="255" y="23"/>
                </a:cxn>
                <a:cxn ang="0">
                  <a:pos x="281" y="67"/>
                </a:cxn>
                <a:cxn ang="0">
                  <a:pos x="317" y="93"/>
                </a:cxn>
                <a:cxn ang="0">
                  <a:pos x="317" y="137"/>
                </a:cxn>
                <a:cxn ang="0">
                  <a:pos x="354" y="181"/>
                </a:cxn>
                <a:cxn ang="0">
                  <a:pos x="344" y="253"/>
                </a:cxn>
                <a:cxn ang="0">
                  <a:pos x="357" y="284"/>
                </a:cxn>
                <a:cxn ang="0">
                  <a:pos x="327" y="329"/>
                </a:cxn>
                <a:cxn ang="0">
                  <a:pos x="317" y="342"/>
                </a:cxn>
                <a:cxn ang="0">
                  <a:pos x="325" y="255"/>
                </a:cxn>
                <a:cxn ang="0">
                  <a:pos x="321" y="196"/>
                </a:cxn>
                <a:cxn ang="0">
                  <a:pos x="298" y="211"/>
                </a:cxn>
                <a:cxn ang="0">
                  <a:pos x="255" y="228"/>
                </a:cxn>
                <a:cxn ang="0">
                  <a:pos x="241" y="200"/>
                </a:cxn>
                <a:cxn ang="0">
                  <a:pos x="232" y="187"/>
                </a:cxn>
                <a:cxn ang="0">
                  <a:pos x="184" y="188"/>
                </a:cxn>
                <a:cxn ang="0">
                  <a:pos x="150" y="131"/>
                </a:cxn>
                <a:cxn ang="0">
                  <a:pos x="91" y="90"/>
                </a:cxn>
                <a:cxn ang="0">
                  <a:pos x="47" y="124"/>
                </a:cxn>
                <a:cxn ang="0">
                  <a:pos x="47" y="124"/>
                </a:cxn>
              </a:cxnLst>
              <a:rect l="0" t="0" r="r" b="b"/>
              <a:pathLst>
                <a:path w="357" h="342">
                  <a:moveTo>
                    <a:pt x="47" y="124"/>
                  </a:moveTo>
                  <a:lnTo>
                    <a:pt x="47" y="93"/>
                  </a:lnTo>
                  <a:lnTo>
                    <a:pt x="0" y="38"/>
                  </a:lnTo>
                  <a:lnTo>
                    <a:pt x="32" y="21"/>
                  </a:lnTo>
                  <a:lnTo>
                    <a:pt x="144" y="0"/>
                  </a:lnTo>
                  <a:lnTo>
                    <a:pt x="255" y="23"/>
                  </a:lnTo>
                  <a:lnTo>
                    <a:pt x="281" y="67"/>
                  </a:lnTo>
                  <a:lnTo>
                    <a:pt x="317" y="93"/>
                  </a:lnTo>
                  <a:lnTo>
                    <a:pt x="317" y="137"/>
                  </a:lnTo>
                  <a:lnTo>
                    <a:pt x="354" y="181"/>
                  </a:lnTo>
                  <a:lnTo>
                    <a:pt x="344" y="253"/>
                  </a:lnTo>
                  <a:lnTo>
                    <a:pt x="357" y="284"/>
                  </a:lnTo>
                  <a:lnTo>
                    <a:pt x="327" y="329"/>
                  </a:lnTo>
                  <a:lnTo>
                    <a:pt x="317" y="342"/>
                  </a:lnTo>
                  <a:lnTo>
                    <a:pt x="325" y="255"/>
                  </a:lnTo>
                  <a:lnTo>
                    <a:pt x="321" y="196"/>
                  </a:lnTo>
                  <a:lnTo>
                    <a:pt x="298" y="211"/>
                  </a:lnTo>
                  <a:lnTo>
                    <a:pt x="255" y="228"/>
                  </a:lnTo>
                  <a:lnTo>
                    <a:pt x="241" y="200"/>
                  </a:lnTo>
                  <a:lnTo>
                    <a:pt x="232" y="187"/>
                  </a:lnTo>
                  <a:lnTo>
                    <a:pt x="184" y="188"/>
                  </a:lnTo>
                  <a:lnTo>
                    <a:pt x="150" y="131"/>
                  </a:lnTo>
                  <a:lnTo>
                    <a:pt x="91" y="90"/>
                  </a:lnTo>
                  <a:lnTo>
                    <a:pt x="47" y="124"/>
                  </a:lnTo>
                  <a:lnTo>
                    <a:pt x="47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02" name="Freeform 14"/>
            <p:cNvSpPr>
              <a:spLocks/>
            </p:cNvSpPr>
            <p:nvPr/>
          </p:nvSpPr>
          <p:spPr bwMode="auto">
            <a:xfrm>
              <a:off x="1175" y="1679"/>
              <a:ext cx="57" cy="99"/>
            </a:xfrm>
            <a:custGeom>
              <a:avLst/>
              <a:gdLst/>
              <a:ahLst/>
              <a:cxnLst>
                <a:cxn ang="0">
                  <a:pos x="49" y="34"/>
                </a:cxn>
                <a:cxn ang="0">
                  <a:pos x="60" y="63"/>
                </a:cxn>
                <a:cxn ang="0">
                  <a:pos x="21" y="139"/>
                </a:cxn>
                <a:cxn ang="0">
                  <a:pos x="9" y="154"/>
                </a:cxn>
                <a:cxn ang="0">
                  <a:pos x="0" y="198"/>
                </a:cxn>
                <a:cxn ang="0">
                  <a:pos x="55" y="152"/>
                </a:cxn>
                <a:cxn ang="0">
                  <a:pos x="32" y="139"/>
                </a:cxn>
                <a:cxn ang="0">
                  <a:pos x="64" y="122"/>
                </a:cxn>
                <a:cxn ang="0">
                  <a:pos x="97" y="105"/>
                </a:cxn>
                <a:cxn ang="0">
                  <a:pos x="106" y="76"/>
                </a:cxn>
                <a:cxn ang="0">
                  <a:pos x="95" y="63"/>
                </a:cxn>
                <a:cxn ang="0">
                  <a:pos x="102" y="32"/>
                </a:cxn>
                <a:cxn ang="0">
                  <a:pos x="83" y="48"/>
                </a:cxn>
                <a:cxn ang="0">
                  <a:pos x="114" y="0"/>
                </a:cxn>
                <a:cxn ang="0">
                  <a:pos x="81" y="19"/>
                </a:cxn>
                <a:cxn ang="0">
                  <a:pos x="49" y="34"/>
                </a:cxn>
                <a:cxn ang="0">
                  <a:pos x="49" y="34"/>
                </a:cxn>
              </a:cxnLst>
              <a:rect l="0" t="0" r="r" b="b"/>
              <a:pathLst>
                <a:path w="114" h="198">
                  <a:moveTo>
                    <a:pt x="49" y="34"/>
                  </a:moveTo>
                  <a:lnTo>
                    <a:pt x="60" y="63"/>
                  </a:lnTo>
                  <a:lnTo>
                    <a:pt x="21" y="139"/>
                  </a:lnTo>
                  <a:lnTo>
                    <a:pt x="9" y="154"/>
                  </a:lnTo>
                  <a:lnTo>
                    <a:pt x="0" y="198"/>
                  </a:lnTo>
                  <a:lnTo>
                    <a:pt x="55" y="152"/>
                  </a:lnTo>
                  <a:lnTo>
                    <a:pt x="32" y="139"/>
                  </a:lnTo>
                  <a:lnTo>
                    <a:pt x="64" y="122"/>
                  </a:lnTo>
                  <a:lnTo>
                    <a:pt x="97" y="105"/>
                  </a:lnTo>
                  <a:lnTo>
                    <a:pt x="106" y="76"/>
                  </a:lnTo>
                  <a:lnTo>
                    <a:pt x="95" y="63"/>
                  </a:lnTo>
                  <a:lnTo>
                    <a:pt x="102" y="32"/>
                  </a:lnTo>
                  <a:lnTo>
                    <a:pt x="83" y="48"/>
                  </a:lnTo>
                  <a:lnTo>
                    <a:pt x="114" y="0"/>
                  </a:lnTo>
                  <a:lnTo>
                    <a:pt x="81" y="19"/>
                  </a:lnTo>
                  <a:lnTo>
                    <a:pt x="49" y="34"/>
                  </a:lnTo>
                  <a:lnTo>
                    <a:pt x="49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03" name="Freeform 15"/>
            <p:cNvSpPr>
              <a:spLocks/>
            </p:cNvSpPr>
            <p:nvPr/>
          </p:nvSpPr>
          <p:spPr bwMode="auto">
            <a:xfrm>
              <a:off x="1220" y="1666"/>
              <a:ext cx="24" cy="29"/>
            </a:xfrm>
            <a:custGeom>
              <a:avLst/>
              <a:gdLst/>
              <a:ahLst/>
              <a:cxnLst>
                <a:cxn ang="0">
                  <a:pos x="47" y="44"/>
                </a:cxn>
                <a:cxn ang="0">
                  <a:pos x="46" y="27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2" y="44"/>
                </a:cxn>
                <a:cxn ang="0">
                  <a:pos x="23" y="44"/>
                </a:cxn>
                <a:cxn ang="0">
                  <a:pos x="11" y="59"/>
                </a:cxn>
                <a:cxn ang="0">
                  <a:pos x="36" y="57"/>
                </a:cxn>
                <a:cxn ang="0">
                  <a:pos x="47" y="44"/>
                </a:cxn>
                <a:cxn ang="0">
                  <a:pos x="47" y="44"/>
                </a:cxn>
              </a:cxnLst>
              <a:rect l="0" t="0" r="r" b="b"/>
              <a:pathLst>
                <a:path w="47" h="59">
                  <a:moveTo>
                    <a:pt x="47" y="44"/>
                  </a:moveTo>
                  <a:lnTo>
                    <a:pt x="46" y="27"/>
                  </a:lnTo>
                  <a:lnTo>
                    <a:pt x="21" y="0"/>
                  </a:lnTo>
                  <a:lnTo>
                    <a:pt x="0" y="0"/>
                  </a:lnTo>
                  <a:lnTo>
                    <a:pt x="2" y="44"/>
                  </a:lnTo>
                  <a:lnTo>
                    <a:pt x="23" y="44"/>
                  </a:lnTo>
                  <a:lnTo>
                    <a:pt x="11" y="59"/>
                  </a:lnTo>
                  <a:lnTo>
                    <a:pt x="36" y="57"/>
                  </a:lnTo>
                  <a:lnTo>
                    <a:pt x="47" y="44"/>
                  </a:lnTo>
                  <a:lnTo>
                    <a:pt x="47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04" name="Freeform 16"/>
            <p:cNvSpPr>
              <a:spLocks/>
            </p:cNvSpPr>
            <p:nvPr/>
          </p:nvSpPr>
          <p:spPr bwMode="auto">
            <a:xfrm>
              <a:off x="1174" y="1595"/>
              <a:ext cx="141" cy="264"/>
            </a:xfrm>
            <a:custGeom>
              <a:avLst/>
              <a:gdLst/>
              <a:ahLst/>
              <a:cxnLst>
                <a:cxn ang="0">
                  <a:pos x="186" y="19"/>
                </a:cxn>
                <a:cxn ang="0">
                  <a:pos x="199" y="63"/>
                </a:cxn>
                <a:cxn ang="0">
                  <a:pos x="156" y="64"/>
                </a:cxn>
                <a:cxn ang="0">
                  <a:pos x="180" y="121"/>
                </a:cxn>
                <a:cxn ang="0">
                  <a:pos x="135" y="82"/>
                </a:cxn>
                <a:cxn ang="0">
                  <a:pos x="112" y="97"/>
                </a:cxn>
                <a:cxn ang="0">
                  <a:pos x="87" y="68"/>
                </a:cxn>
                <a:cxn ang="0">
                  <a:pos x="43" y="101"/>
                </a:cxn>
                <a:cxn ang="0">
                  <a:pos x="80" y="99"/>
                </a:cxn>
                <a:cxn ang="0">
                  <a:pos x="137" y="121"/>
                </a:cxn>
                <a:cxn ang="0">
                  <a:pos x="146" y="137"/>
                </a:cxn>
                <a:cxn ang="0">
                  <a:pos x="171" y="180"/>
                </a:cxn>
                <a:cxn ang="0">
                  <a:pos x="156" y="296"/>
                </a:cxn>
                <a:cxn ang="0">
                  <a:pos x="169" y="296"/>
                </a:cxn>
                <a:cxn ang="0">
                  <a:pos x="135" y="315"/>
                </a:cxn>
                <a:cxn ang="0">
                  <a:pos x="123" y="302"/>
                </a:cxn>
                <a:cxn ang="0">
                  <a:pos x="114" y="331"/>
                </a:cxn>
                <a:cxn ang="0">
                  <a:pos x="80" y="332"/>
                </a:cxn>
                <a:cxn ang="0">
                  <a:pos x="102" y="346"/>
                </a:cxn>
                <a:cxn ang="0">
                  <a:pos x="81" y="376"/>
                </a:cxn>
                <a:cxn ang="0">
                  <a:pos x="95" y="420"/>
                </a:cxn>
                <a:cxn ang="0">
                  <a:pos x="118" y="446"/>
                </a:cxn>
                <a:cxn ang="0">
                  <a:pos x="97" y="462"/>
                </a:cxn>
                <a:cxn ang="0">
                  <a:pos x="19" y="481"/>
                </a:cxn>
                <a:cxn ang="0">
                  <a:pos x="0" y="511"/>
                </a:cxn>
                <a:cxn ang="0">
                  <a:pos x="0" y="526"/>
                </a:cxn>
                <a:cxn ang="0">
                  <a:pos x="110" y="462"/>
                </a:cxn>
                <a:cxn ang="0">
                  <a:pos x="277" y="496"/>
                </a:cxn>
                <a:cxn ang="0">
                  <a:pos x="205" y="397"/>
                </a:cxn>
                <a:cxn ang="0">
                  <a:pos x="182" y="386"/>
                </a:cxn>
                <a:cxn ang="0">
                  <a:pos x="226" y="338"/>
                </a:cxn>
                <a:cxn ang="0">
                  <a:pos x="254" y="249"/>
                </a:cxn>
                <a:cxn ang="0">
                  <a:pos x="262" y="190"/>
                </a:cxn>
                <a:cxn ang="0">
                  <a:pos x="283" y="146"/>
                </a:cxn>
                <a:cxn ang="0">
                  <a:pos x="283" y="131"/>
                </a:cxn>
                <a:cxn ang="0">
                  <a:pos x="270" y="116"/>
                </a:cxn>
                <a:cxn ang="0">
                  <a:pos x="277" y="72"/>
                </a:cxn>
                <a:cxn ang="0">
                  <a:pos x="275" y="44"/>
                </a:cxn>
                <a:cxn ang="0">
                  <a:pos x="275" y="0"/>
                </a:cxn>
                <a:cxn ang="0">
                  <a:pos x="186" y="19"/>
                </a:cxn>
                <a:cxn ang="0">
                  <a:pos x="186" y="19"/>
                </a:cxn>
              </a:cxnLst>
              <a:rect l="0" t="0" r="r" b="b"/>
              <a:pathLst>
                <a:path w="283" h="526">
                  <a:moveTo>
                    <a:pt x="186" y="19"/>
                  </a:moveTo>
                  <a:lnTo>
                    <a:pt x="199" y="63"/>
                  </a:lnTo>
                  <a:lnTo>
                    <a:pt x="156" y="64"/>
                  </a:lnTo>
                  <a:lnTo>
                    <a:pt x="180" y="121"/>
                  </a:lnTo>
                  <a:lnTo>
                    <a:pt x="135" y="82"/>
                  </a:lnTo>
                  <a:lnTo>
                    <a:pt x="112" y="97"/>
                  </a:lnTo>
                  <a:lnTo>
                    <a:pt x="87" y="68"/>
                  </a:lnTo>
                  <a:lnTo>
                    <a:pt x="43" y="101"/>
                  </a:lnTo>
                  <a:lnTo>
                    <a:pt x="80" y="99"/>
                  </a:lnTo>
                  <a:lnTo>
                    <a:pt x="137" y="121"/>
                  </a:lnTo>
                  <a:lnTo>
                    <a:pt x="146" y="137"/>
                  </a:lnTo>
                  <a:lnTo>
                    <a:pt x="171" y="180"/>
                  </a:lnTo>
                  <a:lnTo>
                    <a:pt x="156" y="296"/>
                  </a:lnTo>
                  <a:lnTo>
                    <a:pt x="169" y="296"/>
                  </a:lnTo>
                  <a:lnTo>
                    <a:pt x="135" y="315"/>
                  </a:lnTo>
                  <a:lnTo>
                    <a:pt x="123" y="302"/>
                  </a:lnTo>
                  <a:lnTo>
                    <a:pt x="114" y="331"/>
                  </a:lnTo>
                  <a:lnTo>
                    <a:pt x="80" y="332"/>
                  </a:lnTo>
                  <a:lnTo>
                    <a:pt x="102" y="346"/>
                  </a:lnTo>
                  <a:lnTo>
                    <a:pt x="81" y="376"/>
                  </a:lnTo>
                  <a:lnTo>
                    <a:pt x="95" y="420"/>
                  </a:lnTo>
                  <a:lnTo>
                    <a:pt x="118" y="446"/>
                  </a:lnTo>
                  <a:lnTo>
                    <a:pt x="97" y="462"/>
                  </a:lnTo>
                  <a:lnTo>
                    <a:pt x="19" y="481"/>
                  </a:lnTo>
                  <a:lnTo>
                    <a:pt x="0" y="511"/>
                  </a:lnTo>
                  <a:lnTo>
                    <a:pt x="0" y="526"/>
                  </a:lnTo>
                  <a:lnTo>
                    <a:pt x="110" y="462"/>
                  </a:lnTo>
                  <a:lnTo>
                    <a:pt x="277" y="496"/>
                  </a:lnTo>
                  <a:lnTo>
                    <a:pt x="205" y="397"/>
                  </a:lnTo>
                  <a:lnTo>
                    <a:pt x="182" y="386"/>
                  </a:lnTo>
                  <a:lnTo>
                    <a:pt x="226" y="338"/>
                  </a:lnTo>
                  <a:lnTo>
                    <a:pt x="254" y="249"/>
                  </a:lnTo>
                  <a:lnTo>
                    <a:pt x="262" y="190"/>
                  </a:lnTo>
                  <a:lnTo>
                    <a:pt x="283" y="146"/>
                  </a:lnTo>
                  <a:lnTo>
                    <a:pt x="283" y="131"/>
                  </a:lnTo>
                  <a:lnTo>
                    <a:pt x="270" y="116"/>
                  </a:lnTo>
                  <a:lnTo>
                    <a:pt x="277" y="72"/>
                  </a:lnTo>
                  <a:lnTo>
                    <a:pt x="275" y="44"/>
                  </a:lnTo>
                  <a:lnTo>
                    <a:pt x="275" y="0"/>
                  </a:lnTo>
                  <a:lnTo>
                    <a:pt x="186" y="19"/>
                  </a:lnTo>
                  <a:lnTo>
                    <a:pt x="186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05" name="Freeform 17"/>
            <p:cNvSpPr>
              <a:spLocks/>
            </p:cNvSpPr>
            <p:nvPr/>
          </p:nvSpPr>
          <p:spPr bwMode="auto">
            <a:xfrm>
              <a:off x="1113" y="1641"/>
              <a:ext cx="24" cy="51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4" y="13"/>
                </a:cxn>
                <a:cxn ang="0">
                  <a:pos x="34" y="59"/>
                </a:cxn>
                <a:cxn ang="0">
                  <a:pos x="48" y="103"/>
                </a:cxn>
                <a:cxn ang="0">
                  <a:pos x="25" y="59"/>
                </a:cxn>
                <a:cxn ang="0">
                  <a:pos x="0" y="30"/>
                </a:cxn>
                <a:cxn ang="0">
                  <a:pos x="11" y="17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48" h="103">
                  <a:moveTo>
                    <a:pt x="32" y="0"/>
                  </a:moveTo>
                  <a:lnTo>
                    <a:pt x="44" y="13"/>
                  </a:lnTo>
                  <a:lnTo>
                    <a:pt x="34" y="59"/>
                  </a:lnTo>
                  <a:lnTo>
                    <a:pt x="48" y="103"/>
                  </a:lnTo>
                  <a:lnTo>
                    <a:pt x="25" y="59"/>
                  </a:lnTo>
                  <a:lnTo>
                    <a:pt x="0" y="30"/>
                  </a:lnTo>
                  <a:lnTo>
                    <a:pt x="11" y="17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06" name="Freeform 18"/>
            <p:cNvSpPr>
              <a:spLocks/>
            </p:cNvSpPr>
            <p:nvPr/>
          </p:nvSpPr>
          <p:spPr bwMode="auto">
            <a:xfrm>
              <a:off x="1106" y="1632"/>
              <a:ext cx="15" cy="21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44"/>
                </a:cxn>
                <a:cxn ang="0">
                  <a:pos x="19" y="0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28" h="44">
                  <a:moveTo>
                    <a:pt x="28" y="0"/>
                  </a:moveTo>
                  <a:lnTo>
                    <a:pt x="0" y="44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07" name="Freeform 19"/>
            <p:cNvSpPr>
              <a:spLocks/>
            </p:cNvSpPr>
            <p:nvPr/>
          </p:nvSpPr>
          <p:spPr bwMode="auto">
            <a:xfrm>
              <a:off x="1118" y="1830"/>
              <a:ext cx="65" cy="177"/>
            </a:xfrm>
            <a:custGeom>
              <a:avLst/>
              <a:gdLst/>
              <a:ahLst/>
              <a:cxnLst>
                <a:cxn ang="0">
                  <a:pos x="131" y="12"/>
                </a:cxn>
                <a:cxn ang="0">
                  <a:pos x="112" y="42"/>
                </a:cxn>
                <a:cxn ang="0">
                  <a:pos x="87" y="16"/>
                </a:cxn>
                <a:cxn ang="0">
                  <a:pos x="53" y="0"/>
                </a:cxn>
                <a:cxn ang="0">
                  <a:pos x="64" y="16"/>
                </a:cxn>
                <a:cxn ang="0">
                  <a:pos x="55" y="61"/>
                </a:cxn>
                <a:cxn ang="0">
                  <a:pos x="0" y="65"/>
                </a:cxn>
                <a:cxn ang="0">
                  <a:pos x="36" y="92"/>
                </a:cxn>
                <a:cxn ang="0">
                  <a:pos x="38" y="164"/>
                </a:cxn>
                <a:cxn ang="0">
                  <a:pos x="60" y="147"/>
                </a:cxn>
                <a:cxn ang="0">
                  <a:pos x="15" y="341"/>
                </a:cxn>
                <a:cxn ang="0">
                  <a:pos x="49" y="354"/>
                </a:cxn>
                <a:cxn ang="0">
                  <a:pos x="95" y="133"/>
                </a:cxn>
                <a:cxn ang="0">
                  <a:pos x="78" y="57"/>
                </a:cxn>
                <a:cxn ang="0">
                  <a:pos x="131" y="12"/>
                </a:cxn>
                <a:cxn ang="0">
                  <a:pos x="131" y="12"/>
                </a:cxn>
              </a:cxnLst>
              <a:rect l="0" t="0" r="r" b="b"/>
              <a:pathLst>
                <a:path w="131" h="354">
                  <a:moveTo>
                    <a:pt x="131" y="12"/>
                  </a:moveTo>
                  <a:lnTo>
                    <a:pt x="112" y="42"/>
                  </a:lnTo>
                  <a:lnTo>
                    <a:pt x="87" y="16"/>
                  </a:lnTo>
                  <a:lnTo>
                    <a:pt x="53" y="0"/>
                  </a:lnTo>
                  <a:lnTo>
                    <a:pt x="64" y="16"/>
                  </a:lnTo>
                  <a:lnTo>
                    <a:pt x="55" y="61"/>
                  </a:lnTo>
                  <a:lnTo>
                    <a:pt x="0" y="65"/>
                  </a:lnTo>
                  <a:lnTo>
                    <a:pt x="36" y="92"/>
                  </a:lnTo>
                  <a:lnTo>
                    <a:pt x="38" y="164"/>
                  </a:lnTo>
                  <a:lnTo>
                    <a:pt x="60" y="147"/>
                  </a:lnTo>
                  <a:lnTo>
                    <a:pt x="15" y="341"/>
                  </a:lnTo>
                  <a:lnTo>
                    <a:pt x="49" y="354"/>
                  </a:lnTo>
                  <a:lnTo>
                    <a:pt x="95" y="133"/>
                  </a:lnTo>
                  <a:lnTo>
                    <a:pt x="78" y="57"/>
                  </a:lnTo>
                  <a:lnTo>
                    <a:pt x="131" y="12"/>
                  </a:lnTo>
                  <a:lnTo>
                    <a:pt x="131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08" name="Freeform 20"/>
            <p:cNvSpPr>
              <a:spLocks/>
            </p:cNvSpPr>
            <p:nvPr/>
          </p:nvSpPr>
          <p:spPr bwMode="auto">
            <a:xfrm>
              <a:off x="1180" y="1842"/>
              <a:ext cx="43" cy="58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0" y="48"/>
                </a:cxn>
                <a:cxn ang="0">
                  <a:pos x="2" y="107"/>
                </a:cxn>
                <a:cxn ang="0">
                  <a:pos x="70" y="118"/>
                </a:cxn>
                <a:cxn ang="0">
                  <a:pos x="57" y="46"/>
                </a:cxn>
                <a:cxn ang="0">
                  <a:pos x="88" y="0"/>
                </a:cxn>
                <a:cxn ang="0">
                  <a:pos x="88" y="0"/>
                </a:cxn>
              </a:cxnLst>
              <a:rect l="0" t="0" r="r" b="b"/>
              <a:pathLst>
                <a:path w="88" h="118">
                  <a:moveTo>
                    <a:pt x="88" y="0"/>
                  </a:moveTo>
                  <a:lnTo>
                    <a:pt x="0" y="48"/>
                  </a:lnTo>
                  <a:lnTo>
                    <a:pt x="2" y="107"/>
                  </a:lnTo>
                  <a:lnTo>
                    <a:pt x="70" y="118"/>
                  </a:lnTo>
                  <a:lnTo>
                    <a:pt x="57" y="46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09" name="Freeform 21"/>
            <p:cNvSpPr>
              <a:spLocks/>
            </p:cNvSpPr>
            <p:nvPr/>
          </p:nvSpPr>
          <p:spPr bwMode="auto">
            <a:xfrm>
              <a:off x="1222" y="1833"/>
              <a:ext cx="80" cy="88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163"/>
                </a:cxn>
                <a:cxn ang="0">
                  <a:pos x="43" y="177"/>
                </a:cxn>
                <a:cxn ang="0">
                  <a:pos x="159" y="8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159" h="177">
                  <a:moveTo>
                    <a:pt x="34" y="0"/>
                  </a:moveTo>
                  <a:lnTo>
                    <a:pt x="0" y="163"/>
                  </a:lnTo>
                  <a:lnTo>
                    <a:pt x="43" y="177"/>
                  </a:lnTo>
                  <a:lnTo>
                    <a:pt x="159" y="8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10" name="Freeform 22"/>
            <p:cNvSpPr>
              <a:spLocks/>
            </p:cNvSpPr>
            <p:nvPr/>
          </p:nvSpPr>
          <p:spPr bwMode="auto">
            <a:xfrm>
              <a:off x="1304" y="1843"/>
              <a:ext cx="38" cy="1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6" y="13"/>
                </a:cxn>
                <a:cxn ang="0">
                  <a:pos x="23" y="29"/>
                </a:cxn>
                <a:cxn ang="0">
                  <a:pos x="0" y="30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76" h="30">
                  <a:moveTo>
                    <a:pt x="10" y="0"/>
                  </a:moveTo>
                  <a:lnTo>
                    <a:pt x="76" y="13"/>
                  </a:lnTo>
                  <a:lnTo>
                    <a:pt x="23" y="29"/>
                  </a:lnTo>
                  <a:lnTo>
                    <a:pt x="0" y="3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11" name="Freeform 23"/>
            <p:cNvSpPr>
              <a:spLocks/>
            </p:cNvSpPr>
            <p:nvPr/>
          </p:nvSpPr>
          <p:spPr bwMode="auto">
            <a:xfrm>
              <a:off x="1347" y="1848"/>
              <a:ext cx="64" cy="5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9" y="29"/>
                </a:cxn>
                <a:cxn ang="0">
                  <a:pos x="116" y="86"/>
                </a:cxn>
                <a:cxn ang="0">
                  <a:pos x="61" y="101"/>
                </a:cxn>
                <a:cxn ang="0">
                  <a:pos x="97" y="116"/>
                </a:cxn>
                <a:cxn ang="0">
                  <a:pos x="129" y="114"/>
                </a:cxn>
                <a:cxn ang="0">
                  <a:pos x="129" y="99"/>
                </a:cxn>
                <a:cxn ang="0">
                  <a:pos x="91" y="56"/>
                </a:cxn>
                <a:cxn ang="0">
                  <a:pos x="57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9" h="116">
                  <a:moveTo>
                    <a:pt x="0" y="4"/>
                  </a:moveTo>
                  <a:lnTo>
                    <a:pt x="59" y="29"/>
                  </a:lnTo>
                  <a:lnTo>
                    <a:pt x="116" y="86"/>
                  </a:lnTo>
                  <a:lnTo>
                    <a:pt x="61" y="101"/>
                  </a:lnTo>
                  <a:lnTo>
                    <a:pt x="97" y="116"/>
                  </a:lnTo>
                  <a:lnTo>
                    <a:pt x="129" y="114"/>
                  </a:lnTo>
                  <a:lnTo>
                    <a:pt x="129" y="99"/>
                  </a:lnTo>
                  <a:lnTo>
                    <a:pt x="91" y="56"/>
                  </a:lnTo>
                  <a:lnTo>
                    <a:pt x="57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12" name="Freeform 24"/>
            <p:cNvSpPr>
              <a:spLocks/>
            </p:cNvSpPr>
            <p:nvPr/>
          </p:nvSpPr>
          <p:spPr bwMode="auto">
            <a:xfrm>
              <a:off x="1302" y="1866"/>
              <a:ext cx="40" cy="8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72"/>
                </a:cxn>
                <a:cxn ang="0">
                  <a:pos x="0" y="176"/>
                </a:cxn>
                <a:cxn ang="0">
                  <a:pos x="80" y="39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0" h="176">
                  <a:moveTo>
                    <a:pt x="2" y="0"/>
                  </a:moveTo>
                  <a:lnTo>
                    <a:pt x="6" y="72"/>
                  </a:lnTo>
                  <a:lnTo>
                    <a:pt x="0" y="176"/>
                  </a:lnTo>
                  <a:lnTo>
                    <a:pt x="80" y="39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13" name="Freeform 25"/>
            <p:cNvSpPr>
              <a:spLocks/>
            </p:cNvSpPr>
            <p:nvPr/>
          </p:nvSpPr>
          <p:spPr bwMode="auto">
            <a:xfrm>
              <a:off x="1044" y="1906"/>
              <a:ext cx="369" cy="450"/>
            </a:xfrm>
            <a:custGeom>
              <a:avLst/>
              <a:gdLst/>
              <a:ahLst/>
              <a:cxnLst>
                <a:cxn ang="0">
                  <a:pos x="681" y="0"/>
                </a:cxn>
                <a:cxn ang="0">
                  <a:pos x="595" y="92"/>
                </a:cxn>
                <a:cxn ang="0">
                  <a:pos x="586" y="122"/>
                </a:cxn>
                <a:cxn ang="0">
                  <a:pos x="675" y="116"/>
                </a:cxn>
                <a:cxn ang="0">
                  <a:pos x="523" y="228"/>
                </a:cxn>
                <a:cxn ang="0">
                  <a:pos x="688" y="160"/>
                </a:cxn>
                <a:cxn ang="0">
                  <a:pos x="679" y="190"/>
                </a:cxn>
                <a:cxn ang="0">
                  <a:pos x="603" y="223"/>
                </a:cxn>
                <a:cxn ang="0">
                  <a:pos x="580" y="238"/>
                </a:cxn>
                <a:cxn ang="0">
                  <a:pos x="660" y="265"/>
                </a:cxn>
                <a:cxn ang="0">
                  <a:pos x="650" y="280"/>
                </a:cxn>
                <a:cxn ang="0">
                  <a:pos x="550" y="316"/>
                </a:cxn>
                <a:cxn ang="0">
                  <a:pos x="508" y="362"/>
                </a:cxn>
                <a:cxn ang="0">
                  <a:pos x="609" y="369"/>
                </a:cxn>
                <a:cxn ang="0">
                  <a:pos x="611" y="398"/>
                </a:cxn>
                <a:cxn ang="0">
                  <a:pos x="555" y="432"/>
                </a:cxn>
                <a:cxn ang="0">
                  <a:pos x="291" y="285"/>
                </a:cxn>
                <a:cxn ang="0">
                  <a:pos x="534" y="447"/>
                </a:cxn>
                <a:cxn ang="0">
                  <a:pos x="536" y="491"/>
                </a:cxn>
                <a:cxn ang="0">
                  <a:pos x="498" y="582"/>
                </a:cxn>
                <a:cxn ang="0">
                  <a:pos x="536" y="696"/>
                </a:cxn>
                <a:cxn ang="0">
                  <a:pos x="441" y="569"/>
                </a:cxn>
                <a:cxn ang="0">
                  <a:pos x="419" y="569"/>
                </a:cxn>
                <a:cxn ang="0">
                  <a:pos x="432" y="612"/>
                </a:cxn>
                <a:cxn ang="0">
                  <a:pos x="361" y="546"/>
                </a:cxn>
                <a:cxn ang="0">
                  <a:pos x="411" y="614"/>
                </a:cxn>
                <a:cxn ang="0">
                  <a:pos x="342" y="618"/>
                </a:cxn>
                <a:cxn ang="0">
                  <a:pos x="392" y="730"/>
                </a:cxn>
                <a:cxn ang="0">
                  <a:pos x="301" y="679"/>
                </a:cxn>
                <a:cxn ang="0">
                  <a:pos x="263" y="593"/>
                </a:cxn>
                <a:cxn ang="0">
                  <a:pos x="253" y="609"/>
                </a:cxn>
                <a:cxn ang="0">
                  <a:pos x="230" y="654"/>
                </a:cxn>
                <a:cxn ang="0">
                  <a:pos x="303" y="738"/>
                </a:cxn>
                <a:cxn ang="0">
                  <a:pos x="246" y="711"/>
                </a:cxn>
                <a:cxn ang="0">
                  <a:pos x="185" y="626"/>
                </a:cxn>
                <a:cxn ang="0">
                  <a:pos x="200" y="685"/>
                </a:cxn>
                <a:cxn ang="0">
                  <a:pos x="168" y="715"/>
                </a:cxn>
                <a:cxn ang="0">
                  <a:pos x="135" y="702"/>
                </a:cxn>
                <a:cxn ang="0">
                  <a:pos x="150" y="791"/>
                </a:cxn>
                <a:cxn ang="0">
                  <a:pos x="112" y="747"/>
                </a:cxn>
                <a:cxn ang="0">
                  <a:pos x="0" y="768"/>
                </a:cxn>
                <a:cxn ang="0">
                  <a:pos x="21" y="871"/>
                </a:cxn>
                <a:cxn ang="0">
                  <a:pos x="8" y="899"/>
                </a:cxn>
                <a:cxn ang="0">
                  <a:pos x="538" y="753"/>
                </a:cxn>
                <a:cxn ang="0">
                  <a:pos x="582" y="707"/>
                </a:cxn>
                <a:cxn ang="0">
                  <a:pos x="624" y="649"/>
                </a:cxn>
                <a:cxn ang="0">
                  <a:pos x="694" y="496"/>
                </a:cxn>
                <a:cxn ang="0">
                  <a:pos x="702" y="409"/>
                </a:cxn>
                <a:cxn ang="0">
                  <a:pos x="721" y="350"/>
                </a:cxn>
                <a:cxn ang="0">
                  <a:pos x="694" y="306"/>
                </a:cxn>
                <a:cxn ang="0">
                  <a:pos x="726" y="261"/>
                </a:cxn>
                <a:cxn ang="0">
                  <a:pos x="725" y="232"/>
                </a:cxn>
                <a:cxn ang="0">
                  <a:pos x="711" y="189"/>
                </a:cxn>
                <a:cxn ang="0">
                  <a:pos x="740" y="71"/>
                </a:cxn>
                <a:cxn ang="0">
                  <a:pos x="726" y="42"/>
                </a:cxn>
                <a:cxn ang="0">
                  <a:pos x="692" y="16"/>
                </a:cxn>
                <a:cxn ang="0">
                  <a:pos x="681" y="0"/>
                </a:cxn>
                <a:cxn ang="0">
                  <a:pos x="681" y="0"/>
                </a:cxn>
              </a:cxnLst>
              <a:rect l="0" t="0" r="r" b="b"/>
              <a:pathLst>
                <a:path w="740" h="899">
                  <a:moveTo>
                    <a:pt x="681" y="0"/>
                  </a:moveTo>
                  <a:lnTo>
                    <a:pt x="595" y="92"/>
                  </a:lnTo>
                  <a:lnTo>
                    <a:pt x="586" y="122"/>
                  </a:lnTo>
                  <a:lnTo>
                    <a:pt x="675" y="116"/>
                  </a:lnTo>
                  <a:lnTo>
                    <a:pt x="523" y="228"/>
                  </a:lnTo>
                  <a:lnTo>
                    <a:pt x="688" y="160"/>
                  </a:lnTo>
                  <a:lnTo>
                    <a:pt x="679" y="190"/>
                  </a:lnTo>
                  <a:lnTo>
                    <a:pt x="603" y="223"/>
                  </a:lnTo>
                  <a:lnTo>
                    <a:pt x="580" y="238"/>
                  </a:lnTo>
                  <a:lnTo>
                    <a:pt x="660" y="265"/>
                  </a:lnTo>
                  <a:lnTo>
                    <a:pt x="650" y="280"/>
                  </a:lnTo>
                  <a:lnTo>
                    <a:pt x="550" y="316"/>
                  </a:lnTo>
                  <a:lnTo>
                    <a:pt x="508" y="362"/>
                  </a:lnTo>
                  <a:lnTo>
                    <a:pt x="609" y="369"/>
                  </a:lnTo>
                  <a:lnTo>
                    <a:pt x="611" y="398"/>
                  </a:lnTo>
                  <a:lnTo>
                    <a:pt x="555" y="432"/>
                  </a:lnTo>
                  <a:lnTo>
                    <a:pt x="291" y="285"/>
                  </a:lnTo>
                  <a:lnTo>
                    <a:pt x="534" y="447"/>
                  </a:lnTo>
                  <a:lnTo>
                    <a:pt x="536" y="491"/>
                  </a:lnTo>
                  <a:lnTo>
                    <a:pt x="498" y="582"/>
                  </a:lnTo>
                  <a:lnTo>
                    <a:pt x="536" y="696"/>
                  </a:lnTo>
                  <a:lnTo>
                    <a:pt x="441" y="569"/>
                  </a:lnTo>
                  <a:lnTo>
                    <a:pt x="419" y="569"/>
                  </a:lnTo>
                  <a:lnTo>
                    <a:pt x="432" y="612"/>
                  </a:lnTo>
                  <a:lnTo>
                    <a:pt x="361" y="546"/>
                  </a:lnTo>
                  <a:lnTo>
                    <a:pt x="411" y="614"/>
                  </a:lnTo>
                  <a:lnTo>
                    <a:pt x="342" y="618"/>
                  </a:lnTo>
                  <a:lnTo>
                    <a:pt x="392" y="730"/>
                  </a:lnTo>
                  <a:lnTo>
                    <a:pt x="301" y="679"/>
                  </a:lnTo>
                  <a:lnTo>
                    <a:pt x="263" y="593"/>
                  </a:lnTo>
                  <a:lnTo>
                    <a:pt x="253" y="609"/>
                  </a:lnTo>
                  <a:lnTo>
                    <a:pt x="230" y="654"/>
                  </a:lnTo>
                  <a:lnTo>
                    <a:pt x="303" y="738"/>
                  </a:lnTo>
                  <a:lnTo>
                    <a:pt x="246" y="711"/>
                  </a:lnTo>
                  <a:lnTo>
                    <a:pt x="185" y="626"/>
                  </a:lnTo>
                  <a:lnTo>
                    <a:pt x="200" y="685"/>
                  </a:lnTo>
                  <a:lnTo>
                    <a:pt x="168" y="715"/>
                  </a:lnTo>
                  <a:lnTo>
                    <a:pt x="135" y="702"/>
                  </a:lnTo>
                  <a:lnTo>
                    <a:pt x="150" y="791"/>
                  </a:lnTo>
                  <a:lnTo>
                    <a:pt x="112" y="747"/>
                  </a:lnTo>
                  <a:lnTo>
                    <a:pt x="0" y="768"/>
                  </a:lnTo>
                  <a:lnTo>
                    <a:pt x="21" y="871"/>
                  </a:lnTo>
                  <a:lnTo>
                    <a:pt x="8" y="899"/>
                  </a:lnTo>
                  <a:lnTo>
                    <a:pt x="538" y="753"/>
                  </a:lnTo>
                  <a:lnTo>
                    <a:pt x="582" y="707"/>
                  </a:lnTo>
                  <a:lnTo>
                    <a:pt x="624" y="649"/>
                  </a:lnTo>
                  <a:lnTo>
                    <a:pt x="694" y="496"/>
                  </a:lnTo>
                  <a:lnTo>
                    <a:pt x="702" y="409"/>
                  </a:lnTo>
                  <a:lnTo>
                    <a:pt x="721" y="350"/>
                  </a:lnTo>
                  <a:lnTo>
                    <a:pt x="694" y="306"/>
                  </a:lnTo>
                  <a:lnTo>
                    <a:pt x="726" y="261"/>
                  </a:lnTo>
                  <a:lnTo>
                    <a:pt x="725" y="232"/>
                  </a:lnTo>
                  <a:lnTo>
                    <a:pt x="711" y="189"/>
                  </a:lnTo>
                  <a:lnTo>
                    <a:pt x="740" y="71"/>
                  </a:lnTo>
                  <a:lnTo>
                    <a:pt x="726" y="42"/>
                  </a:lnTo>
                  <a:lnTo>
                    <a:pt x="692" y="16"/>
                  </a:lnTo>
                  <a:lnTo>
                    <a:pt x="681" y="0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14" name="Freeform 26"/>
            <p:cNvSpPr>
              <a:spLocks/>
            </p:cNvSpPr>
            <p:nvPr/>
          </p:nvSpPr>
          <p:spPr bwMode="auto">
            <a:xfrm>
              <a:off x="1236" y="1940"/>
              <a:ext cx="54" cy="141"/>
            </a:xfrm>
            <a:custGeom>
              <a:avLst/>
              <a:gdLst/>
              <a:ahLst/>
              <a:cxnLst>
                <a:cxn ang="0">
                  <a:pos x="35" y="281"/>
                </a:cxn>
                <a:cxn ang="0">
                  <a:pos x="109" y="0"/>
                </a:cxn>
                <a:cxn ang="0">
                  <a:pos x="36" y="135"/>
                </a:cxn>
                <a:cxn ang="0">
                  <a:pos x="0" y="253"/>
                </a:cxn>
                <a:cxn ang="0">
                  <a:pos x="35" y="281"/>
                </a:cxn>
                <a:cxn ang="0">
                  <a:pos x="35" y="281"/>
                </a:cxn>
              </a:cxnLst>
              <a:rect l="0" t="0" r="r" b="b"/>
              <a:pathLst>
                <a:path w="109" h="281">
                  <a:moveTo>
                    <a:pt x="35" y="281"/>
                  </a:moveTo>
                  <a:lnTo>
                    <a:pt x="109" y="0"/>
                  </a:lnTo>
                  <a:lnTo>
                    <a:pt x="36" y="135"/>
                  </a:lnTo>
                  <a:lnTo>
                    <a:pt x="0" y="253"/>
                  </a:lnTo>
                  <a:lnTo>
                    <a:pt x="35" y="281"/>
                  </a:lnTo>
                  <a:lnTo>
                    <a:pt x="3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15" name="Freeform 27"/>
            <p:cNvSpPr>
              <a:spLocks/>
            </p:cNvSpPr>
            <p:nvPr/>
          </p:nvSpPr>
          <p:spPr bwMode="auto">
            <a:xfrm>
              <a:off x="1207" y="1957"/>
              <a:ext cx="61" cy="103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33" y="207"/>
                </a:cxn>
                <a:cxn ang="0">
                  <a:pos x="0" y="198"/>
                </a:cxn>
                <a:cxn ang="0">
                  <a:pos x="122" y="0"/>
                </a:cxn>
                <a:cxn ang="0">
                  <a:pos x="122" y="0"/>
                </a:cxn>
              </a:cxnLst>
              <a:rect l="0" t="0" r="r" b="b"/>
              <a:pathLst>
                <a:path w="122" h="207">
                  <a:moveTo>
                    <a:pt x="122" y="0"/>
                  </a:moveTo>
                  <a:lnTo>
                    <a:pt x="33" y="207"/>
                  </a:lnTo>
                  <a:lnTo>
                    <a:pt x="0" y="198"/>
                  </a:lnTo>
                  <a:lnTo>
                    <a:pt x="122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16" name="Freeform 28"/>
            <p:cNvSpPr>
              <a:spLocks/>
            </p:cNvSpPr>
            <p:nvPr/>
          </p:nvSpPr>
          <p:spPr bwMode="auto">
            <a:xfrm>
              <a:off x="814" y="1898"/>
              <a:ext cx="344" cy="309"/>
            </a:xfrm>
            <a:custGeom>
              <a:avLst/>
              <a:gdLst/>
              <a:ahLst/>
              <a:cxnLst>
                <a:cxn ang="0">
                  <a:pos x="322" y="2"/>
                </a:cxn>
                <a:cxn ang="0">
                  <a:pos x="304" y="76"/>
                </a:cxn>
                <a:cxn ang="0">
                  <a:pos x="289" y="34"/>
                </a:cxn>
                <a:cxn ang="0">
                  <a:pos x="278" y="19"/>
                </a:cxn>
                <a:cxn ang="0">
                  <a:pos x="245" y="240"/>
                </a:cxn>
                <a:cxn ang="0">
                  <a:pos x="230" y="168"/>
                </a:cxn>
                <a:cxn ang="0">
                  <a:pos x="171" y="114"/>
                </a:cxn>
                <a:cxn ang="0">
                  <a:pos x="219" y="183"/>
                </a:cxn>
                <a:cxn ang="0">
                  <a:pos x="217" y="331"/>
                </a:cxn>
                <a:cxn ang="0">
                  <a:pos x="185" y="361"/>
                </a:cxn>
                <a:cxn ang="0">
                  <a:pos x="173" y="390"/>
                </a:cxn>
                <a:cxn ang="0">
                  <a:pos x="196" y="418"/>
                </a:cxn>
                <a:cxn ang="0">
                  <a:pos x="175" y="420"/>
                </a:cxn>
                <a:cxn ang="0">
                  <a:pos x="116" y="350"/>
                </a:cxn>
                <a:cxn ang="0">
                  <a:pos x="25" y="339"/>
                </a:cxn>
                <a:cxn ang="0">
                  <a:pos x="105" y="380"/>
                </a:cxn>
                <a:cxn ang="0">
                  <a:pos x="118" y="394"/>
                </a:cxn>
                <a:cxn ang="0">
                  <a:pos x="52" y="426"/>
                </a:cxn>
                <a:cxn ang="0">
                  <a:pos x="0" y="532"/>
                </a:cxn>
                <a:cxn ang="0">
                  <a:pos x="65" y="455"/>
                </a:cxn>
                <a:cxn ang="0">
                  <a:pos x="120" y="437"/>
                </a:cxn>
                <a:cxn ang="0">
                  <a:pos x="177" y="451"/>
                </a:cxn>
                <a:cxn ang="0">
                  <a:pos x="244" y="447"/>
                </a:cxn>
                <a:cxn ang="0">
                  <a:pos x="198" y="479"/>
                </a:cxn>
                <a:cxn ang="0">
                  <a:pos x="162" y="582"/>
                </a:cxn>
                <a:cxn ang="0">
                  <a:pos x="223" y="474"/>
                </a:cxn>
                <a:cxn ang="0">
                  <a:pos x="255" y="458"/>
                </a:cxn>
                <a:cxn ang="0">
                  <a:pos x="308" y="382"/>
                </a:cxn>
                <a:cxn ang="0">
                  <a:pos x="320" y="398"/>
                </a:cxn>
                <a:cxn ang="0">
                  <a:pos x="352" y="367"/>
                </a:cxn>
                <a:cxn ang="0">
                  <a:pos x="361" y="337"/>
                </a:cxn>
                <a:cxn ang="0">
                  <a:pos x="382" y="321"/>
                </a:cxn>
                <a:cxn ang="0">
                  <a:pos x="394" y="335"/>
                </a:cxn>
                <a:cxn ang="0">
                  <a:pos x="386" y="394"/>
                </a:cxn>
                <a:cxn ang="0">
                  <a:pos x="377" y="424"/>
                </a:cxn>
                <a:cxn ang="0">
                  <a:pos x="380" y="468"/>
                </a:cxn>
                <a:cxn ang="0">
                  <a:pos x="458" y="521"/>
                </a:cxn>
                <a:cxn ang="0">
                  <a:pos x="472" y="551"/>
                </a:cxn>
                <a:cxn ang="0">
                  <a:pos x="464" y="595"/>
                </a:cxn>
                <a:cxn ang="0">
                  <a:pos x="555" y="620"/>
                </a:cxn>
                <a:cxn ang="0">
                  <a:pos x="553" y="574"/>
                </a:cxn>
                <a:cxn ang="0">
                  <a:pos x="609" y="572"/>
                </a:cxn>
                <a:cxn ang="0">
                  <a:pos x="620" y="586"/>
                </a:cxn>
                <a:cxn ang="0">
                  <a:pos x="675" y="599"/>
                </a:cxn>
                <a:cxn ang="0">
                  <a:pos x="688" y="584"/>
                </a:cxn>
                <a:cxn ang="0">
                  <a:pos x="673" y="525"/>
                </a:cxn>
                <a:cxn ang="0">
                  <a:pos x="609" y="529"/>
                </a:cxn>
                <a:cxn ang="0">
                  <a:pos x="593" y="485"/>
                </a:cxn>
                <a:cxn ang="0">
                  <a:pos x="571" y="472"/>
                </a:cxn>
                <a:cxn ang="0">
                  <a:pos x="555" y="399"/>
                </a:cxn>
                <a:cxn ang="0">
                  <a:pos x="601" y="441"/>
                </a:cxn>
                <a:cxn ang="0">
                  <a:pos x="683" y="451"/>
                </a:cxn>
                <a:cxn ang="0">
                  <a:pos x="546" y="266"/>
                </a:cxn>
                <a:cxn ang="0">
                  <a:pos x="523" y="209"/>
                </a:cxn>
                <a:cxn ang="0">
                  <a:pos x="455" y="169"/>
                </a:cxn>
                <a:cxn ang="0">
                  <a:pos x="346" y="0"/>
                </a:cxn>
                <a:cxn ang="0">
                  <a:pos x="322" y="2"/>
                </a:cxn>
                <a:cxn ang="0">
                  <a:pos x="322" y="2"/>
                </a:cxn>
              </a:cxnLst>
              <a:rect l="0" t="0" r="r" b="b"/>
              <a:pathLst>
                <a:path w="688" h="620">
                  <a:moveTo>
                    <a:pt x="322" y="2"/>
                  </a:moveTo>
                  <a:lnTo>
                    <a:pt x="304" y="76"/>
                  </a:lnTo>
                  <a:lnTo>
                    <a:pt x="289" y="34"/>
                  </a:lnTo>
                  <a:lnTo>
                    <a:pt x="278" y="19"/>
                  </a:lnTo>
                  <a:lnTo>
                    <a:pt x="245" y="240"/>
                  </a:lnTo>
                  <a:lnTo>
                    <a:pt x="230" y="168"/>
                  </a:lnTo>
                  <a:lnTo>
                    <a:pt x="171" y="114"/>
                  </a:lnTo>
                  <a:lnTo>
                    <a:pt x="219" y="183"/>
                  </a:lnTo>
                  <a:lnTo>
                    <a:pt x="217" y="331"/>
                  </a:lnTo>
                  <a:lnTo>
                    <a:pt x="185" y="361"/>
                  </a:lnTo>
                  <a:lnTo>
                    <a:pt x="173" y="390"/>
                  </a:lnTo>
                  <a:lnTo>
                    <a:pt x="196" y="418"/>
                  </a:lnTo>
                  <a:lnTo>
                    <a:pt x="175" y="420"/>
                  </a:lnTo>
                  <a:lnTo>
                    <a:pt x="116" y="350"/>
                  </a:lnTo>
                  <a:lnTo>
                    <a:pt x="25" y="339"/>
                  </a:lnTo>
                  <a:lnTo>
                    <a:pt x="105" y="380"/>
                  </a:lnTo>
                  <a:lnTo>
                    <a:pt x="118" y="394"/>
                  </a:lnTo>
                  <a:lnTo>
                    <a:pt x="52" y="426"/>
                  </a:lnTo>
                  <a:lnTo>
                    <a:pt x="0" y="532"/>
                  </a:lnTo>
                  <a:lnTo>
                    <a:pt x="65" y="455"/>
                  </a:lnTo>
                  <a:lnTo>
                    <a:pt x="120" y="437"/>
                  </a:lnTo>
                  <a:lnTo>
                    <a:pt x="177" y="451"/>
                  </a:lnTo>
                  <a:lnTo>
                    <a:pt x="244" y="447"/>
                  </a:lnTo>
                  <a:lnTo>
                    <a:pt x="198" y="479"/>
                  </a:lnTo>
                  <a:lnTo>
                    <a:pt x="162" y="582"/>
                  </a:lnTo>
                  <a:lnTo>
                    <a:pt x="223" y="474"/>
                  </a:lnTo>
                  <a:lnTo>
                    <a:pt x="255" y="458"/>
                  </a:lnTo>
                  <a:lnTo>
                    <a:pt x="308" y="382"/>
                  </a:lnTo>
                  <a:lnTo>
                    <a:pt x="320" y="398"/>
                  </a:lnTo>
                  <a:lnTo>
                    <a:pt x="352" y="367"/>
                  </a:lnTo>
                  <a:lnTo>
                    <a:pt x="361" y="337"/>
                  </a:lnTo>
                  <a:lnTo>
                    <a:pt x="382" y="321"/>
                  </a:lnTo>
                  <a:lnTo>
                    <a:pt x="394" y="335"/>
                  </a:lnTo>
                  <a:lnTo>
                    <a:pt x="386" y="394"/>
                  </a:lnTo>
                  <a:lnTo>
                    <a:pt x="377" y="424"/>
                  </a:lnTo>
                  <a:lnTo>
                    <a:pt x="380" y="468"/>
                  </a:lnTo>
                  <a:lnTo>
                    <a:pt x="458" y="521"/>
                  </a:lnTo>
                  <a:lnTo>
                    <a:pt x="472" y="551"/>
                  </a:lnTo>
                  <a:lnTo>
                    <a:pt x="464" y="595"/>
                  </a:lnTo>
                  <a:lnTo>
                    <a:pt x="555" y="620"/>
                  </a:lnTo>
                  <a:lnTo>
                    <a:pt x="553" y="574"/>
                  </a:lnTo>
                  <a:lnTo>
                    <a:pt x="609" y="572"/>
                  </a:lnTo>
                  <a:lnTo>
                    <a:pt x="620" y="586"/>
                  </a:lnTo>
                  <a:lnTo>
                    <a:pt x="675" y="599"/>
                  </a:lnTo>
                  <a:lnTo>
                    <a:pt x="688" y="584"/>
                  </a:lnTo>
                  <a:lnTo>
                    <a:pt x="673" y="525"/>
                  </a:lnTo>
                  <a:lnTo>
                    <a:pt x="609" y="529"/>
                  </a:lnTo>
                  <a:lnTo>
                    <a:pt x="593" y="485"/>
                  </a:lnTo>
                  <a:lnTo>
                    <a:pt x="571" y="472"/>
                  </a:lnTo>
                  <a:lnTo>
                    <a:pt x="555" y="399"/>
                  </a:lnTo>
                  <a:lnTo>
                    <a:pt x="601" y="441"/>
                  </a:lnTo>
                  <a:lnTo>
                    <a:pt x="683" y="451"/>
                  </a:lnTo>
                  <a:lnTo>
                    <a:pt x="546" y="266"/>
                  </a:lnTo>
                  <a:lnTo>
                    <a:pt x="523" y="209"/>
                  </a:lnTo>
                  <a:lnTo>
                    <a:pt x="455" y="169"/>
                  </a:lnTo>
                  <a:lnTo>
                    <a:pt x="346" y="0"/>
                  </a:lnTo>
                  <a:lnTo>
                    <a:pt x="322" y="2"/>
                  </a:lnTo>
                  <a:lnTo>
                    <a:pt x="32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17" name="Freeform 29"/>
            <p:cNvSpPr>
              <a:spLocks/>
            </p:cNvSpPr>
            <p:nvPr/>
          </p:nvSpPr>
          <p:spPr bwMode="auto">
            <a:xfrm>
              <a:off x="1083" y="1761"/>
              <a:ext cx="40" cy="17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8" y="28"/>
                </a:cxn>
                <a:cxn ang="0">
                  <a:pos x="0" y="102"/>
                </a:cxn>
                <a:cxn ang="0">
                  <a:pos x="34" y="159"/>
                </a:cxn>
                <a:cxn ang="0">
                  <a:pos x="15" y="218"/>
                </a:cxn>
                <a:cxn ang="0">
                  <a:pos x="33" y="307"/>
                </a:cxn>
                <a:cxn ang="0">
                  <a:pos x="0" y="351"/>
                </a:cxn>
                <a:cxn ang="0">
                  <a:pos x="74" y="230"/>
                </a:cxn>
                <a:cxn ang="0">
                  <a:pos x="82" y="201"/>
                </a:cxn>
                <a:cxn ang="0">
                  <a:pos x="71" y="159"/>
                </a:cxn>
                <a:cxn ang="0">
                  <a:pos x="59" y="159"/>
                </a:cxn>
                <a:cxn ang="0">
                  <a:pos x="42" y="58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82" h="351">
                  <a:moveTo>
                    <a:pt x="72" y="0"/>
                  </a:moveTo>
                  <a:lnTo>
                    <a:pt x="38" y="28"/>
                  </a:lnTo>
                  <a:lnTo>
                    <a:pt x="0" y="102"/>
                  </a:lnTo>
                  <a:lnTo>
                    <a:pt x="34" y="159"/>
                  </a:lnTo>
                  <a:lnTo>
                    <a:pt x="15" y="218"/>
                  </a:lnTo>
                  <a:lnTo>
                    <a:pt x="33" y="307"/>
                  </a:lnTo>
                  <a:lnTo>
                    <a:pt x="0" y="351"/>
                  </a:lnTo>
                  <a:lnTo>
                    <a:pt x="74" y="230"/>
                  </a:lnTo>
                  <a:lnTo>
                    <a:pt x="82" y="201"/>
                  </a:lnTo>
                  <a:lnTo>
                    <a:pt x="71" y="159"/>
                  </a:lnTo>
                  <a:lnTo>
                    <a:pt x="59" y="159"/>
                  </a:lnTo>
                  <a:lnTo>
                    <a:pt x="42" y="58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18" name="Freeform 30"/>
            <p:cNvSpPr>
              <a:spLocks/>
            </p:cNvSpPr>
            <p:nvPr/>
          </p:nvSpPr>
          <p:spPr bwMode="auto">
            <a:xfrm>
              <a:off x="1090" y="1958"/>
              <a:ext cx="30" cy="73"/>
            </a:xfrm>
            <a:custGeom>
              <a:avLst/>
              <a:gdLst/>
              <a:ahLst/>
              <a:cxnLst>
                <a:cxn ang="0">
                  <a:pos x="59" y="72"/>
                </a:cxn>
                <a:cxn ang="0">
                  <a:pos x="50" y="116"/>
                </a:cxn>
                <a:cxn ang="0">
                  <a:pos x="50" y="146"/>
                </a:cxn>
                <a:cxn ang="0">
                  <a:pos x="16" y="103"/>
                </a:cxn>
                <a:cxn ang="0">
                  <a:pos x="0" y="46"/>
                </a:cxn>
                <a:cxn ang="0">
                  <a:pos x="21" y="0"/>
                </a:cxn>
                <a:cxn ang="0">
                  <a:pos x="33" y="15"/>
                </a:cxn>
                <a:cxn ang="0">
                  <a:pos x="46" y="57"/>
                </a:cxn>
                <a:cxn ang="0">
                  <a:pos x="59" y="72"/>
                </a:cxn>
                <a:cxn ang="0">
                  <a:pos x="59" y="72"/>
                </a:cxn>
              </a:cxnLst>
              <a:rect l="0" t="0" r="r" b="b"/>
              <a:pathLst>
                <a:path w="59" h="146">
                  <a:moveTo>
                    <a:pt x="59" y="72"/>
                  </a:moveTo>
                  <a:lnTo>
                    <a:pt x="50" y="116"/>
                  </a:lnTo>
                  <a:lnTo>
                    <a:pt x="50" y="146"/>
                  </a:lnTo>
                  <a:lnTo>
                    <a:pt x="16" y="103"/>
                  </a:lnTo>
                  <a:lnTo>
                    <a:pt x="0" y="46"/>
                  </a:lnTo>
                  <a:lnTo>
                    <a:pt x="21" y="0"/>
                  </a:lnTo>
                  <a:lnTo>
                    <a:pt x="33" y="15"/>
                  </a:lnTo>
                  <a:lnTo>
                    <a:pt x="46" y="57"/>
                  </a:lnTo>
                  <a:lnTo>
                    <a:pt x="59" y="72"/>
                  </a:lnTo>
                  <a:lnTo>
                    <a:pt x="59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19" name="Freeform 31"/>
            <p:cNvSpPr>
              <a:spLocks/>
            </p:cNvSpPr>
            <p:nvPr/>
          </p:nvSpPr>
          <p:spPr bwMode="auto">
            <a:xfrm>
              <a:off x="1122" y="2014"/>
              <a:ext cx="88" cy="113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23" y="17"/>
                </a:cxn>
                <a:cxn ang="0">
                  <a:pos x="0" y="76"/>
                </a:cxn>
                <a:cxn ang="0">
                  <a:pos x="27" y="135"/>
                </a:cxn>
                <a:cxn ang="0">
                  <a:pos x="177" y="226"/>
                </a:cxn>
                <a:cxn ang="0">
                  <a:pos x="71" y="88"/>
                </a:cxn>
                <a:cxn ang="0">
                  <a:pos x="80" y="57"/>
                </a:cxn>
                <a:cxn ang="0">
                  <a:pos x="112" y="57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177" h="226">
                  <a:moveTo>
                    <a:pt x="53" y="0"/>
                  </a:moveTo>
                  <a:lnTo>
                    <a:pt x="23" y="17"/>
                  </a:lnTo>
                  <a:lnTo>
                    <a:pt x="0" y="76"/>
                  </a:lnTo>
                  <a:lnTo>
                    <a:pt x="27" y="135"/>
                  </a:lnTo>
                  <a:lnTo>
                    <a:pt x="177" y="226"/>
                  </a:lnTo>
                  <a:lnTo>
                    <a:pt x="71" y="88"/>
                  </a:lnTo>
                  <a:lnTo>
                    <a:pt x="80" y="57"/>
                  </a:lnTo>
                  <a:lnTo>
                    <a:pt x="112" y="57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20" name="Freeform 32"/>
            <p:cNvSpPr>
              <a:spLocks/>
            </p:cNvSpPr>
            <p:nvPr/>
          </p:nvSpPr>
          <p:spPr bwMode="auto">
            <a:xfrm>
              <a:off x="928" y="2166"/>
              <a:ext cx="53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4"/>
                </a:cxn>
                <a:cxn ang="0">
                  <a:pos x="0" y="29"/>
                </a:cxn>
                <a:cxn ang="0">
                  <a:pos x="48" y="114"/>
                </a:cxn>
                <a:cxn ang="0">
                  <a:pos x="52" y="158"/>
                </a:cxn>
                <a:cxn ang="0">
                  <a:pos x="82" y="139"/>
                </a:cxn>
                <a:cxn ang="0">
                  <a:pos x="107" y="154"/>
                </a:cxn>
                <a:cxn ang="0">
                  <a:pos x="105" y="139"/>
                </a:cxn>
                <a:cxn ang="0">
                  <a:pos x="94" y="1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7" h="158">
                  <a:moveTo>
                    <a:pt x="0" y="0"/>
                  </a:moveTo>
                  <a:lnTo>
                    <a:pt x="10" y="14"/>
                  </a:lnTo>
                  <a:lnTo>
                    <a:pt x="0" y="29"/>
                  </a:lnTo>
                  <a:lnTo>
                    <a:pt x="48" y="114"/>
                  </a:lnTo>
                  <a:lnTo>
                    <a:pt x="52" y="158"/>
                  </a:lnTo>
                  <a:lnTo>
                    <a:pt x="82" y="139"/>
                  </a:lnTo>
                  <a:lnTo>
                    <a:pt x="107" y="154"/>
                  </a:lnTo>
                  <a:lnTo>
                    <a:pt x="105" y="139"/>
                  </a:lnTo>
                  <a:lnTo>
                    <a:pt x="94" y="1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21" name="Freeform 33"/>
            <p:cNvSpPr>
              <a:spLocks/>
            </p:cNvSpPr>
            <p:nvPr/>
          </p:nvSpPr>
          <p:spPr bwMode="auto">
            <a:xfrm>
              <a:off x="970" y="2226"/>
              <a:ext cx="38" cy="59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9" y="48"/>
                </a:cxn>
                <a:cxn ang="0">
                  <a:pos x="0" y="108"/>
                </a:cxn>
                <a:cxn ang="0">
                  <a:pos x="36" y="120"/>
                </a:cxn>
                <a:cxn ang="0">
                  <a:pos x="53" y="30"/>
                </a:cxn>
                <a:cxn ang="0">
                  <a:pos x="76" y="0"/>
                </a:cxn>
                <a:cxn ang="0">
                  <a:pos x="19" y="4"/>
                </a:cxn>
                <a:cxn ang="0">
                  <a:pos x="19" y="4"/>
                </a:cxn>
              </a:cxnLst>
              <a:rect l="0" t="0" r="r" b="b"/>
              <a:pathLst>
                <a:path w="76" h="120">
                  <a:moveTo>
                    <a:pt x="19" y="4"/>
                  </a:moveTo>
                  <a:lnTo>
                    <a:pt x="9" y="48"/>
                  </a:lnTo>
                  <a:lnTo>
                    <a:pt x="0" y="108"/>
                  </a:lnTo>
                  <a:lnTo>
                    <a:pt x="36" y="120"/>
                  </a:lnTo>
                  <a:lnTo>
                    <a:pt x="53" y="30"/>
                  </a:lnTo>
                  <a:lnTo>
                    <a:pt x="76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22" name="Freeform 34"/>
            <p:cNvSpPr>
              <a:spLocks/>
            </p:cNvSpPr>
            <p:nvPr/>
          </p:nvSpPr>
          <p:spPr bwMode="auto">
            <a:xfrm>
              <a:off x="974" y="2190"/>
              <a:ext cx="57" cy="3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9" y="30"/>
                </a:cxn>
                <a:cxn ang="0">
                  <a:pos x="55" y="43"/>
                </a:cxn>
                <a:cxn ang="0">
                  <a:pos x="68" y="57"/>
                </a:cxn>
                <a:cxn ang="0">
                  <a:pos x="77" y="55"/>
                </a:cxn>
                <a:cxn ang="0">
                  <a:pos x="114" y="68"/>
                </a:cxn>
                <a:cxn ang="0">
                  <a:pos x="100" y="42"/>
                </a:cxn>
                <a:cxn ang="0">
                  <a:pos x="41" y="0"/>
                </a:cxn>
                <a:cxn ang="0">
                  <a:pos x="43" y="28"/>
                </a:cxn>
                <a:cxn ang="0">
                  <a:pos x="9" y="15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14" h="68">
                  <a:moveTo>
                    <a:pt x="0" y="45"/>
                  </a:moveTo>
                  <a:lnTo>
                    <a:pt x="19" y="30"/>
                  </a:lnTo>
                  <a:lnTo>
                    <a:pt x="55" y="43"/>
                  </a:lnTo>
                  <a:lnTo>
                    <a:pt x="68" y="57"/>
                  </a:lnTo>
                  <a:lnTo>
                    <a:pt x="77" y="55"/>
                  </a:lnTo>
                  <a:lnTo>
                    <a:pt x="114" y="68"/>
                  </a:lnTo>
                  <a:lnTo>
                    <a:pt x="100" y="42"/>
                  </a:lnTo>
                  <a:lnTo>
                    <a:pt x="41" y="0"/>
                  </a:lnTo>
                  <a:lnTo>
                    <a:pt x="43" y="28"/>
                  </a:lnTo>
                  <a:lnTo>
                    <a:pt x="9" y="1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23" name="Freeform 35"/>
            <p:cNvSpPr>
              <a:spLocks/>
            </p:cNvSpPr>
            <p:nvPr/>
          </p:nvSpPr>
          <p:spPr bwMode="auto">
            <a:xfrm>
              <a:off x="1004" y="2226"/>
              <a:ext cx="22" cy="58"/>
            </a:xfrm>
            <a:custGeom>
              <a:avLst/>
              <a:gdLst/>
              <a:ahLst/>
              <a:cxnLst>
                <a:cxn ang="0">
                  <a:pos x="27" y="118"/>
                </a:cxn>
                <a:cxn ang="0">
                  <a:pos x="0" y="46"/>
                </a:cxn>
                <a:cxn ang="0">
                  <a:pos x="21" y="15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44" y="29"/>
                </a:cxn>
                <a:cxn ang="0">
                  <a:pos x="27" y="118"/>
                </a:cxn>
                <a:cxn ang="0">
                  <a:pos x="27" y="118"/>
                </a:cxn>
              </a:cxnLst>
              <a:rect l="0" t="0" r="r" b="b"/>
              <a:pathLst>
                <a:path w="44" h="118">
                  <a:moveTo>
                    <a:pt x="27" y="118"/>
                  </a:moveTo>
                  <a:lnTo>
                    <a:pt x="0" y="46"/>
                  </a:lnTo>
                  <a:lnTo>
                    <a:pt x="21" y="15"/>
                  </a:lnTo>
                  <a:lnTo>
                    <a:pt x="31" y="0"/>
                  </a:lnTo>
                  <a:lnTo>
                    <a:pt x="42" y="0"/>
                  </a:lnTo>
                  <a:lnTo>
                    <a:pt x="44" y="29"/>
                  </a:lnTo>
                  <a:lnTo>
                    <a:pt x="27" y="118"/>
                  </a:lnTo>
                  <a:lnTo>
                    <a:pt x="27" y="1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24" name="Freeform 36"/>
            <p:cNvSpPr>
              <a:spLocks/>
            </p:cNvSpPr>
            <p:nvPr/>
          </p:nvSpPr>
          <p:spPr bwMode="auto">
            <a:xfrm>
              <a:off x="1017" y="2290"/>
              <a:ext cx="25" cy="4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9" y="88"/>
                </a:cxn>
                <a:cxn ang="0">
                  <a:pos x="0" y="2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49" h="88">
                  <a:moveTo>
                    <a:pt x="32" y="0"/>
                  </a:moveTo>
                  <a:lnTo>
                    <a:pt x="49" y="88"/>
                  </a:lnTo>
                  <a:lnTo>
                    <a:pt x="0" y="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25" name="Freeform 37"/>
            <p:cNvSpPr>
              <a:spLocks/>
            </p:cNvSpPr>
            <p:nvPr/>
          </p:nvSpPr>
          <p:spPr bwMode="auto">
            <a:xfrm>
              <a:off x="1091" y="2213"/>
              <a:ext cx="13" cy="30"/>
            </a:xfrm>
            <a:custGeom>
              <a:avLst/>
              <a:gdLst/>
              <a:ahLst/>
              <a:cxnLst>
                <a:cxn ang="0">
                  <a:pos x="27" y="59"/>
                </a:cxn>
                <a:cxn ang="0">
                  <a:pos x="0" y="0"/>
                </a:cxn>
                <a:cxn ang="0">
                  <a:pos x="2" y="48"/>
                </a:cxn>
                <a:cxn ang="0">
                  <a:pos x="27" y="59"/>
                </a:cxn>
                <a:cxn ang="0">
                  <a:pos x="27" y="59"/>
                </a:cxn>
              </a:cxnLst>
              <a:rect l="0" t="0" r="r" b="b"/>
              <a:pathLst>
                <a:path w="27" h="59">
                  <a:moveTo>
                    <a:pt x="27" y="59"/>
                  </a:moveTo>
                  <a:lnTo>
                    <a:pt x="0" y="0"/>
                  </a:lnTo>
                  <a:lnTo>
                    <a:pt x="2" y="48"/>
                  </a:lnTo>
                  <a:lnTo>
                    <a:pt x="27" y="59"/>
                  </a:lnTo>
                  <a:lnTo>
                    <a:pt x="27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26" name="Freeform 38"/>
            <p:cNvSpPr>
              <a:spLocks/>
            </p:cNvSpPr>
            <p:nvPr/>
          </p:nvSpPr>
          <p:spPr bwMode="auto">
            <a:xfrm>
              <a:off x="1008" y="1827"/>
              <a:ext cx="76" cy="76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4" y="76"/>
                </a:cxn>
                <a:cxn ang="0">
                  <a:pos x="150" y="43"/>
                </a:cxn>
                <a:cxn ang="0">
                  <a:pos x="125" y="0"/>
                </a:cxn>
                <a:cxn ang="0">
                  <a:pos x="116" y="0"/>
                </a:cxn>
                <a:cxn ang="0">
                  <a:pos x="84" y="60"/>
                </a:cxn>
                <a:cxn ang="0">
                  <a:pos x="0" y="152"/>
                </a:cxn>
                <a:cxn ang="0">
                  <a:pos x="0" y="152"/>
                </a:cxn>
              </a:cxnLst>
              <a:rect l="0" t="0" r="r" b="b"/>
              <a:pathLst>
                <a:path w="150" h="152">
                  <a:moveTo>
                    <a:pt x="0" y="152"/>
                  </a:moveTo>
                  <a:lnTo>
                    <a:pt x="84" y="76"/>
                  </a:lnTo>
                  <a:lnTo>
                    <a:pt x="150" y="43"/>
                  </a:lnTo>
                  <a:lnTo>
                    <a:pt x="125" y="0"/>
                  </a:lnTo>
                  <a:lnTo>
                    <a:pt x="116" y="0"/>
                  </a:lnTo>
                  <a:lnTo>
                    <a:pt x="84" y="60"/>
                  </a:lnTo>
                  <a:lnTo>
                    <a:pt x="0" y="152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27" name="Freeform 39"/>
            <p:cNvSpPr>
              <a:spLocks/>
            </p:cNvSpPr>
            <p:nvPr/>
          </p:nvSpPr>
          <p:spPr bwMode="auto">
            <a:xfrm>
              <a:off x="927" y="1793"/>
              <a:ext cx="110" cy="61"/>
            </a:xfrm>
            <a:custGeom>
              <a:avLst/>
              <a:gdLst/>
              <a:ahLst/>
              <a:cxnLst>
                <a:cxn ang="0">
                  <a:pos x="158" y="122"/>
                </a:cxn>
                <a:cxn ang="0">
                  <a:pos x="175" y="31"/>
                </a:cxn>
                <a:cxn ang="0">
                  <a:pos x="0" y="97"/>
                </a:cxn>
                <a:cxn ang="0">
                  <a:pos x="175" y="15"/>
                </a:cxn>
                <a:cxn ang="0">
                  <a:pos x="221" y="0"/>
                </a:cxn>
                <a:cxn ang="0">
                  <a:pos x="158" y="122"/>
                </a:cxn>
                <a:cxn ang="0">
                  <a:pos x="158" y="122"/>
                </a:cxn>
              </a:cxnLst>
              <a:rect l="0" t="0" r="r" b="b"/>
              <a:pathLst>
                <a:path w="221" h="122">
                  <a:moveTo>
                    <a:pt x="158" y="122"/>
                  </a:moveTo>
                  <a:lnTo>
                    <a:pt x="175" y="31"/>
                  </a:lnTo>
                  <a:lnTo>
                    <a:pt x="0" y="97"/>
                  </a:lnTo>
                  <a:lnTo>
                    <a:pt x="175" y="15"/>
                  </a:lnTo>
                  <a:lnTo>
                    <a:pt x="221" y="0"/>
                  </a:lnTo>
                  <a:lnTo>
                    <a:pt x="158" y="122"/>
                  </a:lnTo>
                  <a:lnTo>
                    <a:pt x="158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28" name="Freeform 40"/>
            <p:cNvSpPr>
              <a:spLocks/>
            </p:cNvSpPr>
            <p:nvPr/>
          </p:nvSpPr>
          <p:spPr bwMode="auto">
            <a:xfrm>
              <a:off x="1315" y="1858"/>
              <a:ext cx="7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9" y="97"/>
                </a:cxn>
                <a:cxn ang="0">
                  <a:pos x="137" y="6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9" h="97">
                  <a:moveTo>
                    <a:pt x="0" y="0"/>
                  </a:moveTo>
                  <a:lnTo>
                    <a:pt x="139" y="97"/>
                  </a:lnTo>
                  <a:lnTo>
                    <a:pt x="137" y="6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29" name="Freeform 41"/>
            <p:cNvSpPr>
              <a:spLocks/>
            </p:cNvSpPr>
            <p:nvPr/>
          </p:nvSpPr>
          <p:spPr bwMode="auto">
            <a:xfrm>
              <a:off x="912" y="1864"/>
              <a:ext cx="16" cy="3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13" y="59"/>
                </a:cxn>
                <a:cxn ang="0">
                  <a:pos x="0" y="17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32" h="59">
                  <a:moveTo>
                    <a:pt x="32" y="0"/>
                  </a:moveTo>
                  <a:lnTo>
                    <a:pt x="13" y="59"/>
                  </a:lnTo>
                  <a:lnTo>
                    <a:pt x="0" y="17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30" name="Freeform 42"/>
            <p:cNvSpPr>
              <a:spLocks/>
            </p:cNvSpPr>
            <p:nvPr/>
          </p:nvSpPr>
          <p:spPr bwMode="auto">
            <a:xfrm>
              <a:off x="872" y="1962"/>
              <a:ext cx="29" cy="36"/>
            </a:xfrm>
            <a:custGeom>
              <a:avLst/>
              <a:gdLst/>
              <a:ahLst/>
              <a:cxnLst>
                <a:cxn ang="0">
                  <a:pos x="59" y="72"/>
                </a:cxn>
                <a:cxn ang="0">
                  <a:pos x="0" y="0"/>
                </a:cxn>
                <a:cxn ang="0">
                  <a:pos x="12" y="15"/>
                </a:cxn>
                <a:cxn ang="0">
                  <a:pos x="59" y="72"/>
                </a:cxn>
                <a:cxn ang="0">
                  <a:pos x="59" y="72"/>
                </a:cxn>
              </a:cxnLst>
              <a:rect l="0" t="0" r="r" b="b"/>
              <a:pathLst>
                <a:path w="59" h="72">
                  <a:moveTo>
                    <a:pt x="59" y="72"/>
                  </a:moveTo>
                  <a:lnTo>
                    <a:pt x="0" y="0"/>
                  </a:lnTo>
                  <a:lnTo>
                    <a:pt x="12" y="15"/>
                  </a:lnTo>
                  <a:lnTo>
                    <a:pt x="59" y="72"/>
                  </a:lnTo>
                  <a:lnTo>
                    <a:pt x="59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31" name="Freeform 43"/>
            <p:cNvSpPr>
              <a:spLocks/>
            </p:cNvSpPr>
            <p:nvPr/>
          </p:nvSpPr>
          <p:spPr bwMode="auto">
            <a:xfrm>
              <a:off x="846" y="2124"/>
              <a:ext cx="22" cy="9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" y="119"/>
                </a:cxn>
                <a:cxn ang="0">
                  <a:pos x="9" y="192"/>
                </a:cxn>
                <a:cxn ang="0">
                  <a:pos x="0" y="30"/>
                </a:cxn>
                <a:cxn ang="0">
                  <a:pos x="44" y="0"/>
                </a:cxn>
                <a:cxn ang="0">
                  <a:pos x="44" y="0"/>
                </a:cxn>
              </a:cxnLst>
              <a:rect l="0" t="0" r="r" b="b"/>
              <a:pathLst>
                <a:path w="44" h="192">
                  <a:moveTo>
                    <a:pt x="44" y="0"/>
                  </a:moveTo>
                  <a:lnTo>
                    <a:pt x="6" y="119"/>
                  </a:lnTo>
                  <a:lnTo>
                    <a:pt x="9" y="192"/>
                  </a:lnTo>
                  <a:lnTo>
                    <a:pt x="0" y="3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32" name="Freeform 44"/>
            <p:cNvSpPr>
              <a:spLocks/>
            </p:cNvSpPr>
            <p:nvPr/>
          </p:nvSpPr>
          <p:spPr bwMode="auto">
            <a:xfrm>
              <a:off x="895" y="2224"/>
              <a:ext cx="53" cy="44"/>
            </a:xfrm>
            <a:custGeom>
              <a:avLst/>
              <a:gdLst/>
              <a:ahLst/>
              <a:cxnLst>
                <a:cxn ang="0">
                  <a:pos x="104" y="84"/>
                </a:cxn>
                <a:cxn ang="0">
                  <a:pos x="83" y="72"/>
                </a:cxn>
                <a:cxn ang="0">
                  <a:pos x="59" y="44"/>
                </a:cxn>
                <a:cxn ang="0">
                  <a:pos x="45" y="0"/>
                </a:cxn>
                <a:cxn ang="0">
                  <a:pos x="34" y="15"/>
                </a:cxn>
                <a:cxn ang="0">
                  <a:pos x="0" y="17"/>
                </a:cxn>
                <a:cxn ang="0">
                  <a:pos x="13" y="31"/>
                </a:cxn>
                <a:cxn ang="0">
                  <a:pos x="13" y="46"/>
                </a:cxn>
                <a:cxn ang="0">
                  <a:pos x="4" y="61"/>
                </a:cxn>
                <a:cxn ang="0">
                  <a:pos x="26" y="59"/>
                </a:cxn>
                <a:cxn ang="0">
                  <a:pos x="28" y="90"/>
                </a:cxn>
                <a:cxn ang="0">
                  <a:pos x="26" y="59"/>
                </a:cxn>
                <a:cxn ang="0">
                  <a:pos x="70" y="72"/>
                </a:cxn>
                <a:cxn ang="0">
                  <a:pos x="104" y="84"/>
                </a:cxn>
                <a:cxn ang="0">
                  <a:pos x="104" y="84"/>
                </a:cxn>
              </a:cxnLst>
              <a:rect l="0" t="0" r="r" b="b"/>
              <a:pathLst>
                <a:path w="104" h="90">
                  <a:moveTo>
                    <a:pt x="104" y="84"/>
                  </a:moveTo>
                  <a:lnTo>
                    <a:pt x="83" y="72"/>
                  </a:lnTo>
                  <a:lnTo>
                    <a:pt x="59" y="44"/>
                  </a:lnTo>
                  <a:lnTo>
                    <a:pt x="45" y="0"/>
                  </a:lnTo>
                  <a:lnTo>
                    <a:pt x="34" y="15"/>
                  </a:lnTo>
                  <a:lnTo>
                    <a:pt x="0" y="17"/>
                  </a:lnTo>
                  <a:lnTo>
                    <a:pt x="13" y="31"/>
                  </a:lnTo>
                  <a:lnTo>
                    <a:pt x="13" y="46"/>
                  </a:lnTo>
                  <a:lnTo>
                    <a:pt x="4" y="61"/>
                  </a:lnTo>
                  <a:lnTo>
                    <a:pt x="26" y="59"/>
                  </a:lnTo>
                  <a:lnTo>
                    <a:pt x="28" y="90"/>
                  </a:lnTo>
                  <a:lnTo>
                    <a:pt x="26" y="59"/>
                  </a:lnTo>
                  <a:lnTo>
                    <a:pt x="70" y="72"/>
                  </a:lnTo>
                  <a:lnTo>
                    <a:pt x="104" y="84"/>
                  </a:lnTo>
                  <a:lnTo>
                    <a:pt x="104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33" name="Freeform 45"/>
            <p:cNvSpPr>
              <a:spLocks/>
            </p:cNvSpPr>
            <p:nvPr/>
          </p:nvSpPr>
          <p:spPr bwMode="auto">
            <a:xfrm>
              <a:off x="855" y="2262"/>
              <a:ext cx="155" cy="225"/>
            </a:xfrm>
            <a:custGeom>
              <a:avLst/>
              <a:gdLst/>
              <a:ahLst/>
              <a:cxnLst>
                <a:cxn ang="0">
                  <a:pos x="310" y="46"/>
                </a:cxn>
                <a:cxn ang="0">
                  <a:pos x="279" y="46"/>
                </a:cxn>
                <a:cxn ang="0">
                  <a:pos x="266" y="48"/>
                </a:cxn>
                <a:cxn ang="0">
                  <a:pos x="234" y="63"/>
                </a:cxn>
                <a:cxn ang="0">
                  <a:pos x="230" y="36"/>
                </a:cxn>
                <a:cxn ang="0">
                  <a:pos x="209" y="23"/>
                </a:cxn>
                <a:cxn ang="0">
                  <a:pos x="177" y="40"/>
                </a:cxn>
                <a:cxn ang="0">
                  <a:pos x="108" y="14"/>
                </a:cxn>
                <a:cxn ang="0">
                  <a:pos x="87" y="29"/>
                </a:cxn>
                <a:cxn ang="0">
                  <a:pos x="63" y="0"/>
                </a:cxn>
                <a:cxn ang="0">
                  <a:pos x="89" y="88"/>
                </a:cxn>
                <a:cxn ang="0">
                  <a:pos x="78" y="88"/>
                </a:cxn>
                <a:cxn ang="0">
                  <a:pos x="66" y="88"/>
                </a:cxn>
                <a:cxn ang="0">
                  <a:pos x="44" y="46"/>
                </a:cxn>
                <a:cxn ang="0">
                  <a:pos x="32" y="59"/>
                </a:cxn>
                <a:cxn ang="0">
                  <a:pos x="19" y="33"/>
                </a:cxn>
                <a:cxn ang="0">
                  <a:pos x="0" y="76"/>
                </a:cxn>
                <a:cxn ang="0">
                  <a:pos x="38" y="396"/>
                </a:cxn>
                <a:cxn ang="0">
                  <a:pos x="72" y="380"/>
                </a:cxn>
                <a:cxn ang="0">
                  <a:pos x="80" y="379"/>
                </a:cxn>
                <a:cxn ang="0">
                  <a:pos x="114" y="394"/>
                </a:cxn>
                <a:cxn ang="0">
                  <a:pos x="144" y="451"/>
                </a:cxn>
                <a:cxn ang="0">
                  <a:pos x="190" y="303"/>
                </a:cxn>
                <a:cxn ang="0">
                  <a:pos x="211" y="272"/>
                </a:cxn>
                <a:cxn ang="0">
                  <a:pos x="220" y="226"/>
                </a:cxn>
                <a:cxn ang="0">
                  <a:pos x="249" y="168"/>
                </a:cxn>
                <a:cxn ang="0">
                  <a:pos x="272" y="152"/>
                </a:cxn>
                <a:cxn ang="0">
                  <a:pos x="289" y="76"/>
                </a:cxn>
                <a:cxn ang="0">
                  <a:pos x="310" y="46"/>
                </a:cxn>
                <a:cxn ang="0">
                  <a:pos x="310" y="46"/>
                </a:cxn>
              </a:cxnLst>
              <a:rect l="0" t="0" r="r" b="b"/>
              <a:pathLst>
                <a:path w="310" h="451">
                  <a:moveTo>
                    <a:pt x="310" y="46"/>
                  </a:moveTo>
                  <a:lnTo>
                    <a:pt x="279" y="46"/>
                  </a:lnTo>
                  <a:lnTo>
                    <a:pt x="266" y="48"/>
                  </a:lnTo>
                  <a:lnTo>
                    <a:pt x="234" y="63"/>
                  </a:lnTo>
                  <a:lnTo>
                    <a:pt x="230" y="36"/>
                  </a:lnTo>
                  <a:lnTo>
                    <a:pt x="209" y="23"/>
                  </a:lnTo>
                  <a:lnTo>
                    <a:pt x="177" y="40"/>
                  </a:lnTo>
                  <a:lnTo>
                    <a:pt x="108" y="14"/>
                  </a:lnTo>
                  <a:lnTo>
                    <a:pt x="87" y="29"/>
                  </a:lnTo>
                  <a:lnTo>
                    <a:pt x="63" y="0"/>
                  </a:lnTo>
                  <a:lnTo>
                    <a:pt x="89" y="88"/>
                  </a:lnTo>
                  <a:lnTo>
                    <a:pt x="78" y="88"/>
                  </a:lnTo>
                  <a:lnTo>
                    <a:pt x="66" y="88"/>
                  </a:lnTo>
                  <a:lnTo>
                    <a:pt x="44" y="46"/>
                  </a:lnTo>
                  <a:lnTo>
                    <a:pt x="32" y="59"/>
                  </a:lnTo>
                  <a:lnTo>
                    <a:pt x="19" y="33"/>
                  </a:lnTo>
                  <a:lnTo>
                    <a:pt x="0" y="76"/>
                  </a:lnTo>
                  <a:lnTo>
                    <a:pt x="38" y="396"/>
                  </a:lnTo>
                  <a:lnTo>
                    <a:pt x="72" y="380"/>
                  </a:lnTo>
                  <a:lnTo>
                    <a:pt x="80" y="379"/>
                  </a:lnTo>
                  <a:lnTo>
                    <a:pt x="114" y="394"/>
                  </a:lnTo>
                  <a:lnTo>
                    <a:pt x="144" y="451"/>
                  </a:lnTo>
                  <a:lnTo>
                    <a:pt x="190" y="303"/>
                  </a:lnTo>
                  <a:lnTo>
                    <a:pt x="211" y="272"/>
                  </a:lnTo>
                  <a:lnTo>
                    <a:pt x="220" y="226"/>
                  </a:lnTo>
                  <a:lnTo>
                    <a:pt x="249" y="168"/>
                  </a:lnTo>
                  <a:lnTo>
                    <a:pt x="272" y="152"/>
                  </a:lnTo>
                  <a:lnTo>
                    <a:pt x="289" y="76"/>
                  </a:lnTo>
                  <a:lnTo>
                    <a:pt x="310" y="46"/>
                  </a:lnTo>
                  <a:lnTo>
                    <a:pt x="31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34" name="Freeform 46"/>
            <p:cNvSpPr>
              <a:spLocks/>
            </p:cNvSpPr>
            <p:nvPr/>
          </p:nvSpPr>
          <p:spPr bwMode="auto">
            <a:xfrm>
              <a:off x="881" y="2443"/>
              <a:ext cx="38" cy="236"/>
            </a:xfrm>
            <a:custGeom>
              <a:avLst/>
              <a:gdLst/>
              <a:ahLst/>
              <a:cxnLst>
                <a:cxn ang="0">
                  <a:pos x="8" y="21"/>
                </a:cxn>
                <a:cxn ang="0">
                  <a:pos x="0" y="76"/>
                </a:cxn>
                <a:cxn ang="0">
                  <a:pos x="10" y="472"/>
                </a:cxn>
                <a:cxn ang="0">
                  <a:pos x="33" y="253"/>
                </a:cxn>
                <a:cxn ang="0">
                  <a:pos x="76" y="29"/>
                </a:cxn>
                <a:cxn ang="0">
                  <a:pos x="61" y="0"/>
                </a:cxn>
                <a:cxn ang="0">
                  <a:pos x="29" y="192"/>
                </a:cxn>
                <a:cxn ang="0">
                  <a:pos x="29" y="16"/>
                </a:cxn>
                <a:cxn ang="0">
                  <a:pos x="8" y="21"/>
                </a:cxn>
                <a:cxn ang="0">
                  <a:pos x="8" y="21"/>
                </a:cxn>
              </a:cxnLst>
              <a:rect l="0" t="0" r="r" b="b"/>
              <a:pathLst>
                <a:path w="76" h="472">
                  <a:moveTo>
                    <a:pt x="8" y="21"/>
                  </a:moveTo>
                  <a:lnTo>
                    <a:pt x="0" y="76"/>
                  </a:lnTo>
                  <a:lnTo>
                    <a:pt x="10" y="472"/>
                  </a:lnTo>
                  <a:lnTo>
                    <a:pt x="33" y="253"/>
                  </a:lnTo>
                  <a:lnTo>
                    <a:pt x="76" y="29"/>
                  </a:lnTo>
                  <a:lnTo>
                    <a:pt x="61" y="0"/>
                  </a:lnTo>
                  <a:lnTo>
                    <a:pt x="29" y="192"/>
                  </a:lnTo>
                  <a:lnTo>
                    <a:pt x="29" y="16"/>
                  </a:lnTo>
                  <a:lnTo>
                    <a:pt x="8" y="21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35" name="Freeform 47"/>
            <p:cNvSpPr>
              <a:spLocks/>
            </p:cNvSpPr>
            <p:nvPr/>
          </p:nvSpPr>
          <p:spPr bwMode="auto">
            <a:xfrm>
              <a:off x="816" y="2191"/>
              <a:ext cx="18" cy="11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36" y="235"/>
                </a:cxn>
                <a:cxn ang="0">
                  <a:pos x="27" y="43"/>
                </a:cxn>
                <a:cxn ang="0">
                  <a:pos x="36" y="13"/>
                </a:cxn>
                <a:cxn ang="0">
                  <a:pos x="23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36" h="235">
                  <a:moveTo>
                    <a:pt x="0" y="15"/>
                  </a:moveTo>
                  <a:lnTo>
                    <a:pt x="36" y="235"/>
                  </a:lnTo>
                  <a:lnTo>
                    <a:pt x="27" y="43"/>
                  </a:lnTo>
                  <a:lnTo>
                    <a:pt x="36" y="13"/>
                  </a:lnTo>
                  <a:lnTo>
                    <a:pt x="23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36" name="Freeform 48"/>
            <p:cNvSpPr>
              <a:spLocks/>
            </p:cNvSpPr>
            <p:nvPr/>
          </p:nvSpPr>
          <p:spPr bwMode="auto">
            <a:xfrm>
              <a:off x="783" y="2091"/>
              <a:ext cx="27" cy="16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0" y="15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54" h="32">
                  <a:moveTo>
                    <a:pt x="54" y="0"/>
                  </a:moveTo>
                  <a:lnTo>
                    <a:pt x="0" y="15"/>
                  </a:lnTo>
                  <a:lnTo>
                    <a:pt x="0" y="32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37" name="Freeform 49"/>
            <p:cNvSpPr>
              <a:spLocks/>
            </p:cNvSpPr>
            <p:nvPr/>
          </p:nvSpPr>
          <p:spPr bwMode="auto">
            <a:xfrm>
              <a:off x="809" y="2317"/>
              <a:ext cx="76" cy="640"/>
            </a:xfrm>
            <a:custGeom>
              <a:avLst/>
              <a:gdLst/>
              <a:ahLst/>
              <a:cxnLst>
                <a:cxn ang="0">
                  <a:pos x="51" y="11"/>
                </a:cxn>
                <a:cxn ang="0">
                  <a:pos x="72" y="24"/>
                </a:cxn>
                <a:cxn ang="0">
                  <a:pos x="110" y="317"/>
                </a:cxn>
                <a:cxn ang="0">
                  <a:pos x="152" y="710"/>
                </a:cxn>
                <a:cxn ang="0">
                  <a:pos x="150" y="1281"/>
                </a:cxn>
                <a:cxn ang="0">
                  <a:pos x="0" y="176"/>
                </a:cxn>
                <a:cxn ang="0">
                  <a:pos x="15" y="1"/>
                </a:cxn>
                <a:cxn ang="0">
                  <a:pos x="26" y="0"/>
                </a:cxn>
                <a:cxn ang="0">
                  <a:pos x="51" y="11"/>
                </a:cxn>
                <a:cxn ang="0">
                  <a:pos x="51" y="11"/>
                </a:cxn>
              </a:cxnLst>
              <a:rect l="0" t="0" r="r" b="b"/>
              <a:pathLst>
                <a:path w="152" h="1281">
                  <a:moveTo>
                    <a:pt x="51" y="11"/>
                  </a:moveTo>
                  <a:lnTo>
                    <a:pt x="72" y="24"/>
                  </a:lnTo>
                  <a:lnTo>
                    <a:pt x="110" y="317"/>
                  </a:lnTo>
                  <a:lnTo>
                    <a:pt x="152" y="710"/>
                  </a:lnTo>
                  <a:lnTo>
                    <a:pt x="150" y="1281"/>
                  </a:lnTo>
                  <a:lnTo>
                    <a:pt x="0" y="176"/>
                  </a:lnTo>
                  <a:lnTo>
                    <a:pt x="15" y="1"/>
                  </a:lnTo>
                  <a:lnTo>
                    <a:pt x="26" y="0"/>
                  </a:lnTo>
                  <a:lnTo>
                    <a:pt x="51" y="11"/>
                  </a:lnTo>
                  <a:lnTo>
                    <a:pt x="51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38" name="Freeform 50"/>
            <p:cNvSpPr>
              <a:spLocks/>
            </p:cNvSpPr>
            <p:nvPr/>
          </p:nvSpPr>
          <p:spPr bwMode="auto">
            <a:xfrm>
              <a:off x="1064" y="2339"/>
              <a:ext cx="321" cy="1292"/>
            </a:xfrm>
            <a:custGeom>
              <a:avLst/>
              <a:gdLst/>
              <a:ahLst/>
              <a:cxnLst>
                <a:cxn ang="0">
                  <a:pos x="25" y="17"/>
                </a:cxn>
                <a:cxn ang="0">
                  <a:pos x="0" y="194"/>
                </a:cxn>
                <a:cxn ang="0">
                  <a:pos x="38" y="483"/>
                </a:cxn>
                <a:cxn ang="0">
                  <a:pos x="143" y="785"/>
                </a:cxn>
                <a:cxn ang="0">
                  <a:pos x="169" y="873"/>
                </a:cxn>
                <a:cxn ang="0">
                  <a:pos x="215" y="1076"/>
                </a:cxn>
                <a:cxn ang="0">
                  <a:pos x="240" y="1337"/>
                </a:cxn>
                <a:cxn ang="0">
                  <a:pos x="217" y="1338"/>
                </a:cxn>
                <a:cxn ang="0">
                  <a:pos x="274" y="1570"/>
                </a:cxn>
                <a:cxn ang="0">
                  <a:pos x="299" y="1612"/>
                </a:cxn>
                <a:cxn ang="0">
                  <a:pos x="301" y="1874"/>
                </a:cxn>
                <a:cxn ang="0">
                  <a:pos x="323" y="1918"/>
                </a:cxn>
                <a:cxn ang="0">
                  <a:pos x="270" y="2141"/>
                </a:cxn>
                <a:cxn ang="0">
                  <a:pos x="247" y="2376"/>
                </a:cxn>
                <a:cxn ang="0">
                  <a:pos x="175" y="2511"/>
                </a:cxn>
                <a:cxn ang="0">
                  <a:pos x="177" y="2540"/>
                </a:cxn>
                <a:cxn ang="0">
                  <a:pos x="179" y="2572"/>
                </a:cxn>
                <a:cxn ang="0">
                  <a:pos x="204" y="2585"/>
                </a:cxn>
                <a:cxn ang="0">
                  <a:pos x="323" y="2578"/>
                </a:cxn>
                <a:cxn ang="0">
                  <a:pos x="403" y="2559"/>
                </a:cxn>
                <a:cxn ang="0">
                  <a:pos x="447" y="2525"/>
                </a:cxn>
                <a:cxn ang="0">
                  <a:pos x="455" y="2511"/>
                </a:cxn>
                <a:cxn ang="0">
                  <a:pos x="489" y="2481"/>
                </a:cxn>
                <a:cxn ang="0">
                  <a:pos x="475" y="2422"/>
                </a:cxn>
                <a:cxn ang="0">
                  <a:pos x="494" y="2391"/>
                </a:cxn>
                <a:cxn ang="0">
                  <a:pos x="470" y="2378"/>
                </a:cxn>
                <a:cxn ang="0">
                  <a:pos x="550" y="2361"/>
                </a:cxn>
                <a:cxn ang="0">
                  <a:pos x="555" y="1612"/>
                </a:cxn>
                <a:cxn ang="0">
                  <a:pos x="538" y="1498"/>
                </a:cxn>
                <a:cxn ang="0">
                  <a:pos x="534" y="1411"/>
                </a:cxn>
                <a:cxn ang="0">
                  <a:pos x="635" y="1433"/>
                </a:cxn>
                <a:cxn ang="0">
                  <a:pos x="643" y="1375"/>
                </a:cxn>
                <a:cxn ang="0">
                  <a:pos x="597" y="1376"/>
                </a:cxn>
                <a:cxn ang="0">
                  <a:pos x="405" y="859"/>
                </a:cxn>
                <a:cxn ang="0">
                  <a:pos x="270" y="631"/>
                </a:cxn>
                <a:cxn ang="0">
                  <a:pos x="156" y="187"/>
                </a:cxn>
                <a:cxn ang="0">
                  <a:pos x="90" y="0"/>
                </a:cxn>
                <a:cxn ang="0">
                  <a:pos x="25" y="17"/>
                </a:cxn>
                <a:cxn ang="0">
                  <a:pos x="25" y="17"/>
                </a:cxn>
              </a:cxnLst>
              <a:rect l="0" t="0" r="r" b="b"/>
              <a:pathLst>
                <a:path w="643" h="2585">
                  <a:moveTo>
                    <a:pt x="25" y="17"/>
                  </a:moveTo>
                  <a:lnTo>
                    <a:pt x="0" y="194"/>
                  </a:lnTo>
                  <a:lnTo>
                    <a:pt x="38" y="483"/>
                  </a:lnTo>
                  <a:lnTo>
                    <a:pt x="143" y="785"/>
                  </a:lnTo>
                  <a:lnTo>
                    <a:pt x="169" y="873"/>
                  </a:lnTo>
                  <a:lnTo>
                    <a:pt x="215" y="1076"/>
                  </a:lnTo>
                  <a:lnTo>
                    <a:pt x="240" y="1337"/>
                  </a:lnTo>
                  <a:lnTo>
                    <a:pt x="217" y="1338"/>
                  </a:lnTo>
                  <a:lnTo>
                    <a:pt x="274" y="1570"/>
                  </a:lnTo>
                  <a:lnTo>
                    <a:pt x="299" y="1612"/>
                  </a:lnTo>
                  <a:lnTo>
                    <a:pt x="301" y="1874"/>
                  </a:lnTo>
                  <a:lnTo>
                    <a:pt x="323" y="1918"/>
                  </a:lnTo>
                  <a:lnTo>
                    <a:pt x="270" y="2141"/>
                  </a:lnTo>
                  <a:lnTo>
                    <a:pt x="247" y="2376"/>
                  </a:lnTo>
                  <a:lnTo>
                    <a:pt x="175" y="2511"/>
                  </a:lnTo>
                  <a:lnTo>
                    <a:pt x="177" y="2540"/>
                  </a:lnTo>
                  <a:lnTo>
                    <a:pt x="179" y="2572"/>
                  </a:lnTo>
                  <a:lnTo>
                    <a:pt x="204" y="2585"/>
                  </a:lnTo>
                  <a:lnTo>
                    <a:pt x="323" y="2578"/>
                  </a:lnTo>
                  <a:lnTo>
                    <a:pt x="403" y="2559"/>
                  </a:lnTo>
                  <a:lnTo>
                    <a:pt x="447" y="2525"/>
                  </a:lnTo>
                  <a:lnTo>
                    <a:pt x="455" y="2511"/>
                  </a:lnTo>
                  <a:lnTo>
                    <a:pt x="489" y="2481"/>
                  </a:lnTo>
                  <a:lnTo>
                    <a:pt x="475" y="2422"/>
                  </a:lnTo>
                  <a:lnTo>
                    <a:pt x="494" y="2391"/>
                  </a:lnTo>
                  <a:lnTo>
                    <a:pt x="470" y="2378"/>
                  </a:lnTo>
                  <a:lnTo>
                    <a:pt x="550" y="2361"/>
                  </a:lnTo>
                  <a:lnTo>
                    <a:pt x="555" y="1612"/>
                  </a:lnTo>
                  <a:lnTo>
                    <a:pt x="538" y="1498"/>
                  </a:lnTo>
                  <a:lnTo>
                    <a:pt x="534" y="1411"/>
                  </a:lnTo>
                  <a:lnTo>
                    <a:pt x="635" y="1433"/>
                  </a:lnTo>
                  <a:lnTo>
                    <a:pt x="643" y="1375"/>
                  </a:lnTo>
                  <a:lnTo>
                    <a:pt x="597" y="1376"/>
                  </a:lnTo>
                  <a:lnTo>
                    <a:pt x="405" y="859"/>
                  </a:lnTo>
                  <a:lnTo>
                    <a:pt x="270" y="631"/>
                  </a:lnTo>
                  <a:lnTo>
                    <a:pt x="156" y="187"/>
                  </a:lnTo>
                  <a:lnTo>
                    <a:pt x="90" y="0"/>
                  </a:lnTo>
                  <a:lnTo>
                    <a:pt x="25" y="17"/>
                  </a:lnTo>
                  <a:lnTo>
                    <a:pt x="25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39" name="Freeform 51"/>
            <p:cNvSpPr>
              <a:spLocks/>
            </p:cNvSpPr>
            <p:nvPr/>
          </p:nvSpPr>
          <p:spPr bwMode="auto">
            <a:xfrm>
              <a:off x="1121" y="2245"/>
              <a:ext cx="377" cy="680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114" y="454"/>
                </a:cxn>
                <a:cxn ang="0">
                  <a:pos x="156" y="612"/>
                </a:cxn>
                <a:cxn ang="0">
                  <a:pos x="173" y="730"/>
                </a:cxn>
                <a:cxn ang="0">
                  <a:pos x="177" y="834"/>
                </a:cxn>
                <a:cxn ang="0">
                  <a:pos x="171" y="893"/>
                </a:cxn>
                <a:cxn ang="0">
                  <a:pos x="225" y="903"/>
                </a:cxn>
                <a:cxn ang="0">
                  <a:pos x="225" y="872"/>
                </a:cxn>
                <a:cxn ang="0">
                  <a:pos x="209" y="802"/>
                </a:cxn>
                <a:cxn ang="0">
                  <a:pos x="217" y="728"/>
                </a:cxn>
                <a:cxn ang="0">
                  <a:pos x="230" y="713"/>
                </a:cxn>
                <a:cxn ang="0">
                  <a:pos x="306" y="914"/>
                </a:cxn>
                <a:cxn ang="0">
                  <a:pos x="514" y="1034"/>
                </a:cxn>
                <a:cxn ang="0">
                  <a:pos x="755" y="1359"/>
                </a:cxn>
                <a:cxn ang="0">
                  <a:pos x="749" y="1300"/>
                </a:cxn>
                <a:cxn ang="0">
                  <a:pos x="582" y="1045"/>
                </a:cxn>
                <a:cxn ang="0">
                  <a:pos x="512" y="990"/>
                </a:cxn>
                <a:cxn ang="0">
                  <a:pos x="481" y="612"/>
                </a:cxn>
                <a:cxn ang="0">
                  <a:pos x="538" y="623"/>
                </a:cxn>
                <a:cxn ang="0">
                  <a:pos x="493" y="392"/>
                </a:cxn>
                <a:cxn ang="0">
                  <a:pos x="477" y="350"/>
                </a:cxn>
                <a:cxn ang="0">
                  <a:pos x="470" y="201"/>
                </a:cxn>
                <a:cxn ang="0">
                  <a:pos x="424" y="175"/>
                </a:cxn>
                <a:cxn ang="0">
                  <a:pos x="438" y="0"/>
                </a:cxn>
                <a:cxn ang="0">
                  <a:pos x="409" y="89"/>
                </a:cxn>
                <a:cxn ang="0">
                  <a:pos x="232" y="143"/>
                </a:cxn>
                <a:cxn ang="0">
                  <a:pos x="90" y="179"/>
                </a:cxn>
                <a:cxn ang="0">
                  <a:pos x="0" y="184"/>
                </a:cxn>
                <a:cxn ang="0">
                  <a:pos x="0" y="184"/>
                </a:cxn>
              </a:cxnLst>
              <a:rect l="0" t="0" r="r" b="b"/>
              <a:pathLst>
                <a:path w="755" h="1359">
                  <a:moveTo>
                    <a:pt x="0" y="184"/>
                  </a:moveTo>
                  <a:lnTo>
                    <a:pt x="114" y="454"/>
                  </a:lnTo>
                  <a:lnTo>
                    <a:pt x="156" y="612"/>
                  </a:lnTo>
                  <a:lnTo>
                    <a:pt x="173" y="730"/>
                  </a:lnTo>
                  <a:lnTo>
                    <a:pt x="177" y="834"/>
                  </a:lnTo>
                  <a:lnTo>
                    <a:pt x="171" y="893"/>
                  </a:lnTo>
                  <a:lnTo>
                    <a:pt x="225" y="903"/>
                  </a:lnTo>
                  <a:lnTo>
                    <a:pt x="225" y="872"/>
                  </a:lnTo>
                  <a:lnTo>
                    <a:pt x="209" y="802"/>
                  </a:lnTo>
                  <a:lnTo>
                    <a:pt x="217" y="728"/>
                  </a:lnTo>
                  <a:lnTo>
                    <a:pt x="230" y="713"/>
                  </a:lnTo>
                  <a:lnTo>
                    <a:pt x="306" y="914"/>
                  </a:lnTo>
                  <a:lnTo>
                    <a:pt x="514" y="1034"/>
                  </a:lnTo>
                  <a:lnTo>
                    <a:pt x="755" y="1359"/>
                  </a:lnTo>
                  <a:lnTo>
                    <a:pt x="749" y="1300"/>
                  </a:lnTo>
                  <a:lnTo>
                    <a:pt x="582" y="1045"/>
                  </a:lnTo>
                  <a:lnTo>
                    <a:pt x="512" y="990"/>
                  </a:lnTo>
                  <a:lnTo>
                    <a:pt x="481" y="612"/>
                  </a:lnTo>
                  <a:lnTo>
                    <a:pt x="538" y="623"/>
                  </a:lnTo>
                  <a:lnTo>
                    <a:pt x="493" y="392"/>
                  </a:lnTo>
                  <a:lnTo>
                    <a:pt x="477" y="350"/>
                  </a:lnTo>
                  <a:lnTo>
                    <a:pt x="470" y="201"/>
                  </a:lnTo>
                  <a:lnTo>
                    <a:pt x="424" y="175"/>
                  </a:lnTo>
                  <a:lnTo>
                    <a:pt x="438" y="0"/>
                  </a:lnTo>
                  <a:lnTo>
                    <a:pt x="409" y="89"/>
                  </a:lnTo>
                  <a:lnTo>
                    <a:pt x="232" y="143"/>
                  </a:lnTo>
                  <a:lnTo>
                    <a:pt x="90" y="179"/>
                  </a:lnTo>
                  <a:lnTo>
                    <a:pt x="0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40" name="Freeform 52"/>
            <p:cNvSpPr>
              <a:spLocks/>
            </p:cNvSpPr>
            <p:nvPr/>
          </p:nvSpPr>
          <p:spPr bwMode="auto">
            <a:xfrm>
              <a:off x="1380" y="3001"/>
              <a:ext cx="73" cy="46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78" y="46"/>
                </a:cxn>
                <a:cxn ang="0">
                  <a:pos x="78" y="91"/>
                </a:cxn>
                <a:cxn ang="0">
                  <a:pos x="147" y="72"/>
                </a:cxn>
                <a:cxn ang="0">
                  <a:pos x="109" y="0"/>
                </a:cxn>
                <a:cxn ang="0">
                  <a:pos x="0" y="65"/>
                </a:cxn>
                <a:cxn ang="0">
                  <a:pos x="0" y="65"/>
                </a:cxn>
              </a:cxnLst>
              <a:rect l="0" t="0" r="r" b="b"/>
              <a:pathLst>
                <a:path w="147" h="91">
                  <a:moveTo>
                    <a:pt x="0" y="65"/>
                  </a:moveTo>
                  <a:lnTo>
                    <a:pt x="78" y="46"/>
                  </a:lnTo>
                  <a:lnTo>
                    <a:pt x="78" y="91"/>
                  </a:lnTo>
                  <a:lnTo>
                    <a:pt x="147" y="72"/>
                  </a:lnTo>
                  <a:lnTo>
                    <a:pt x="109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41" name="Freeform 53"/>
            <p:cNvSpPr>
              <a:spLocks/>
            </p:cNvSpPr>
            <p:nvPr/>
          </p:nvSpPr>
          <p:spPr bwMode="auto">
            <a:xfrm>
              <a:off x="1075" y="2844"/>
              <a:ext cx="43" cy="138"/>
            </a:xfrm>
            <a:custGeom>
              <a:avLst/>
              <a:gdLst/>
              <a:ahLst/>
              <a:cxnLst>
                <a:cxn ang="0">
                  <a:pos x="78" y="276"/>
                </a:cxn>
                <a:cxn ang="0">
                  <a:pos x="86" y="173"/>
                </a:cxn>
                <a:cxn ang="0">
                  <a:pos x="8" y="0"/>
                </a:cxn>
                <a:cxn ang="0">
                  <a:pos x="0" y="59"/>
                </a:cxn>
                <a:cxn ang="0">
                  <a:pos x="51" y="189"/>
                </a:cxn>
                <a:cxn ang="0">
                  <a:pos x="78" y="276"/>
                </a:cxn>
                <a:cxn ang="0">
                  <a:pos x="78" y="276"/>
                </a:cxn>
              </a:cxnLst>
              <a:rect l="0" t="0" r="r" b="b"/>
              <a:pathLst>
                <a:path w="86" h="276">
                  <a:moveTo>
                    <a:pt x="78" y="276"/>
                  </a:moveTo>
                  <a:lnTo>
                    <a:pt x="86" y="173"/>
                  </a:lnTo>
                  <a:lnTo>
                    <a:pt x="8" y="0"/>
                  </a:lnTo>
                  <a:lnTo>
                    <a:pt x="0" y="59"/>
                  </a:lnTo>
                  <a:lnTo>
                    <a:pt x="51" y="189"/>
                  </a:lnTo>
                  <a:lnTo>
                    <a:pt x="78" y="276"/>
                  </a:lnTo>
                  <a:lnTo>
                    <a:pt x="78" y="2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42" name="Freeform 54"/>
            <p:cNvSpPr>
              <a:spLocks/>
            </p:cNvSpPr>
            <p:nvPr/>
          </p:nvSpPr>
          <p:spPr bwMode="auto">
            <a:xfrm>
              <a:off x="961" y="2616"/>
              <a:ext cx="162" cy="4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348"/>
                </a:cxn>
                <a:cxn ang="0">
                  <a:pos x="323" y="782"/>
                </a:cxn>
                <a:cxn ang="0">
                  <a:pos x="158" y="814"/>
                </a:cxn>
                <a:cxn ang="0">
                  <a:pos x="51" y="3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3" h="814">
                  <a:moveTo>
                    <a:pt x="0" y="0"/>
                  </a:moveTo>
                  <a:lnTo>
                    <a:pt x="72" y="348"/>
                  </a:lnTo>
                  <a:lnTo>
                    <a:pt x="323" y="782"/>
                  </a:lnTo>
                  <a:lnTo>
                    <a:pt x="158" y="814"/>
                  </a:lnTo>
                  <a:lnTo>
                    <a:pt x="51" y="3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43" name="Freeform 55"/>
            <p:cNvSpPr>
              <a:spLocks/>
            </p:cNvSpPr>
            <p:nvPr/>
          </p:nvSpPr>
          <p:spPr bwMode="auto">
            <a:xfrm>
              <a:off x="959" y="2909"/>
              <a:ext cx="50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1" y="201"/>
                </a:cxn>
                <a:cxn ang="0">
                  <a:pos x="23" y="19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1" h="201">
                  <a:moveTo>
                    <a:pt x="0" y="0"/>
                  </a:moveTo>
                  <a:lnTo>
                    <a:pt x="101" y="201"/>
                  </a:lnTo>
                  <a:lnTo>
                    <a:pt x="23" y="19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44" name="Freeform 56"/>
            <p:cNvSpPr>
              <a:spLocks/>
            </p:cNvSpPr>
            <p:nvPr/>
          </p:nvSpPr>
          <p:spPr bwMode="auto">
            <a:xfrm>
              <a:off x="672" y="2993"/>
              <a:ext cx="398" cy="661"/>
            </a:xfrm>
            <a:custGeom>
              <a:avLst/>
              <a:gdLst/>
              <a:ahLst/>
              <a:cxnLst>
                <a:cxn ang="0">
                  <a:pos x="797" y="11"/>
                </a:cxn>
                <a:cxn ang="0">
                  <a:pos x="779" y="99"/>
                </a:cxn>
                <a:cxn ang="0">
                  <a:pos x="783" y="201"/>
                </a:cxn>
                <a:cxn ang="0">
                  <a:pos x="768" y="333"/>
                </a:cxn>
                <a:cxn ang="0">
                  <a:pos x="701" y="1186"/>
                </a:cxn>
                <a:cxn ang="0">
                  <a:pos x="644" y="1175"/>
                </a:cxn>
                <a:cxn ang="0">
                  <a:pos x="648" y="1249"/>
                </a:cxn>
                <a:cxn ang="0">
                  <a:pos x="547" y="1268"/>
                </a:cxn>
                <a:cxn ang="0">
                  <a:pos x="490" y="1270"/>
                </a:cxn>
                <a:cxn ang="0">
                  <a:pos x="458" y="1275"/>
                </a:cxn>
                <a:cxn ang="0">
                  <a:pos x="445" y="1243"/>
                </a:cxn>
                <a:cxn ang="0">
                  <a:pos x="403" y="1262"/>
                </a:cxn>
                <a:cxn ang="0">
                  <a:pos x="346" y="1294"/>
                </a:cxn>
                <a:cxn ang="0">
                  <a:pos x="302" y="1310"/>
                </a:cxn>
                <a:cxn ang="0">
                  <a:pos x="259" y="1311"/>
                </a:cxn>
                <a:cxn ang="0">
                  <a:pos x="114" y="1321"/>
                </a:cxn>
                <a:cxn ang="0">
                  <a:pos x="2" y="1296"/>
                </a:cxn>
                <a:cxn ang="0">
                  <a:pos x="0" y="1283"/>
                </a:cxn>
                <a:cxn ang="0">
                  <a:pos x="10" y="1268"/>
                </a:cxn>
                <a:cxn ang="0">
                  <a:pos x="40" y="1237"/>
                </a:cxn>
                <a:cxn ang="0">
                  <a:pos x="65" y="1222"/>
                </a:cxn>
                <a:cxn ang="0">
                  <a:pos x="129" y="1215"/>
                </a:cxn>
                <a:cxn ang="0">
                  <a:pos x="221" y="1182"/>
                </a:cxn>
                <a:cxn ang="0">
                  <a:pos x="259" y="1121"/>
                </a:cxn>
                <a:cxn ang="0">
                  <a:pos x="291" y="1091"/>
                </a:cxn>
                <a:cxn ang="0">
                  <a:pos x="373" y="941"/>
                </a:cxn>
                <a:cxn ang="0">
                  <a:pos x="397" y="924"/>
                </a:cxn>
                <a:cxn ang="0">
                  <a:pos x="426" y="836"/>
                </a:cxn>
                <a:cxn ang="0">
                  <a:pos x="413" y="806"/>
                </a:cxn>
                <a:cxn ang="0">
                  <a:pos x="432" y="747"/>
                </a:cxn>
                <a:cxn ang="0">
                  <a:pos x="443" y="557"/>
                </a:cxn>
                <a:cxn ang="0">
                  <a:pos x="445" y="352"/>
                </a:cxn>
                <a:cxn ang="0">
                  <a:pos x="426" y="0"/>
                </a:cxn>
                <a:cxn ang="0">
                  <a:pos x="517" y="28"/>
                </a:cxn>
                <a:cxn ang="0">
                  <a:pos x="797" y="11"/>
                </a:cxn>
                <a:cxn ang="0">
                  <a:pos x="797" y="11"/>
                </a:cxn>
              </a:cxnLst>
              <a:rect l="0" t="0" r="r" b="b"/>
              <a:pathLst>
                <a:path w="797" h="1321">
                  <a:moveTo>
                    <a:pt x="797" y="11"/>
                  </a:moveTo>
                  <a:lnTo>
                    <a:pt x="779" y="99"/>
                  </a:lnTo>
                  <a:lnTo>
                    <a:pt x="783" y="201"/>
                  </a:lnTo>
                  <a:lnTo>
                    <a:pt x="768" y="333"/>
                  </a:lnTo>
                  <a:lnTo>
                    <a:pt x="701" y="1186"/>
                  </a:lnTo>
                  <a:lnTo>
                    <a:pt x="644" y="1175"/>
                  </a:lnTo>
                  <a:lnTo>
                    <a:pt x="648" y="1249"/>
                  </a:lnTo>
                  <a:lnTo>
                    <a:pt x="547" y="1268"/>
                  </a:lnTo>
                  <a:lnTo>
                    <a:pt x="490" y="1270"/>
                  </a:lnTo>
                  <a:lnTo>
                    <a:pt x="458" y="1275"/>
                  </a:lnTo>
                  <a:lnTo>
                    <a:pt x="445" y="1243"/>
                  </a:lnTo>
                  <a:lnTo>
                    <a:pt x="403" y="1262"/>
                  </a:lnTo>
                  <a:lnTo>
                    <a:pt x="346" y="1294"/>
                  </a:lnTo>
                  <a:lnTo>
                    <a:pt x="302" y="1310"/>
                  </a:lnTo>
                  <a:lnTo>
                    <a:pt x="259" y="1311"/>
                  </a:lnTo>
                  <a:lnTo>
                    <a:pt x="114" y="1321"/>
                  </a:lnTo>
                  <a:lnTo>
                    <a:pt x="2" y="1296"/>
                  </a:lnTo>
                  <a:lnTo>
                    <a:pt x="0" y="1283"/>
                  </a:lnTo>
                  <a:lnTo>
                    <a:pt x="10" y="1268"/>
                  </a:lnTo>
                  <a:lnTo>
                    <a:pt x="40" y="1237"/>
                  </a:lnTo>
                  <a:lnTo>
                    <a:pt x="65" y="1222"/>
                  </a:lnTo>
                  <a:lnTo>
                    <a:pt x="129" y="1215"/>
                  </a:lnTo>
                  <a:lnTo>
                    <a:pt x="221" y="1182"/>
                  </a:lnTo>
                  <a:lnTo>
                    <a:pt x="259" y="1121"/>
                  </a:lnTo>
                  <a:lnTo>
                    <a:pt x="291" y="1091"/>
                  </a:lnTo>
                  <a:lnTo>
                    <a:pt x="373" y="941"/>
                  </a:lnTo>
                  <a:lnTo>
                    <a:pt x="397" y="924"/>
                  </a:lnTo>
                  <a:lnTo>
                    <a:pt x="426" y="836"/>
                  </a:lnTo>
                  <a:lnTo>
                    <a:pt x="413" y="806"/>
                  </a:lnTo>
                  <a:lnTo>
                    <a:pt x="432" y="747"/>
                  </a:lnTo>
                  <a:lnTo>
                    <a:pt x="443" y="557"/>
                  </a:lnTo>
                  <a:lnTo>
                    <a:pt x="445" y="352"/>
                  </a:lnTo>
                  <a:lnTo>
                    <a:pt x="426" y="0"/>
                  </a:lnTo>
                  <a:lnTo>
                    <a:pt x="517" y="28"/>
                  </a:lnTo>
                  <a:lnTo>
                    <a:pt x="797" y="11"/>
                  </a:lnTo>
                  <a:lnTo>
                    <a:pt x="797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45" name="Freeform 57"/>
            <p:cNvSpPr>
              <a:spLocks/>
            </p:cNvSpPr>
            <p:nvPr/>
          </p:nvSpPr>
          <p:spPr bwMode="auto">
            <a:xfrm>
              <a:off x="1162" y="1642"/>
              <a:ext cx="5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55"/>
                </a:cxn>
                <a:cxn ang="0">
                  <a:pos x="103" y="70"/>
                </a:cxn>
                <a:cxn ang="0">
                  <a:pos x="78" y="82"/>
                </a:cxn>
                <a:cxn ang="0">
                  <a:pos x="49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3" h="82">
                  <a:moveTo>
                    <a:pt x="0" y="0"/>
                  </a:moveTo>
                  <a:lnTo>
                    <a:pt x="53" y="55"/>
                  </a:lnTo>
                  <a:lnTo>
                    <a:pt x="103" y="70"/>
                  </a:lnTo>
                  <a:lnTo>
                    <a:pt x="78" y="82"/>
                  </a:lnTo>
                  <a:lnTo>
                    <a:pt x="49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46" name="Freeform 58"/>
            <p:cNvSpPr>
              <a:spLocks/>
            </p:cNvSpPr>
            <p:nvPr/>
          </p:nvSpPr>
          <p:spPr bwMode="auto">
            <a:xfrm>
              <a:off x="859" y="2241"/>
              <a:ext cx="12" cy="2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59"/>
                </a:cxn>
                <a:cxn ang="0">
                  <a:pos x="23" y="44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0" y="59"/>
                  </a:lnTo>
                  <a:lnTo>
                    <a:pt x="23" y="4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47" name="Freeform 59"/>
            <p:cNvSpPr>
              <a:spLocks/>
            </p:cNvSpPr>
            <p:nvPr/>
          </p:nvSpPr>
          <p:spPr bwMode="auto">
            <a:xfrm>
              <a:off x="988" y="2343"/>
              <a:ext cx="22" cy="31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2" y="28"/>
                </a:cxn>
                <a:cxn ang="0">
                  <a:pos x="0" y="61"/>
                </a:cxn>
                <a:cxn ang="0">
                  <a:pos x="23" y="61"/>
                </a:cxn>
                <a:cxn ang="0">
                  <a:pos x="46" y="42"/>
                </a:cxn>
                <a:cxn ang="0">
                  <a:pos x="44" y="26"/>
                </a:cxn>
                <a:cxn ang="0">
                  <a:pos x="31" y="0"/>
                </a:cxn>
                <a:cxn ang="0">
                  <a:pos x="31" y="0"/>
                </a:cxn>
              </a:cxnLst>
              <a:rect l="0" t="0" r="r" b="b"/>
              <a:pathLst>
                <a:path w="46" h="61">
                  <a:moveTo>
                    <a:pt x="31" y="0"/>
                  </a:moveTo>
                  <a:lnTo>
                    <a:pt x="32" y="28"/>
                  </a:lnTo>
                  <a:lnTo>
                    <a:pt x="0" y="61"/>
                  </a:lnTo>
                  <a:lnTo>
                    <a:pt x="23" y="61"/>
                  </a:lnTo>
                  <a:lnTo>
                    <a:pt x="46" y="42"/>
                  </a:lnTo>
                  <a:lnTo>
                    <a:pt x="44" y="26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48" name="Freeform 60"/>
            <p:cNvSpPr>
              <a:spLocks/>
            </p:cNvSpPr>
            <p:nvPr/>
          </p:nvSpPr>
          <p:spPr bwMode="auto">
            <a:xfrm>
              <a:off x="1000" y="2483"/>
              <a:ext cx="33" cy="3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2" y="13"/>
                </a:cxn>
                <a:cxn ang="0">
                  <a:pos x="21" y="29"/>
                </a:cxn>
                <a:cxn ang="0">
                  <a:pos x="23" y="59"/>
                </a:cxn>
                <a:cxn ang="0">
                  <a:pos x="0" y="59"/>
                </a:cxn>
                <a:cxn ang="0">
                  <a:pos x="25" y="72"/>
                </a:cxn>
                <a:cxn ang="0">
                  <a:pos x="55" y="53"/>
                </a:cxn>
                <a:cxn ang="0">
                  <a:pos x="66" y="38"/>
                </a:cxn>
                <a:cxn ang="0">
                  <a:pos x="55" y="1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66" h="72">
                  <a:moveTo>
                    <a:pt x="9" y="0"/>
                  </a:moveTo>
                  <a:lnTo>
                    <a:pt x="32" y="13"/>
                  </a:lnTo>
                  <a:lnTo>
                    <a:pt x="21" y="29"/>
                  </a:lnTo>
                  <a:lnTo>
                    <a:pt x="23" y="59"/>
                  </a:lnTo>
                  <a:lnTo>
                    <a:pt x="0" y="59"/>
                  </a:lnTo>
                  <a:lnTo>
                    <a:pt x="25" y="72"/>
                  </a:lnTo>
                  <a:lnTo>
                    <a:pt x="55" y="53"/>
                  </a:lnTo>
                  <a:lnTo>
                    <a:pt x="66" y="38"/>
                  </a:lnTo>
                  <a:lnTo>
                    <a:pt x="55" y="1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49" name="Freeform 61"/>
            <p:cNvSpPr>
              <a:spLocks/>
            </p:cNvSpPr>
            <p:nvPr/>
          </p:nvSpPr>
          <p:spPr bwMode="auto">
            <a:xfrm>
              <a:off x="1006" y="2167"/>
              <a:ext cx="33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42"/>
                </a:cxn>
                <a:cxn ang="0">
                  <a:pos x="52" y="44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7" h="44">
                  <a:moveTo>
                    <a:pt x="0" y="0"/>
                  </a:moveTo>
                  <a:lnTo>
                    <a:pt x="67" y="42"/>
                  </a:lnTo>
                  <a:lnTo>
                    <a:pt x="52" y="44"/>
                  </a:lnTo>
                  <a:lnTo>
                    <a:pt x="0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50" name="Freeform 62"/>
            <p:cNvSpPr>
              <a:spLocks/>
            </p:cNvSpPr>
            <p:nvPr/>
          </p:nvSpPr>
          <p:spPr bwMode="auto">
            <a:xfrm>
              <a:off x="1185" y="1915"/>
              <a:ext cx="73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3"/>
                </a:cxn>
                <a:cxn ang="0">
                  <a:pos x="70" y="192"/>
                </a:cxn>
                <a:cxn ang="0">
                  <a:pos x="43" y="149"/>
                </a:cxn>
                <a:cxn ang="0">
                  <a:pos x="100" y="1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4" h="192">
                  <a:moveTo>
                    <a:pt x="0" y="0"/>
                  </a:moveTo>
                  <a:lnTo>
                    <a:pt x="144" y="63"/>
                  </a:lnTo>
                  <a:lnTo>
                    <a:pt x="70" y="192"/>
                  </a:lnTo>
                  <a:lnTo>
                    <a:pt x="43" y="149"/>
                  </a:lnTo>
                  <a:lnTo>
                    <a:pt x="100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51" name="Freeform 63"/>
            <p:cNvSpPr>
              <a:spLocks/>
            </p:cNvSpPr>
            <p:nvPr/>
          </p:nvSpPr>
          <p:spPr bwMode="auto">
            <a:xfrm>
              <a:off x="1105" y="1540"/>
              <a:ext cx="33" cy="8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169"/>
                </a:cxn>
                <a:cxn ang="0">
                  <a:pos x="64" y="108"/>
                </a:cxn>
                <a:cxn ang="0">
                  <a:pos x="36" y="108"/>
                </a:cxn>
                <a:cxn ang="0">
                  <a:pos x="64" y="0"/>
                </a:cxn>
                <a:cxn ang="0">
                  <a:pos x="64" y="0"/>
                </a:cxn>
              </a:cxnLst>
              <a:rect l="0" t="0" r="r" b="b"/>
              <a:pathLst>
                <a:path w="64" h="169">
                  <a:moveTo>
                    <a:pt x="64" y="0"/>
                  </a:moveTo>
                  <a:lnTo>
                    <a:pt x="0" y="169"/>
                  </a:lnTo>
                  <a:lnTo>
                    <a:pt x="64" y="108"/>
                  </a:lnTo>
                  <a:lnTo>
                    <a:pt x="36" y="108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52" name="Freeform 64"/>
            <p:cNvSpPr>
              <a:spLocks/>
            </p:cNvSpPr>
            <p:nvPr/>
          </p:nvSpPr>
          <p:spPr bwMode="auto">
            <a:xfrm>
              <a:off x="1152" y="1632"/>
              <a:ext cx="111" cy="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" y="114"/>
                </a:cxn>
                <a:cxn ang="0">
                  <a:pos x="89" y="118"/>
                </a:cxn>
                <a:cxn ang="0">
                  <a:pos x="97" y="139"/>
                </a:cxn>
                <a:cxn ang="0">
                  <a:pos x="99" y="114"/>
                </a:cxn>
                <a:cxn ang="0">
                  <a:pos x="112" y="97"/>
                </a:cxn>
                <a:cxn ang="0">
                  <a:pos x="141" y="89"/>
                </a:cxn>
                <a:cxn ang="0">
                  <a:pos x="175" y="93"/>
                </a:cxn>
                <a:cxn ang="0">
                  <a:pos x="198" y="104"/>
                </a:cxn>
                <a:cxn ang="0">
                  <a:pos x="209" y="125"/>
                </a:cxn>
                <a:cxn ang="0">
                  <a:pos x="205" y="144"/>
                </a:cxn>
                <a:cxn ang="0">
                  <a:pos x="190" y="163"/>
                </a:cxn>
                <a:cxn ang="0">
                  <a:pos x="171" y="171"/>
                </a:cxn>
                <a:cxn ang="0">
                  <a:pos x="144" y="171"/>
                </a:cxn>
                <a:cxn ang="0">
                  <a:pos x="146" y="175"/>
                </a:cxn>
                <a:cxn ang="0">
                  <a:pos x="175" y="175"/>
                </a:cxn>
                <a:cxn ang="0">
                  <a:pos x="200" y="163"/>
                </a:cxn>
                <a:cxn ang="0">
                  <a:pos x="222" y="141"/>
                </a:cxn>
                <a:cxn ang="0">
                  <a:pos x="217" y="104"/>
                </a:cxn>
                <a:cxn ang="0">
                  <a:pos x="181" y="87"/>
                </a:cxn>
                <a:cxn ang="0">
                  <a:pos x="156" y="80"/>
                </a:cxn>
                <a:cxn ang="0">
                  <a:pos x="127" y="84"/>
                </a:cxn>
                <a:cxn ang="0">
                  <a:pos x="110" y="93"/>
                </a:cxn>
                <a:cxn ang="0">
                  <a:pos x="95" y="110"/>
                </a:cxn>
                <a:cxn ang="0">
                  <a:pos x="80" y="10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2" h="175">
                  <a:moveTo>
                    <a:pt x="0" y="0"/>
                  </a:moveTo>
                  <a:lnTo>
                    <a:pt x="80" y="114"/>
                  </a:lnTo>
                  <a:lnTo>
                    <a:pt x="89" y="118"/>
                  </a:lnTo>
                  <a:lnTo>
                    <a:pt x="97" y="139"/>
                  </a:lnTo>
                  <a:lnTo>
                    <a:pt x="99" y="114"/>
                  </a:lnTo>
                  <a:lnTo>
                    <a:pt x="112" y="97"/>
                  </a:lnTo>
                  <a:lnTo>
                    <a:pt x="141" y="89"/>
                  </a:lnTo>
                  <a:lnTo>
                    <a:pt x="175" y="93"/>
                  </a:lnTo>
                  <a:lnTo>
                    <a:pt x="198" y="104"/>
                  </a:lnTo>
                  <a:lnTo>
                    <a:pt x="209" y="125"/>
                  </a:lnTo>
                  <a:lnTo>
                    <a:pt x="205" y="144"/>
                  </a:lnTo>
                  <a:lnTo>
                    <a:pt x="190" y="163"/>
                  </a:lnTo>
                  <a:lnTo>
                    <a:pt x="171" y="171"/>
                  </a:lnTo>
                  <a:lnTo>
                    <a:pt x="144" y="171"/>
                  </a:lnTo>
                  <a:lnTo>
                    <a:pt x="146" y="175"/>
                  </a:lnTo>
                  <a:lnTo>
                    <a:pt x="175" y="175"/>
                  </a:lnTo>
                  <a:lnTo>
                    <a:pt x="200" y="163"/>
                  </a:lnTo>
                  <a:lnTo>
                    <a:pt x="222" y="141"/>
                  </a:lnTo>
                  <a:lnTo>
                    <a:pt x="217" y="104"/>
                  </a:lnTo>
                  <a:lnTo>
                    <a:pt x="181" y="87"/>
                  </a:lnTo>
                  <a:lnTo>
                    <a:pt x="156" y="80"/>
                  </a:lnTo>
                  <a:lnTo>
                    <a:pt x="127" y="84"/>
                  </a:lnTo>
                  <a:lnTo>
                    <a:pt x="110" y="93"/>
                  </a:lnTo>
                  <a:lnTo>
                    <a:pt x="95" y="110"/>
                  </a:lnTo>
                  <a:lnTo>
                    <a:pt x="80" y="10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353" name="Freeform 65"/>
            <p:cNvSpPr>
              <a:spLocks/>
            </p:cNvSpPr>
            <p:nvPr/>
          </p:nvSpPr>
          <p:spPr bwMode="auto">
            <a:xfrm>
              <a:off x="1296" y="1672"/>
              <a:ext cx="27" cy="52"/>
            </a:xfrm>
            <a:custGeom>
              <a:avLst/>
              <a:gdLst/>
              <a:ahLst/>
              <a:cxnLst>
                <a:cxn ang="0">
                  <a:pos x="21" y="24"/>
                </a:cxn>
                <a:cxn ang="0">
                  <a:pos x="40" y="38"/>
                </a:cxn>
                <a:cxn ang="0">
                  <a:pos x="49" y="53"/>
                </a:cxn>
                <a:cxn ang="0">
                  <a:pos x="44" y="70"/>
                </a:cxn>
                <a:cxn ang="0">
                  <a:pos x="30" y="83"/>
                </a:cxn>
                <a:cxn ang="0">
                  <a:pos x="0" y="93"/>
                </a:cxn>
                <a:cxn ang="0">
                  <a:pos x="0" y="102"/>
                </a:cxn>
                <a:cxn ang="0">
                  <a:pos x="30" y="89"/>
                </a:cxn>
                <a:cxn ang="0">
                  <a:pos x="49" y="76"/>
                </a:cxn>
                <a:cxn ang="0">
                  <a:pos x="53" y="53"/>
                </a:cxn>
                <a:cxn ang="0">
                  <a:pos x="30" y="0"/>
                </a:cxn>
                <a:cxn ang="0">
                  <a:pos x="40" y="30"/>
                </a:cxn>
                <a:cxn ang="0">
                  <a:pos x="17" y="21"/>
                </a:cxn>
                <a:cxn ang="0">
                  <a:pos x="21" y="24"/>
                </a:cxn>
                <a:cxn ang="0">
                  <a:pos x="21" y="24"/>
                </a:cxn>
              </a:cxnLst>
              <a:rect l="0" t="0" r="r" b="b"/>
              <a:pathLst>
                <a:path w="53" h="102">
                  <a:moveTo>
                    <a:pt x="21" y="24"/>
                  </a:moveTo>
                  <a:lnTo>
                    <a:pt x="40" y="38"/>
                  </a:lnTo>
                  <a:lnTo>
                    <a:pt x="49" y="53"/>
                  </a:lnTo>
                  <a:lnTo>
                    <a:pt x="44" y="70"/>
                  </a:lnTo>
                  <a:lnTo>
                    <a:pt x="30" y="83"/>
                  </a:lnTo>
                  <a:lnTo>
                    <a:pt x="0" y="93"/>
                  </a:lnTo>
                  <a:lnTo>
                    <a:pt x="0" y="102"/>
                  </a:lnTo>
                  <a:lnTo>
                    <a:pt x="30" y="89"/>
                  </a:lnTo>
                  <a:lnTo>
                    <a:pt x="49" y="76"/>
                  </a:lnTo>
                  <a:lnTo>
                    <a:pt x="53" y="53"/>
                  </a:lnTo>
                  <a:lnTo>
                    <a:pt x="30" y="0"/>
                  </a:lnTo>
                  <a:lnTo>
                    <a:pt x="40" y="30"/>
                  </a:lnTo>
                  <a:lnTo>
                    <a:pt x="17" y="21"/>
                  </a:lnTo>
                  <a:lnTo>
                    <a:pt x="21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8355" name="AutoShape 67"/>
          <p:cNvSpPr>
            <a:spLocks noChangeArrowheads="1"/>
          </p:cNvSpPr>
          <p:nvPr/>
        </p:nvSpPr>
        <p:spPr bwMode="auto">
          <a:xfrm flipH="1">
            <a:off x="990600" y="1219200"/>
            <a:ext cx="4267200" cy="1905000"/>
          </a:xfrm>
          <a:prstGeom prst="wedgeRoundRectCallout">
            <a:avLst>
              <a:gd name="adj1" fmla="val -41259"/>
              <a:gd name="adj2" fmla="val 64912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anchor="ctr"/>
          <a:lstStyle/>
          <a:p>
            <a:r>
              <a:rPr lang="en-US" sz="3200"/>
              <a:t>A cost that stays the same as output changes is a </a:t>
            </a:r>
            <a:r>
              <a:rPr lang="en-US" sz="3200" i="1"/>
              <a:t>fixed cost.</a:t>
            </a:r>
            <a:endParaRPr lang="en-US" sz="3200"/>
          </a:p>
        </p:txBody>
      </p:sp>
    </p:spTree>
  </p:cSld>
  <p:clrMapOvr>
    <a:masterClrMapping/>
  </p:clrMapOvr>
  <p:transition>
    <p:check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304800" y="2209800"/>
            <a:ext cx="4267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>
                <a:solidFill>
                  <a:srgbClr val="663300"/>
                </a:solidFill>
              </a:rPr>
              <a:t>Cutting machines are leased for $60,000 per year and have the capacity to produce up to 240,000 units a year.</a:t>
            </a:r>
          </a:p>
        </p:txBody>
      </p:sp>
      <p:sp>
        <p:nvSpPr>
          <p:cNvPr id="263332" name="Text Box 164"/>
          <p:cNvSpPr txBox="1">
            <a:spLocks noChangeArrowheads="1"/>
          </p:cNvSpPr>
          <p:nvPr/>
        </p:nvSpPr>
        <p:spPr bwMode="auto">
          <a:xfrm>
            <a:off x="4876800" y="1219200"/>
            <a:ext cx="3581400" cy="7048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Fixed Costs</a:t>
            </a:r>
          </a:p>
        </p:txBody>
      </p:sp>
      <p:grpSp>
        <p:nvGrpSpPr>
          <p:cNvPr id="2" name="Group 462"/>
          <p:cNvGrpSpPr>
            <a:grpSpLocks/>
          </p:cNvGrpSpPr>
          <p:nvPr/>
        </p:nvGrpSpPr>
        <p:grpSpPr bwMode="auto">
          <a:xfrm>
            <a:off x="5029200" y="2438400"/>
            <a:ext cx="3198813" cy="3124200"/>
            <a:chOff x="3283" y="1219"/>
            <a:chExt cx="2015" cy="1968"/>
          </a:xfrm>
        </p:grpSpPr>
        <p:grpSp>
          <p:nvGrpSpPr>
            <p:cNvPr id="3" name="Group 366"/>
            <p:cNvGrpSpPr>
              <a:grpSpLocks/>
            </p:cNvGrpSpPr>
            <p:nvPr/>
          </p:nvGrpSpPr>
          <p:grpSpPr bwMode="auto">
            <a:xfrm>
              <a:off x="3283" y="1234"/>
              <a:ext cx="1998" cy="1936"/>
              <a:chOff x="3283" y="1234"/>
              <a:chExt cx="1998" cy="1936"/>
            </a:xfrm>
          </p:grpSpPr>
          <p:sp>
            <p:nvSpPr>
              <p:cNvPr id="263334" name="Freeform 166"/>
              <p:cNvSpPr>
                <a:spLocks/>
              </p:cNvSpPr>
              <p:nvPr/>
            </p:nvSpPr>
            <p:spPr bwMode="auto">
              <a:xfrm>
                <a:off x="3878" y="1595"/>
                <a:ext cx="1401" cy="1095"/>
              </a:xfrm>
              <a:custGeom>
                <a:avLst/>
                <a:gdLst/>
                <a:ahLst/>
                <a:cxnLst>
                  <a:cxn ang="0">
                    <a:pos x="87" y="606"/>
                  </a:cxn>
                  <a:cxn ang="0">
                    <a:pos x="817" y="190"/>
                  </a:cxn>
                  <a:cxn ang="0">
                    <a:pos x="937" y="32"/>
                  </a:cxn>
                  <a:cxn ang="0">
                    <a:pos x="1534" y="22"/>
                  </a:cxn>
                  <a:cxn ang="0">
                    <a:pos x="2796" y="0"/>
                  </a:cxn>
                  <a:cxn ang="0">
                    <a:pos x="2802" y="1064"/>
                  </a:cxn>
                  <a:cxn ang="0">
                    <a:pos x="2779" y="2180"/>
                  </a:cxn>
                  <a:cxn ang="0">
                    <a:pos x="1561" y="2189"/>
                  </a:cxn>
                  <a:cxn ang="0">
                    <a:pos x="0" y="2180"/>
                  </a:cxn>
                  <a:cxn ang="0">
                    <a:pos x="8" y="1921"/>
                  </a:cxn>
                  <a:cxn ang="0">
                    <a:pos x="95" y="1925"/>
                  </a:cxn>
                  <a:cxn ang="0">
                    <a:pos x="101" y="1387"/>
                  </a:cxn>
                  <a:cxn ang="0">
                    <a:pos x="87" y="606"/>
                  </a:cxn>
                  <a:cxn ang="0">
                    <a:pos x="87" y="606"/>
                  </a:cxn>
                </a:cxnLst>
                <a:rect l="0" t="0" r="r" b="b"/>
                <a:pathLst>
                  <a:path w="2802" h="2189">
                    <a:moveTo>
                      <a:pt x="87" y="606"/>
                    </a:moveTo>
                    <a:lnTo>
                      <a:pt x="817" y="190"/>
                    </a:lnTo>
                    <a:lnTo>
                      <a:pt x="937" y="32"/>
                    </a:lnTo>
                    <a:lnTo>
                      <a:pt x="1534" y="22"/>
                    </a:lnTo>
                    <a:lnTo>
                      <a:pt x="2796" y="0"/>
                    </a:lnTo>
                    <a:lnTo>
                      <a:pt x="2802" y="1064"/>
                    </a:lnTo>
                    <a:lnTo>
                      <a:pt x="2779" y="2180"/>
                    </a:lnTo>
                    <a:lnTo>
                      <a:pt x="1561" y="2189"/>
                    </a:lnTo>
                    <a:lnTo>
                      <a:pt x="0" y="2180"/>
                    </a:lnTo>
                    <a:lnTo>
                      <a:pt x="8" y="1921"/>
                    </a:lnTo>
                    <a:lnTo>
                      <a:pt x="95" y="1925"/>
                    </a:lnTo>
                    <a:lnTo>
                      <a:pt x="101" y="1387"/>
                    </a:lnTo>
                    <a:lnTo>
                      <a:pt x="87" y="606"/>
                    </a:lnTo>
                    <a:lnTo>
                      <a:pt x="87" y="606"/>
                    </a:lnTo>
                    <a:close/>
                  </a:path>
                </a:pathLst>
              </a:custGeom>
              <a:solidFill>
                <a:srgbClr val="B0C2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5" name="Freeform 167"/>
              <p:cNvSpPr>
                <a:spLocks/>
              </p:cNvSpPr>
              <p:nvPr/>
            </p:nvSpPr>
            <p:spPr bwMode="auto">
              <a:xfrm>
                <a:off x="4079" y="2031"/>
                <a:ext cx="393" cy="409"/>
              </a:xfrm>
              <a:custGeom>
                <a:avLst/>
                <a:gdLst/>
                <a:ahLst/>
                <a:cxnLst>
                  <a:cxn ang="0">
                    <a:pos x="0" y="188"/>
                  </a:cxn>
                  <a:cxn ang="0">
                    <a:pos x="59" y="506"/>
                  </a:cxn>
                  <a:cxn ang="0">
                    <a:pos x="165" y="717"/>
                  </a:cxn>
                  <a:cxn ang="0">
                    <a:pos x="329" y="819"/>
                  </a:cxn>
                  <a:cxn ang="0">
                    <a:pos x="559" y="804"/>
                  </a:cxn>
                  <a:cxn ang="0">
                    <a:pos x="730" y="660"/>
                  </a:cxn>
                  <a:cxn ang="0">
                    <a:pos x="787" y="464"/>
                  </a:cxn>
                  <a:cxn ang="0">
                    <a:pos x="740" y="194"/>
                  </a:cxn>
                  <a:cxn ang="0">
                    <a:pos x="688" y="0"/>
                  </a:cxn>
                  <a:cxn ang="0">
                    <a:pos x="0" y="188"/>
                  </a:cxn>
                  <a:cxn ang="0">
                    <a:pos x="0" y="188"/>
                  </a:cxn>
                </a:cxnLst>
                <a:rect l="0" t="0" r="r" b="b"/>
                <a:pathLst>
                  <a:path w="787" h="819">
                    <a:moveTo>
                      <a:pt x="0" y="188"/>
                    </a:moveTo>
                    <a:lnTo>
                      <a:pt x="59" y="506"/>
                    </a:lnTo>
                    <a:lnTo>
                      <a:pt x="165" y="717"/>
                    </a:lnTo>
                    <a:lnTo>
                      <a:pt x="329" y="819"/>
                    </a:lnTo>
                    <a:lnTo>
                      <a:pt x="559" y="804"/>
                    </a:lnTo>
                    <a:lnTo>
                      <a:pt x="730" y="660"/>
                    </a:lnTo>
                    <a:lnTo>
                      <a:pt x="787" y="464"/>
                    </a:lnTo>
                    <a:lnTo>
                      <a:pt x="740" y="194"/>
                    </a:lnTo>
                    <a:lnTo>
                      <a:pt x="688" y="0"/>
                    </a:lnTo>
                    <a:lnTo>
                      <a:pt x="0" y="188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6" name="Freeform 168"/>
              <p:cNvSpPr>
                <a:spLocks/>
              </p:cNvSpPr>
              <p:nvPr/>
            </p:nvSpPr>
            <p:spPr bwMode="auto">
              <a:xfrm>
                <a:off x="4125" y="2085"/>
                <a:ext cx="300" cy="212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538" y="0"/>
                  </a:cxn>
                  <a:cxn ang="0">
                    <a:pos x="576" y="143"/>
                  </a:cxn>
                  <a:cxn ang="0">
                    <a:pos x="599" y="280"/>
                  </a:cxn>
                  <a:cxn ang="0">
                    <a:pos x="599" y="350"/>
                  </a:cxn>
                  <a:cxn ang="0">
                    <a:pos x="586" y="424"/>
                  </a:cxn>
                  <a:cxn ang="0">
                    <a:pos x="316" y="424"/>
                  </a:cxn>
                  <a:cxn ang="0">
                    <a:pos x="19" y="236"/>
                  </a:cxn>
                  <a:cxn ang="0">
                    <a:pos x="0" y="126"/>
                  </a:cxn>
                  <a:cxn ang="0">
                    <a:pos x="0" y="126"/>
                  </a:cxn>
                </a:cxnLst>
                <a:rect l="0" t="0" r="r" b="b"/>
                <a:pathLst>
                  <a:path w="599" h="424">
                    <a:moveTo>
                      <a:pt x="0" y="126"/>
                    </a:moveTo>
                    <a:lnTo>
                      <a:pt x="538" y="0"/>
                    </a:lnTo>
                    <a:lnTo>
                      <a:pt x="576" y="143"/>
                    </a:lnTo>
                    <a:lnTo>
                      <a:pt x="599" y="280"/>
                    </a:lnTo>
                    <a:lnTo>
                      <a:pt x="599" y="350"/>
                    </a:lnTo>
                    <a:lnTo>
                      <a:pt x="586" y="424"/>
                    </a:lnTo>
                    <a:lnTo>
                      <a:pt x="316" y="424"/>
                    </a:lnTo>
                    <a:lnTo>
                      <a:pt x="19" y="236"/>
                    </a:lnTo>
                    <a:lnTo>
                      <a:pt x="0" y="126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7" name="Freeform 169"/>
              <p:cNvSpPr>
                <a:spLocks/>
              </p:cNvSpPr>
              <p:nvPr/>
            </p:nvSpPr>
            <p:spPr bwMode="auto">
              <a:xfrm>
                <a:off x="4139" y="2231"/>
                <a:ext cx="263" cy="1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6" y="184"/>
                  </a:cxn>
                  <a:cxn ang="0">
                    <a:pos x="524" y="224"/>
                  </a:cxn>
                  <a:cxn ang="0">
                    <a:pos x="483" y="272"/>
                  </a:cxn>
                  <a:cxn ang="0">
                    <a:pos x="433" y="306"/>
                  </a:cxn>
                  <a:cxn ang="0">
                    <a:pos x="363" y="329"/>
                  </a:cxn>
                  <a:cxn ang="0">
                    <a:pos x="277" y="331"/>
                  </a:cxn>
                  <a:cxn ang="0">
                    <a:pos x="190" y="310"/>
                  </a:cxn>
                  <a:cxn ang="0">
                    <a:pos x="106" y="259"/>
                  </a:cxn>
                  <a:cxn ang="0">
                    <a:pos x="51" y="188"/>
                  </a:cxn>
                  <a:cxn ang="0">
                    <a:pos x="13" y="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24" h="331">
                    <a:moveTo>
                      <a:pt x="0" y="0"/>
                    </a:moveTo>
                    <a:lnTo>
                      <a:pt x="296" y="184"/>
                    </a:lnTo>
                    <a:lnTo>
                      <a:pt x="524" y="224"/>
                    </a:lnTo>
                    <a:lnTo>
                      <a:pt x="483" y="272"/>
                    </a:lnTo>
                    <a:lnTo>
                      <a:pt x="433" y="306"/>
                    </a:lnTo>
                    <a:lnTo>
                      <a:pt x="363" y="329"/>
                    </a:lnTo>
                    <a:lnTo>
                      <a:pt x="277" y="331"/>
                    </a:lnTo>
                    <a:lnTo>
                      <a:pt x="190" y="310"/>
                    </a:lnTo>
                    <a:lnTo>
                      <a:pt x="106" y="259"/>
                    </a:lnTo>
                    <a:lnTo>
                      <a:pt x="51" y="188"/>
                    </a:lnTo>
                    <a:lnTo>
                      <a:pt x="13" y="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8" name="Freeform 170"/>
              <p:cNvSpPr>
                <a:spLocks/>
              </p:cNvSpPr>
              <p:nvPr/>
            </p:nvSpPr>
            <p:spPr bwMode="auto">
              <a:xfrm>
                <a:off x="4152" y="2118"/>
                <a:ext cx="235" cy="126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443" y="0"/>
                  </a:cxn>
                  <a:cxn ang="0">
                    <a:pos x="472" y="131"/>
                  </a:cxn>
                  <a:cxn ang="0">
                    <a:pos x="472" y="253"/>
                  </a:cxn>
                  <a:cxn ang="0">
                    <a:pos x="0" y="95"/>
                  </a:cxn>
                  <a:cxn ang="0">
                    <a:pos x="0" y="95"/>
                  </a:cxn>
                </a:cxnLst>
                <a:rect l="0" t="0" r="r" b="b"/>
                <a:pathLst>
                  <a:path w="472" h="253">
                    <a:moveTo>
                      <a:pt x="0" y="95"/>
                    </a:moveTo>
                    <a:lnTo>
                      <a:pt x="443" y="0"/>
                    </a:lnTo>
                    <a:lnTo>
                      <a:pt x="472" y="131"/>
                    </a:lnTo>
                    <a:lnTo>
                      <a:pt x="472" y="253"/>
                    </a:lnTo>
                    <a:lnTo>
                      <a:pt x="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39" name="Freeform 171"/>
              <p:cNvSpPr>
                <a:spLocks/>
              </p:cNvSpPr>
              <p:nvPr/>
            </p:nvSpPr>
            <p:spPr bwMode="auto">
              <a:xfrm>
                <a:off x="3544" y="1451"/>
                <a:ext cx="785" cy="515"/>
              </a:xfrm>
              <a:custGeom>
                <a:avLst/>
                <a:gdLst/>
                <a:ahLst/>
                <a:cxnLst>
                  <a:cxn ang="0">
                    <a:pos x="0" y="621"/>
                  </a:cxn>
                  <a:cxn ang="0">
                    <a:pos x="515" y="363"/>
                  </a:cxn>
                  <a:cxn ang="0">
                    <a:pos x="1051" y="91"/>
                  </a:cxn>
                  <a:cxn ang="0">
                    <a:pos x="1260" y="0"/>
                  </a:cxn>
                  <a:cxn ang="0">
                    <a:pos x="1425" y="0"/>
                  </a:cxn>
                  <a:cxn ang="0">
                    <a:pos x="1568" y="140"/>
                  </a:cxn>
                  <a:cxn ang="0">
                    <a:pos x="1568" y="355"/>
                  </a:cxn>
                  <a:cxn ang="0">
                    <a:pos x="1380" y="547"/>
                  </a:cxn>
                  <a:cxn ang="0">
                    <a:pos x="505" y="1030"/>
                  </a:cxn>
                  <a:cxn ang="0">
                    <a:pos x="469" y="863"/>
                  </a:cxn>
                  <a:cxn ang="0">
                    <a:pos x="317" y="693"/>
                  </a:cxn>
                  <a:cxn ang="0">
                    <a:pos x="0" y="621"/>
                  </a:cxn>
                  <a:cxn ang="0">
                    <a:pos x="0" y="621"/>
                  </a:cxn>
                </a:cxnLst>
                <a:rect l="0" t="0" r="r" b="b"/>
                <a:pathLst>
                  <a:path w="1568" h="1030">
                    <a:moveTo>
                      <a:pt x="0" y="621"/>
                    </a:moveTo>
                    <a:lnTo>
                      <a:pt x="515" y="363"/>
                    </a:lnTo>
                    <a:lnTo>
                      <a:pt x="1051" y="91"/>
                    </a:lnTo>
                    <a:lnTo>
                      <a:pt x="1260" y="0"/>
                    </a:lnTo>
                    <a:lnTo>
                      <a:pt x="1425" y="0"/>
                    </a:lnTo>
                    <a:lnTo>
                      <a:pt x="1568" y="140"/>
                    </a:lnTo>
                    <a:lnTo>
                      <a:pt x="1568" y="355"/>
                    </a:lnTo>
                    <a:lnTo>
                      <a:pt x="1380" y="547"/>
                    </a:lnTo>
                    <a:lnTo>
                      <a:pt x="505" y="1030"/>
                    </a:lnTo>
                    <a:lnTo>
                      <a:pt x="469" y="863"/>
                    </a:lnTo>
                    <a:lnTo>
                      <a:pt x="317" y="693"/>
                    </a:lnTo>
                    <a:lnTo>
                      <a:pt x="0" y="621"/>
                    </a:lnTo>
                    <a:lnTo>
                      <a:pt x="0" y="621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0" name="Freeform 172"/>
              <p:cNvSpPr>
                <a:spLocks/>
              </p:cNvSpPr>
              <p:nvPr/>
            </p:nvSpPr>
            <p:spPr bwMode="auto">
              <a:xfrm>
                <a:off x="3696" y="1515"/>
                <a:ext cx="469" cy="379"/>
              </a:xfrm>
              <a:custGeom>
                <a:avLst/>
                <a:gdLst/>
                <a:ahLst/>
                <a:cxnLst>
                  <a:cxn ang="0">
                    <a:pos x="0" y="452"/>
                  </a:cxn>
                  <a:cxn ang="0">
                    <a:pos x="226" y="329"/>
                  </a:cxn>
                  <a:cxn ang="0">
                    <a:pos x="684" y="91"/>
                  </a:cxn>
                  <a:cxn ang="0">
                    <a:pos x="855" y="0"/>
                  </a:cxn>
                  <a:cxn ang="0">
                    <a:pos x="939" y="120"/>
                  </a:cxn>
                  <a:cxn ang="0">
                    <a:pos x="631" y="477"/>
                  </a:cxn>
                  <a:cxn ang="0">
                    <a:pos x="572" y="580"/>
                  </a:cxn>
                  <a:cxn ang="0">
                    <a:pos x="245" y="758"/>
                  </a:cxn>
                  <a:cxn ang="0">
                    <a:pos x="232" y="692"/>
                  </a:cxn>
                  <a:cxn ang="0">
                    <a:pos x="194" y="608"/>
                  </a:cxn>
                  <a:cxn ang="0">
                    <a:pos x="133" y="532"/>
                  </a:cxn>
                  <a:cxn ang="0">
                    <a:pos x="70" y="477"/>
                  </a:cxn>
                  <a:cxn ang="0">
                    <a:pos x="0" y="452"/>
                  </a:cxn>
                  <a:cxn ang="0">
                    <a:pos x="0" y="452"/>
                  </a:cxn>
                </a:cxnLst>
                <a:rect l="0" t="0" r="r" b="b"/>
                <a:pathLst>
                  <a:path w="939" h="758">
                    <a:moveTo>
                      <a:pt x="0" y="452"/>
                    </a:moveTo>
                    <a:lnTo>
                      <a:pt x="226" y="329"/>
                    </a:lnTo>
                    <a:lnTo>
                      <a:pt x="684" y="91"/>
                    </a:lnTo>
                    <a:lnTo>
                      <a:pt x="855" y="0"/>
                    </a:lnTo>
                    <a:lnTo>
                      <a:pt x="939" y="120"/>
                    </a:lnTo>
                    <a:lnTo>
                      <a:pt x="631" y="477"/>
                    </a:lnTo>
                    <a:lnTo>
                      <a:pt x="572" y="580"/>
                    </a:lnTo>
                    <a:lnTo>
                      <a:pt x="245" y="758"/>
                    </a:lnTo>
                    <a:lnTo>
                      <a:pt x="232" y="692"/>
                    </a:lnTo>
                    <a:lnTo>
                      <a:pt x="194" y="608"/>
                    </a:lnTo>
                    <a:lnTo>
                      <a:pt x="133" y="532"/>
                    </a:lnTo>
                    <a:lnTo>
                      <a:pt x="70" y="477"/>
                    </a:lnTo>
                    <a:lnTo>
                      <a:pt x="0" y="452"/>
                    </a:lnTo>
                    <a:lnTo>
                      <a:pt x="0" y="4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1" name="Freeform 173"/>
              <p:cNvSpPr>
                <a:spLocks/>
              </p:cNvSpPr>
              <p:nvPr/>
            </p:nvSpPr>
            <p:spPr bwMode="auto">
              <a:xfrm>
                <a:off x="4022" y="1592"/>
                <a:ext cx="192" cy="189"/>
              </a:xfrm>
              <a:custGeom>
                <a:avLst/>
                <a:gdLst/>
                <a:ahLst/>
                <a:cxnLst>
                  <a:cxn ang="0">
                    <a:pos x="0" y="376"/>
                  </a:cxn>
                  <a:cxn ang="0">
                    <a:pos x="382" y="169"/>
                  </a:cxn>
                  <a:cxn ang="0">
                    <a:pos x="384" y="0"/>
                  </a:cxn>
                  <a:cxn ang="0">
                    <a:pos x="211" y="120"/>
                  </a:cxn>
                  <a:cxn ang="0">
                    <a:pos x="0" y="376"/>
                  </a:cxn>
                  <a:cxn ang="0">
                    <a:pos x="0" y="376"/>
                  </a:cxn>
                </a:cxnLst>
                <a:rect l="0" t="0" r="r" b="b"/>
                <a:pathLst>
                  <a:path w="384" h="376">
                    <a:moveTo>
                      <a:pt x="0" y="376"/>
                    </a:moveTo>
                    <a:lnTo>
                      <a:pt x="382" y="169"/>
                    </a:lnTo>
                    <a:lnTo>
                      <a:pt x="384" y="0"/>
                    </a:lnTo>
                    <a:lnTo>
                      <a:pt x="211" y="120"/>
                    </a:lnTo>
                    <a:lnTo>
                      <a:pt x="0" y="376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2" name="Freeform 174"/>
              <p:cNvSpPr>
                <a:spLocks/>
              </p:cNvSpPr>
              <p:nvPr/>
            </p:nvSpPr>
            <p:spPr bwMode="auto">
              <a:xfrm>
                <a:off x="3743" y="1553"/>
                <a:ext cx="361" cy="282"/>
              </a:xfrm>
              <a:custGeom>
                <a:avLst/>
                <a:gdLst/>
                <a:ahLst/>
                <a:cxnLst>
                  <a:cxn ang="0">
                    <a:pos x="0" y="369"/>
                  </a:cxn>
                  <a:cxn ang="0">
                    <a:pos x="59" y="407"/>
                  </a:cxn>
                  <a:cxn ang="0">
                    <a:pos x="122" y="471"/>
                  </a:cxn>
                  <a:cxn ang="0">
                    <a:pos x="171" y="565"/>
                  </a:cxn>
                  <a:cxn ang="0">
                    <a:pos x="430" y="352"/>
                  </a:cxn>
                  <a:cxn ang="0">
                    <a:pos x="722" y="0"/>
                  </a:cxn>
                  <a:cxn ang="0">
                    <a:pos x="0" y="369"/>
                  </a:cxn>
                  <a:cxn ang="0">
                    <a:pos x="0" y="369"/>
                  </a:cxn>
                </a:cxnLst>
                <a:rect l="0" t="0" r="r" b="b"/>
                <a:pathLst>
                  <a:path w="722" h="565">
                    <a:moveTo>
                      <a:pt x="0" y="369"/>
                    </a:moveTo>
                    <a:lnTo>
                      <a:pt x="59" y="407"/>
                    </a:lnTo>
                    <a:lnTo>
                      <a:pt x="122" y="471"/>
                    </a:lnTo>
                    <a:lnTo>
                      <a:pt x="171" y="565"/>
                    </a:lnTo>
                    <a:lnTo>
                      <a:pt x="430" y="352"/>
                    </a:lnTo>
                    <a:lnTo>
                      <a:pt x="722" y="0"/>
                    </a:lnTo>
                    <a:lnTo>
                      <a:pt x="0" y="369"/>
                    </a:lnTo>
                    <a:lnTo>
                      <a:pt x="0" y="369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3" name="Freeform 175"/>
              <p:cNvSpPr>
                <a:spLocks/>
              </p:cNvSpPr>
              <p:nvPr/>
            </p:nvSpPr>
            <p:spPr bwMode="auto">
              <a:xfrm>
                <a:off x="4104" y="1638"/>
                <a:ext cx="90" cy="82"/>
              </a:xfrm>
              <a:custGeom>
                <a:avLst/>
                <a:gdLst/>
                <a:ahLst/>
                <a:cxnLst>
                  <a:cxn ang="0">
                    <a:pos x="0" y="164"/>
                  </a:cxn>
                  <a:cxn ang="0">
                    <a:pos x="122" y="0"/>
                  </a:cxn>
                  <a:cxn ang="0">
                    <a:pos x="179" y="65"/>
                  </a:cxn>
                  <a:cxn ang="0">
                    <a:pos x="0" y="164"/>
                  </a:cxn>
                  <a:cxn ang="0">
                    <a:pos x="0" y="164"/>
                  </a:cxn>
                </a:cxnLst>
                <a:rect l="0" t="0" r="r" b="b"/>
                <a:pathLst>
                  <a:path w="179" h="164">
                    <a:moveTo>
                      <a:pt x="0" y="164"/>
                    </a:moveTo>
                    <a:lnTo>
                      <a:pt x="122" y="0"/>
                    </a:lnTo>
                    <a:lnTo>
                      <a:pt x="179" y="65"/>
                    </a:lnTo>
                    <a:lnTo>
                      <a:pt x="0" y="164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4" name="Freeform 176"/>
              <p:cNvSpPr>
                <a:spLocks/>
              </p:cNvSpPr>
              <p:nvPr/>
            </p:nvSpPr>
            <p:spPr bwMode="auto">
              <a:xfrm>
                <a:off x="3379" y="1764"/>
                <a:ext cx="406" cy="425"/>
              </a:xfrm>
              <a:custGeom>
                <a:avLst/>
                <a:gdLst/>
                <a:ahLst/>
                <a:cxnLst>
                  <a:cxn ang="0">
                    <a:pos x="270" y="6"/>
                  </a:cxn>
                  <a:cxn ang="0">
                    <a:pos x="500" y="0"/>
                  </a:cxn>
                  <a:cxn ang="0">
                    <a:pos x="682" y="95"/>
                  </a:cxn>
                  <a:cxn ang="0">
                    <a:pos x="787" y="289"/>
                  </a:cxn>
                  <a:cxn ang="0">
                    <a:pos x="812" y="614"/>
                  </a:cxn>
                  <a:cxn ang="0">
                    <a:pos x="808" y="834"/>
                  </a:cxn>
                  <a:cxn ang="0">
                    <a:pos x="135" y="846"/>
                  </a:cxn>
                  <a:cxn ang="0">
                    <a:pos x="0" y="851"/>
                  </a:cxn>
                  <a:cxn ang="0">
                    <a:pos x="0" y="547"/>
                  </a:cxn>
                  <a:cxn ang="0">
                    <a:pos x="10" y="340"/>
                  </a:cxn>
                  <a:cxn ang="0">
                    <a:pos x="86" y="152"/>
                  </a:cxn>
                  <a:cxn ang="0">
                    <a:pos x="270" y="6"/>
                  </a:cxn>
                  <a:cxn ang="0">
                    <a:pos x="270" y="6"/>
                  </a:cxn>
                </a:cxnLst>
                <a:rect l="0" t="0" r="r" b="b"/>
                <a:pathLst>
                  <a:path w="812" h="851">
                    <a:moveTo>
                      <a:pt x="270" y="6"/>
                    </a:moveTo>
                    <a:lnTo>
                      <a:pt x="500" y="0"/>
                    </a:lnTo>
                    <a:lnTo>
                      <a:pt x="682" y="95"/>
                    </a:lnTo>
                    <a:lnTo>
                      <a:pt x="787" y="289"/>
                    </a:lnTo>
                    <a:lnTo>
                      <a:pt x="812" y="614"/>
                    </a:lnTo>
                    <a:lnTo>
                      <a:pt x="808" y="834"/>
                    </a:lnTo>
                    <a:lnTo>
                      <a:pt x="135" y="846"/>
                    </a:lnTo>
                    <a:lnTo>
                      <a:pt x="0" y="851"/>
                    </a:lnTo>
                    <a:lnTo>
                      <a:pt x="0" y="547"/>
                    </a:lnTo>
                    <a:lnTo>
                      <a:pt x="10" y="340"/>
                    </a:lnTo>
                    <a:lnTo>
                      <a:pt x="86" y="152"/>
                    </a:lnTo>
                    <a:lnTo>
                      <a:pt x="270" y="6"/>
                    </a:lnTo>
                    <a:lnTo>
                      <a:pt x="270" y="6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5" name="Freeform 177"/>
              <p:cNvSpPr>
                <a:spLocks/>
              </p:cNvSpPr>
              <p:nvPr/>
            </p:nvSpPr>
            <p:spPr bwMode="auto">
              <a:xfrm>
                <a:off x="3408" y="1811"/>
                <a:ext cx="338" cy="342"/>
              </a:xfrm>
              <a:custGeom>
                <a:avLst/>
                <a:gdLst/>
                <a:ahLst/>
                <a:cxnLst>
                  <a:cxn ang="0">
                    <a:pos x="0" y="509"/>
                  </a:cxn>
                  <a:cxn ang="0">
                    <a:pos x="6" y="675"/>
                  </a:cxn>
                  <a:cxn ang="0">
                    <a:pos x="276" y="684"/>
                  </a:cxn>
                  <a:cxn ang="0">
                    <a:pos x="665" y="509"/>
                  </a:cxn>
                  <a:cxn ang="0">
                    <a:pos x="675" y="350"/>
                  </a:cxn>
                  <a:cxn ang="0">
                    <a:pos x="654" y="234"/>
                  </a:cxn>
                  <a:cxn ang="0">
                    <a:pos x="603" y="122"/>
                  </a:cxn>
                  <a:cxn ang="0">
                    <a:pos x="500" y="34"/>
                  </a:cxn>
                  <a:cxn ang="0">
                    <a:pos x="393" y="0"/>
                  </a:cxn>
                  <a:cxn ang="0">
                    <a:pos x="270" y="0"/>
                  </a:cxn>
                  <a:cxn ang="0">
                    <a:pos x="182" y="34"/>
                  </a:cxn>
                  <a:cxn ang="0">
                    <a:pos x="103" y="95"/>
                  </a:cxn>
                  <a:cxn ang="0">
                    <a:pos x="46" y="171"/>
                  </a:cxn>
                  <a:cxn ang="0">
                    <a:pos x="17" y="251"/>
                  </a:cxn>
                  <a:cxn ang="0">
                    <a:pos x="4" y="365"/>
                  </a:cxn>
                  <a:cxn ang="0">
                    <a:pos x="0" y="509"/>
                  </a:cxn>
                  <a:cxn ang="0">
                    <a:pos x="0" y="509"/>
                  </a:cxn>
                </a:cxnLst>
                <a:rect l="0" t="0" r="r" b="b"/>
                <a:pathLst>
                  <a:path w="675" h="684">
                    <a:moveTo>
                      <a:pt x="0" y="509"/>
                    </a:moveTo>
                    <a:lnTo>
                      <a:pt x="6" y="675"/>
                    </a:lnTo>
                    <a:lnTo>
                      <a:pt x="276" y="684"/>
                    </a:lnTo>
                    <a:lnTo>
                      <a:pt x="665" y="509"/>
                    </a:lnTo>
                    <a:lnTo>
                      <a:pt x="675" y="350"/>
                    </a:lnTo>
                    <a:lnTo>
                      <a:pt x="654" y="234"/>
                    </a:lnTo>
                    <a:lnTo>
                      <a:pt x="603" y="122"/>
                    </a:lnTo>
                    <a:lnTo>
                      <a:pt x="500" y="34"/>
                    </a:lnTo>
                    <a:lnTo>
                      <a:pt x="393" y="0"/>
                    </a:lnTo>
                    <a:lnTo>
                      <a:pt x="270" y="0"/>
                    </a:lnTo>
                    <a:lnTo>
                      <a:pt x="182" y="34"/>
                    </a:lnTo>
                    <a:lnTo>
                      <a:pt x="103" y="95"/>
                    </a:lnTo>
                    <a:lnTo>
                      <a:pt x="46" y="171"/>
                    </a:lnTo>
                    <a:lnTo>
                      <a:pt x="17" y="251"/>
                    </a:lnTo>
                    <a:lnTo>
                      <a:pt x="4" y="365"/>
                    </a:lnTo>
                    <a:lnTo>
                      <a:pt x="0" y="509"/>
                    </a:lnTo>
                    <a:lnTo>
                      <a:pt x="0" y="509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6" name="Freeform 178"/>
              <p:cNvSpPr>
                <a:spLocks/>
              </p:cNvSpPr>
              <p:nvPr/>
            </p:nvSpPr>
            <p:spPr bwMode="auto">
              <a:xfrm>
                <a:off x="3434" y="1837"/>
                <a:ext cx="282" cy="286"/>
              </a:xfrm>
              <a:custGeom>
                <a:avLst/>
                <a:gdLst/>
                <a:ahLst/>
                <a:cxnLst>
                  <a:cxn ang="0">
                    <a:pos x="0" y="572"/>
                  </a:cxn>
                  <a:cxn ang="0">
                    <a:pos x="565" y="331"/>
                  </a:cxn>
                  <a:cxn ang="0">
                    <a:pos x="559" y="228"/>
                  </a:cxn>
                  <a:cxn ang="0">
                    <a:pos x="533" y="137"/>
                  </a:cxn>
                  <a:cxn ang="0">
                    <a:pos x="477" y="67"/>
                  </a:cxn>
                  <a:cxn ang="0">
                    <a:pos x="405" y="25"/>
                  </a:cxn>
                  <a:cxn ang="0">
                    <a:pos x="308" y="0"/>
                  </a:cxn>
                  <a:cxn ang="0">
                    <a:pos x="225" y="0"/>
                  </a:cxn>
                  <a:cxn ang="0">
                    <a:pos x="143" y="35"/>
                  </a:cxn>
                  <a:cxn ang="0">
                    <a:pos x="80" y="82"/>
                  </a:cxn>
                  <a:cxn ang="0">
                    <a:pos x="25" y="162"/>
                  </a:cxn>
                  <a:cxn ang="0">
                    <a:pos x="4" y="266"/>
                  </a:cxn>
                  <a:cxn ang="0">
                    <a:pos x="0" y="384"/>
                  </a:cxn>
                  <a:cxn ang="0">
                    <a:pos x="0" y="572"/>
                  </a:cxn>
                  <a:cxn ang="0">
                    <a:pos x="0" y="572"/>
                  </a:cxn>
                </a:cxnLst>
                <a:rect l="0" t="0" r="r" b="b"/>
                <a:pathLst>
                  <a:path w="565" h="572">
                    <a:moveTo>
                      <a:pt x="0" y="572"/>
                    </a:moveTo>
                    <a:lnTo>
                      <a:pt x="565" y="331"/>
                    </a:lnTo>
                    <a:lnTo>
                      <a:pt x="559" y="228"/>
                    </a:lnTo>
                    <a:lnTo>
                      <a:pt x="533" y="137"/>
                    </a:lnTo>
                    <a:lnTo>
                      <a:pt x="477" y="67"/>
                    </a:lnTo>
                    <a:lnTo>
                      <a:pt x="405" y="25"/>
                    </a:lnTo>
                    <a:lnTo>
                      <a:pt x="308" y="0"/>
                    </a:lnTo>
                    <a:lnTo>
                      <a:pt x="225" y="0"/>
                    </a:lnTo>
                    <a:lnTo>
                      <a:pt x="143" y="35"/>
                    </a:lnTo>
                    <a:lnTo>
                      <a:pt x="80" y="82"/>
                    </a:lnTo>
                    <a:lnTo>
                      <a:pt x="25" y="162"/>
                    </a:lnTo>
                    <a:lnTo>
                      <a:pt x="4" y="266"/>
                    </a:lnTo>
                    <a:lnTo>
                      <a:pt x="0" y="384"/>
                    </a:lnTo>
                    <a:lnTo>
                      <a:pt x="0" y="572"/>
                    </a:lnTo>
                    <a:lnTo>
                      <a:pt x="0" y="572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7" name="Freeform 179"/>
              <p:cNvSpPr>
                <a:spLocks/>
              </p:cNvSpPr>
              <p:nvPr/>
            </p:nvSpPr>
            <p:spPr bwMode="auto">
              <a:xfrm>
                <a:off x="3605" y="2089"/>
                <a:ext cx="133" cy="64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267" y="0"/>
                  </a:cxn>
                  <a:cxn ang="0">
                    <a:pos x="267" y="123"/>
                  </a:cxn>
                  <a:cxn ang="0">
                    <a:pos x="0" y="127"/>
                  </a:cxn>
                  <a:cxn ang="0">
                    <a:pos x="0" y="127"/>
                  </a:cxn>
                </a:cxnLst>
                <a:rect l="0" t="0" r="r" b="b"/>
                <a:pathLst>
                  <a:path w="267" h="127">
                    <a:moveTo>
                      <a:pt x="0" y="127"/>
                    </a:moveTo>
                    <a:lnTo>
                      <a:pt x="267" y="0"/>
                    </a:lnTo>
                    <a:lnTo>
                      <a:pt x="267" y="123"/>
                    </a:lnTo>
                    <a:lnTo>
                      <a:pt x="0" y="127"/>
                    </a:lnTo>
                    <a:lnTo>
                      <a:pt x="0" y="127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8" name="Freeform 180"/>
              <p:cNvSpPr>
                <a:spLocks/>
              </p:cNvSpPr>
              <p:nvPr/>
            </p:nvSpPr>
            <p:spPr bwMode="auto">
              <a:xfrm>
                <a:off x="4418" y="2146"/>
                <a:ext cx="192" cy="260"/>
              </a:xfrm>
              <a:custGeom>
                <a:avLst/>
                <a:gdLst/>
                <a:ahLst/>
                <a:cxnLst>
                  <a:cxn ang="0">
                    <a:pos x="51" y="10"/>
                  </a:cxn>
                  <a:cxn ang="0">
                    <a:pos x="344" y="0"/>
                  </a:cxn>
                  <a:cxn ang="0">
                    <a:pos x="384" y="203"/>
                  </a:cxn>
                  <a:cxn ang="0">
                    <a:pos x="369" y="409"/>
                  </a:cxn>
                  <a:cxn ang="0">
                    <a:pos x="338" y="506"/>
                  </a:cxn>
                  <a:cxn ang="0">
                    <a:pos x="0" y="521"/>
                  </a:cxn>
                  <a:cxn ang="0">
                    <a:pos x="102" y="312"/>
                  </a:cxn>
                  <a:cxn ang="0">
                    <a:pos x="51" y="10"/>
                  </a:cxn>
                  <a:cxn ang="0">
                    <a:pos x="51" y="10"/>
                  </a:cxn>
                </a:cxnLst>
                <a:rect l="0" t="0" r="r" b="b"/>
                <a:pathLst>
                  <a:path w="384" h="521">
                    <a:moveTo>
                      <a:pt x="51" y="10"/>
                    </a:moveTo>
                    <a:lnTo>
                      <a:pt x="344" y="0"/>
                    </a:lnTo>
                    <a:lnTo>
                      <a:pt x="384" y="203"/>
                    </a:lnTo>
                    <a:lnTo>
                      <a:pt x="369" y="409"/>
                    </a:lnTo>
                    <a:lnTo>
                      <a:pt x="338" y="506"/>
                    </a:lnTo>
                    <a:lnTo>
                      <a:pt x="0" y="521"/>
                    </a:lnTo>
                    <a:lnTo>
                      <a:pt x="102" y="312"/>
                    </a:lnTo>
                    <a:lnTo>
                      <a:pt x="51" y="10"/>
                    </a:lnTo>
                    <a:lnTo>
                      <a:pt x="51" y="10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49" name="Freeform 181"/>
              <p:cNvSpPr>
                <a:spLocks/>
              </p:cNvSpPr>
              <p:nvPr/>
            </p:nvSpPr>
            <p:spPr bwMode="auto">
              <a:xfrm>
                <a:off x="4422" y="2266"/>
                <a:ext cx="191" cy="139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382" y="8"/>
                  </a:cxn>
                  <a:cxn ang="0">
                    <a:pos x="348" y="179"/>
                  </a:cxn>
                  <a:cxn ang="0">
                    <a:pos x="314" y="274"/>
                  </a:cxn>
                  <a:cxn ang="0">
                    <a:pos x="0" y="278"/>
                  </a:cxn>
                  <a:cxn ang="0">
                    <a:pos x="71" y="170"/>
                  </a:cxn>
                  <a:cxn ang="0">
                    <a:pos x="90" y="0"/>
                  </a:cxn>
                  <a:cxn ang="0">
                    <a:pos x="90" y="0"/>
                  </a:cxn>
                </a:cxnLst>
                <a:rect l="0" t="0" r="r" b="b"/>
                <a:pathLst>
                  <a:path w="382" h="278">
                    <a:moveTo>
                      <a:pt x="90" y="0"/>
                    </a:moveTo>
                    <a:lnTo>
                      <a:pt x="382" y="8"/>
                    </a:lnTo>
                    <a:lnTo>
                      <a:pt x="348" y="179"/>
                    </a:lnTo>
                    <a:lnTo>
                      <a:pt x="314" y="274"/>
                    </a:lnTo>
                    <a:lnTo>
                      <a:pt x="0" y="278"/>
                    </a:lnTo>
                    <a:lnTo>
                      <a:pt x="71" y="170"/>
                    </a:lnTo>
                    <a:lnTo>
                      <a:pt x="90" y="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0" name="Freeform 182"/>
              <p:cNvSpPr>
                <a:spLocks/>
              </p:cNvSpPr>
              <p:nvPr/>
            </p:nvSpPr>
            <p:spPr bwMode="auto">
              <a:xfrm>
                <a:off x="4461" y="2188"/>
                <a:ext cx="117" cy="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1" y="0"/>
                  </a:cxn>
                  <a:cxn ang="0">
                    <a:pos x="234" y="51"/>
                  </a:cxn>
                  <a:cxn ang="0">
                    <a:pos x="236" y="127"/>
                  </a:cxn>
                  <a:cxn ang="0">
                    <a:pos x="19" y="12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36" h="127">
                    <a:moveTo>
                      <a:pt x="0" y="0"/>
                    </a:moveTo>
                    <a:lnTo>
                      <a:pt x="221" y="0"/>
                    </a:lnTo>
                    <a:lnTo>
                      <a:pt x="234" y="51"/>
                    </a:lnTo>
                    <a:lnTo>
                      <a:pt x="236" y="127"/>
                    </a:lnTo>
                    <a:lnTo>
                      <a:pt x="19" y="12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1" name="Freeform 183"/>
              <p:cNvSpPr>
                <a:spLocks/>
              </p:cNvSpPr>
              <p:nvPr/>
            </p:nvSpPr>
            <p:spPr bwMode="auto">
              <a:xfrm>
                <a:off x="3297" y="2727"/>
                <a:ext cx="585" cy="438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319" y="146"/>
                  </a:cxn>
                  <a:cxn ang="0">
                    <a:pos x="748" y="146"/>
                  </a:cxn>
                  <a:cxn ang="0">
                    <a:pos x="1169" y="0"/>
                  </a:cxn>
                  <a:cxn ang="0">
                    <a:pos x="1161" y="411"/>
                  </a:cxn>
                  <a:cxn ang="0">
                    <a:pos x="1161" y="876"/>
                  </a:cxn>
                  <a:cxn ang="0">
                    <a:pos x="22" y="859"/>
                  </a:cxn>
                  <a:cxn ang="0">
                    <a:pos x="19" y="525"/>
                  </a:cxn>
                  <a:cxn ang="0">
                    <a:pos x="0" y="50"/>
                  </a:cxn>
                  <a:cxn ang="0">
                    <a:pos x="0" y="50"/>
                  </a:cxn>
                </a:cxnLst>
                <a:rect l="0" t="0" r="r" b="b"/>
                <a:pathLst>
                  <a:path w="1169" h="876">
                    <a:moveTo>
                      <a:pt x="0" y="50"/>
                    </a:moveTo>
                    <a:lnTo>
                      <a:pt x="319" y="146"/>
                    </a:lnTo>
                    <a:lnTo>
                      <a:pt x="748" y="146"/>
                    </a:lnTo>
                    <a:lnTo>
                      <a:pt x="1169" y="0"/>
                    </a:lnTo>
                    <a:lnTo>
                      <a:pt x="1161" y="411"/>
                    </a:lnTo>
                    <a:lnTo>
                      <a:pt x="1161" y="876"/>
                    </a:lnTo>
                    <a:lnTo>
                      <a:pt x="22" y="859"/>
                    </a:lnTo>
                    <a:lnTo>
                      <a:pt x="19" y="525"/>
                    </a:lnTo>
                    <a:lnTo>
                      <a:pt x="0" y="5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2" name="Freeform 184"/>
              <p:cNvSpPr>
                <a:spLocks/>
              </p:cNvSpPr>
              <p:nvPr/>
            </p:nvSpPr>
            <p:spPr bwMode="auto">
              <a:xfrm>
                <a:off x="3391" y="2740"/>
                <a:ext cx="494" cy="416"/>
              </a:xfrm>
              <a:custGeom>
                <a:avLst/>
                <a:gdLst/>
                <a:ahLst/>
                <a:cxnLst>
                  <a:cxn ang="0">
                    <a:pos x="0" y="97"/>
                  </a:cxn>
                  <a:cxn ang="0">
                    <a:pos x="163" y="150"/>
                  </a:cxn>
                  <a:cxn ang="0">
                    <a:pos x="376" y="175"/>
                  </a:cxn>
                  <a:cxn ang="0">
                    <a:pos x="399" y="813"/>
                  </a:cxn>
                  <a:cxn ang="0">
                    <a:pos x="973" y="830"/>
                  </a:cxn>
                  <a:cxn ang="0">
                    <a:pos x="986" y="0"/>
                  </a:cxn>
                  <a:cxn ang="0">
                    <a:pos x="711" y="87"/>
                  </a:cxn>
                  <a:cxn ang="0">
                    <a:pos x="186" y="93"/>
                  </a:cxn>
                  <a:cxn ang="0">
                    <a:pos x="0" y="97"/>
                  </a:cxn>
                  <a:cxn ang="0">
                    <a:pos x="0" y="97"/>
                  </a:cxn>
                </a:cxnLst>
                <a:rect l="0" t="0" r="r" b="b"/>
                <a:pathLst>
                  <a:path w="986" h="830">
                    <a:moveTo>
                      <a:pt x="0" y="97"/>
                    </a:moveTo>
                    <a:lnTo>
                      <a:pt x="163" y="150"/>
                    </a:lnTo>
                    <a:lnTo>
                      <a:pt x="376" y="175"/>
                    </a:lnTo>
                    <a:lnTo>
                      <a:pt x="399" y="813"/>
                    </a:lnTo>
                    <a:lnTo>
                      <a:pt x="973" y="830"/>
                    </a:lnTo>
                    <a:lnTo>
                      <a:pt x="986" y="0"/>
                    </a:lnTo>
                    <a:lnTo>
                      <a:pt x="711" y="87"/>
                    </a:lnTo>
                    <a:lnTo>
                      <a:pt x="186" y="93"/>
                    </a:lnTo>
                    <a:lnTo>
                      <a:pt x="0" y="97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3" name="Freeform 185"/>
              <p:cNvSpPr>
                <a:spLocks/>
              </p:cNvSpPr>
              <p:nvPr/>
            </p:nvSpPr>
            <p:spPr bwMode="auto">
              <a:xfrm>
                <a:off x="3292" y="2534"/>
                <a:ext cx="587" cy="249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285" y="120"/>
                  </a:cxn>
                  <a:cxn ang="0">
                    <a:pos x="686" y="141"/>
                  </a:cxn>
                  <a:cxn ang="0">
                    <a:pos x="1171" y="25"/>
                  </a:cxn>
                  <a:cxn ang="0">
                    <a:pos x="1175" y="373"/>
                  </a:cxn>
                  <a:cxn ang="0">
                    <a:pos x="909" y="481"/>
                  </a:cxn>
                  <a:cxn ang="0">
                    <a:pos x="441" y="498"/>
                  </a:cxn>
                  <a:cxn ang="0">
                    <a:pos x="124" y="453"/>
                  </a:cxn>
                  <a:cxn ang="0">
                    <a:pos x="0" y="379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1175" h="498">
                    <a:moveTo>
                      <a:pt x="21" y="0"/>
                    </a:moveTo>
                    <a:lnTo>
                      <a:pt x="285" y="120"/>
                    </a:lnTo>
                    <a:lnTo>
                      <a:pt x="686" y="141"/>
                    </a:lnTo>
                    <a:lnTo>
                      <a:pt x="1171" y="25"/>
                    </a:lnTo>
                    <a:lnTo>
                      <a:pt x="1175" y="373"/>
                    </a:lnTo>
                    <a:lnTo>
                      <a:pt x="909" y="481"/>
                    </a:lnTo>
                    <a:lnTo>
                      <a:pt x="441" y="498"/>
                    </a:lnTo>
                    <a:lnTo>
                      <a:pt x="124" y="453"/>
                    </a:lnTo>
                    <a:lnTo>
                      <a:pt x="0" y="379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4" name="Freeform 186"/>
              <p:cNvSpPr>
                <a:spLocks/>
              </p:cNvSpPr>
              <p:nvPr/>
            </p:nvSpPr>
            <p:spPr bwMode="auto">
              <a:xfrm>
                <a:off x="3549" y="2542"/>
                <a:ext cx="344" cy="265"/>
              </a:xfrm>
              <a:custGeom>
                <a:avLst/>
                <a:gdLst/>
                <a:ahLst/>
                <a:cxnLst>
                  <a:cxn ang="0">
                    <a:pos x="10" y="117"/>
                  </a:cxn>
                  <a:cxn ang="0">
                    <a:pos x="0" y="530"/>
                  </a:cxn>
                  <a:cxn ang="0">
                    <a:pos x="287" y="501"/>
                  </a:cxn>
                  <a:cxn ang="0">
                    <a:pos x="662" y="383"/>
                  </a:cxn>
                  <a:cxn ang="0">
                    <a:pos x="688" y="0"/>
                  </a:cxn>
                  <a:cxn ang="0">
                    <a:pos x="441" y="98"/>
                  </a:cxn>
                  <a:cxn ang="0">
                    <a:pos x="10" y="117"/>
                  </a:cxn>
                  <a:cxn ang="0">
                    <a:pos x="10" y="117"/>
                  </a:cxn>
                </a:cxnLst>
                <a:rect l="0" t="0" r="r" b="b"/>
                <a:pathLst>
                  <a:path w="688" h="530">
                    <a:moveTo>
                      <a:pt x="10" y="117"/>
                    </a:moveTo>
                    <a:lnTo>
                      <a:pt x="0" y="530"/>
                    </a:lnTo>
                    <a:lnTo>
                      <a:pt x="287" y="501"/>
                    </a:lnTo>
                    <a:lnTo>
                      <a:pt x="662" y="383"/>
                    </a:lnTo>
                    <a:lnTo>
                      <a:pt x="688" y="0"/>
                    </a:lnTo>
                    <a:lnTo>
                      <a:pt x="441" y="98"/>
                    </a:lnTo>
                    <a:lnTo>
                      <a:pt x="10" y="117"/>
                    </a:lnTo>
                    <a:lnTo>
                      <a:pt x="10" y="117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5" name="Freeform 187"/>
              <p:cNvSpPr>
                <a:spLocks/>
              </p:cNvSpPr>
              <p:nvPr/>
            </p:nvSpPr>
            <p:spPr bwMode="auto">
              <a:xfrm>
                <a:off x="3339" y="2409"/>
                <a:ext cx="520" cy="189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308"/>
                  </a:cxn>
                  <a:cxn ang="0">
                    <a:pos x="346" y="379"/>
                  </a:cxn>
                  <a:cxn ang="0">
                    <a:pos x="778" y="369"/>
                  </a:cxn>
                  <a:cxn ang="0">
                    <a:pos x="1040" y="280"/>
                  </a:cxn>
                  <a:cxn ang="0">
                    <a:pos x="973" y="40"/>
                  </a:cxn>
                  <a:cxn ang="0">
                    <a:pos x="603" y="105"/>
                  </a:cxn>
                  <a:cxn ang="0">
                    <a:pos x="76" y="35"/>
                  </a:cxn>
                  <a:cxn ang="0">
                    <a:pos x="48" y="0"/>
                  </a:cxn>
                  <a:cxn ang="0">
                    <a:pos x="48" y="0"/>
                  </a:cxn>
                </a:cxnLst>
                <a:rect l="0" t="0" r="r" b="b"/>
                <a:pathLst>
                  <a:path w="1040" h="379">
                    <a:moveTo>
                      <a:pt x="48" y="0"/>
                    </a:moveTo>
                    <a:lnTo>
                      <a:pt x="0" y="308"/>
                    </a:lnTo>
                    <a:lnTo>
                      <a:pt x="346" y="379"/>
                    </a:lnTo>
                    <a:lnTo>
                      <a:pt x="778" y="369"/>
                    </a:lnTo>
                    <a:lnTo>
                      <a:pt x="1040" y="280"/>
                    </a:lnTo>
                    <a:lnTo>
                      <a:pt x="973" y="40"/>
                    </a:lnTo>
                    <a:lnTo>
                      <a:pt x="603" y="105"/>
                    </a:lnTo>
                    <a:lnTo>
                      <a:pt x="76" y="35"/>
                    </a:lnTo>
                    <a:lnTo>
                      <a:pt x="48" y="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6" name="Freeform 188"/>
              <p:cNvSpPr>
                <a:spLocks/>
              </p:cNvSpPr>
              <p:nvPr/>
            </p:nvSpPr>
            <p:spPr bwMode="auto">
              <a:xfrm>
                <a:off x="3408" y="2432"/>
                <a:ext cx="423" cy="159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131" y="101"/>
                  </a:cxn>
                  <a:cxn ang="0">
                    <a:pos x="361" y="145"/>
                  </a:cxn>
                  <a:cxn ang="0">
                    <a:pos x="373" y="319"/>
                  </a:cxn>
                  <a:cxn ang="0">
                    <a:pos x="709" y="312"/>
                  </a:cxn>
                  <a:cxn ang="0">
                    <a:pos x="848" y="241"/>
                  </a:cxn>
                  <a:cxn ang="0">
                    <a:pos x="848" y="0"/>
                  </a:cxn>
                  <a:cxn ang="0">
                    <a:pos x="414" y="48"/>
                  </a:cxn>
                  <a:cxn ang="0">
                    <a:pos x="0" y="32"/>
                  </a:cxn>
                  <a:cxn ang="0">
                    <a:pos x="0" y="32"/>
                  </a:cxn>
                </a:cxnLst>
                <a:rect l="0" t="0" r="r" b="b"/>
                <a:pathLst>
                  <a:path w="848" h="319">
                    <a:moveTo>
                      <a:pt x="0" y="32"/>
                    </a:moveTo>
                    <a:lnTo>
                      <a:pt x="131" y="101"/>
                    </a:lnTo>
                    <a:lnTo>
                      <a:pt x="361" y="145"/>
                    </a:lnTo>
                    <a:lnTo>
                      <a:pt x="373" y="319"/>
                    </a:lnTo>
                    <a:lnTo>
                      <a:pt x="709" y="312"/>
                    </a:lnTo>
                    <a:lnTo>
                      <a:pt x="848" y="241"/>
                    </a:lnTo>
                    <a:lnTo>
                      <a:pt x="848" y="0"/>
                    </a:lnTo>
                    <a:lnTo>
                      <a:pt x="414" y="48"/>
                    </a:lnTo>
                    <a:lnTo>
                      <a:pt x="0" y="32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7" name="Freeform 189"/>
              <p:cNvSpPr>
                <a:spLocks/>
              </p:cNvSpPr>
              <p:nvPr/>
            </p:nvSpPr>
            <p:spPr bwMode="auto">
              <a:xfrm>
                <a:off x="3303" y="2200"/>
                <a:ext cx="577" cy="2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401"/>
                  </a:cxn>
                  <a:cxn ang="0">
                    <a:pos x="224" y="487"/>
                  </a:cxn>
                  <a:cxn ang="0">
                    <a:pos x="526" y="534"/>
                  </a:cxn>
                  <a:cxn ang="0">
                    <a:pos x="814" y="512"/>
                  </a:cxn>
                  <a:cxn ang="0">
                    <a:pos x="1102" y="439"/>
                  </a:cxn>
                  <a:cxn ang="0">
                    <a:pos x="1154" y="377"/>
                  </a:cxn>
                  <a:cxn ang="0">
                    <a:pos x="1150" y="10"/>
                  </a:cxn>
                  <a:cxn ang="0">
                    <a:pos x="928" y="112"/>
                  </a:cxn>
                  <a:cxn ang="0">
                    <a:pos x="498" y="131"/>
                  </a:cxn>
                  <a:cxn ang="0">
                    <a:pos x="177" y="95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54" h="534">
                    <a:moveTo>
                      <a:pt x="0" y="0"/>
                    </a:moveTo>
                    <a:lnTo>
                      <a:pt x="2" y="401"/>
                    </a:lnTo>
                    <a:lnTo>
                      <a:pt x="224" y="487"/>
                    </a:lnTo>
                    <a:lnTo>
                      <a:pt x="526" y="534"/>
                    </a:lnTo>
                    <a:lnTo>
                      <a:pt x="814" y="512"/>
                    </a:lnTo>
                    <a:lnTo>
                      <a:pt x="1102" y="439"/>
                    </a:lnTo>
                    <a:lnTo>
                      <a:pt x="1154" y="377"/>
                    </a:lnTo>
                    <a:lnTo>
                      <a:pt x="1150" y="10"/>
                    </a:lnTo>
                    <a:lnTo>
                      <a:pt x="928" y="112"/>
                    </a:lnTo>
                    <a:lnTo>
                      <a:pt x="498" y="131"/>
                    </a:lnTo>
                    <a:lnTo>
                      <a:pt x="177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8" name="Freeform 190"/>
              <p:cNvSpPr>
                <a:spLocks/>
              </p:cNvSpPr>
              <p:nvPr/>
            </p:nvSpPr>
            <p:spPr bwMode="auto">
              <a:xfrm>
                <a:off x="3546" y="2193"/>
                <a:ext cx="332" cy="258"/>
              </a:xfrm>
              <a:custGeom>
                <a:avLst/>
                <a:gdLst/>
                <a:ahLst/>
                <a:cxnLst>
                  <a:cxn ang="0">
                    <a:pos x="7" y="160"/>
                  </a:cxn>
                  <a:cxn ang="0">
                    <a:pos x="0" y="517"/>
                  </a:cxn>
                  <a:cxn ang="0">
                    <a:pos x="431" y="507"/>
                  </a:cxn>
                  <a:cxn ang="0">
                    <a:pos x="663" y="437"/>
                  </a:cxn>
                  <a:cxn ang="0">
                    <a:pos x="653" y="0"/>
                  </a:cxn>
                  <a:cxn ang="0">
                    <a:pos x="431" y="127"/>
                  </a:cxn>
                  <a:cxn ang="0">
                    <a:pos x="7" y="160"/>
                  </a:cxn>
                  <a:cxn ang="0">
                    <a:pos x="7" y="160"/>
                  </a:cxn>
                </a:cxnLst>
                <a:rect l="0" t="0" r="r" b="b"/>
                <a:pathLst>
                  <a:path w="663" h="517">
                    <a:moveTo>
                      <a:pt x="7" y="160"/>
                    </a:moveTo>
                    <a:lnTo>
                      <a:pt x="0" y="517"/>
                    </a:lnTo>
                    <a:lnTo>
                      <a:pt x="431" y="507"/>
                    </a:lnTo>
                    <a:lnTo>
                      <a:pt x="663" y="437"/>
                    </a:lnTo>
                    <a:lnTo>
                      <a:pt x="653" y="0"/>
                    </a:lnTo>
                    <a:lnTo>
                      <a:pt x="431" y="127"/>
                    </a:lnTo>
                    <a:lnTo>
                      <a:pt x="7" y="160"/>
                    </a:lnTo>
                    <a:lnTo>
                      <a:pt x="7" y="160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59" name="Freeform 191"/>
              <p:cNvSpPr>
                <a:spLocks/>
              </p:cNvSpPr>
              <p:nvPr/>
            </p:nvSpPr>
            <p:spPr bwMode="auto">
              <a:xfrm>
                <a:off x="3584" y="2239"/>
                <a:ext cx="236" cy="164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19" y="318"/>
                  </a:cxn>
                  <a:cxn ang="0">
                    <a:pos x="136" y="329"/>
                  </a:cxn>
                  <a:cxn ang="0">
                    <a:pos x="311" y="306"/>
                  </a:cxn>
                  <a:cxn ang="0">
                    <a:pos x="463" y="264"/>
                  </a:cxn>
                  <a:cxn ang="0">
                    <a:pos x="471" y="0"/>
                  </a:cxn>
                  <a:cxn ang="0">
                    <a:pos x="203" y="52"/>
                  </a:cxn>
                  <a:cxn ang="0">
                    <a:pos x="0" y="76"/>
                  </a:cxn>
                  <a:cxn ang="0">
                    <a:pos x="0" y="76"/>
                  </a:cxn>
                </a:cxnLst>
                <a:rect l="0" t="0" r="r" b="b"/>
                <a:pathLst>
                  <a:path w="471" h="329">
                    <a:moveTo>
                      <a:pt x="0" y="76"/>
                    </a:moveTo>
                    <a:lnTo>
                      <a:pt x="19" y="318"/>
                    </a:lnTo>
                    <a:lnTo>
                      <a:pt x="136" y="329"/>
                    </a:lnTo>
                    <a:lnTo>
                      <a:pt x="311" y="306"/>
                    </a:lnTo>
                    <a:lnTo>
                      <a:pt x="463" y="264"/>
                    </a:lnTo>
                    <a:lnTo>
                      <a:pt x="471" y="0"/>
                    </a:lnTo>
                    <a:lnTo>
                      <a:pt x="203" y="52"/>
                    </a:lnTo>
                    <a:lnTo>
                      <a:pt x="0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0" name="Freeform 192"/>
              <p:cNvSpPr>
                <a:spLocks/>
              </p:cNvSpPr>
              <p:nvPr/>
            </p:nvSpPr>
            <p:spPr bwMode="auto">
              <a:xfrm>
                <a:off x="3619" y="2432"/>
                <a:ext cx="171" cy="116"/>
              </a:xfrm>
              <a:custGeom>
                <a:avLst/>
                <a:gdLst/>
                <a:ahLst/>
                <a:cxnLst>
                  <a:cxn ang="0">
                    <a:pos x="0" y="59"/>
                  </a:cxn>
                  <a:cxn ang="0">
                    <a:pos x="11" y="232"/>
                  </a:cxn>
                  <a:cxn ang="0">
                    <a:pos x="181" y="222"/>
                  </a:cxn>
                  <a:cxn ang="0">
                    <a:pos x="327" y="200"/>
                  </a:cxn>
                  <a:cxn ang="0">
                    <a:pos x="340" y="0"/>
                  </a:cxn>
                  <a:cxn ang="0">
                    <a:pos x="0" y="59"/>
                  </a:cxn>
                  <a:cxn ang="0">
                    <a:pos x="0" y="59"/>
                  </a:cxn>
                </a:cxnLst>
                <a:rect l="0" t="0" r="r" b="b"/>
                <a:pathLst>
                  <a:path w="340" h="232">
                    <a:moveTo>
                      <a:pt x="0" y="59"/>
                    </a:moveTo>
                    <a:lnTo>
                      <a:pt x="11" y="232"/>
                    </a:lnTo>
                    <a:lnTo>
                      <a:pt x="181" y="222"/>
                    </a:lnTo>
                    <a:lnTo>
                      <a:pt x="327" y="200"/>
                    </a:lnTo>
                    <a:lnTo>
                      <a:pt x="340" y="0"/>
                    </a:lnTo>
                    <a:lnTo>
                      <a:pt x="0" y="59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1" name="Freeform 193"/>
              <p:cNvSpPr>
                <a:spLocks/>
              </p:cNvSpPr>
              <p:nvPr/>
            </p:nvSpPr>
            <p:spPr bwMode="auto">
              <a:xfrm>
                <a:off x="3596" y="2572"/>
                <a:ext cx="235" cy="159"/>
              </a:xfrm>
              <a:custGeom>
                <a:avLst/>
                <a:gdLst/>
                <a:ahLst/>
                <a:cxnLst>
                  <a:cxn ang="0">
                    <a:pos x="0" y="71"/>
                  </a:cxn>
                  <a:cxn ang="0">
                    <a:pos x="8" y="318"/>
                  </a:cxn>
                  <a:cxn ang="0">
                    <a:pos x="137" y="318"/>
                  </a:cxn>
                  <a:cxn ang="0">
                    <a:pos x="291" y="293"/>
                  </a:cxn>
                  <a:cxn ang="0">
                    <a:pos x="451" y="242"/>
                  </a:cxn>
                  <a:cxn ang="0">
                    <a:pos x="472" y="0"/>
                  </a:cxn>
                  <a:cxn ang="0">
                    <a:pos x="0" y="71"/>
                  </a:cxn>
                  <a:cxn ang="0">
                    <a:pos x="0" y="71"/>
                  </a:cxn>
                </a:cxnLst>
                <a:rect l="0" t="0" r="r" b="b"/>
                <a:pathLst>
                  <a:path w="472" h="318">
                    <a:moveTo>
                      <a:pt x="0" y="71"/>
                    </a:moveTo>
                    <a:lnTo>
                      <a:pt x="8" y="318"/>
                    </a:lnTo>
                    <a:lnTo>
                      <a:pt x="137" y="318"/>
                    </a:lnTo>
                    <a:lnTo>
                      <a:pt x="291" y="293"/>
                    </a:lnTo>
                    <a:lnTo>
                      <a:pt x="451" y="242"/>
                    </a:lnTo>
                    <a:lnTo>
                      <a:pt x="472" y="0"/>
                    </a:lnTo>
                    <a:lnTo>
                      <a:pt x="0" y="7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2" name="Freeform 194"/>
              <p:cNvSpPr>
                <a:spLocks/>
              </p:cNvSpPr>
              <p:nvPr/>
            </p:nvSpPr>
            <p:spPr bwMode="auto">
              <a:xfrm>
                <a:off x="3632" y="2757"/>
                <a:ext cx="197" cy="396"/>
              </a:xfrm>
              <a:custGeom>
                <a:avLst/>
                <a:gdLst/>
                <a:ahLst/>
                <a:cxnLst>
                  <a:cxn ang="0">
                    <a:pos x="0" y="93"/>
                  </a:cxn>
                  <a:cxn ang="0">
                    <a:pos x="28" y="405"/>
                  </a:cxn>
                  <a:cxn ang="0">
                    <a:pos x="32" y="781"/>
                  </a:cxn>
                  <a:cxn ang="0">
                    <a:pos x="378" y="793"/>
                  </a:cxn>
                  <a:cxn ang="0">
                    <a:pos x="393" y="0"/>
                  </a:cxn>
                  <a:cxn ang="0">
                    <a:pos x="0" y="93"/>
                  </a:cxn>
                  <a:cxn ang="0">
                    <a:pos x="0" y="93"/>
                  </a:cxn>
                </a:cxnLst>
                <a:rect l="0" t="0" r="r" b="b"/>
                <a:pathLst>
                  <a:path w="393" h="793">
                    <a:moveTo>
                      <a:pt x="0" y="93"/>
                    </a:moveTo>
                    <a:lnTo>
                      <a:pt x="28" y="405"/>
                    </a:lnTo>
                    <a:lnTo>
                      <a:pt x="32" y="781"/>
                    </a:lnTo>
                    <a:lnTo>
                      <a:pt x="378" y="793"/>
                    </a:lnTo>
                    <a:lnTo>
                      <a:pt x="393" y="0"/>
                    </a:lnTo>
                    <a:lnTo>
                      <a:pt x="0" y="93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3" name="Freeform 195"/>
              <p:cNvSpPr>
                <a:spLocks/>
              </p:cNvSpPr>
              <p:nvPr/>
            </p:nvSpPr>
            <p:spPr bwMode="auto">
              <a:xfrm>
                <a:off x="3344" y="2817"/>
                <a:ext cx="193" cy="3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9" y="32"/>
                  </a:cxn>
                  <a:cxn ang="0">
                    <a:pos x="315" y="61"/>
                  </a:cxn>
                  <a:cxn ang="0">
                    <a:pos x="382" y="61"/>
                  </a:cxn>
                  <a:cxn ang="0">
                    <a:pos x="386" y="498"/>
                  </a:cxn>
                  <a:cxn ang="0">
                    <a:pos x="386" y="650"/>
                  </a:cxn>
                  <a:cxn ang="0">
                    <a:pos x="3" y="657"/>
                  </a:cxn>
                  <a:cxn ang="0">
                    <a:pos x="5" y="16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86" h="657">
                    <a:moveTo>
                      <a:pt x="0" y="0"/>
                    </a:moveTo>
                    <a:lnTo>
                      <a:pt x="129" y="32"/>
                    </a:lnTo>
                    <a:lnTo>
                      <a:pt x="315" y="61"/>
                    </a:lnTo>
                    <a:lnTo>
                      <a:pt x="382" y="61"/>
                    </a:lnTo>
                    <a:lnTo>
                      <a:pt x="386" y="498"/>
                    </a:lnTo>
                    <a:lnTo>
                      <a:pt x="386" y="650"/>
                    </a:lnTo>
                    <a:lnTo>
                      <a:pt x="3" y="657"/>
                    </a:lnTo>
                    <a:lnTo>
                      <a:pt x="5" y="16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4" name="Freeform 196"/>
              <p:cNvSpPr>
                <a:spLocks/>
              </p:cNvSpPr>
              <p:nvPr/>
            </p:nvSpPr>
            <p:spPr bwMode="auto">
              <a:xfrm>
                <a:off x="3344" y="2577"/>
                <a:ext cx="177" cy="157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239"/>
                  </a:cxn>
                  <a:cxn ang="0">
                    <a:pos x="70" y="277"/>
                  </a:cxn>
                  <a:cxn ang="0">
                    <a:pos x="203" y="312"/>
                  </a:cxn>
                  <a:cxn ang="0">
                    <a:pos x="329" y="313"/>
                  </a:cxn>
                  <a:cxn ang="0">
                    <a:pos x="353" y="51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353" h="313">
                    <a:moveTo>
                      <a:pt x="3" y="0"/>
                    </a:moveTo>
                    <a:lnTo>
                      <a:pt x="0" y="239"/>
                    </a:lnTo>
                    <a:lnTo>
                      <a:pt x="70" y="277"/>
                    </a:lnTo>
                    <a:lnTo>
                      <a:pt x="203" y="312"/>
                    </a:lnTo>
                    <a:lnTo>
                      <a:pt x="329" y="313"/>
                    </a:lnTo>
                    <a:lnTo>
                      <a:pt x="353" y="51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5" name="Freeform 197"/>
              <p:cNvSpPr>
                <a:spLocks/>
              </p:cNvSpPr>
              <p:nvPr/>
            </p:nvSpPr>
            <p:spPr bwMode="auto">
              <a:xfrm>
                <a:off x="3397" y="2482"/>
                <a:ext cx="152" cy="109"/>
              </a:xfrm>
              <a:custGeom>
                <a:avLst/>
                <a:gdLst/>
                <a:ahLst/>
                <a:cxnLst>
                  <a:cxn ang="0">
                    <a:pos x="2" y="171"/>
                  </a:cxn>
                  <a:cxn ang="0">
                    <a:pos x="0" y="0"/>
                  </a:cxn>
                  <a:cxn ang="0">
                    <a:pos x="126" y="44"/>
                  </a:cxn>
                  <a:cxn ang="0">
                    <a:pos x="304" y="70"/>
                  </a:cxn>
                  <a:cxn ang="0">
                    <a:pos x="304" y="218"/>
                  </a:cxn>
                  <a:cxn ang="0">
                    <a:pos x="2" y="171"/>
                  </a:cxn>
                  <a:cxn ang="0">
                    <a:pos x="2" y="171"/>
                  </a:cxn>
                </a:cxnLst>
                <a:rect l="0" t="0" r="r" b="b"/>
                <a:pathLst>
                  <a:path w="304" h="218">
                    <a:moveTo>
                      <a:pt x="2" y="171"/>
                    </a:moveTo>
                    <a:lnTo>
                      <a:pt x="0" y="0"/>
                    </a:lnTo>
                    <a:lnTo>
                      <a:pt x="126" y="44"/>
                    </a:lnTo>
                    <a:lnTo>
                      <a:pt x="304" y="70"/>
                    </a:lnTo>
                    <a:lnTo>
                      <a:pt x="304" y="218"/>
                    </a:lnTo>
                    <a:lnTo>
                      <a:pt x="2" y="171"/>
                    </a:lnTo>
                    <a:lnTo>
                      <a:pt x="2" y="171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6" name="Freeform 198"/>
              <p:cNvSpPr>
                <a:spLocks/>
              </p:cNvSpPr>
              <p:nvPr/>
            </p:nvSpPr>
            <p:spPr bwMode="auto">
              <a:xfrm>
                <a:off x="3346" y="2241"/>
                <a:ext cx="175" cy="1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8"/>
                  </a:cxn>
                  <a:cxn ang="0">
                    <a:pos x="82" y="264"/>
                  </a:cxn>
                  <a:cxn ang="0">
                    <a:pos x="200" y="293"/>
                  </a:cxn>
                  <a:cxn ang="0">
                    <a:pos x="326" y="310"/>
                  </a:cxn>
                  <a:cxn ang="0">
                    <a:pos x="350" y="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50" h="310">
                    <a:moveTo>
                      <a:pt x="0" y="0"/>
                    </a:moveTo>
                    <a:lnTo>
                      <a:pt x="0" y="228"/>
                    </a:lnTo>
                    <a:lnTo>
                      <a:pt x="82" y="264"/>
                    </a:lnTo>
                    <a:lnTo>
                      <a:pt x="200" y="293"/>
                    </a:lnTo>
                    <a:lnTo>
                      <a:pt x="326" y="310"/>
                    </a:lnTo>
                    <a:lnTo>
                      <a:pt x="350" y="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7" name="Freeform 199"/>
              <p:cNvSpPr>
                <a:spLocks/>
              </p:cNvSpPr>
              <p:nvPr/>
            </p:nvSpPr>
            <p:spPr bwMode="auto">
              <a:xfrm>
                <a:off x="3879" y="2807"/>
                <a:ext cx="1381" cy="141"/>
              </a:xfrm>
              <a:custGeom>
                <a:avLst/>
                <a:gdLst/>
                <a:ahLst/>
                <a:cxnLst>
                  <a:cxn ang="0">
                    <a:pos x="17" y="171"/>
                  </a:cxn>
                  <a:cxn ang="0">
                    <a:pos x="127" y="175"/>
                  </a:cxn>
                  <a:cxn ang="0">
                    <a:pos x="334" y="72"/>
                  </a:cxn>
                  <a:cxn ang="0">
                    <a:pos x="623" y="104"/>
                  </a:cxn>
                  <a:cxn ang="0">
                    <a:pos x="751" y="40"/>
                  </a:cxn>
                  <a:cxn ang="0">
                    <a:pos x="823" y="133"/>
                  </a:cxn>
                  <a:cxn ang="0">
                    <a:pos x="950" y="161"/>
                  </a:cxn>
                  <a:cxn ang="0">
                    <a:pos x="1180" y="36"/>
                  </a:cxn>
                  <a:cxn ang="0">
                    <a:pos x="1485" y="99"/>
                  </a:cxn>
                  <a:cxn ang="0">
                    <a:pos x="1604" y="47"/>
                  </a:cxn>
                  <a:cxn ang="0">
                    <a:pos x="1903" y="82"/>
                  </a:cxn>
                  <a:cxn ang="0">
                    <a:pos x="2024" y="0"/>
                  </a:cxn>
                  <a:cxn ang="0">
                    <a:pos x="2313" y="133"/>
                  </a:cxn>
                  <a:cxn ang="0">
                    <a:pos x="2456" y="34"/>
                  </a:cxn>
                  <a:cxn ang="0">
                    <a:pos x="2545" y="180"/>
                  </a:cxn>
                  <a:cxn ang="0">
                    <a:pos x="2762" y="101"/>
                  </a:cxn>
                  <a:cxn ang="0">
                    <a:pos x="2756" y="275"/>
                  </a:cxn>
                  <a:cxn ang="0">
                    <a:pos x="1899" y="273"/>
                  </a:cxn>
                  <a:cxn ang="0">
                    <a:pos x="0" y="281"/>
                  </a:cxn>
                  <a:cxn ang="0">
                    <a:pos x="17" y="171"/>
                  </a:cxn>
                  <a:cxn ang="0">
                    <a:pos x="17" y="171"/>
                  </a:cxn>
                </a:cxnLst>
                <a:rect l="0" t="0" r="r" b="b"/>
                <a:pathLst>
                  <a:path w="2762" h="281">
                    <a:moveTo>
                      <a:pt x="17" y="171"/>
                    </a:moveTo>
                    <a:lnTo>
                      <a:pt x="127" y="175"/>
                    </a:lnTo>
                    <a:lnTo>
                      <a:pt x="334" y="72"/>
                    </a:lnTo>
                    <a:lnTo>
                      <a:pt x="623" y="104"/>
                    </a:lnTo>
                    <a:lnTo>
                      <a:pt x="751" y="40"/>
                    </a:lnTo>
                    <a:lnTo>
                      <a:pt x="823" y="133"/>
                    </a:lnTo>
                    <a:lnTo>
                      <a:pt x="950" y="161"/>
                    </a:lnTo>
                    <a:lnTo>
                      <a:pt x="1180" y="36"/>
                    </a:lnTo>
                    <a:lnTo>
                      <a:pt x="1485" y="99"/>
                    </a:lnTo>
                    <a:lnTo>
                      <a:pt x="1604" y="47"/>
                    </a:lnTo>
                    <a:lnTo>
                      <a:pt x="1903" y="82"/>
                    </a:lnTo>
                    <a:lnTo>
                      <a:pt x="2024" y="0"/>
                    </a:lnTo>
                    <a:lnTo>
                      <a:pt x="2313" y="133"/>
                    </a:lnTo>
                    <a:lnTo>
                      <a:pt x="2456" y="34"/>
                    </a:lnTo>
                    <a:lnTo>
                      <a:pt x="2545" y="180"/>
                    </a:lnTo>
                    <a:lnTo>
                      <a:pt x="2762" y="101"/>
                    </a:lnTo>
                    <a:lnTo>
                      <a:pt x="2756" y="275"/>
                    </a:lnTo>
                    <a:lnTo>
                      <a:pt x="1899" y="273"/>
                    </a:lnTo>
                    <a:lnTo>
                      <a:pt x="0" y="281"/>
                    </a:lnTo>
                    <a:lnTo>
                      <a:pt x="17" y="171"/>
                    </a:lnTo>
                    <a:lnTo>
                      <a:pt x="17" y="171"/>
                    </a:lnTo>
                    <a:close/>
                  </a:path>
                </a:pathLst>
              </a:custGeom>
              <a:solidFill>
                <a:srgbClr val="8A998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8" name="Freeform 200"/>
              <p:cNvSpPr>
                <a:spLocks/>
              </p:cNvSpPr>
              <p:nvPr/>
            </p:nvSpPr>
            <p:spPr bwMode="auto">
              <a:xfrm>
                <a:off x="3888" y="2815"/>
                <a:ext cx="1372" cy="97"/>
              </a:xfrm>
              <a:custGeom>
                <a:avLst/>
                <a:gdLst/>
                <a:ahLst/>
                <a:cxnLst>
                  <a:cxn ang="0">
                    <a:pos x="4" y="177"/>
                  </a:cxn>
                  <a:cxn ang="0">
                    <a:pos x="103" y="192"/>
                  </a:cxn>
                  <a:cxn ang="0">
                    <a:pos x="631" y="194"/>
                  </a:cxn>
                  <a:cxn ang="0">
                    <a:pos x="1498" y="186"/>
                  </a:cxn>
                  <a:cxn ang="0">
                    <a:pos x="2420" y="186"/>
                  </a:cxn>
                  <a:cxn ang="0">
                    <a:pos x="2745" y="182"/>
                  </a:cxn>
                  <a:cxn ang="0">
                    <a:pos x="2745" y="0"/>
                  </a:cxn>
                  <a:cxn ang="0">
                    <a:pos x="1540" y="32"/>
                  </a:cxn>
                  <a:cxn ang="0">
                    <a:pos x="0" y="30"/>
                  </a:cxn>
                  <a:cxn ang="0">
                    <a:pos x="4" y="177"/>
                  </a:cxn>
                  <a:cxn ang="0">
                    <a:pos x="4" y="177"/>
                  </a:cxn>
                </a:cxnLst>
                <a:rect l="0" t="0" r="r" b="b"/>
                <a:pathLst>
                  <a:path w="2745" h="194">
                    <a:moveTo>
                      <a:pt x="4" y="177"/>
                    </a:moveTo>
                    <a:lnTo>
                      <a:pt x="103" y="192"/>
                    </a:lnTo>
                    <a:lnTo>
                      <a:pt x="631" y="194"/>
                    </a:lnTo>
                    <a:lnTo>
                      <a:pt x="1498" y="186"/>
                    </a:lnTo>
                    <a:lnTo>
                      <a:pt x="2420" y="186"/>
                    </a:lnTo>
                    <a:lnTo>
                      <a:pt x="2745" y="182"/>
                    </a:lnTo>
                    <a:lnTo>
                      <a:pt x="2745" y="0"/>
                    </a:lnTo>
                    <a:lnTo>
                      <a:pt x="1540" y="32"/>
                    </a:lnTo>
                    <a:lnTo>
                      <a:pt x="0" y="30"/>
                    </a:lnTo>
                    <a:lnTo>
                      <a:pt x="4" y="177"/>
                    </a:lnTo>
                    <a:lnTo>
                      <a:pt x="4" y="177"/>
                    </a:lnTo>
                    <a:close/>
                  </a:path>
                </a:pathLst>
              </a:custGeom>
              <a:solidFill>
                <a:srgbClr val="78857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69" name="Freeform 201"/>
              <p:cNvSpPr>
                <a:spLocks/>
              </p:cNvSpPr>
              <p:nvPr/>
            </p:nvSpPr>
            <p:spPr bwMode="auto">
              <a:xfrm>
                <a:off x="3888" y="2800"/>
                <a:ext cx="1377" cy="113"/>
              </a:xfrm>
              <a:custGeom>
                <a:avLst/>
                <a:gdLst/>
                <a:ahLst/>
                <a:cxnLst>
                  <a:cxn ang="0">
                    <a:pos x="101" y="210"/>
                  </a:cxn>
                  <a:cxn ang="0">
                    <a:pos x="380" y="166"/>
                  </a:cxn>
                  <a:cxn ang="0">
                    <a:pos x="555" y="179"/>
                  </a:cxn>
                  <a:cxn ang="0">
                    <a:pos x="796" y="143"/>
                  </a:cxn>
                  <a:cxn ang="0">
                    <a:pos x="937" y="210"/>
                  </a:cxn>
                  <a:cxn ang="0">
                    <a:pos x="1220" y="141"/>
                  </a:cxn>
                  <a:cxn ang="0">
                    <a:pos x="1363" y="217"/>
                  </a:cxn>
                  <a:cxn ang="0">
                    <a:pos x="1635" y="154"/>
                  </a:cxn>
                  <a:cxn ang="0">
                    <a:pos x="1796" y="208"/>
                  </a:cxn>
                  <a:cxn ang="0">
                    <a:pos x="2032" y="134"/>
                  </a:cxn>
                  <a:cxn ang="0">
                    <a:pos x="2194" y="227"/>
                  </a:cxn>
                  <a:cxn ang="0">
                    <a:pos x="2466" y="153"/>
                  </a:cxn>
                  <a:cxn ang="0">
                    <a:pos x="2754" y="147"/>
                  </a:cxn>
                  <a:cxn ang="0">
                    <a:pos x="2397" y="10"/>
                  </a:cxn>
                  <a:cxn ang="0">
                    <a:pos x="1604" y="8"/>
                  </a:cxn>
                  <a:cxn ang="0">
                    <a:pos x="0" y="0"/>
                  </a:cxn>
                  <a:cxn ang="0">
                    <a:pos x="101" y="210"/>
                  </a:cxn>
                  <a:cxn ang="0">
                    <a:pos x="101" y="210"/>
                  </a:cxn>
                </a:cxnLst>
                <a:rect l="0" t="0" r="r" b="b"/>
                <a:pathLst>
                  <a:path w="2754" h="227">
                    <a:moveTo>
                      <a:pt x="101" y="210"/>
                    </a:moveTo>
                    <a:lnTo>
                      <a:pt x="380" y="166"/>
                    </a:lnTo>
                    <a:lnTo>
                      <a:pt x="555" y="179"/>
                    </a:lnTo>
                    <a:lnTo>
                      <a:pt x="796" y="143"/>
                    </a:lnTo>
                    <a:lnTo>
                      <a:pt x="937" y="210"/>
                    </a:lnTo>
                    <a:lnTo>
                      <a:pt x="1220" y="141"/>
                    </a:lnTo>
                    <a:lnTo>
                      <a:pt x="1363" y="217"/>
                    </a:lnTo>
                    <a:lnTo>
                      <a:pt x="1635" y="154"/>
                    </a:lnTo>
                    <a:lnTo>
                      <a:pt x="1796" y="208"/>
                    </a:lnTo>
                    <a:lnTo>
                      <a:pt x="2032" y="134"/>
                    </a:lnTo>
                    <a:lnTo>
                      <a:pt x="2194" y="227"/>
                    </a:lnTo>
                    <a:lnTo>
                      <a:pt x="2466" y="153"/>
                    </a:lnTo>
                    <a:lnTo>
                      <a:pt x="2754" y="147"/>
                    </a:lnTo>
                    <a:lnTo>
                      <a:pt x="2397" y="10"/>
                    </a:lnTo>
                    <a:lnTo>
                      <a:pt x="1604" y="8"/>
                    </a:lnTo>
                    <a:lnTo>
                      <a:pt x="0" y="0"/>
                    </a:lnTo>
                    <a:lnTo>
                      <a:pt x="101" y="210"/>
                    </a:lnTo>
                    <a:lnTo>
                      <a:pt x="101" y="210"/>
                    </a:lnTo>
                    <a:close/>
                  </a:path>
                </a:pathLst>
              </a:custGeom>
              <a:solidFill>
                <a:srgbClr val="667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0" name="Freeform 202"/>
              <p:cNvSpPr>
                <a:spLocks/>
              </p:cNvSpPr>
              <p:nvPr/>
            </p:nvSpPr>
            <p:spPr bwMode="auto">
              <a:xfrm>
                <a:off x="3893" y="2683"/>
                <a:ext cx="1376" cy="197"/>
              </a:xfrm>
              <a:custGeom>
                <a:avLst/>
                <a:gdLst/>
                <a:ahLst/>
                <a:cxnLst>
                  <a:cxn ang="0">
                    <a:pos x="6" y="118"/>
                  </a:cxn>
                  <a:cxn ang="0">
                    <a:pos x="0" y="4"/>
                  </a:cxn>
                  <a:cxn ang="0">
                    <a:pos x="544" y="7"/>
                  </a:cxn>
                  <a:cxn ang="0">
                    <a:pos x="1377" y="0"/>
                  </a:cxn>
                  <a:cxn ang="0">
                    <a:pos x="2753" y="0"/>
                  </a:cxn>
                  <a:cxn ang="0">
                    <a:pos x="2749" y="275"/>
                  </a:cxn>
                  <a:cxn ang="0">
                    <a:pos x="2416" y="309"/>
                  </a:cxn>
                  <a:cxn ang="0">
                    <a:pos x="2272" y="387"/>
                  </a:cxn>
                  <a:cxn ang="0">
                    <a:pos x="1987" y="275"/>
                  </a:cxn>
                  <a:cxn ang="0">
                    <a:pos x="1869" y="332"/>
                  </a:cxn>
                  <a:cxn ang="0">
                    <a:pos x="1576" y="287"/>
                  </a:cxn>
                  <a:cxn ang="0">
                    <a:pos x="1464" y="353"/>
                  </a:cxn>
                  <a:cxn ang="0">
                    <a:pos x="1145" y="283"/>
                  </a:cxn>
                  <a:cxn ang="0">
                    <a:pos x="1002" y="357"/>
                  </a:cxn>
                  <a:cxn ang="0">
                    <a:pos x="725" y="289"/>
                  </a:cxn>
                  <a:cxn ang="0">
                    <a:pos x="536" y="380"/>
                  </a:cxn>
                  <a:cxn ang="0">
                    <a:pos x="305" y="323"/>
                  </a:cxn>
                  <a:cxn ang="0">
                    <a:pos x="162" y="393"/>
                  </a:cxn>
                  <a:cxn ang="0">
                    <a:pos x="6" y="118"/>
                  </a:cxn>
                  <a:cxn ang="0">
                    <a:pos x="6" y="118"/>
                  </a:cxn>
                </a:cxnLst>
                <a:rect l="0" t="0" r="r" b="b"/>
                <a:pathLst>
                  <a:path w="2753" h="393">
                    <a:moveTo>
                      <a:pt x="6" y="118"/>
                    </a:moveTo>
                    <a:lnTo>
                      <a:pt x="0" y="4"/>
                    </a:lnTo>
                    <a:lnTo>
                      <a:pt x="544" y="7"/>
                    </a:lnTo>
                    <a:lnTo>
                      <a:pt x="1377" y="0"/>
                    </a:lnTo>
                    <a:lnTo>
                      <a:pt x="2753" y="0"/>
                    </a:lnTo>
                    <a:lnTo>
                      <a:pt x="2749" y="275"/>
                    </a:lnTo>
                    <a:lnTo>
                      <a:pt x="2416" y="309"/>
                    </a:lnTo>
                    <a:lnTo>
                      <a:pt x="2272" y="387"/>
                    </a:lnTo>
                    <a:lnTo>
                      <a:pt x="1987" y="275"/>
                    </a:lnTo>
                    <a:lnTo>
                      <a:pt x="1869" y="332"/>
                    </a:lnTo>
                    <a:lnTo>
                      <a:pt x="1576" y="287"/>
                    </a:lnTo>
                    <a:lnTo>
                      <a:pt x="1464" y="353"/>
                    </a:lnTo>
                    <a:lnTo>
                      <a:pt x="1145" y="283"/>
                    </a:lnTo>
                    <a:lnTo>
                      <a:pt x="1002" y="357"/>
                    </a:lnTo>
                    <a:lnTo>
                      <a:pt x="725" y="289"/>
                    </a:lnTo>
                    <a:lnTo>
                      <a:pt x="536" y="380"/>
                    </a:lnTo>
                    <a:lnTo>
                      <a:pt x="305" y="323"/>
                    </a:lnTo>
                    <a:lnTo>
                      <a:pt x="162" y="393"/>
                    </a:lnTo>
                    <a:lnTo>
                      <a:pt x="6" y="118"/>
                    </a:lnTo>
                    <a:lnTo>
                      <a:pt x="6" y="11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1" name="Freeform 203"/>
              <p:cNvSpPr>
                <a:spLocks/>
              </p:cNvSpPr>
              <p:nvPr/>
            </p:nvSpPr>
            <p:spPr bwMode="auto">
              <a:xfrm>
                <a:off x="5217" y="2725"/>
                <a:ext cx="45" cy="52"/>
              </a:xfrm>
              <a:custGeom>
                <a:avLst/>
                <a:gdLst/>
                <a:ahLst/>
                <a:cxnLst>
                  <a:cxn ang="0">
                    <a:pos x="0" y="61"/>
                  </a:cxn>
                  <a:cxn ang="0">
                    <a:pos x="84" y="0"/>
                  </a:cxn>
                  <a:cxn ang="0">
                    <a:pos x="90" y="48"/>
                  </a:cxn>
                  <a:cxn ang="0">
                    <a:pos x="14" y="105"/>
                  </a:cxn>
                  <a:cxn ang="0">
                    <a:pos x="0" y="61"/>
                  </a:cxn>
                  <a:cxn ang="0">
                    <a:pos x="0" y="61"/>
                  </a:cxn>
                </a:cxnLst>
                <a:rect l="0" t="0" r="r" b="b"/>
                <a:pathLst>
                  <a:path w="90" h="105">
                    <a:moveTo>
                      <a:pt x="0" y="61"/>
                    </a:moveTo>
                    <a:lnTo>
                      <a:pt x="84" y="0"/>
                    </a:lnTo>
                    <a:lnTo>
                      <a:pt x="90" y="48"/>
                    </a:lnTo>
                    <a:lnTo>
                      <a:pt x="14" y="105"/>
                    </a:lnTo>
                    <a:lnTo>
                      <a:pt x="0" y="61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2" name="Freeform 204"/>
              <p:cNvSpPr>
                <a:spLocks/>
              </p:cNvSpPr>
              <p:nvPr/>
            </p:nvSpPr>
            <p:spPr bwMode="auto">
              <a:xfrm>
                <a:off x="5033" y="2695"/>
                <a:ext cx="199" cy="159"/>
              </a:xfrm>
              <a:custGeom>
                <a:avLst/>
                <a:gdLst/>
                <a:ahLst/>
                <a:cxnLst>
                  <a:cxn ang="0">
                    <a:pos x="0" y="169"/>
                  </a:cxn>
                  <a:cxn ang="0">
                    <a:pos x="243" y="0"/>
                  </a:cxn>
                  <a:cxn ang="0">
                    <a:pos x="399" y="1"/>
                  </a:cxn>
                  <a:cxn ang="0">
                    <a:pos x="228" y="140"/>
                  </a:cxn>
                  <a:cxn ang="0">
                    <a:pos x="136" y="271"/>
                  </a:cxn>
                  <a:cxn ang="0">
                    <a:pos x="40" y="319"/>
                  </a:cxn>
                  <a:cxn ang="0">
                    <a:pos x="30" y="226"/>
                  </a:cxn>
                  <a:cxn ang="0">
                    <a:pos x="0" y="169"/>
                  </a:cxn>
                  <a:cxn ang="0">
                    <a:pos x="0" y="169"/>
                  </a:cxn>
                </a:cxnLst>
                <a:rect l="0" t="0" r="r" b="b"/>
                <a:pathLst>
                  <a:path w="399" h="319">
                    <a:moveTo>
                      <a:pt x="0" y="169"/>
                    </a:moveTo>
                    <a:lnTo>
                      <a:pt x="243" y="0"/>
                    </a:lnTo>
                    <a:lnTo>
                      <a:pt x="399" y="1"/>
                    </a:lnTo>
                    <a:lnTo>
                      <a:pt x="228" y="140"/>
                    </a:lnTo>
                    <a:lnTo>
                      <a:pt x="136" y="271"/>
                    </a:lnTo>
                    <a:lnTo>
                      <a:pt x="40" y="319"/>
                    </a:lnTo>
                    <a:lnTo>
                      <a:pt x="30" y="226"/>
                    </a:lnTo>
                    <a:lnTo>
                      <a:pt x="0" y="169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3" name="Freeform 205"/>
              <p:cNvSpPr>
                <a:spLocks/>
              </p:cNvSpPr>
              <p:nvPr/>
            </p:nvSpPr>
            <p:spPr bwMode="auto">
              <a:xfrm>
                <a:off x="5045" y="2692"/>
                <a:ext cx="193" cy="135"/>
              </a:xfrm>
              <a:custGeom>
                <a:avLst/>
                <a:gdLst/>
                <a:ahLst/>
                <a:cxnLst>
                  <a:cxn ang="0">
                    <a:pos x="0" y="194"/>
                  </a:cxn>
                  <a:cxn ang="0">
                    <a:pos x="293" y="0"/>
                  </a:cxn>
                  <a:cxn ang="0">
                    <a:pos x="386" y="6"/>
                  </a:cxn>
                  <a:cxn ang="0">
                    <a:pos x="181" y="148"/>
                  </a:cxn>
                  <a:cxn ang="0">
                    <a:pos x="111" y="213"/>
                  </a:cxn>
                  <a:cxn ang="0">
                    <a:pos x="6" y="270"/>
                  </a:cxn>
                  <a:cxn ang="0">
                    <a:pos x="0" y="194"/>
                  </a:cxn>
                  <a:cxn ang="0">
                    <a:pos x="0" y="194"/>
                  </a:cxn>
                </a:cxnLst>
                <a:rect l="0" t="0" r="r" b="b"/>
                <a:pathLst>
                  <a:path w="386" h="270">
                    <a:moveTo>
                      <a:pt x="0" y="194"/>
                    </a:moveTo>
                    <a:lnTo>
                      <a:pt x="293" y="0"/>
                    </a:lnTo>
                    <a:lnTo>
                      <a:pt x="386" y="6"/>
                    </a:lnTo>
                    <a:lnTo>
                      <a:pt x="181" y="148"/>
                    </a:lnTo>
                    <a:lnTo>
                      <a:pt x="111" y="213"/>
                    </a:lnTo>
                    <a:lnTo>
                      <a:pt x="6" y="270"/>
                    </a:lnTo>
                    <a:lnTo>
                      <a:pt x="0" y="194"/>
                    </a:lnTo>
                    <a:lnTo>
                      <a:pt x="0" y="194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4" name="Freeform 206"/>
              <p:cNvSpPr>
                <a:spLocks/>
              </p:cNvSpPr>
              <p:nvPr/>
            </p:nvSpPr>
            <p:spPr bwMode="auto">
              <a:xfrm>
                <a:off x="5007" y="2693"/>
                <a:ext cx="120" cy="72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169" y="0"/>
                  </a:cxn>
                  <a:cxn ang="0">
                    <a:pos x="240" y="5"/>
                  </a:cxn>
                  <a:cxn ang="0">
                    <a:pos x="38" y="144"/>
                  </a:cxn>
                  <a:cxn ang="0">
                    <a:pos x="0" y="116"/>
                  </a:cxn>
                  <a:cxn ang="0">
                    <a:pos x="0" y="116"/>
                  </a:cxn>
                </a:cxnLst>
                <a:rect l="0" t="0" r="r" b="b"/>
                <a:pathLst>
                  <a:path w="240" h="144">
                    <a:moveTo>
                      <a:pt x="0" y="116"/>
                    </a:moveTo>
                    <a:lnTo>
                      <a:pt x="169" y="0"/>
                    </a:lnTo>
                    <a:lnTo>
                      <a:pt x="240" y="5"/>
                    </a:lnTo>
                    <a:lnTo>
                      <a:pt x="38" y="144"/>
                    </a:lnTo>
                    <a:lnTo>
                      <a:pt x="0" y="11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5" name="Freeform 207"/>
              <p:cNvSpPr>
                <a:spLocks/>
              </p:cNvSpPr>
              <p:nvPr/>
            </p:nvSpPr>
            <p:spPr bwMode="auto">
              <a:xfrm>
                <a:off x="4824" y="2685"/>
                <a:ext cx="221" cy="165"/>
              </a:xfrm>
              <a:custGeom>
                <a:avLst/>
                <a:gdLst/>
                <a:ahLst/>
                <a:cxnLst>
                  <a:cxn ang="0">
                    <a:pos x="0" y="172"/>
                  </a:cxn>
                  <a:cxn ang="0">
                    <a:pos x="236" y="0"/>
                  </a:cxn>
                  <a:cxn ang="0">
                    <a:pos x="443" y="13"/>
                  </a:cxn>
                  <a:cxn ang="0">
                    <a:pos x="217" y="153"/>
                  </a:cxn>
                  <a:cxn ang="0">
                    <a:pos x="137" y="250"/>
                  </a:cxn>
                  <a:cxn ang="0">
                    <a:pos x="10" y="328"/>
                  </a:cxn>
                  <a:cxn ang="0">
                    <a:pos x="14" y="220"/>
                  </a:cxn>
                  <a:cxn ang="0">
                    <a:pos x="0" y="172"/>
                  </a:cxn>
                  <a:cxn ang="0">
                    <a:pos x="0" y="172"/>
                  </a:cxn>
                </a:cxnLst>
                <a:rect l="0" t="0" r="r" b="b"/>
                <a:pathLst>
                  <a:path w="443" h="328">
                    <a:moveTo>
                      <a:pt x="0" y="172"/>
                    </a:moveTo>
                    <a:lnTo>
                      <a:pt x="236" y="0"/>
                    </a:lnTo>
                    <a:lnTo>
                      <a:pt x="443" y="13"/>
                    </a:lnTo>
                    <a:lnTo>
                      <a:pt x="217" y="153"/>
                    </a:lnTo>
                    <a:lnTo>
                      <a:pt x="137" y="250"/>
                    </a:lnTo>
                    <a:lnTo>
                      <a:pt x="10" y="328"/>
                    </a:lnTo>
                    <a:lnTo>
                      <a:pt x="14" y="220"/>
                    </a:lnTo>
                    <a:lnTo>
                      <a:pt x="0" y="172"/>
                    </a:lnTo>
                    <a:lnTo>
                      <a:pt x="0" y="172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6" name="Freeform 208"/>
              <p:cNvSpPr>
                <a:spLocks/>
              </p:cNvSpPr>
              <p:nvPr/>
            </p:nvSpPr>
            <p:spPr bwMode="auto">
              <a:xfrm>
                <a:off x="4830" y="2687"/>
                <a:ext cx="201" cy="127"/>
              </a:xfrm>
              <a:custGeom>
                <a:avLst/>
                <a:gdLst/>
                <a:ahLst/>
                <a:cxnLst>
                  <a:cxn ang="0">
                    <a:pos x="9" y="192"/>
                  </a:cxn>
                  <a:cxn ang="0">
                    <a:pos x="277" y="0"/>
                  </a:cxn>
                  <a:cxn ang="0">
                    <a:pos x="401" y="12"/>
                  </a:cxn>
                  <a:cxn ang="0">
                    <a:pos x="156" y="158"/>
                  </a:cxn>
                  <a:cxn ang="0">
                    <a:pos x="0" y="255"/>
                  </a:cxn>
                  <a:cxn ang="0">
                    <a:pos x="9" y="192"/>
                  </a:cxn>
                  <a:cxn ang="0">
                    <a:pos x="9" y="192"/>
                  </a:cxn>
                </a:cxnLst>
                <a:rect l="0" t="0" r="r" b="b"/>
                <a:pathLst>
                  <a:path w="401" h="255">
                    <a:moveTo>
                      <a:pt x="9" y="192"/>
                    </a:moveTo>
                    <a:lnTo>
                      <a:pt x="277" y="0"/>
                    </a:lnTo>
                    <a:lnTo>
                      <a:pt x="401" y="12"/>
                    </a:lnTo>
                    <a:lnTo>
                      <a:pt x="156" y="158"/>
                    </a:lnTo>
                    <a:lnTo>
                      <a:pt x="0" y="255"/>
                    </a:lnTo>
                    <a:lnTo>
                      <a:pt x="9" y="192"/>
                    </a:lnTo>
                    <a:lnTo>
                      <a:pt x="9" y="192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7" name="Freeform 209"/>
              <p:cNvSpPr>
                <a:spLocks/>
              </p:cNvSpPr>
              <p:nvPr/>
            </p:nvSpPr>
            <p:spPr bwMode="auto">
              <a:xfrm>
                <a:off x="4789" y="2688"/>
                <a:ext cx="120" cy="69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181" y="0"/>
                  </a:cxn>
                  <a:cxn ang="0">
                    <a:pos x="240" y="10"/>
                  </a:cxn>
                  <a:cxn ang="0">
                    <a:pos x="44" y="139"/>
                  </a:cxn>
                  <a:cxn ang="0">
                    <a:pos x="0" y="120"/>
                  </a:cxn>
                  <a:cxn ang="0">
                    <a:pos x="0" y="120"/>
                  </a:cxn>
                </a:cxnLst>
                <a:rect l="0" t="0" r="r" b="b"/>
                <a:pathLst>
                  <a:path w="240" h="139">
                    <a:moveTo>
                      <a:pt x="0" y="120"/>
                    </a:moveTo>
                    <a:lnTo>
                      <a:pt x="181" y="0"/>
                    </a:lnTo>
                    <a:lnTo>
                      <a:pt x="240" y="10"/>
                    </a:lnTo>
                    <a:lnTo>
                      <a:pt x="44" y="139"/>
                    </a:lnTo>
                    <a:lnTo>
                      <a:pt x="0" y="12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8" name="Freeform 210"/>
              <p:cNvSpPr>
                <a:spLocks/>
              </p:cNvSpPr>
              <p:nvPr/>
            </p:nvSpPr>
            <p:spPr bwMode="auto">
              <a:xfrm>
                <a:off x="4618" y="2688"/>
                <a:ext cx="207" cy="179"/>
              </a:xfrm>
              <a:custGeom>
                <a:avLst/>
                <a:gdLst/>
                <a:ahLst/>
                <a:cxnLst>
                  <a:cxn ang="0">
                    <a:pos x="0" y="179"/>
                  </a:cxn>
                  <a:cxn ang="0">
                    <a:pos x="232" y="0"/>
                  </a:cxn>
                  <a:cxn ang="0">
                    <a:pos x="412" y="0"/>
                  </a:cxn>
                  <a:cxn ang="0">
                    <a:pos x="201" y="131"/>
                  </a:cxn>
                  <a:cxn ang="0">
                    <a:pos x="123" y="226"/>
                  </a:cxn>
                  <a:cxn ang="0">
                    <a:pos x="125" y="295"/>
                  </a:cxn>
                  <a:cxn ang="0">
                    <a:pos x="4" y="358"/>
                  </a:cxn>
                  <a:cxn ang="0">
                    <a:pos x="6" y="211"/>
                  </a:cxn>
                  <a:cxn ang="0">
                    <a:pos x="0" y="179"/>
                  </a:cxn>
                  <a:cxn ang="0">
                    <a:pos x="0" y="179"/>
                  </a:cxn>
                </a:cxnLst>
                <a:rect l="0" t="0" r="r" b="b"/>
                <a:pathLst>
                  <a:path w="412" h="358">
                    <a:moveTo>
                      <a:pt x="0" y="179"/>
                    </a:moveTo>
                    <a:lnTo>
                      <a:pt x="232" y="0"/>
                    </a:lnTo>
                    <a:lnTo>
                      <a:pt x="412" y="0"/>
                    </a:lnTo>
                    <a:lnTo>
                      <a:pt x="201" y="131"/>
                    </a:lnTo>
                    <a:lnTo>
                      <a:pt x="123" y="226"/>
                    </a:lnTo>
                    <a:lnTo>
                      <a:pt x="125" y="295"/>
                    </a:lnTo>
                    <a:lnTo>
                      <a:pt x="4" y="358"/>
                    </a:lnTo>
                    <a:lnTo>
                      <a:pt x="6" y="211"/>
                    </a:lnTo>
                    <a:lnTo>
                      <a:pt x="0" y="179"/>
                    </a:lnTo>
                    <a:lnTo>
                      <a:pt x="0" y="179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79" name="Freeform 211"/>
              <p:cNvSpPr>
                <a:spLocks/>
              </p:cNvSpPr>
              <p:nvPr/>
            </p:nvSpPr>
            <p:spPr bwMode="auto">
              <a:xfrm>
                <a:off x="4628" y="2687"/>
                <a:ext cx="169" cy="132"/>
              </a:xfrm>
              <a:custGeom>
                <a:avLst/>
                <a:gdLst/>
                <a:ahLst/>
                <a:cxnLst>
                  <a:cxn ang="0">
                    <a:pos x="0" y="211"/>
                  </a:cxn>
                  <a:cxn ang="0">
                    <a:pos x="277" y="0"/>
                  </a:cxn>
                  <a:cxn ang="0">
                    <a:pos x="338" y="12"/>
                  </a:cxn>
                  <a:cxn ang="0">
                    <a:pos x="140" y="158"/>
                  </a:cxn>
                  <a:cxn ang="0">
                    <a:pos x="104" y="209"/>
                  </a:cxn>
                  <a:cxn ang="0">
                    <a:pos x="9" y="264"/>
                  </a:cxn>
                  <a:cxn ang="0">
                    <a:pos x="0" y="211"/>
                  </a:cxn>
                  <a:cxn ang="0">
                    <a:pos x="0" y="211"/>
                  </a:cxn>
                </a:cxnLst>
                <a:rect l="0" t="0" r="r" b="b"/>
                <a:pathLst>
                  <a:path w="338" h="264">
                    <a:moveTo>
                      <a:pt x="0" y="211"/>
                    </a:moveTo>
                    <a:lnTo>
                      <a:pt x="277" y="0"/>
                    </a:lnTo>
                    <a:lnTo>
                      <a:pt x="338" y="12"/>
                    </a:lnTo>
                    <a:lnTo>
                      <a:pt x="140" y="158"/>
                    </a:lnTo>
                    <a:lnTo>
                      <a:pt x="104" y="209"/>
                    </a:lnTo>
                    <a:lnTo>
                      <a:pt x="9" y="264"/>
                    </a:lnTo>
                    <a:lnTo>
                      <a:pt x="0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0" name="Freeform 212"/>
              <p:cNvSpPr>
                <a:spLocks/>
              </p:cNvSpPr>
              <p:nvPr/>
            </p:nvSpPr>
            <p:spPr bwMode="auto">
              <a:xfrm>
                <a:off x="4590" y="2688"/>
                <a:ext cx="120" cy="77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175" y="0"/>
                  </a:cxn>
                  <a:cxn ang="0">
                    <a:pos x="239" y="4"/>
                  </a:cxn>
                  <a:cxn ang="0">
                    <a:pos x="25" y="154"/>
                  </a:cxn>
                  <a:cxn ang="0">
                    <a:pos x="0" y="120"/>
                  </a:cxn>
                  <a:cxn ang="0">
                    <a:pos x="0" y="120"/>
                  </a:cxn>
                </a:cxnLst>
                <a:rect l="0" t="0" r="r" b="b"/>
                <a:pathLst>
                  <a:path w="239" h="154">
                    <a:moveTo>
                      <a:pt x="0" y="120"/>
                    </a:moveTo>
                    <a:lnTo>
                      <a:pt x="175" y="0"/>
                    </a:lnTo>
                    <a:lnTo>
                      <a:pt x="239" y="4"/>
                    </a:lnTo>
                    <a:lnTo>
                      <a:pt x="25" y="154"/>
                    </a:lnTo>
                    <a:lnTo>
                      <a:pt x="0" y="12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1" name="Freeform 213"/>
              <p:cNvSpPr>
                <a:spLocks/>
              </p:cNvSpPr>
              <p:nvPr/>
            </p:nvSpPr>
            <p:spPr bwMode="auto">
              <a:xfrm>
                <a:off x="4398" y="2683"/>
                <a:ext cx="218" cy="183"/>
              </a:xfrm>
              <a:custGeom>
                <a:avLst/>
                <a:gdLst/>
                <a:ahLst/>
                <a:cxnLst>
                  <a:cxn ang="0">
                    <a:pos x="2" y="178"/>
                  </a:cxn>
                  <a:cxn ang="0">
                    <a:pos x="260" y="7"/>
                  </a:cxn>
                  <a:cxn ang="0">
                    <a:pos x="435" y="0"/>
                  </a:cxn>
                  <a:cxn ang="0">
                    <a:pos x="270" y="131"/>
                  </a:cxn>
                  <a:cxn ang="0">
                    <a:pos x="154" y="239"/>
                  </a:cxn>
                  <a:cxn ang="0">
                    <a:pos x="125" y="296"/>
                  </a:cxn>
                  <a:cxn ang="0">
                    <a:pos x="0" y="365"/>
                  </a:cxn>
                  <a:cxn ang="0">
                    <a:pos x="21" y="252"/>
                  </a:cxn>
                  <a:cxn ang="0">
                    <a:pos x="2" y="178"/>
                  </a:cxn>
                  <a:cxn ang="0">
                    <a:pos x="2" y="178"/>
                  </a:cxn>
                </a:cxnLst>
                <a:rect l="0" t="0" r="r" b="b"/>
                <a:pathLst>
                  <a:path w="435" h="365">
                    <a:moveTo>
                      <a:pt x="2" y="178"/>
                    </a:moveTo>
                    <a:lnTo>
                      <a:pt x="260" y="7"/>
                    </a:lnTo>
                    <a:lnTo>
                      <a:pt x="435" y="0"/>
                    </a:lnTo>
                    <a:lnTo>
                      <a:pt x="270" y="131"/>
                    </a:lnTo>
                    <a:lnTo>
                      <a:pt x="154" y="239"/>
                    </a:lnTo>
                    <a:lnTo>
                      <a:pt x="125" y="296"/>
                    </a:lnTo>
                    <a:lnTo>
                      <a:pt x="0" y="365"/>
                    </a:lnTo>
                    <a:lnTo>
                      <a:pt x="21" y="252"/>
                    </a:lnTo>
                    <a:lnTo>
                      <a:pt x="2" y="178"/>
                    </a:lnTo>
                    <a:lnTo>
                      <a:pt x="2" y="178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2" name="Freeform 214"/>
              <p:cNvSpPr>
                <a:spLocks/>
              </p:cNvSpPr>
              <p:nvPr/>
            </p:nvSpPr>
            <p:spPr bwMode="auto">
              <a:xfrm>
                <a:off x="4408" y="2688"/>
                <a:ext cx="194" cy="130"/>
              </a:xfrm>
              <a:custGeom>
                <a:avLst/>
                <a:gdLst/>
                <a:ahLst/>
                <a:cxnLst>
                  <a:cxn ang="0">
                    <a:pos x="0" y="204"/>
                  </a:cxn>
                  <a:cxn ang="0">
                    <a:pos x="298" y="0"/>
                  </a:cxn>
                  <a:cxn ang="0">
                    <a:pos x="388" y="0"/>
                  </a:cxn>
                  <a:cxn ang="0">
                    <a:pos x="159" y="179"/>
                  </a:cxn>
                  <a:cxn ang="0">
                    <a:pos x="13" y="261"/>
                  </a:cxn>
                  <a:cxn ang="0">
                    <a:pos x="0" y="204"/>
                  </a:cxn>
                  <a:cxn ang="0">
                    <a:pos x="0" y="204"/>
                  </a:cxn>
                </a:cxnLst>
                <a:rect l="0" t="0" r="r" b="b"/>
                <a:pathLst>
                  <a:path w="388" h="261">
                    <a:moveTo>
                      <a:pt x="0" y="204"/>
                    </a:moveTo>
                    <a:lnTo>
                      <a:pt x="298" y="0"/>
                    </a:lnTo>
                    <a:lnTo>
                      <a:pt x="388" y="0"/>
                    </a:lnTo>
                    <a:lnTo>
                      <a:pt x="159" y="179"/>
                    </a:lnTo>
                    <a:lnTo>
                      <a:pt x="13" y="261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3" name="Freeform 215"/>
              <p:cNvSpPr>
                <a:spLocks/>
              </p:cNvSpPr>
              <p:nvPr/>
            </p:nvSpPr>
            <p:spPr bwMode="auto">
              <a:xfrm>
                <a:off x="4373" y="2688"/>
                <a:ext cx="129" cy="7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4" y="0"/>
                  </a:cxn>
                  <a:cxn ang="0">
                    <a:pos x="257" y="0"/>
                  </a:cxn>
                  <a:cxn ang="0">
                    <a:pos x="23" y="141"/>
                  </a:cxn>
                  <a:cxn ang="0">
                    <a:pos x="0" y="112"/>
                  </a:cxn>
                  <a:cxn ang="0">
                    <a:pos x="0" y="112"/>
                  </a:cxn>
                </a:cxnLst>
                <a:rect l="0" t="0" r="r" b="b"/>
                <a:pathLst>
                  <a:path w="257" h="141">
                    <a:moveTo>
                      <a:pt x="0" y="112"/>
                    </a:moveTo>
                    <a:lnTo>
                      <a:pt x="164" y="0"/>
                    </a:lnTo>
                    <a:lnTo>
                      <a:pt x="257" y="0"/>
                    </a:lnTo>
                    <a:lnTo>
                      <a:pt x="23" y="141"/>
                    </a:lnTo>
                    <a:lnTo>
                      <a:pt x="0" y="112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4" name="Freeform 216"/>
              <p:cNvSpPr>
                <a:spLocks/>
              </p:cNvSpPr>
              <p:nvPr/>
            </p:nvSpPr>
            <p:spPr bwMode="auto">
              <a:xfrm>
                <a:off x="4187" y="2690"/>
                <a:ext cx="200" cy="166"/>
              </a:xfrm>
              <a:custGeom>
                <a:avLst/>
                <a:gdLst/>
                <a:ahLst/>
                <a:cxnLst>
                  <a:cxn ang="0">
                    <a:pos x="0" y="156"/>
                  </a:cxn>
                  <a:cxn ang="0">
                    <a:pos x="220" y="0"/>
                  </a:cxn>
                  <a:cxn ang="0">
                    <a:pos x="401" y="0"/>
                  </a:cxn>
                  <a:cxn ang="0">
                    <a:pos x="220" y="135"/>
                  </a:cxn>
                  <a:cxn ang="0">
                    <a:pos x="135" y="274"/>
                  </a:cxn>
                  <a:cxn ang="0">
                    <a:pos x="0" y="333"/>
                  </a:cxn>
                  <a:cxn ang="0">
                    <a:pos x="23" y="222"/>
                  </a:cxn>
                  <a:cxn ang="0">
                    <a:pos x="0" y="156"/>
                  </a:cxn>
                  <a:cxn ang="0">
                    <a:pos x="0" y="156"/>
                  </a:cxn>
                </a:cxnLst>
                <a:rect l="0" t="0" r="r" b="b"/>
                <a:pathLst>
                  <a:path w="401" h="333">
                    <a:moveTo>
                      <a:pt x="0" y="156"/>
                    </a:moveTo>
                    <a:lnTo>
                      <a:pt x="220" y="0"/>
                    </a:lnTo>
                    <a:lnTo>
                      <a:pt x="401" y="0"/>
                    </a:lnTo>
                    <a:lnTo>
                      <a:pt x="220" y="135"/>
                    </a:lnTo>
                    <a:lnTo>
                      <a:pt x="135" y="274"/>
                    </a:lnTo>
                    <a:lnTo>
                      <a:pt x="0" y="333"/>
                    </a:lnTo>
                    <a:lnTo>
                      <a:pt x="23" y="222"/>
                    </a:lnTo>
                    <a:lnTo>
                      <a:pt x="0" y="156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5" name="Freeform 217"/>
              <p:cNvSpPr>
                <a:spLocks/>
              </p:cNvSpPr>
              <p:nvPr/>
            </p:nvSpPr>
            <p:spPr bwMode="auto">
              <a:xfrm>
                <a:off x="4189" y="2693"/>
                <a:ext cx="178" cy="129"/>
              </a:xfrm>
              <a:custGeom>
                <a:avLst/>
                <a:gdLst/>
                <a:ahLst/>
                <a:cxnLst>
                  <a:cxn ang="0">
                    <a:pos x="13" y="182"/>
                  </a:cxn>
                  <a:cxn ang="0">
                    <a:pos x="290" y="0"/>
                  </a:cxn>
                  <a:cxn ang="0">
                    <a:pos x="355" y="4"/>
                  </a:cxn>
                  <a:cxn ang="0">
                    <a:pos x="188" y="131"/>
                  </a:cxn>
                  <a:cxn ang="0">
                    <a:pos x="133" y="201"/>
                  </a:cxn>
                  <a:cxn ang="0">
                    <a:pos x="0" y="258"/>
                  </a:cxn>
                  <a:cxn ang="0">
                    <a:pos x="13" y="182"/>
                  </a:cxn>
                  <a:cxn ang="0">
                    <a:pos x="13" y="182"/>
                  </a:cxn>
                </a:cxnLst>
                <a:rect l="0" t="0" r="r" b="b"/>
                <a:pathLst>
                  <a:path w="355" h="258">
                    <a:moveTo>
                      <a:pt x="13" y="182"/>
                    </a:moveTo>
                    <a:lnTo>
                      <a:pt x="290" y="0"/>
                    </a:lnTo>
                    <a:lnTo>
                      <a:pt x="355" y="4"/>
                    </a:lnTo>
                    <a:lnTo>
                      <a:pt x="188" y="131"/>
                    </a:lnTo>
                    <a:lnTo>
                      <a:pt x="133" y="201"/>
                    </a:lnTo>
                    <a:lnTo>
                      <a:pt x="0" y="258"/>
                    </a:lnTo>
                    <a:lnTo>
                      <a:pt x="13" y="182"/>
                    </a:lnTo>
                    <a:lnTo>
                      <a:pt x="13" y="182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6" name="Freeform 218"/>
              <p:cNvSpPr>
                <a:spLocks/>
              </p:cNvSpPr>
              <p:nvPr/>
            </p:nvSpPr>
            <p:spPr bwMode="auto">
              <a:xfrm>
                <a:off x="4152" y="2693"/>
                <a:ext cx="117" cy="61"/>
              </a:xfrm>
              <a:custGeom>
                <a:avLst/>
                <a:gdLst/>
                <a:ahLst/>
                <a:cxnLst>
                  <a:cxn ang="0">
                    <a:pos x="0" y="93"/>
                  </a:cxn>
                  <a:cxn ang="0">
                    <a:pos x="158" y="0"/>
                  </a:cxn>
                  <a:cxn ang="0">
                    <a:pos x="234" y="4"/>
                  </a:cxn>
                  <a:cxn ang="0">
                    <a:pos x="40" y="121"/>
                  </a:cxn>
                  <a:cxn ang="0">
                    <a:pos x="0" y="93"/>
                  </a:cxn>
                  <a:cxn ang="0">
                    <a:pos x="0" y="93"/>
                  </a:cxn>
                </a:cxnLst>
                <a:rect l="0" t="0" r="r" b="b"/>
                <a:pathLst>
                  <a:path w="234" h="121">
                    <a:moveTo>
                      <a:pt x="0" y="93"/>
                    </a:moveTo>
                    <a:lnTo>
                      <a:pt x="158" y="0"/>
                    </a:lnTo>
                    <a:lnTo>
                      <a:pt x="234" y="4"/>
                    </a:lnTo>
                    <a:lnTo>
                      <a:pt x="40" y="121"/>
                    </a:lnTo>
                    <a:lnTo>
                      <a:pt x="0" y="93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7" name="Freeform 219"/>
              <p:cNvSpPr>
                <a:spLocks/>
              </p:cNvSpPr>
              <p:nvPr/>
            </p:nvSpPr>
            <p:spPr bwMode="auto">
              <a:xfrm>
                <a:off x="3984" y="2693"/>
                <a:ext cx="170" cy="180"/>
              </a:xfrm>
              <a:custGeom>
                <a:avLst/>
                <a:gdLst/>
                <a:ahLst/>
                <a:cxnLst>
                  <a:cxn ang="0">
                    <a:pos x="13" y="180"/>
                  </a:cxn>
                  <a:cxn ang="0">
                    <a:pos x="253" y="0"/>
                  </a:cxn>
                  <a:cxn ang="0">
                    <a:pos x="340" y="7"/>
                  </a:cxn>
                  <a:cxn ang="0">
                    <a:pos x="114" y="306"/>
                  </a:cxn>
                  <a:cxn ang="0">
                    <a:pos x="0" y="361"/>
                  </a:cxn>
                  <a:cxn ang="0">
                    <a:pos x="13" y="239"/>
                  </a:cxn>
                  <a:cxn ang="0">
                    <a:pos x="13" y="180"/>
                  </a:cxn>
                  <a:cxn ang="0">
                    <a:pos x="13" y="180"/>
                  </a:cxn>
                </a:cxnLst>
                <a:rect l="0" t="0" r="r" b="b"/>
                <a:pathLst>
                  <a:path w="340" h="361">
                    <a:moveTo>
                      <a:pt x="13" y="180"/>
                    </a:moveTo>
                    <a:lnTo>
                      <a:pt x="253" y="0"/>
                    </a:lnTo>
                    <a:lnTo>
                      <a:pt x="340" y="7"/>
                    </a:lnTo>
                    <a:lnTo>
                      <a:pt x="114" y="306"/>
                    </a:lnTo>
                    <a:lnTo>
                      <a:pt x="0" y="361"/>
                    </a:lnTo>
                    <a:lnTo>
                      <a:pt x="13" y="239"/>
                    </a:lnTo>
                    <a:lnTo>
                      <a:pt x="13" y="180"/>
                    </a:lnTo>
                    <a:lnTo>
                      <a:pt x="13" y="180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8" name="Freeform 220"/>
              <p:cNvSpPr>
                <a:spLocks/>
              </p:cNvSpPr>
              <p:nvPr/>
            </p:nvSpPr>
            <p:spPr bwMode="auto">
              <a:xfrm>
                <a:off x="3995" y="2742"/>
                <a:ext cx="87" cy="100"/>
              </a:xfrm>
              <a:custGeom>
                <a:avLst/>
                <a:gdLst/>
                <a:ahLst/>
                <a:cxnLst>
                  <a:cxn ang="0">
                    <a:pos x="9" y="121"/>
                  </a:cxn>
                  <a:cxn ang="0">
                    <a:pos x="175" y="0"/>
                  </a:cxn>
                  <a:cxn ang="0">
                    <a:pos x="97" y="144"/>
                  </a:cxn>
                  <a:cxn ang="0">
                    <a:pos x="0" y="199"/>
                  </a:cxn>
                  <a:cxn ang="0">
                    <a:pos x="9" y="121"/>
                  </a:cxn>
                  <a:cxn ang="0">
                    <a:pos x="9" y="121"/>
                  </a:cxn>
                </a:cxnLst>
                <a:rect l="0" t="0" r="r" b="b"/>
                <a:pathLst>
                  <a:path w="175" h="199">
                    <a:moveTo>
                      <a:pt x="9" y="121"/>
                    </a:moveTo>
                    <a:lnTo>
                      <a:pt x="175" y="0"/>
                    </a:lnTo>
                    <a:lnTo>
                      <a:pt x="97" y="144"/>
                    </a:lnTo>
                    <a:lnTo>
                      <a:pt x="0" y="199"/>
                    </a:lnTo>
                    <a:lnTo>
                      <a:pt x="9" y="121"/>
                    </a:lnTo>
                    <a:lnTo>
                      <a:pt x="9" y="121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89" name="Freeform 221"/>
              <p:cNvSpPr>
                <a:spLocks/>
              </p:cNvSpPr>
              <p:nvPr/>
            </p:nvSpPr>
            <p:spPr bwMode="auto">
              <a:xfrm>
                <a:off x="3958" y="2695"/>
                <a:ext cx="123" cy="68"/>
              </a:xfrm>
              <a:custGeom>
                <a:avLst/>
                <a:gdLst/>
                <a:ahLst/>
                <a:cxnLst>
                  <a:cxn ang="0">
                    <a:pos x="0" y="106"/>
                  </a:cxn>
                  <a:cxn ang="0">
                    <a:pos x="175" y="0"/>
                  </a:cxn>
                  <a:cxn ang="0">
                    <a:pos x="247" y="3"/>
                  </a:cxn>
                  <a:cxn ang="0">
                    <a:pos x="32" y="136"/>
                  </a:cxn>
                  <a:cxn ang="0">
                    <a:pos x="0" y="106"/>
                  </a:cxn>
                  <a:cxn ang="0">
                    <a:pos x="0" y="106"/>
                  </a:cxn>
                </a:cxnLst>
                <a:rect l="0" t="0" r="r" b="b"/>
                <a:pathLst>
                  <a:path w="247" h="136">
                    <a:moveTo>
                      <a:pt x="0" y="106"/>
                    </a:moveTo>
                    <a:lnTo>
                      <a:pt x="175" y="0"/>
                    </a:lnTo>
                    <a:lnTo>
                      <a:pt x="247" y="3"/>
                    </a:lnTo>
                    <a:lnTo>
                      <a:pt x="32" y="136"/>
                    </a:lnTo>
                    <a:lnTo>
                      <a:pt x="0" y="106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0" name="Freeform 222"/>
              <p:cNvSpPr>
                <a:spLocks/>
              </p:cNvSpPr>
              <p:nvPr/>
            </p:nvSpPr>
            <p:spPr bwMode="auto">
              <a:xfrm>
                <a:off x="3896" y="2695"/>
                <a:ext cx="95" cy="44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89"/>
                  </a:cxn>
                  <a:cxn ang="0">
                    <a:pos x="190" y="0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190" h="89">
                    <a:moveTo>
                      <a:pt x="0" y="1"/>
                    </a:moveTo>
                    <a:lnTo>
                      <a:pt x="0" y="89"/>
                    </a:lnTo>
                    <a:lnTo>
                      <a:pt x="190" y="0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1" name="Freeform 223"/>
              <p:cNvSpPr>
                <a:spLocks/>
              </p:cNvSpPr>
              <p:nvPr/>
            </p:nvSpPr>
            <p:spPr bwMode="auto">
              <a:xfrm>
                <a:off x="3312" y="1234"/>
                <a:ext cx="1183" cy="3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80" y="12"/>
                  </a:cxn>
                  <a:cxn ang="0">
                    <a:pos x="2350" y="38"/>
                  </a:cxn>
                  <a:cxn ang="0">
                    <a:pos x="2367" y="742"/>
                  </a:cxn>
                  <a:cxn ang="0">
                    <a:pos x="2061" y="744"/>
                  </a:cxn>
                  <a:cxn ang="0">
                    <a:pos x="2015" y="548"/>
                  </a:cxn>
                  <a:cxn ang="0">
                    <a:pos x="1796" y="401"/>
                  </a:cxn>
                  <a:cxn ang="0">
                    <a:pos x="1103" y="726"/>
                  </a:cxn>
                  <a:cxn ang="0">
                    <a:pos x="17" y="72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367" h="744">
                    <a:moveTo>
                      <a:pt x="0" y="0"/>
                    </a:moveTo>
                    <a:lnTo>
                      <a:pt x="1080" y="12"/>
                    </a:lnTo>
                    <a:lnTo>
                      <a:pt x="2350" y="38"/>
                    </a:lnTo>
                    <a:lnTo>
                      <a:pt x="2367" y="742"/>
                    </a:lnTo>
                    <a:lnTo>
                      <a:pt x="2061" y="744"/>
                    </a:lnTo>
                    <a:lnTo>
                      <a:pt x="2015" y="548"/>
                    </a:lnTo>
                    <a:lnTo>
                      <a:pt x="1796" y="401"/>
                    </a:lnTo>
                    <a:lnTo>
                      <a:pt x="1103" y="726"/>
                    </a:lnTo>
                    <a:lnTo>
                      <a:pt x="17" y="72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2" name="Freeform 224"/>
              <p:cNvSpPr>
                <a:spLocks/>
              </p:cNvSpPr>
              <p:nvPr/>
            </p:nvSpPr>
            <p:spPr bwMode="auto">
              <a:xfrm>
                <a:off x="4490" y="1248"/>
                <a:ext cx="791" cy="3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837" y="726"/>
                  </a:cxn>
                  <a:cxn ang="0">
                    <a:pos x="1582" y="720"/>
                  </a:cxn>
                  <a:cxn ang="0">
                    <a:pos x="1568" y="2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582" h="726">
                    <a:moveTo>
                      <a:pt x="0" y="0"/>
                    </a:moveTo>
                    <a:lnTo>
                      <a:pt x="0" y="720"/>
                    </a:lnTo>
                    <a:lnTo>
                      <a:pt x="837" y="726"/>
                    </a:lnTo>
                    <a:lnTo>
                      <a:pt x="1582" y="720"/>
                    </a:lnTo>
                    <a:lnTo>
                      <a:pt x="1568" y="2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C2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3" name="Freeform 225"/>
              <p:cNvSpPr>
                <a:spLocks/>
              </p:cNvSpPr>
              <p:nvPr/>
            </p:nvSpPr>
            <p:spPr bwMode="auto">
              <a:xfrm>
                <a:off x="3312" y="1589"/>
                <a:ext cx="567" cy="5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35" y="8"/>
                  </a:cxn>
                  <a:cxn ang="0">
                    <a:pos x="688" y="230"/>
                  </a:cxn>
                  <a:cxn ang="0">
                    <a:pos x="268" y="426"/>
                  </a:cxn>
                  <a:cxn ang="0">
                    <a:pos x="116" y="686"/>
                  </a:cxn>
                  <a:cxn ang="0">
                    <a:pos x="108" y="1087"/>
                  </a:cxn>
                  <a:cxn ang="0">
                    <a:pos x="25" y="11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5" h="1120">
                    <a:moveTo>
                      <a:pt x="0" y="0"/>
                    </a:moveTo>
                    <a:lnTo>
                      <a:pt x="1135" y="8"/>
                    </a:lnTo>
                    <a:lnTo>
                      <a:pt x="688" y="230"/>
                    </a:lnTo>
                    <a:lnTo>
                      <a:pt x="268" y="426"/>
                    </a:lnTo>
                    <a:lnTo>
                      <a:pt x="116" y="686"/>
                    </a:lnTo>
                    <a:lnTo>
                      <a:pt x="108" y="1087"/>
                    </a:lnTo>
                    <a:lnTo>
                      <a:pt x="25" y="112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C2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4" name="Freeform 226"/>
              <p:cNvSpPr>
                <a:spLocks/>
              </p:cNvSpPr>
              <p:nvPr/>
            </p:nvSpPr>
            <p:spPr bwMode="auto">
              <a:xfrm>
                <a:off x="3870" y="2947"/>
                <a:ext cx="1393" cy="22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085" y="4"/>
                  </a:cxn>
                  <a:cxn ang="0">
                    <a:pos x="2785" y="0"/>
                  </a:cxn>
                  <a:cxn ang="0">
                    <a:pos x="2783" y="447"/>
                  </a:cxn>
                  <a:cxn ang="0">
                    <a:pos x="1500" y="437"/>
                  </a:cxn>
                  <a:cxn ang="0">
                    <a:pos x="15" y="411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2785" h="447">
                    <a:moveTo>
                      <a:pt x="0" y="4"/>
                    </a:moveTo>
                    <a:lnTo>
                      <a:pt x="1085" y="4"/>
                    </a:lnTo>
                    <a:lnTo>
                      <a:pt x="2785" y="0"/>
                    </a:lnTo>
                    <a:lnTo>
                      <a:pt x="2783" y="447"/>
                    </a:lnTo>
                    <a:lnTo>
                      <a:pt x="1500" y="437"/>
                    </a:lnTo>
                    <a:lnTo>
                      <a:pt x="15" y="411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9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5" name="Freeform 227"/>
              <p:cNvSpPr>
                <a:spLocks/>
              </p:cNvSpPr>
              <p:nvPr/>
            </p:nvSpPr>
            <p:spPr bwMode="auto">
              <a:xfrm>
                <a:off x="3297" y="2132"/>
                <a:ext cx="575" cy="136"/>
              </a:xfrm>
              <a:custGeom>
                <a:avLst/>
                <a:gdLst/>
                <a:ahLst/>
                <a:cxnLst>
                  <a:cxn ang="0">
                    <a:pos x="136" y="8"/>
                  </a:cxn>
                  <a:cxn ang="0">
                    <a:pos x="34" y="33"/>
                  </a:cxn>
                  <a:cxn ang="0">
                    <a:pos x="0" y="137"/>
                  </a:cxn>
                  <a:cxn ang="0">
                    <a:pos x="136" y="219"/>
                  </a:cxn>
                  <a:cxn ang="0">
                    <a:pos x="433" y="272"/>
                  </a:cxn>
                  <a:cxn ang="0">
                    <a:pos x="710" y="272"/>
                  </a:cxn>
                  <a:cxn ang="0">
                    <a:pos x="984" y="230"/>
                  </a:cxn>
                  <a:cxn ang="0">
                    <a:pos x="1146" y="154"/>
                  </a:cxn>
                  <a:cxn ang="0">
                    <a:pos x="1150" y="75"/>
                  </a:cxn>
                  <a:cxn ang="0">
                    <a:pos x="1047" y="4"/>
                  </a:cxn>
                  <a:cxn ang="0">
                    <a:pos x="977" y="0"/>
                  </a:cxn>
                  <a:cxn ang="0">
                    <a:pos x="977" y="113"/>
                  </a:cxn>
                  <a:cxn ang="0">
                    <a:pos x="374" y="118"/>
                  </a:cxn>
                  <a:cxn ang="0">
                    <a:pos x="154" y="114"/>
                  </a:cxn>
                  <a:cxn ang="0">
                    <a:pos x="136" y="8"/>
                  </a:cxn>
                  <a:cxn ang="0">
                    <a:pos x="136" y="8"/>
                  </a:cxn>
                </a:cxnLst>
                <a:rect l="0" t="0" r="r" b="b"/>
                <a:pathLst>
                  <a:path w="1150" h="272">
                    <a:moveTo>
                      <a:pt x="136" y="8"/>
                    </a:moveTo>
                    <a:lnTo>
                      <a:pt x="34" y="33"/>
                    </a:lnTo>
                    <a:lnTo>
                      <a:pt x="0" y="137"/>
                    </a:lnTo>
                    <a:lnTo>
                      <a:pt x="136" y="219"/>
                    </a:lnTo>
                    <a:lnTo>
                      <a:pt x="433" y="272"/>
                    </a:lnTo>
                    <a:lnTo>
                      <a:pt x="710" y="272"/>
                    </a:lnTo>
                    <a:lnTo>
                      <a:pt x="984" y="230"/>
                    </a:lnTo>
                    <a:lnTo>
                      <a:pt x="1146" y="154"/>
                    </a:lnTo>
                    <a:lnTo>
                      <a:pt x="1150" y="75"/>
                    </a:lnTo>
                    <a:lnTo>
                      <a:pt x="1047" y="4"/>
                    </a:lnTo>
                    <a:lnTo>
                      <a:pt x="977" y="0"/>
                    </a:lnTo>
                    <a:lnTo>
                      <a:pt x="977" y="113"/>
                    </a:lnTo>
                    <a:lnTo>
                      <a:pt x="374" y="118"/>
                    </a:lnTo>
                    <a:lnTo>
                      <a:pt x="154" y="114"/>
                    </a:lnTo>
                    <a:lnTo>
                      <a:pt x="136" y="8"/>
                    </a:lnTo>
                    <a:lnTo>
                      <a:pt x="136" y="8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6" name="Freeform 228"/>
              <p:cNvSpPr>
                <a:spLocks/>
              </p:cNvSpPr>
              <p:nvPr/>
            </p:nvSpPr>
            <p:spPr bwMode="auto">
              <a:xfrm>
                <a:off x="4715" y="2349"/>
                <a:ext cx="394" cy="220"/>
              </a:xfrm>
              <a:custGeom>
                <a:avLst/>
                <a:gdLst/>
                <a:ahLst/>
                <a:cxnLst>
                  <a:cxn ang="0">
                    <a:pos x="787" y="2"/>
                  </a:cxn>
                  <a:cxn ang="0">
                    <a:pos x="773" y="435"/>
                  </a:cxn>
                  <a:cxn ang="0">
                    <a:pos x="4" y="441"/>
                  </a:cxn>
                  <a:cxn ang="0">
                    <a:pos x="0" y="184"/>
                  </a:cxn>
                  <a:cxn ang="0">
                    <a:pos x="378" y="163"/>
                  </a:cxn>
                  <a:cxn ang="0">
                    <a:pos x="376" y="0"/>
                  </a:cxn>
                  <a:cxn ang="0">
                    <a:pos x="787" y="2"/>
                  </a:cxn>
                  <a:cxn ang="0">
                    <a:pos x="787" y="2"/>
                  </a:cxn>
                </a:cxnLst>
                <a:rect l="0" t="0" r="r" b="b"/>
                <a:pathLst>
                  <a:path w="787" h="441">
                    <a:moveTo>
                      <a:pt x="787" y="2"/>
                    </a:moveTo>
                    <a:lnTo>
                      <a:pt x="773" y="435"/>
                    </a:lnTo>
                    <a:lnTo>
                      <a:pt x="4" y="441"/>
                    </a:lnTo>
                    <a:lnTo>
                      <a:pt x="0" y="184"/>
                    </a:lnTo>
                    <a:lnTo>
                      <a:pt x="378" y="163"/>
                    </a:lnTo>
                    <a:lnTo>
                      <a:pt x="376" y="0"/>
                    </a:lnTo>
                    <a:lnTo>
                      <a:pt x="787" y="2"/>
                    </a:lnTo>
                    <a:lnTo>
                      <a:pt x="787" y="2"/>
                    </a:lnTo>
                    <a:close/>
                  </a:path>
                </a:pathLst>
              </a:custGeom>
              <a:solidFill>
                <a:srgbClr val="8A96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7" name="Freeform 229"/>
              <p:cNvSpPr>
                <a:spLocks/>
              </p:cNvSpPr>
              <p:nvPr/>
            </p:nvSpPr>
            <p:spPr bwMode="auto">
              <a:xfrm>
                <a:off x="5116" y="2215"/>
                <a:ext cx="102" cy="77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152"/>
                  </a:cxn>
                  <a:cxn ang="0">
                    <a:pos x="203" y="154"/>
                  </a:cxn>
                  <a:cxn ang="0">
                    <a:pos x="203" y="0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203" h="154">
                    <a:moveTo>
                      <a:pt x="0" y="7"/>
                    </a:moveTo>
                    <a:lnTo>
                      <a:pt x="0" y="152"/>
                    </a:lnTo>
                    <a:lnTo>
                      <a:pt x="203" y="154"/>
                    </a:lnTo>
                    <a:lnTo>
                      <a:pt x="203" y="0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8" name="Freeform 230"/>
              <p:cNvSpPr>
                <a:spLocks/>
              </p:cNvSpPr>
              <p:nvPr/>
            </p:nvSpPr>
            <p:spPr bwMode="auto">
              <a:xfrm>
                <a:off x="4999" y="2224"/>
                <a:ext cx="119" cy="67"/>
              </a:xfrm>
              <a:custGeom>
                <a:avLst/>
                <a:gdLst/>
                <a:ahLst/>
                <a:cxnLst>
                  <a:cxn ang="0">
                    <a:pos x="4" y="5"/>
                  </a:cxn>
                  <a:cxn ang="0">
                    <a:pos x="240" y="0"/>
                  </a:cxn>
                  <a:cxn ang="0">
                    <a:pos x="234" y="133"/>
                  </a:cxn>
                  <a:cxn ang="0">
                    <a:pos x="0" y="133"/>
                  </a:cxn>
                  <a:cxn ang="0">
                    <a:pos x="4" y="5"/>
                  </a:cxn>
                  <a:cxn ang="0">
                    <a:pos x="4" y="5"/>
                  </a:cxn>
                </a:cxnLst>
                <a:rect l="0" t="0" r="r" b="b"/>
                <a:pathLst>
                  <a:path w="240" h="133">
                    <a:moveTo>
                      <a:pt x="4" y="5"/>
                    </a:moveTo>
                    <a:lnTo>
                      <a:pt x="240" y="0"/>
                    </a:lnTo>
                    <a:lnTo>
                      <a:pt x="234" y="133"/>
                    </a:lnTo>
                    <a:lnTo>
                      <a:pt x="0" y="133"/>
                    </a:lnTo>
                    <a:lnTo>
                      <a:pt x="4" y="5"/>
                    </a:lnTo>
                    <a:lnTo>
                      <a:pt x="4" y="5"/>
                    </a:lnTo>
                    <a:close/>
                  </a:path>
                </a:pathLst>
              </a:custGeom>
              <a:solidFill>
                <a:srgbClr val="7578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399" name="Freeform 231"/>
              <p:cNvSpPr>
                <a:spLocks/>
              </p:cNvSpPr>
              <p:nvPr/>
            </p:nvSpPr>
            <p:spPr bwMode="auto">
              <a:xfrm>
                <a:off x="4898" y="2171"/>
                <a:ext cx="277" cy="17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469" y="0"/>
                  </a:cxn>
                  <a:cxn ang="0">
                    <a:pos x="530" y="107"/>
                  </a:cxn>
                  <a:cxn ang="0">
                    <a:pos x="209" y="107"/>
                  </a:cxn>
                  <a:cxn ang="0">
                    <a:pos x="205" y="228"/>
                  </a:cxn>
                  <a:cxn ang="0">
                    <a:pos x="555" y="240"/>
                  </a:cxn>
                  <a:cxn ang="0">
                    <a:pos x="464" y="352"/>
                  </a:cxn>
                  <a:cxn ang="0">
                    <a:pos x="13" y="358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555" h="358">
                    <a:moveTo>
                      <a:pt x="0" y="2"/>
                    </a:moveTo>
                    <a:lnTo>
                      <a:pt x="469" y="0"/>
                    </a:lnTo>
                    <a:lnTo>
                      <a:pt x="530" y="107"/>
                    </a:lnTo>
                    <a:lnTo>
                      <a:pt x="209" y="107"/>
                    </a:lnTo>
                    <a:lnTo>
                      <a:pt x="205" y="228"/>
                    </a:lnTo>
                    <a:lnTo>
                      <a:pt x="555" y="240"/>
                    </a:lnTo>
                    <a:lnTo>
                      <a:pt x="464" y="352"/>
                    </a:lnTo>
                    <a:lnTo>
                      <a:pt x="13" y="358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0" name="Freeform 232"/>
              <p:cNvSpPr>
                <a:spLocks/>
              </p:cNvSpPr>
              <p:nvPr/>
            </p:nvSpPr>
            <p:spPr bwMode="auto">
              <a:xfrm>
                <a:off x="4604" y="2179"/>
                <a:ext cx="94" cy="183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83" y="1"/>
                  </a:cxn>
                  <a:cxn ang="0">
                    <a:pos x="160" y="201"/>
                  </a:cxn>
                  <a:cxn ang="0">
                    <a:pos x="188" y="363"/>
                  </a:cxn>
                  <a:cxn ang="0">
                    <a:pos x="0" y="366"/>
                  </a:cxn>
                  <a:cxn ang="0">
                    <a:pos x="29" y="220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188" h="366">
                    <a:moveTo>
                      <a:pt x="10" y="0"/>
                    </a:moveTo>
                    <a:lnTo>
                      <a:pt x="183" y="1"/>
                    </a:lnTo>
                    <a:lnTo>
                      <a:pt x="160" y="201"/>
                    </a:lnTo>
                    <a:lnTo>
                      <a:pt x="188" y="363"/>
                    </a:lnTo>
                    <a:lnTo>
                      <a:pt x="0" y="366"/>
                    </a:lnTo>
                    <a:lnTo>
                      <a:pt x="29" y="220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1" name="Freeform 233"/>
              <p:cNvSpPr>
                <a:spLocks/>
              </p:cNvSpPr>
              <p:nvPr/>
            </p:nvSpPr>
            <p:spPr bwMode="auto">
              <a:xfrm>
                <a:off x="4673" y="2104"/>
                <a:ext cx="219" cy="191"/>
              </a:xfrm>
              <a:custGeom>
                <a:avLst/>
                <a:gdLst/>
                <a:ahLst/>
                <a:cxnLst>
                  <a:cxn ang="0">
                    <a:pos x="0" y="382"/>
                  </a:cxn>
                  <a:cxn ang="0">
                    <a:pos x="439" y="380"/>
                  </a:cxn>
                  <a:cxn ang="0">
                    <a:pos x="437" y="6"/>
                  </a:cxn>
                  <a:cxn ang="0">
                    <a:pos x="57" y="0"/>
                  </a:cxn>
                  <a:cxn ang="0">
                    <a:pos x="0" y="382"/>
                  </a:cxn>
                  <a:cxn ang="0">
                    <a:pos x="0" y="382"/>
                  </a:cxn>
                </a:cxnLst>
                <a:rect l="0" t="0" r="r" b="b"/>
                <a:pathLst>
                  <a:path w="439" h="382">
                    <a:moveTo>
                      <a:pt x="0" y="382"/>
                    </a:moveTo>
                    <a:lnTo>
                      <a:pt x="439" y="380"/>
                    </a:lnTo>
                    <a:lnTo>
                      <a:pt x="437" y="6"/>
                    </a:lnTo>
                    <a:lnTo>
                      <a:pt x="57" y="0"/>
                    </a:lnTo>
                    <a:lnTo>
                      <a:pt x="0" y="382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2" name="Freeform 234"/>
              <p:cNvSpPr>
                <a:spLocks/>
              </p:cNvSpPr>
              <p:nvPr/>
            </p:nvSpPr>
            <p:spPr bwMode="auto">
              <a:xfrm>
                <a:off x="4684" y="2297"/>
                <a:ext cx="214" cy="13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422" y="0"/>
                  </a:cxn>
                  <a:cxn ang="0">
                    <a:pos x="428" y="245"/>
                  </a:cxn>
                  <a:cxn ang="0">
                    <a:pos x="67" y="272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428" h="272">
                    <a:moveTo>
                      <a:pt x="0" y="10"/>
                    </a:moveTo>
                    <a:lnTo>
                      <a:pt x="422" y="0"/>
                    </a:lnTo>
                    <a:lnTo>
                      <a:pt x="428" y="245"/>
                    </a:lnTo>
                    <a:lnTo>
                      <a:pt x="67" y="272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3" name="Freeform 235"/>
              <p:cNvSpPr>
                <a:spLocks/>
              </p:cNvSpPr>
              <p:nvPr/>
            </p:nvSpPr>
            <p:spPr bwMode="auto">
              <a:xfrm>
                <a:off x="4696" y="1762"/>
                <a:ext cx="420" cy="4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684"/>
                  </a:cxn>
                  <a:cxn ang="0">
                    <a:pos x="389" y="690"/>
                  </a:cxn>
                  <a:cxn ang="0">
                    <a:pos x="401" y="835"/>
                  </a:cxn>
                  <a:cxn ang="0">
                    <a:pos x="840" y="821"/>
                  </a:cxn>
                  <a:cxn ang="0">
                    <a:pos x="834" y="2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40" h="835">
                    <a:moveTo>
                      <a:pt x="0" y="0"/>
                    </a:moveTo>
                    <a:lnTo>
                      <a:pt x="7" y="684"/>
                    </a:lnTo>
                    <a:lnTo>
                      <a:pt x="389" y="690"/>
                    </a:lnTo>
                    <a:lnTo>
                      <a:pt x="401" y="835"/>
                    </a:lnTo>
                    <a:lnTo>
                      <a:pt x="840" y="821"/>
                    </a:lnTo>
                    <a:lnTo>
                      <a:pt x="834" y="2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A96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4" name="Freeform 236"/>
              <p:cNvSpPr>
                <a:spLocks/>
              </p:cNvSpPr>
              <p:nvPr/>
            </p:nvSpPr>
            <p:spPr bwMode="auto">
              <a:xfrm>
                <a:off x="4335" y="1762"/>
                <a:ext cx="174" cy="3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2" y="6"/>
                  </a:cxn>
                  <a:cxn ang="0">
                    <a:pos x="348" y="785"/>
                  </a:cxn>
                  <a:cxn ang="0">
                    <a:pos x="236" y="783"/>
                  </a:cxn>
                  <a:cxn ang="0">
                    <a:pos x="166" y="549"/>
                  </a:cxn>
                  <a:cxn ang="0">
                    <a:pos x="44" y="576"/>
                  </a:cxn>
                  <a:cxn ang="0">
                    <a:pos x="16" y="451"/>
                  </a:cxn>
                  <a:cxn ang="0">
                    <a:pos x="93" y="43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48" h="785">
                    <a:moveTo>
                      <a:pt x="0" y="0"/>
                    </a:moveTo>
                    <a:lnTo>
                      <a:pt x="322" y="6"/>
                    </a:lnTo>
                    <a:lnTo>
                      <a:pt x="348" y="785"/>
                    </a:lnTo>
                    <a:lnTo>
                      <a:pt x="236" y="783"/>
                    </a:lnTo>
                    <a:lnTo>
                      <a:pt x="166" y="549"/>
                    </a:lnTo>
                    <a:lnTo>
                      <a:pt x="44" y="576"/>
                    </a:lnTo>
                    <a:lnTo>
                      <a:pt x="16" y="451"/>
                    </a:lnTo>
                    <a:lnTo>
                      <a:pt x="93" y="4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A96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5" name="Freeform 237"/>
              <p:cNvSpPr>
                <a:spLocks/>
              </p:cNvSpPr>
              <p:nvPr/>
            </p:nvSpPr>
            <p:spPr bwMode="auto">
              <a:xfrm>
                <a:off x="4127" y="2350"/>
                <a:ext cx="378" cy="21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420"/>
                  </a:cxn>
                  <a:cxn ang="0">
                    <a:pos x="747" y="427"/>
                  </a:cxn>
                  <a:cxn ang="0">
                    <a:pos x="757" y="117"/>
                  </a:cxn>
                  <a:cxn ang="0">
                    <a:pos x="549" y="112"/>
                  </a:cxn>
                  <a:cxn ang="0">
                    <a:pos x="401" y="174"/>
                  </a:cxn>
                  <a:cxn ang="0">
                    <a:pos x="236" y="18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757" h="427">
                    <a:moveTo>
                      <a:pt x="6" y="0"/>
                    </a:moveTo>
                    <a:lnTo>
                      <a:pt x="0" y="420"/>
                    </a:lnTo>
                    <a:lnTo>
                      <a:pt x="747" y="427"/>
                    </a:lnTo>
                    <a:lnTo>
                      <a:pt x="757" y="117"/>
                    </a:lnTo>
                    <a:lnTo>
                      <a:pt x="549" y="112"/>
                    </a:lnTo>
                    <a:lnTo>
                      <a:pt x="401" y="174"/>
                    </a:lnTo>
                    <a:lnTo>
                      <a:pt x="236" y="18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A96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6" name="Freeform 238"/>
              <p:cNvSpPr>
                <a:spLocks/>
              </p:cNvSpPr>
              <p:nvPr/>
            </p:nvSpPr>
            <p:spPr bwMode="auto">
              <a:xfrm>
                <a:off x="4110" y="1989"/>
                <a:ext cx="246" cy="119"/>
              </a:xfrm>
              <a:custGeom>
                <a:avLst/>
                <a:gdLst/>
                <a:ahLst/>
                <a:cxnLst>
                  <a:cxn ang="0">
                    <a:pos x="0" y="120"/>
                  </a:cxn>
                  <a:cxn ang="0">
                    <a:pos x="25" y="240"/>
                  </a:cxn>
                  <a:cxn ang="0">
                    <a:pos x="492" y="126"/>
                  </a:cxn>
                  <a:cxn ang="0">
                    <a:pos x="466" y="0"/>
                  </a:cxn>
                  <a:cxn ang="0">
                    <a:pos x="0" y="120"/>
                  </a:cxn>
                  <a:cxn ang="0">
                    <a:pos x="0" y="120"/>
                  </a:cxn>
                </a:cxnLst>
                <a:rect l="0" t="0" r="r" b="b"/>
                <a:pathLst>
                  <a:path w="492" h="240">
                    <a:moveTo>
                      <a:pt x="0" y="120"/>
                    </a:moveTo>
                    <a:lnTo>
                      <a:pt x="25" y="240"/>
                    </a:lnTo>
                    <a:lnTo>
                      <a:pt x="492" y="126"/>
                    </a:lnTo>
                    <a:lnTo>
                      <a:pt x="466" y="0"/>
                    </a:lnTo>
                    <a:lnTo>
                      <a:pt x="0" y="12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638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7" name="Freeform 239"/>
              <p:cNvSpPr>
                <a:spLocks/>
              </p:cNvSpPr>
              <p:nvPr/>
            </p:nvSpPr>
            <p:spPr bwMode="auto">
              <a:xfrm>
                <a:off x="4014" y="1659"/>
                <a:ext cx="372" cy="400"/>
              </a:xfrm>
              <a:custGeom>
                <a:avLst/>
                <a:gdLst/>
                <a:ahLst/>
                <a:cxnLst>
                  <a:cxn ang="0">
                    <a:pos x="0" y="369"/>
                  </a:cxn>
                  <a:cxn ang="0">
                    <a:pos x="129" y="800"/>
                  </a:cxn>
                  <a:cxn ang="0">
                    <a:pos x="745" y="635"/>
                  </a:cxn>
                  <a:cxn ang="0">
                    <a:pos x="580" y="0"/>
                  </a:cxn>
                  <a:cxn ang="0">
                    <a:pos x="371" y="181"/>
                  </a:cxn>
                  <a:cxn ang="0">
                    <a:pos x="0" y="369"/>
                  </a:cxn>
                  <a:cxn ang="0">
                    <a:pos x="0" y="369"/>
                  </a:cxn>
                </a:cxnLst>
                <a:rect l="0" t="0" r="r" b="b"/>
                <a:pathLst>
                  <a:path w="745" h="800">
                    <a:moveTo>
                      <a:pt x="0" y="369"/>
                    </a:moveTo>
                    <a:lnTo>
                      <a:pt x="129" y="800"/>
                    </a:lnTo>
                    <a:lnTo>
                      <a:pt x="745" y="635"/>
                    </a:lnTo>
                    <a:lnTo>
                      <a:pt x="580" y="0"/>
                    </a:lnTo>
                    <a:lnTo>
                      <a:pt x="371" y="181"/>
                    </a:lnTo>
                    <a:lnTo>
                      <a:pt x="0" y="369"/>
                    </a:lnTo>
                    <a:lnTo>
                      <a:pt x="0" y="369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8" name="Freeform 240"/>
              <p:cNvSpPr>
                <a:spLocks/>
              </p:cNvSpPr>
              <p:nvPr/>
            </p:nvSpPr>
            <p:spPr bwMode="auto">
              <a:xfrm>
                <a:off x="3781" y="1892"/>
                <a:ext cx="150" cy="669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87" y="0"/>
                  </a:cxn>
                  <a:cxn ang="0">
                    <a:pos x="300" y="518"/>
                  </a:cxn>
                  <a:cxn ang="0">
                    <a:pos x="291" y="1326"/>
                  </a:cxn>
                  <a:cxn ang="0">
                    <a:pos x="202" y="1338"/>
                  </a:cxn>
                  <a:cxn ang="0">
                    <a:pos x="103" y="1149"/>
                  </a:cxn>
                  <a:cxn ang="0">
                    <a:pos x="103" y="1062"/>
                  </a:cxn>
                  <a:cxn ang="0">
                    <a:pos x="194" y="1032"/>
                  </a:cxn>
                  <a:cxn ang="0">
                    <a:pos x="177" y="587"/>
                  </a:cxn>
                  <a:cxn ang="0">
                    <a:pos x="27" y="465"/>
                  </a:cxn>
                  <a:cxn ang="0">
                    <a:pos x="0" y="173"/>
                  </a:cxn>
                  <a:cxn ang="0">
                    <a:pos x="0" y="173"/>
                  </a:cxn>
                </a:cxnLst>
                <a:rect l="0" t="0" r="r" b="b"/>
                <a:pathLst>
                  <a:path w="300" h="1338">
                    <a:moveTo>
                      <a:pt x="0" y="173"/>
                    </a:moveTo>
                    <a:lnTo>
                      <a:pt x="287" y="0"/>
                    </a:lnTo>
                    <a:lnTo>
                      <a:pt x="300" y="518"/>
                    </a:lnTo>
                    <a:lnTo>
                      <a:pt x="291" y="1326"/>
                    </a:lnTo>
                    <a:lnTo>
                      <a:pt x="202" y="1338"/>
                    </a:lnTo>
                    <a:lnTo>
                      <a:pt x="103" y="1149"/>
                    </a:lnTo>
                    <a:lnTo>
                      <a:pt x="103" y="1062"/>
                    </a:lnTo>
                    <a:lnTo>
                      <a:pt x="194" y="1032"/>
                    </a:lnTo>
                    <a:lnTo>
                      <a:pt x="177" y="587"/>
                    </a:lnTo>
                    <a:lnTo>
                      <a:pt x="27" y="465"/>
                    </a:lnTo>
                    <a:lnTo>
                      <a:pt x="0" y="173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8A96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09" name="Freeform 241"/>
              <p:cNvSpPr>
                <a:spLocks/>
              </p:cNvSpPr>
              <p:nvPr/>
            </p:nvSpPr>
            <p:spPr bwMode="auto">
              <a:xfrm>
                <a:off x="3453" y="1688"/>
                <a:ext cx="211" cy="114"/>
              </a:xfrm>
              <a:custGeom>
                <a:avLst/>
                <a:gdLst/>
                <a:ahLst/>
                <a:cxnLst>
                  <a:cxn ang="0">
                    <a:pos x="10" y="226"/>
                  </a:cxn>
                  <a:cxn ang="0">
                    <a:pos x="0" y="11"/>
                  </a:cxn>
                  <a:cxn ang="0">
                    <a:pos x="422" y="0"/>
                  </a:cxn>
                  <a:cxn ang="0">
                    <a:pos x="169" y="150"/>
                  </a:cxn>
                  <a:cxn ang="0">
                    <a:pos x="10" y="226"/>
                  </a:cxn>
                  <a:cxn ang="0">
                    <a:pos x="10" y="226"/>
                  </a:cxn>
                </a:cxnLst>
                <a:rect l="0" t="0" r="r" b="b"/>
                <a:pathLst>
                  <a:path w="422" h="226">
                    <a:moveTo>
                      <a:pt x="10" y="226"/>
                    </a:moveTo>
                    <a:lnTo>
                      <a:pt x="0" y="11"/>
                    </a:lnTo>
                    <a:lnTo>
                      <a:pt x="422" y="0"/>
                    </a:lnTo>
                    <a:lnTo>
                      <a:pt x="169" y="150"/>
                    </a:lnTo>
                    <a:lnTo>
                      <a:pt x="10" y="226"/>
                    </a:lnTo>
                    <a:lnTo>
                      <a:pt x="10" y="226"/>
                    </a:lnTo>
                    <a:close/>
                  </a:path>
                </a:pathLst>
              </a:custGeom>
              <a:solidFill>
                <a:srgbClr val="8A96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0" name="Freeform 242"/>
              <p:cNvSpPr>
                <a:spLocks/>
              </p:cNvSpPr>
              <p:nvPr/>
            </p:nvSpPr>
            <p:spPr bwMode="auto">
              <a:xfrm>
                <a:off x="3312" y="1573"/>
                <a:ext cx="589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79" y="6"/>
                  </a:cxn>
                  <a:cxn ang="0">
                    <a:pos x="1065" y="80"/>
                  </a:cxn>
                  <a:cxn ang="0">
                    <a:pos x="23" y="7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79" h="80">
                    <a:moveTo>
                      <a:pt x="0" y="0"/>
                    </a:moveTo>
                    <a:lnTo>
                      <a:pt x="1179" y="6"/>
                    </a:lnTo>
                    <a:lnTo>
                      <a:pt x="1065" y="80"/>
                    </a:lnTo>
                    <a:lnTo>
                      <a:pt x="23" y="7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1" name="Freeform 243"/>
              <p:cNvSpPr>
                <a:spLocks/>
              </p:cNvSpPr>
              <p:nvPr/>
            </p:nvSpPr>
            <p:spPr bwMode="auto">
              <a:xfrm>
                <a:off x="4313" y="1586"/>
                <a:ext cx="968" cy="41"/>
              </a:xfrm>
              <a:custGeom>
                <a:avLst/>
                <a:gdLst/>
                <a:ahLst/>
                <a:cxnLst>
                  <a:cxn ang="0">
                    <a:pos x="24" y="3"/>
                  </a:cxn>
                  <a:cxn ang="0">
                    <a:pos x="1239" y="13"/>
                  </a:cxn>
                  <a:cxn ang="0">
                    <a:pos x="1920" y="0"/>
                  </a:cxn>
                  <a:cxn ang="0">
                    <a:pos x="1935" y="74"/>
                  </a:cxn>
                  <a:cxn ang="0">
                    <a:pos x="904" y="79"/>
                  </a:cxn>
                  <a:cxn ang="0">
                    <a:pos x="0" y="81"/>
                  </a:cxn>
                  <a:cxn ang="0">
                    <a:pos x="24" y="3"/>
                  </a:cxn>
                  <a:cxn ang="0">
                    <a:pos x="24" y="3"/>
                  </a:cxn>
                </a:cxnLst>
                <a:rect l="0" t="0" r="r" b="b"/>
                <a:pathLst>
                  <a:path w="1935" h="81">
                    <a:moveTo>
                      <a:pt x="24" y="3"/>
                    </a:moveTo>
                    <a:lnTo>
                      <a:pt x="1239" y="13"/>
                    </a:lnTo>
                    <a:lnTo>
                      <a:pt x="1920" y="0"/>
                    </a:lnTo>
                    <a:lnTo>
                      <a:pt x="1935" y="74"/>
                    </a:lnTo>
                    <a:lnTo>
                      <a:pt x="904" y="79"/>
                    </a:lnTo>
                    <a:lnTo>
                      <a:pt x="0" y="81"/>
                    </a:lnTo>
                    <a:lnTo>
                      <a:pt x="24" y="3"/>
                    </a:lnTo>
                    <a:lnTo>
                      <a:pt x="24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2" name="Freeform 244"/>
              <p:cNvSpPr>
                <a:spLocks/>
              </p:cNvSpPr>
              <p:nvPr/>
            </p:nvSpPr>
            <p:spPr bwMode="auto">
              <a:xfrm>
                <a:off x="3889" y="2930"/>
                <a:ext cx="1373" cy="4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517" y="0"/>
                  </a:cxn>
                  <a:cxn ang="0">
                    <a:pos x="2741" y="4"/>
                  </a:cxn>
                  <a:cxn ang="0">
                    <a:pos x="2745" y="76"/>
                  </a:cxn>
                  <a:cxn ang="0">
                    <a:pos x="1161" y="64"/>
                  </a:cxn>
                  <a:cxn ang="0">
                    <a:pos x="7" y="8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2745" h="83">
                    <a:moveTo>
                      <a:pt x="0" y="4"/>
                    </a:moveTo>
                    <a:lnTo>
                      <a:pt x="1517" y="0"/>
                    </a:lnTo>
                    <a:lnTo>
                      <a:pt x="2741" y="4"/>
                    </a:lnTo>
                    <a:lnTo>
                      <a:pt x="2745" y="76"/>
                    </a:lnTo>
                    <a:lnTo>
                      <a:pt x="1161" y="64"/>
                    </a:lnTo>
                    <a:lnTo>
                      <a:pt x="7" y="8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3" name="Freeform 245"/>
              <p:cNvSpPr>
                <a:spLocks/>
              </p:cNvSpPr>
              <p:nvPr/>
            </p:nvSpPr>
            <p:spPr bwMode="auto">
              <a:xfrm>
                <a:off x="3887" y="2663"/>
                <a:ext cx="1387" cy="4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422" y="2"/>
                  </a:cxn>
                  <a:cxn ang="0">
                    <a:pos x="2774" y="0"/>
                  </a:cxn>
                  <a:cxn ang="0">
                    <a:pos x="2775" y="85"/>
                  </a:cxn>
                  <a:cxn ang="0">
                    <a:pos x="1411" y="70"/>
                  </a:cxn>
                  <a:cxn ang="0">
                    <a:pos x="2" y="85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2775" h="85">
                    <a:moveTo>
                      <a:pt x="0" y="9"/>
                    </a:moveTo>
                    <a:lnTo>
                      <a:pt x="1422" y="2"/>
                    </a:lnTo>
                    <a:lnTo>
                      <a:pt x="2774" y="0"/>
                    </a:lnTo>
                    <a:lnTo>
                      <a:pt x="2775" y="85"/>
                    </a:lnTo>
                    <a:lnTo>
                      <a:pt x="1411" y="70"/>
                    </a:lnTo>
                    <a:lnTo>
                      <a:pt x="2" y="85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4" name="Freeform 246"/>
              <p:cNvSpPr>
                <a:spLocks/>
              </p:cNvSpPr>
              <p:nvPr/>
            </p:nvSpPr>
            <p:spPr bwMode="auto">
              <a:xfrm>
                <a:off x="3459" y="1860"/>
                <a:ext cx="239" cy="244"/>
              </a:xfrm>
              <a:custGeom>
                <a:avLst/>
                <a:gdLst/>
                <a:ahLst/>
                <a:cxnLst>
                  <a:cxn ang="0">
                    <a:pos x="262" y="483"/>
                  </a:cxn>
                  <a:cxn ang="0">
                    <a:pos x="296" y="477"/>
                  </a:cxn>
                  <a:cxn ang="0">
                    <a:pos x="330" y="465"/>
                  </a:cxn>
                  <a:cxn ang="0">
                    <a:pos x="361" y="448"/>
                  </a:cxn>
                  <a:cxn ang="0">
                    <a:pos x="389" y="427"/>
                  </a:cxn>
                  <a:cxn ang="0">
                    <a:pos x="414" y="403"/>
                  </a:cxn>
                  <a:cxn ang="0">
                    <a:pos x="437" y="376"/>
                  </a:cxn>
                  <a:cxn ang="0">
                    <a:pos x="454" y="346"/>
                  </a:cxn>
                  <a:cxn ang="0">
                    <a:pos x="467" y="312"/>
                  </a:cxn>
                  <a:cxn ang="0">
                    <a:pos x="475" y="277"/>
                  </a:cxn>
                  <a:cxn ang="0">
                    <a:pos x="479" y="241"/>
                  </a:cxn>
                  <a:cxn ang="0">
                    <a:pos x="475" y="203"/>
                  </a:cxn>
                  <a:cxn ang="0">
                    <a:pos x="467" y="169"/>
                  </a:cxn>
                  <a:cxn ang="0">
                    <a:pos x="454" y="135"/>
                  </a:cxn>
                  <a:cxn ang="0">
                    <a:pos x="437" y="106"/>
                  </a:cxn>
                  <a:cxn ang="0">
                    <a:pos x="414" y="78"/>
                  </a:cxn>
                  <a:cxn ang="0">
                    <a:pos x="389" y="53"/>
                  </a:cxn>
                  <a:cxn ang="0">
                    <a:pos x="361" y="32"/>
                  </a:cxn>
                  <a:cxn ang="0">
                    <a:pos x="330" y="17"/>
                  </a:cxn>
                  <a:cxn ang="0">
                    <a:pos x="296" y="6"/>
                  </a:cxn>
                  <a:cxn ang="0">
                    <a:pos x="262" y="0"/>
                  </a:cxn>
                  <a:cxn ang="0">
                    <a:pos x="224" y="0"/>
                  </a:cxn>
                  <a:cxn ang="0">
                    <a:pos x="190" y="4"/>
                  </a:cxn>
                  <a:cxn ang="0">
                    <a:pos x="156" y="13"/>
                  </a:cxn>
                  <a:cxn ang="0">
                    <a:pos x="123" y="26"/>
                  </a:cxn>
                  <a:cxn ang="0">
                    <a:pos x="95" y="45"/>
                  </a:cxn>
                  <a:cxn ang="0">
                    <a:pos x="70" y="70"/>
                  </a:cxn>
                  <a:cxn ang="0">
                    <a:pos x="43" y="97"/>
                  </a:cxn>
                  <a:cxn ang="0">
                    <a:pos x="26" y="125"/>
                  </a:cxn>
                  <a:cxn ang="0">
                    <a:pos x="13" y="156"/>
                  </a:cxn>
                  <a:cxn ang="0">
                    <a:pos x="3" y="192"/>
                  </a:cxn>
                  <a:cxn ang="0">
                    <a:pos x="0" y="228"/>
                  </a:cxn>
                  <a:cxn ang="0">
                    <a:pos x="0" y="266"/>
                  </a:cxn>
                  <a:cxn ang="0">
                    <a:pos x="5" y="300"/>
                  </a:cxn>
                  <a:cxn ang="0">
                    <a:pos x="17" y="336"/>
                  </a:cxn>
                  <a:cxn ang="0">
                    <a:pos x="32" y="365"/>
                  </a:cxn>
                  <a:cxn ang="0">
                    <a:pos x="51" y="393"/>
                  </a:cxn>
                  <a:cxn ang="0">
                    <a:pos x="78" y="420"/>
                  </a:cxn>
                  <a:cxn ang="0">
                    <a:pos x="106" y="443"/>
                  </a:cxn>
                  <a:cxn ang="0">
                    <a:pos x="135" y="460"/>
                  </a:cxn>
                  <a:cxn ang="0">
                    <a:pos x="167" y="473"/>
                  </a:cxn>
                  <a:cxn ang="0">
                    <a:pos x="201" y="483"/>
                  </a:cxn>
                  <a:cxn ang="0">
                    <a:pos x="237" y="486"/>
                  </a:cxn>
                </a:cxnLst>
                <a:rect l="0" t="0" r="r" b="b"/>
                <a:pathLst>
                  <a:path w="479" h="486">
                    <a:moveTo>
                      <a:pt x="237" y="486"/>
                    </a:moveTo>
                    <a:lnTo>
                      <a:pt x="249" y="484"/>
                    </a:lnTo>
                    <a:lnTo>
                      <a:pt x="262" y="483"/>
                    </a:lnTo>
                    <a:lnTo>
                      <a:pt x="273" y="483"/>
                    </a:lnTo>
                    <a:lnTo>
                      <a:pt x="287" y="481"/>
                    </a:lnTo>
                    <a:lnTo>
                      <a:pt x="296" y="477"/>
                    </a:lnTo>
                    <a:lnTo>
                      <a:pt x="308" y="473"/>
                    </a:lnTo>
                    <a:lnTo>
                      <a:pt x="319" y="469"/>
                    </a:lnTo>
                    <a:lnTo>
                      <a:pt x="330" y="465"/>
                    </a:lnTo>
                    <a:lnTo>
                      <a:pt x="340" y="460"/>
                    </a:lnTo>
                    <a:lnTo>
                      <a:pt x="349" y="454"/>
                    </a:lnTo>
                    <a:lnTo>
                      <a:pt x="361" y="448"/>
                    </a:lnTo>
                    <a:lnTo>
                      <a:pt x="370" y="443"/>
                    </a:lnTo>
                    <a:lnTo>
                      <a:pt x="380" y="435"/>
                    </a:lnTo>
                    <a:lnTo>
                      <a:pt x="389" y="427"/>
                    </a:lnTo>
                    <a:lnTo>
                      <a:pt x="397" y="420"/>
                    </a:lnTo>
                    <a:lnTo>
                      <a:pt x="406" y="414"/>
                    </a:lnTo>
                    <a:lnTo>
                      <a:pt x="414" y="403"/>
                    </a:lnTo>
                    <a:lnTo>
                      <a:pt x="422" y="393"/>
                    </a:lnTo>
                    <a:lnTo>
                      <a:pt x="429" y="386"/>
                    </a:lnTo>
                    <a:lnTo>
                      <a:pt x="437" y="376"/>
                    </a:lnTo>
                    <a:lnTo>
                      <a:pt x="443" y="365"/>
                    </a:lnTo>
                    <a:lnTo>
                      <a:pt x="448" y="357"/>
                    </a:lnTo>
                    <a:lnTo>
                      <a:pt x="454" y="346"/>
                    </a:lnTo>
                    <a:lnTo>
                      <a:pt x="460" y="336"/>
                    </a:lnTo>
                    <a:lnTo>
                      <a:pt x="462" y="323"/>
                    </a:lnTo>
                    <a:lnTo>
                      <a:pt x="467" y="312"/>
                    </a:lnTo>
                    <a:lnTo>
                      <a:pt x="469" y="300"/>
                    </a:lnTo>
                    <a:lnTo>
                      <a:pt x="473" y="289"/>
                    </a:lnTo>
                    <a:lnTo>
                      <a:pt x="475" y="277"/>
                    </a:lnTo>
                    <a:lnTo>
                      <a:pt x="475" y="266"/>
                    </a:lnTo>
                    <a:lnTo>
                      <a:pt x="477" y="253"/>
                    </a:lnTo>
                    <a:lnTo>
                      <a:pt x="479" y="241"/>
                    </a:lnTo>
                    <a:lnTo>
                      <a:pt x="477" y="228"/>
                    </a:lnTo>
                    <a:lnTo>
                      <a:pt x="475" y="217"/>
                    </a:lnTo>
                    <a:lnTo>
                      <a:pt x="475" y="203"/>
                    </a:lnTo>
                    <a:lnTo>
                      <a:pt x="473" y="192"/>
                    </a:lnTo>
                    <a:lnTo>
                      <a:pt x="469" y="179"/>
                    </a:lnTo>
                    <a:lnTo>
                      <a:pt x="467" y="169"/>
                    </a:lnTo>
                    <a:lnTo>
                      <a:pt x="462" y="156"/>
                    </a:lnTo>
                    <a:lnTo>
                      <a:pt x="460" y="148"/>
                    </a:lnTo>
                    <a:lnTo>
                      <a:pt x="454" y="135"/>
                    </a:lnTo>
                    <a:lnTo>
                      <a:pt x="448" y="125"/>
                    </a:lnTo>
                    <a:lnTo>
                      <a:pt x="443" y="114"/>
                    </a:lnTo>
                    <a:lnTo>
                      <a:pt x="437" y="106"/>
                    </a:lnTo>
                    <a:lnTo>
                      <a:pt x="429" y="97"/>
                    </a:lnTo>
                    <a:lnTo>
                      <a:pt x="422" y="87"/>
                    </a:lnTo>
                    <a:lnTo>
                      <a:pt x="414" y="78"/>
                    </a:lnTo>
                    <a:lnTo>
                      <a:pt x="406" y="70"/>
                    </a:lnTo>
                    <a:lnTo>
                      <a:pt x="397" y="63"/>
                    </a:lnTo>
                    <a:lnTo>
                      <a:pt x="389" y="53"/>
                    </a:lnTo>
                    <a:lnTo>
                      <a:pt x="380" y="45"/>
                    </a:lnTo>
                    <a:lnTo>
                      <a:pt x="370" y="40"/>
                    </a:lnTo>
                    <a:lnTo>
                      <a:pt x="361" y="32"/>
                    </a:lnTo>
                    <a:lnTo>
                      <a:pt x="349" y="26"/>
                    </a:lnTo>
                    <a:lnTo>
                      <a:pt x="340" y="23"/>
                    </a:lnTo>
                    <a:lnTo>
                      <a:pt x="330" y="17"/>
                    </a:lnTo>
                    <a:lnTo>
                      <a:pt x="319" y="13"/>
                    </a:lnTo>
                    <a:lnTo>
                      <a:pt x="308" y="7"/>
                    </a:lnTo>
                    <a:lnTo>
                      <a:pt x="296" y="6"/>
                    </a:lnTo>
                    <a:lnTo>
                      <a:pt x="287" y="4"/>
                    </a:lnTo>
                    <a:lnTo>
                      <a:pt x="273" y="2"/>
                    </a:lnTo>
                    <a:lnTo>
                      <a:pt x="262" y="0"/>
                    </a:lnTo>
                    <a:lnTo>
                      <a:pt x="249" y="0"/>
                    </a:lnTo>
                    <a:lnTo>
                      <a:pt x="237" y="0"/>
                    </a:lnTo>
                    <a:lnTo>
                      <a:pt x="224" y="0"/>
                    </a:lnTo>
                    <a:lnTo>
                      <a:pt x="213" y="0"/>
                    </a:lnTo>
                    <a:lnTo>
                      <a:pt x="201" y="2"/>
                    </a:lnTo>
                    <a:lnTo>
                      <a:pt x="190" y="4"/>
                    </a:lnTo>
                    <a:lnTo>
                      <a:pt x="176" y="6"/>
                    </a:lnTo>
                    <a:lnTo>
                      <a:pt x="167" y="7"/>
                    </a:lnTo>
                    <a:lnTo>
                      <a:pt x="156" y="13"/>
                    </a:lnTo>
                    <a:lnTo>
                      <a:pt x="146" y="17"/>
                    </a:lnTo>
                    <a:lnTo>
                      <a:pt x="135" y="23"/>
                    </a:lnTo>
                    <a:lnTo>
                      <a:pt x="123" y="26"/>
                    </a:lnTo>
                    <a:lnTo>
                      <a:pt x="114" y="32"/>
                    </a:lnTo>
                    <a:lnTo>
                      <a:pt x="106" y="40"/>
                    </a:lnTo>
                    <a:lnTo>
                      <a:pt x="95" y="45"/>
                    </a:lnTo>
                    <a:lnTo>
                      <a:pt x="85" y="53"/>
                    </a:lnTo>
                    <a:lnTo>
                      <a:pt x="78" y="63"/>
                    </a:lnTo>
                    <a:lnTo>
                      <a:pt x="70" y="70"/>
                    </a:lnTo>
                    <a:lnTo>
                      <a:pt x="61" y="78"/>
                    </a:lnTo>
                    <a:lnTo>
                      <a:pt x="51" y="87"/>
                    </a:lnTo>
                    <a:lnTo>
                      <a:pt x="43" y="97"/>
                    </a:lnTo>
                    <a:lnTo>
                      <a:pt x="38" y="106"/>
                    </a:lnTo>
                    <a:lnTo>
                      <a:pt x="32" y="114"/>
                    </a:lnTo>
                    <a:lnTo>
                      <a:pt x="26" y="125"/>
                    </a:lnTo>
                    <a:lnTo>
                      <a:pt x="23" y="135"/>
                    </a:lnTo>
                    <a:lnTo>
                      <a:pt x="17" y="148"/>
                    </a:lnTo>
                    <a:lnTo>
                      <a:pt x="13" y="156"/>
                    </a:lnTo>
                    <a:lnTo>
                      <a:pt x="9" y="169"/>
                    </a:lnTo>
                    <a:lnTo>
                      <a:pt x="5" y="179"/>
                    </a:lnTo>
                    <a:lnTo>
                      <a:pt x="3" y="192"/>
                    </a:lnTo>
                    <a:lnTo>
                      <a:pt x="2" y="203"/>
                    </a:lnTo>
                    <a:lnTo>
                      <a:pt x="0" y="217"/>
                    </a:lnTo>
                    <a:lnTo>
                      <a:pt x="0" y="228"/>
                    </a:lnTo>
                    <a:lnTo>
                      <a:pt x="0" y="241"/>
                    </a:lnTo>
                    <a:lnTo>
                      <a:pt x="0" y="253"/>
                    </a:lnTo>
                    <a:lnTo>
                      <a:pt x="0" y="266"/>
                    </a:lnTo>
                    <a:lnTo>
                      <a:pt x="2" y="277"/>
                    </a:lnTo>
                    <a:lnTo>
                      <a:pt x="3" y="289"/>
                    </a:lnTo>
                    <a:lnTo>
                      <a:pt x="5" y="300"/>
                    </a:lnTo>
                    <a:lnTo>
                      <a:pt x="9" y="312"/>
                    </a:lnTo>
                    <a:lnTo>
                      <a:pt x="13" y="323"/>
                    </a:lnTo>
                    <a:lnTo>
                      <a:pt x="17" y="336"/>
                    </a:lnTo>
                    <a:lnTo>
                      <a:pt x="23" y="346"/>
                    </a:lnTo>
                    <a:lnTo>
                      <a:pt x="26" y="357"/>
                    </a:lnTo>
                    <a:lnTo>
                      <a:pt x="32" y="365"/>
                    </a:lnTo>
                    <a:lnTo>
                      <a:pt x="38" y="376"/>
                    </a:lnTo>
                    <a:lnTo>
                      <a:pt x="43" y="386"/>
                    </a:lnTo>
                    <a:lnTo>
                      <a:pt x="51" y="393"/>
                    </a:lnTo>
                    <a:lnTo>
                      <a:pt x="61" y="403"/>
                    </a:lnTo>
                    <a:lnTo>
                      <a:pt x="70" y="414"/>
                    </a:lnTo>
                    <a:lnTo>
                      <a:pt x="78" y="420"/>
                    </a:lnTo>
                    <a:lnTo>
                      <a:pt x="85" y="427"/>
                    </a:lnTo>
                    <a:lnTo>
                      <a:pt x="95" y="435"/>
                    </a:lnTo>
                    <a:lnTo>
                      <a:pt x="106" y="443"/>
                    </a:lnTo>
                    <a:lnTo>
                      <a:pt x="114" y="448"/>
                    </a:lnTo>
                    <a:lnTo>
                      <a:pt x="123" y="454"/>
                    </a:lnTo>
                    <a:lnTo>
                      <a:pt x="135" y="460"/>
                    </a:lnTo>
                    <a:lnTo>
                      <a:pt x="146" y="465"/>
                    </a:lnTo>
                    <a:lnTo>
                      <a:pt x="156" y="469"/>
                    </a:lnTo>
                    <a:lnTo>
                      <a:pt x="167" y="473"/>
                    </a:lnTo>
                    <a:lnTo>
                      <a:pt x="176" y="477"/>
                    </a:lnTo>
                    <a:lnTo>
                      <a:pt x="190" y="481"/>
                    </a:lnTo>
                    <a:lnTo>
                      <a:pt x="201" y="483"/>
                    </a:lnTo>
                    <a:lnTo>
                      <a:pt x="213" y="483"/>
                    </a:lnTo>
                    <a:lnTo>
                      <a:pt x="224" y="484"/>
                    </a:lnTo>
                    <a:lnTo>
                      <a:pt x="237" y="486"/>
                    </a:lnTo>
                    <a:lnTo>
                      <a:pt x="237" y="48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5" name="Freeform 247"/>
              <p:cNvSpPr>
                <a:spLocks/>
              </p:cNvSpPr>
              <p:nvPr/>
            </p:nvSpPr>
            <p:spPr bwMode="auto">
              <a:xfrm>
                <a:off x="3495" y="1897"/>
                <a:ext cx="165" cy="167"/>
              </a:xfrm>
              <a:custGeom>
                <a:avLst/>
                <a:gdLst/>
                <a:ahLst/>
                <a:cxnLst>
                  <a:cxn ang="0">
                    <a:pos x="173" y="335"/>
                  </a:cxn>
                  <a:cxn ang="0">
                    <a:pos x="188" y="333"/>
                  </a:cxn>
                  <a:cxn ang="0">
                    <a:pos x="213" y="327"/>
                  </a:cxn>
                  <a:cxn ang="0">
                    <a:pos x="243" y="314"/>
                  </a:cxn>
                  <a:cxn ang="0">
                    <a:pos x="268" y="295"/>
                  </a:cxn>
                  <a:cxn ang="0">
                    <a:pos x="291" y="272"/>
                  </a:cxn>
                  <a:cxn ang="0">
                    <a:pos x="308" y="247"/>
                  </a:cxn>
                  <a:cxn ang="0">
                    <a:pos x="321" y="217"/>
                  </a:cxn>
                  <a:cxn ang="0">
                    <a:pos x="327" y="194"/>
                  </a:cxn>
                  <a:cxn ang="0">
                    <a:pos x="329" y="177"/>
                  </a:cxn>
                  <a:cxn ang="0">
                    <a:pos x="329" y="160"/>
                  </a:cxn>
                  <a:cxn ang="0">
                    <a:pos x="327" y="143"/>
                  </a:cxn>
                  <a:cxn ang="0">
                    <a:pos x="321" y="118"/>
                  </a:cxn>
                  <a:cxn ang="0">
                    <a:pos x="308" y="88"/>
                  </a:cxn>
                  <a:cxn ang="0">
                    <a:pos x="291" y="61"/>
                  </a:cxn>
                  <a:cxn ang="0">
                    <a:pos x="268" y="36"/>
                  </a:cxn>
                  <a:cxn ang="0">
                    <a:pos x="243" y="19"/>
                  </a:cxn>
                  <a:cxn ang="0">
                    <a:pos x="213" y="6"/>
                  </a:cxn>
                  <a:cxn ang="0">
                    <a:pos x="188" y="0"/>
                  </a:cxn>
                  <a:cxn ang="0">
                    <a:pos x="173" y="0"/>
                  </a:cxn>
                  <a:cxn ang="0">
                    <a:pos x="156" y="0"/>
                  </a:cxn>
                  <a:cxn ang="0">
                    <a:pos x="139" y="0"/>
                  </a:cxn>
                  <a:cxn ang="0">
                    <a:pos x="114" y="6"/>
                  </a:cxn>
                  <a:cxn ang="0">
                    <a:pos x="84" y="19"/>
                  </a:cxn>
                  <a:cxn ang="0">
                    <a:pos x="59" y="36"/>
                  </a:cxn>
                  <a:cxn ang="0">
                    <a:pos x="36" y="61"/>
                  </a:cxn>
                  <a:cxn ang="0">
                    <a:pos x="19" y="88"/>
                  </a:cxn>
                  <a:cxn ang="0">
                    <a:pos x="6" y="118"/>
                  </a:cxn>
                  <a:cxn ang="0">
                    <a:pos x="0" y="143"/>
                  </a:cxn>
                  <a:cxn ang="0">
                    <a:pos x="0" y="160"/>
                  </a:cxn>
                  <a:cxn ang="0">
                    <a:pos x="0" y="177"/>
                  </a:cxn>
                  <a:cxn ang="0">
                    <a:pos x="0" y="194"/>
                  </a:cxn>
                  <a:cxn ang="0">
                    <a:pos x="6" y="217"/>
                  </a:cxn>
                  <a:cxn ang="0">
                    <a:pos x="19" y="247"/>
                  </a:cxn>
                  <a:cxn ang="0">
                    <a:pos x="36" y="272"/>
                  </a:cxn>
                  <a:cxn ang="0">
                    <a:pos x="59" y="295"/>
                  </a:cxn>
                  <a:cxn ang="0">
                    <a:pos x="84" y="314"/>
                  </a:cxn>
                  <a:cxn ang="0">
                    <a:pos x="114" y="327"/>
                  </a:cxn>
                  <a:cxn ang="0">
                    <a:pos x="139" y="333"/>
                  </a:cxn>
                  <a:cxn ang="0">
                    <a:pos x="156" y="335"/>
                  </a:cxn>
                  <a:cxn ang="0">
                    <a:pos x="165" y="335"/>
                  </a:cxn>
                </a:cxnLst>
                <a:rect l="0" t="0" r="r" b="b"/>
                <a:pathLst>
                  <a:path w="331" h="335">
                    <a:moveTo>
                      <a:pt x="165" y="335"/>
                    </a:moveTo>
                    <a:lnTo>
                      <a:pt x="173" y="335"/>
                    </a:lnTo>
                    <a:lnTo>
                      <a:pt x="181" y="335"/>
                    </a:lnTo>
                    <a:lnTo>
                      <a:pt x="188" y="333"/>
                    </a:lnTo>
                    <a:lnTo>
                      <a:pt x="198" y="331"/>
                    </a:lnTo>
                    <a:lnTo>
                      <a:pt x="213" y="327"/>
                    </a:lnTo>
                    <a:lnTo>
                      <a:pt x="228" y="321"/>
                    </a:lnTo>
                    <a:lnTo>
                      <a:pt x="243" y="314"/>
                    </a:lnTo>
                    <a:lnTo>
                      <a:pt x="257" y="306"/>
                    </a:lnTo>
                    <a:lnTo>
                      <a:pt x="268" y="295"/>
                    </a:lnTo>
                    <a:lnTo>
                      <a:pt x="281" y="285"/>
                    </a:lnTo>
                    <a:lnTo>
                      <a:pt x="291" y="272"/>
                    </a:lnTo>
                    <a:lnTo>
                      <a:pt x="300" y="260"/>
                    </a:lnTo>
                    <a:lnTo>
                      <a:pt x="308" y="247"/>
                    </a:lnTo>
                    <a:lnTo>
                      <a:pt x="317" y="234"/>
                    </a:lnTo>
                    <a:lnTo>
                      <a:pt x="321" y="217"/>
                    </a:lnTo>
                    <a:lnTo>
                      <a:pt x="325" y="202"/>
                    </a:lnTo>
                    <a:lnTo>
                      <a:pt x="327" y="194"/>
                    </a:lnTo>
                    <a:lnTo>
                      <a:pt x="329" y="186"/>
                    </a:lnTo>
                    <a:lnTo>
                      <a:pt x="329" y="177"/>
                    </a:lnTo>
                    <a:lnTo>
                      <a:pt x="331" y="169"/>
                    </a:lnTo>
                    <a:lnTo>
                      <a:pt x="329" y="160"/>
                    </a:lnTo>
                    <a:lnTo>
                      <a:pt x="329" y="152"/>
                    </a:lnTo>
                    <a:lnTo>
                      <a:pt x="327" y="143"/>
                    </a:lnTo>
                    <a:lnTo>
                      <a:pt x="325" y="133"/>
                    </a:lnTo>
                    <a:lnTo>
                      <a:pt x="321" y="118"/>
                    </a:lnTo>
                    <a:lnTo>
                      <a:pt x="317" y="103"/>
                    </a:lnTo>
                    <a:lnTo>
                      <a:pt x="308" y="88"/>
                    </a:lnTo>
                    <a:lnTo>
                      <a:pt x="300" y="74"/>
                    </a:lnTo>
                    <a:lnTo>
                      <a:pt x="291" y="61"/>
                    </a:lnTo>
                    <a:lnTo>
                      <a:pt x="281" y="49"/>
                    </a:lnTo>
                    <a:lnTo>
                      <a:pt x="268" y="36"/>
                    </a:lnTo>
                    <a:lnTo>
                      <a:pt x="257" y="27"/>
                    </a:lnTo>
                    <a:lnTo>
                      <a:pt x="243" y="19"/>
                    </a:lnTo>
                    <a:lnTo>
                      <a:pt x="228" y="13"/>
                    </a:lnTo>
                    <a:lnTo>
                      <a:pt x="213" y="6"/>
                    </a:lnTo>
                    <a:lnTo>
                      <a:pt x="198" y="4"/>
                    </a:lnTo>
                    <a:lnTo>
                      <a:pt x="188" y="0"/>
                    </a:lnTo>
                    <a:lnTo>
                      <a:pt x="181" y="0"/>
                    </a:lnTo>
                    <a:lnTo>
                      <a:pt x="173" y="0"/>
                    </a:lnTo>
                    <a:lnTo>
                      <a:pt x="165" y="0"/>
                    </a:lnTo>
                    <a:lnTo>
                      <a:pt x="156" y="0"/>
                    </a:lnTo>
                    <a:lnTo>
                      <a:pt x="146" y="0"/>
                    </a:lnTo>
                    <a:lnTo>
                      <a:pt x="139" y="0"/>
                    </a:lnTo>
                    <a:lnTo>
                      <a:pt x="131" y="4"/>
                    </a:lnTo>
                    <a:lnTo>
                      <a:pt x="114" y="6"/>
                    </a:lnTo>
                    <a:lnTo>
                      <a:pt x="99" y="13"/>
                    </a:lnTo>
                    <a:lnTo>
                      <a:pt x="84" y="19"/>
                    </a:lnTo>
                    <a:lnTo>
                      <a:pt x="70" y="27"/>
                    </a:lnTo>
                    <a:lnTo>
                      <a:pt x="59" y="36"/>
                    </a:lnTo>
                    <a:lnTo>
                      <a:pt x="47" y="49"/>
                    </a:lnTo>
                    <a:lnTo>
                      <a:pt x="36" y="61"/>
                    </a:lnTo>
                    <a:lnTo>
                      <a:pt x="27" y="74"/>
                    </a:lnTo>
                    <a:lnTo>
                      <a:pt x="19" y="88"/>
                    </a:lnTo>
                    <a:lnTo>
                      <a:pt x="13" y="103"/>
                    </a:lnTo>
                    <a:lnTo>
                      <a:pt x="6" y="118"/>
                    </a:lnTo>
                    <a:lnTo>
                      <a:pt x="4" y="133"/>
                    </a:lnTo>
                    <a:lnTo>
                      <a:pt x="0" y="143"/>
                    </a:lnTo>
                    <a:lnTo>
                      <a:pt x="0" y="152"/>
                    </a:lnTo>
                    <a:lnTo>
                      <a:pt x="0" y="160"/>
                    </a:lnTo>
                    <a:lnTo>
                      <a:pt x="0" y="169"/>
                    </a:lnTo>
                    <a:lnTo>
                      <a:pt x="0" y="177"/>
                    </a:lnTo>
                    <a:lnTo>
                      <a:pt x="0" y="186"/>
                    </a:lnTo>
                    <a:lnTo>
                      <a:pt x="0" y="194"/>
                    </a:lnTo>
                    <a:lnTo>
                      <a:pt x="4" y="202"/>
                    </a:lnTo>
                    <a:lnTo>
                      <a:pt x="6" y="217"/>
                    </a:lnTo>
                    <a:lnTo>
                      <a:pt x="13" y="234"/>
                    </a:lnTo>
                    <a:lnTo>
                      <a:pt x="19" y="247"/>
                    </a:lnTo>
                    <a:lnTo>
                      <a:pt x="27" y="260"/>
                    </a:lnTo>
                    <a:lnTo>
                      <a:pt x="36" y="272"/>
                    </a:lnTo>
                    <a:lnTo>
                      <a:pt x="47" y="285"/>
                    </a:lnTo>
                    <a:lnTo>
                      <a:pt x="59" y="295"/>
                    </a:lnTo>
                    <a:lnTo>
                      <a:pt x="70" y="306"/>
                    </a:lnTo>
                    <a:lnTo>
                      <a:pt x="84" y="314"/>
                    </a:lnTo>
                    <a:lnTo>
                      <a:pt x="99" y="321"/>
                    </a:lnTo>
                    <a:lnTo>
                      <a:pt x="114" y="327"/>
                    </a:lnTo>
                    <a:lnTo>
                      <a:pt x="131" y="331"/>
                    </a:lnTo>
                    <a:lnTo>
                      <a:pt x="139" y="333"/>
                    </a:lnTo>
                    <a:lnTo>
                      <a:pt x="146" y="335"/>
                    </a:lnTo>
                    <a:lnTo>
                      <a:pt x="156" y="335"/>
                    </a:lnTo>
                    <a:lnTo>
                      <a:pt x="165" y="335"/>
                    </a:lnTo>
                    <a:lnTo>
                      <a:pt x="165" y="335"/>
                    </a:lnTo>
                    <a:close/>
                  </a:path>
                </a:pathLst>
              </a:custGeom>
              <a:solidFill>
                <a:srgbClr val="99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6" name="Freeform 248"/>
              <p:cNvSpPr>
                <a:spLocks/>
              </p:cNvSpPr>
              <p:nvPr/>
            </p:nvSpPr>
            <p:spPr bwMode="auto">
              <a:xfrm>
                <a:off x="3526" y="1802"/>
                <a:ext cx="47" cy="48"/>
              </a:xfrm>
              <a:custGeom>
                <a:avLst/>
                <a:gdLst/>
                <a:ahLst/>
                <a:cxnLst>
                  <a:cxn ang="0">
                    <a:pos x="47" y="95"/>
                  </a:cxn>
                  <a:cxn ang="0">
                    <a:pos x="55" y="95"/>
                  </a:cxn>
                  <a:cxn ang="0">
                    <a:pos x="64" y="91"/>
                  </a:cxn>
                  <a:cxn ang="0">
                    <a:pos x="72" y="85"/>
                  </a:cxn>
                  <a:cxn ang="0">
                    <a:pos x="79" y="82"/>
                  </a:cxn>
                  <a:cxn ang="0">
                    <a:pos x="83" y="72"/>
                  </a:cxn>
                  <a:cxn ang="0">
                    <a:pos x="89" y="65"/>
                  </a:cxn>
                  <a:cxn ang="0">
                    <a:pos x="91" y="55"/>
                  </a:cxn>
                  <a:cxn ang="0">
                    <a:pos x="93" y="47"/>
                  </a:cxn>
                  <a:cxn ang="0">
                    <a:pos x="91" y="36"/>
                  </a:cxn>
                  <a:cxn ang="0">
                    <a:pos x="89" y="27"/>
                  </a:cxn>
                  <a:cxn ang="0">
                    <a:pos x="83" y="19"/>
                  </a:cxn>
                  <a:cxn ang="0">
                    <a:pos x="79" y="13"/>
                  </a:cxn>
                  <a:cxn ang="0">
                    <a:pos x="72" y="6"/>
                  </a:cxn>
                  <a:cxn ang="0">
                    <a:pos x="64" y="4"/>
                  </a:cxn>
                  <a:cxn ang="0">
                    <a:pos x="55" y="0"/>
                  </a:cxn>
                  <a:cxn ang="0">
                    <a:pos x="47" y="0"/>
                  </a:cxn>
                  <a:cxn ang="0">
                    <a:pos x="38" y="0"/>
                  </a:cxn>
                  <a:cxn ang="0">
                    <a:pos x="28" y="4"/>
                  </a:cxn>
                  <a:cxn ang="0">
                    <a:pos x="21" y="6"/>
                  </a:cxn>
                  <a:cxn ang="0">
                    <a:pos x="13" y="13"/>
                  </a:cxn>
                  <a:cxn ang="0">
                    <a:pos x="5" y="19"/>
                  </a:cxn>
                  <a:cxn ang="0">
                    <a:pos x="3" y="27"/>
                  </a:cxn>
                  <a:cxn ang="0">
                    <a:pos x="0" y="36"/>
                  </a:cxn>
                  <a:cxn ang="0">
                    <a:pos x="0" y="47"/>
                  </a:cxn>
                  <a:cxn ang="0">
                    <a:pos x="0" y="55"/>
                  </a:cxn>
                  <a:cxn ang="0">
                    <a:pos x="3" y="65"/>
                  </a:cxn>
                  <a:cxn ang="0">
                    <a:pos x="5" y="72"/>
                  </a:cxn>
                  <a:cxn ang="0">
                    <a:pos x="13" y="82"/>
                  </a:cxn>
                  <a:cxn ang="0">
                    <a:pos x="21" y="85"/>
                  </a:cxn>
                  <a:cxn ang="0">
                    <a:pos x="28" y="91"/>
                  </a:cxn>
                  <a:cxn ang="0">
                    <a:pos x="38" y="95"/>
                  </a:cxn>
                  <a:cxn ang="0">
                    <a:pos x="47" y="95"/>
                  </a:cxn>
                  <a:cxn ang="0">
                    <a:pos x="47" y="95"/>
                  </a:cxn>
                </a:cxnLst>
                <a:rect l="0" t="0" r="r" b="b"/>
                <a:pathLst>
                  <a:path w="93" h="95">
                    <a:moveTo>
                      <a:pt x="47" y="95"/>
                    </a:moveTo>
                    <a:lnTo>
                      <a:pt x="55" y="95"/>
                    </a:lnTo>
                    <a:lnTo>
                      <a:pt x="64" y="91"/>
                    </a:lnTo>
                    <a:lnTo>
                      <a:pt x="72" y="85"/>
                    </a:lnTo>
                    <a:lnTo>
                      <a:pt x="79" y="82"/>
                    </a:lnTo>
                    <a:lnTo>
                      <a:pt x="83" y="72"/>
                    </a:lnTo>
                    <a:lnTo>
                      <a:pt x="89" y="65"/>
                    </a:lnTo>
                    <a:lnTo>
                      <a:pt x="91" y="55"/>
                    </a:lnTo>
                    <a:lnTo>
                      <a:pt x="93" y="47"/>
                    </a:lnTo>
                    <a:lnTo>
                      <a:pt x="91" y="36"/>
                    </a:lnTo>
                    <a:lnTo>
                      <a:pt x="89" y="27"/>
                    </a:lnTo>
                    <a:lnTo>
                      <a:pt x="83" y="19"/>
                    </a:lnTo>
                    <a:lnTo>
                      <a:pt x="79" y="13"/>
                    </a:lnTo>
                    <a:lnTo>
                      <a:pt x="72" y="6"/>
                    </a:lnTo>
                    <a:lnTo>
                      <a:pt x="64" y="4"/>
                    </a:lnTo>
                    <a:lnTo>
                      <a:pt x="55" y="0"/>
                    </a:lnTo>
                    <a:lnTo>
                      <a:pt x="47" y="0"/>
                    </a:lnTo>
                    <a:lnTo>
                      <a:pt x="38" y="0"/>
                    </a:lnTo>
                    <a:lnTo>
                      <a:pt x="28" y="4"/>
                    </a:lnTo>
                    <a:lnTo>
                      <a:pt x="21" y="6"/>
                    </a:lnTo>
                    <a:lnTo>
                      <a:pt x="13" y="13"/>
                    </a:lnTo>
                    <a:lnTo>
                      <a:pt x="5" y="19"/>
                    </a:lnTo>
                    <a:lnTo>
                      <a:pt x="3" y="27"/>
                    </a:lnTo>
                    <a:lnTo>
                      <a:pt x="0" y="36"/>
                    </a:lnTo>
                    <a:lnTo>
                      <a:pt x="0" y="47"/>
                    </a:lnTo>
                    <a:lnTo>
                      <a:pt x="0" y="55"/>
                    </a:lnTo>
                    <a:lnTo>
                      <a:pt x="3" y="65"/>
                    </a:lnTo>
                    <a:lnTo>
                      <a:pt x="5" y="72"/>
                    </a:lnTo>
                    <a:lnTo>
                      <a:pt x="13" y="82"/>
                    </a:lnTo>
                    <a:lnTo>
                      <a:pt x="21" y="85"/>
                    </a:lnTo>
                    <a:lnTo>
                      <a:pt x="28" y="91"/>
                    </a:lnTo>
                    <a:lnTo>
                      <a:pt x="38" y="95"/>
                    </a:lnTo>
                    <a:lnTo>
                      <a:pt x="47" y="95"/>
                    </a:lnTo>
                    <a:lnTo>
                      <a:pt x="47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7" name="Freeform 249"/>
              <p:cNvSpPr>
                <a:spLocks/>
              </p:cNvSpPr>
              <p:nvPr/>
            </p:nvSpPr>
            <p:spPr bwMode="auto">
              <a:xfrm>
                <a:off x="3580" y="1802"/>
                <a:ext cx="47" cy="47"/>
              </a:xfrm>
              <a:custGeom>
                <a:avLst/>
                <a:gdLst/>
                <a:ahLst/>
                <a:cxnLst>
                  <a:cxn ang="0">
                    <a:pos x="48" y="95"/>
                  </a:cxn>
                  <a:cxn ang="0">
                    <a:pos x="55" y="93"/>
                  </a:cxn>
                  <a:cxn ang="0">
                    <a:pos x="65" y="91"/>
                  </a:cxn>
                  <a:cxn ang="0">
                    <a:pos x="72" y="84"/>
                  </a:cxn>
                  <a:cxn ang="0">
                    <a:pos x="80" y="80"/>
                  </a:cxn>
                  <a:cxn ang="0">
                    <a:pos x="86" y="70"/>
                  </a:cxn>
                  <a:cxn ang="0">
                    <a:pos x="91" y="63"/>
                  </a:cxn>
                  <a:cxn ang="0">
                    <a:pos x="93" y="55"/>
                  </a:cxn>
                  <a:cxn ang="0">
                    <a:pos x="95" y="48"/>
                  </a:cxn>
                  <a:cxn ang="0">
                    <a:pos x="93" y="34"/>
                  </a:cxn>
                  <a:cxn ang="0">
                    <a:pos x="91" y="27"/>
                  </a:cxn>
                  <a:cxn ang="0">
                    <a:pos x="86" y="17"/>
                  </a:cxn>
                  <a:cxn ang="0">
                    <a:pos x="80" y="11"/>
                  </a:cxn>
                  <a:cxn ang="0">
                    <a:pos x="72" y="6"/>
                  </a:cxn>
                  <a:cxn ang="0">
                    <a:pos x="65" y="2"/>
                  </a:cxn>
                  <a:cxn ang="0">
                    <a:pos x="55" y="0"/>
                  </a:cxn>
                  <a:cxn ang="0">
                    <a:pos x="48" y="0"/>
                  </a:cxn>
                  <a:cxn ang="0">
                    <a:pos x="38" y="0"/>
                  </a:cxn>
                  <a:cxn ang="0">
                    <a:pos x="29" y="2"/>
                  </a:cxn>
                  <a:cxn ang="0">
                    <a:pos x="19" y="6"/>
                  </a:cxn>
                  <a:cxn ang="0">
                    <a:pos x="13" y="11"/>
                  </a:cxn>
                  <a:cxn ang="0">
                    <a:pos x="6" y="17"/>
                  </a:cxn>
                  <a:cxn ang="0">
                    <a:pos x="4" y="27"/>
                  </a:cxn>
                  <a:cxn ang="0">
                    <a:pos x="0" y="34"/>
                  </a:cxn>
                  <a:cxn ang="0">
                    <a:pos x="0" y="48"/>
                  </a:cxn>
                  <a:cxn ang="0">
                    <a:pos x="0" y="55"/>
                  </a:cxn>
                  <a:cxn ang="0">
                    <a:pos x="4" y="63"/>
                  </a:cxn>
                  <a:cxn ang="0">
                    <a:pos x="6" y="70"/>
                  </a:cxn>
                  <a:cxn ang="0">
                    <a:pos x="13" y="80"/>
                  </a:cxn>
                  <a:cxn ang="0">
                    <a:pos x="19" y="84"/>
                  </a:cxn>
                  <a:cxn ang="0">
                    <a:pos x="29" y="91"/>
                  </a:cxn>
                  <a:cxn ang="0">
                    <a:pos x="38" y="93"/>
                  </a:cxn>
                  <a:cxn ang="0">
                    <a:pos x="48" y="95"/>
                  </a:cxn>
                  <a:cxn ang="0">
                    <a:pos x="48" y="95"/>
                  </a:cxn>
                </a:cxnLst>
                <a:rect l="0" t="0" r="r" b="b"/>
                <a:pathLst>
                  <a:path w="95" h="95">
                    <a:moveTo>
                      <a:pt x="48" y="95"/>
                    </a:moveTo>
                    <a:lnTo>
                      <a:pt x="55" y="93"/>
                    </a:lnTo>
                    <a:lnTo>
                      <a:pt x="65" y="91"/>
                    </a:lnTo>
                    <a:lnTo>
                      <a:pt x="72" y="84"/>
                    </a:lnTo>
                    <a:lnTo>
                      <a:pt x="80" y="80"/>
                    </a:lnTo>
                    <a:lnTo>
                      <a:pt x="86" y="70"/>
                    </a:lnTo>
                    <a:lnTo>
                      <a:pt x="91" y="63"/>
                    </a:lnTo>
                    <a:lnTo>
                      <a:pt x="93" y="55"/>
                    </a:lnTo>
                    <a:lnTo>
                      <a:pt x="95" y="48"/>
                    </a:lnTo>
                    <a:lnTo>
                      <a:pt x="93" y="34"/>
                    </a:lnTo>
                    <a:lnTo>
                      <a:pt x="91" y="27"/>
                    </a:lnTo>
                    <a:lnTo>
                      <a:pt x="86" y="17"/>
                    </a:lnTo>
                    <a:lnTo>
                      <a:pt x="80" y="11"/>
                    </a:lnTo>
                    <a:lnTo>
                      <a:pt x="72" y="6"/>
                    </a:lnTo>
                    <a:lnTo>
                      <a:pt x="65" y="2"/>
                    </a:lnTo>
                    <a:lnTo>
                      <a:pt x="55" y="0"/>
                    </a:lnTo>
                    <a:lnTo>
                      <a:pt x="48" y="0"/>
                    </a:lnTo>
                    <a:lnTo>
                      <a:pt x="38" y="0"/>
                    </a:lnTo>
                    <a:lnTo>
                      <a:pt x="29" y="2"/>
                    </a:lnTo>
                    <a:lnTo>
                      <a:pt x="19" y="6"/>
                    </a:lnTo>
                    <a:lnTo>
                      <a:pt x="13" y="11"/>
                    </a:lnTo>
                    <a:lnTo>
                      <a:pt x="6" y="17"/>
                    </a:lnTo>
                    <a:lnTo>
                      <a:pt x="4" y="27"/>
                    </a:lnTo>
                    <a:lnTo>
                      <a:pt x="0" y="34"/>
                    </a:lnTo>
                    <a:lnTo>
                      <a:pt x="0" y="48"/>
                    </a:lnTo>
                    <a:lnTo>
                      <a:pt x="0" y="55"/>
                    </a:lnTo>
                    <a:lnTo>
                      <a:pt x="4" y="63"/>
                    </a:lnTo>
                    <a:lnTo>
                      <a:pt x="6" y="70"/>
                    </a:lnTo>
                    <a:lnTo>
                      <a:pt x="13" y="80"/>
                    </a:lnTo>
                    <a:lnTo>
                      <a:pt x="19" y="84"/>
                    </a:lnTo>
                    <a:lnTo>
                      <a:pt x="29" y="91"/>
                    </a:lnTo>
                    <a:lnTo>
                      <a:pt x="38" y="93"/>
                    </a:lnTo>
                    <a:lnTo>
                      <a:pt x="48" y="95"/>
                    </a:lnTo>
                    <a:lnTo>
                      <a:pt x="48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8" name="Freeform 250"/>
              <p:cNvSpPr>
                <a:spLocks/>
              </p:cNvSpPr>
              <p:nvPr/>
            </p:nvSpPr>
            <p:spPr bwMode="auto">
              <a:xfrm>
                <a:off x="3526" y="2112"/>
                <a:ext cx="49" cy="48"/>
              </a:xfrm>
              <a:custGeom>
                <a:avLst/>
                <a:gdLst/>
                <a:ahLst/>
                <a:cxnLst>
                  <a:cxn ang="0">
                    <a:pos x="47" y="95"/>
                  </a:cxn>
                  <a:cxn ang="0">
                    <a:pos x="55" y="93"/>
                  </a:cxn>
                  <a:cxn ang="0">
                    <a:pos x="64" y="91"/>
                  </a:cxn>
                  <a:cxn ang="0">
                    <a:pos x="72" y="83"/>
                  </a:cxn>
                  <a:cxn ang="0">
                    <a:pos x="81" y="79"/>
                  </a:cxn>
                  <a:cxn ang="0">
                    <a:pos x="85" y="70"/>
                  </a:cxn>
                  <a:cxn ang="0">
                    <a:pos x="91" y="62"/>
                  </a:cxn>
                  <a:cxn ang="0">
                    <a:pos x="95" y="55"/>
                  </a:cxn>
                  <a:cxn ang="0">
                    <a:pos x="97" y="47"/>
                  </a:cxn>
                  <a:cxn ang="0">
                    <a:pos x="95" y="36"/>
                  </a:cxn>
                  <a:cxn ang="0">
                    <a:pos x="91" y="26"/>
                  </a:cxn>
                  <a:cxn ang="0">
                    <a:pos x="85" y="17"/>
                  </a:cxn>
                  <a:cxn ang="0">
                    <a:pos x="81" y="11"/>
                  </a:cxn>
                  <a:cxn ang="0">
                    <a:pos x="72" y="5"/>
                  </a:cxn>
                  <a:cxn ang="0">
                    <a:pos x="64" y="1"/>
                  </a:cxn>
                  <a:cxn ang="0">
                    <a:pos x="55" y="0"/>
                  </a:cxn>
                  <a:cxn ang="0">
                    <a:pos x="47" y="0"/>
                  </a:cxn>
                  <a:cxn ang="0">
                    <a:pos x="38" y="0"/>
                  </a:cxn>
                  <a:cxn ang="0">
                    <a:pos x="28" y="1"/>
                  </a:cxn>
                  <a:cxn ang="0">
                    <a:pos x="21" y="5"/>
                  </a:cxn>
                  <a:cxn ang="0">
                    <a:pos x="13" y="11"/>
                  </a:cxn>
                  <a:cxn ang="0">
                    <a:pos x="5" y="17"/>
                  </a:cxn>
                  <a:cxn ang="0">
                    <a:pos x="3" y="26"/>
                  </a:cxn>
                  <a:cxn ang="0">
                    <a:pos x="0" y="36"/>
                  </a:cxn>
                  <a:cxn ang="0">
                    <a:pos x="0" y="47"/>
                  </a:cxn>
                  <a:cxn ang="0">
                    <a:pos x="0" y="55"/>
                  </a:cxn>
                  <a:cxn ang="0">
                    <a:pos x="3" y="62"/>
                  </a:cxn>
                  <a:cxn ang="0">
                    <a:pos x="5" y="70"/>
                  </a:cxn>
                  <a:cxn ang="0">
                    <a:pos x="13" y="79"/>
                  </a:cxn>
                  <a:cxn ang="0">
                    <a:pos x="21" y="83"/>
                  </a:cxn>
                  <a:cxn ang="0">
                    <a:pos x="28" y="91"/>
                  </a:cxn>
                  <a:cxn ang="0">
                    <a:pos x="38" y="93"/>
                  </a:cxn>
                  <a:cxn ang="0">
                    <a:pos x="47" y="95"/>
                  </a:cxn>
                  <a:cxn ang="0">
                    <a:pos x="47" y="95"/>
                  </a:cxn>
                </a:cxnLst>
                <a:rect l="0" t="0" r="r" b="b"/>
                <a:pathLst>
                  <a:path w="97" h="95">
                    <a:moveTo>
                      <a:pt x="47" y="95"/>
                    </a:moveTo>
                    <a:lnTo>
                      <a:pt x="55" y="93"/>
                    </a:lnTo>
                    <a:lnTo>
                      <a:pt x="64" y="91"/>
                    </a:lnTo>
                    <a:lnTo>
                      <a:pt x="72" y="83"/>
                    </a:lnTo>
                    <a:lnTo>
                      <a:pt x="81" y="79"/>
                    </a:lnTo>
                    <a:lnTo>
                      <a:pt x="85" y="70"/>
                    </a:lnTo>
                    <a:lnTo>
                      <a:pt x="91" y="62"/>
                    </a:lnTo>
                    <a:lnTo>
                      <a:pt x="95" y="55"/>
                    </a:lnTo>
                    <a:lnTo>
                      <a:pt x="97" y="47"/>
                    </a:lnTo>
                    <a:lnTo>
                      <a:pt x="95" y="36"/>
                    </a:lnTo>
                    <a:lnTo>
                      <a:pt x="91" y="26"/>
                    </a:lnTo>
                    <a:lnTo>
                      <a:pt x="85" y="17"/>
                    </a:lnTo>
                    <a:lnTo>
                      <a:pt x="81" y="11"/>
                    </a:lnTo>
                    <a:lnTo>
                      <a:pt x="72" y="5"/>
                    </a:lnTo>
                    <a:lnTo>
                      <a:pt x="64" y="1"/>
                    </a:lnTo>
                    <a:lnTo>
                      <a:pt x="55" y="0"/>
                    </a:lnTo>
                    <a:lnTo>
                      <a:pt x="47" y="0"/>
                    </a:lnTo>
                    <a:lnTo>
                      <a:pt x="38" y="0"/>
                    </a:lnTo>
                    <a:lnTo>
                      <a:pt x="28" y="1"/>
                    </a:lnTo>
                    <a:lnTo>
                      <a:pt x="21" y="5"/>
                    </a:lnTo>
                    <a:lnTo>
                      <a:pt x="13" y="11"/>
                    </a:lnTo>
                    <a:lnTo>
                      <a:pt x="5" y="17"/>
                    </a:lnTo>
                    <a:lnTo>
                      <a:pt x="3" y="26"/>
                    </a:lnTo>
                    <a:lnTo>
                      <a:pt x="0" y="36"/>
                    </a:lnTo>
                    <a:lnTo>
                      <a:pt x="0" y="47"/>
                    </a:lnTo>
                    <a:lnTo>
                      <a:pt x="0" y="55"/>
                    </a:lnTo>
                    <a:lnTo>
                      <a:pt x="3" y="62"/>
                    </a:lnTo>
                    <a:lnTo>
                      <a:pt x="5" y="70"/>
                    </a:lnTo>
                    <a:lnTo>
                      <a:pt x="13" y="79"/>
                    </a:lnTo>
                    <a:lnTo>
                      <a:pt x="21" y="83"/>
                    </a:lnTo>
                    <a:lnTo>
                      <a:pt x="28" y="91"/>
                    </a:lnTo>
                    <a:lnTo>
                      <a:pt x="38" y="93"/>
                    </a:lnTo>
                    <a:lnTo>
                      <a:pt x="47" y="95"/>
                    </a:lnTo>
                    <a:lnTo>
                      <a:pt x="47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19" name="Freeform 251"/>
              <p:cNvSpPr>
                <a:spLocks/>
              </p:cNvSpPr>
              <p:nvPr/>
            </p:nvSpPr>
            <p:spPr bwMode="auto">
              <a:xfrm>
                <a:off x="3582" y="2110"/>
                <a:ext cx="47" cy="48"/>
              </a:xfrm>
              <a:custGeom>
                <a:avLst/>
                <a:gdLst/>
                <a:ahLst/>
                <a:cxnLst>
                  <a:cxn ang="0">
                    <a:pos x="47" y="95"/>
                  </a:cxn>
                  <a:cxn ang="0">
                    <a:pos x="55" y="95"/>
                  </a:cxn>
                  <a:cxn ang="0">
                    <a:pos x="64" y="91"/>
                  </a:cxn>
                  <a:cxn ang="0">
                    <a:pos x="72" y="87"/>
                  </a:cxn>
                  <a:cxn ang="0">
                    <a:pos x="80" y="81"/>
                  </a:cxn>
                  <a:cxn ang="0">
                    <a:pos x="83" y="74"/>
                  </a:cxn>
                  <a:cxn ang="0">
                    <a:pos x="87" y="66"/>
                  </a:cxn>
                  <a:cxn ang="0">
                    <a:pos x="91" y="57"/>
                  </a:cxn>
                  <a:cxn ang="0">
                    <a:pos x="93" y="47"/>
                  </a:cxn>
                  <a:cxn ang="0">
                    <a:pos x="91" y="38"/>
                  </a:cxn>
                  <a:cxn ang="0">
                    <a:pos x="87" y="28"/>
                  </a:cxn>
                  <a:cxn ang="0">
                    <a:pos x="83" y="19"/>
                  </a:cxn>
                  <a:cxn ang="0">
                    <a:pos x="80" y="13"/>
                  </a:cxn>
                  <a:cxn ang="0">
                    <a:pos x="72" y="5"/>
                  </a:cxn>
                  <a:cxn ang="0">
                    <a:pos x="64" y="4"/>
                  </a:cxn>
                  <a:cxn ang="0">
                    <a:pos x="55" y="0"/>
                  </a:cxn>
                  <a:cxn ang="0">
                    <a:pos x="47" y="0"/>
                  </a:cxn>
                  <a:cxn ang="0">
                    <a:pos x="36" y="0"/>
                  </a:cxn>
                  <a:cxn ang="0">
                    <a:pos x="26" y="4"/>
                  </a:cxn>
                  <a:cxn ang="0">
                    <a:pos x="19" y="5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4" y="28"/>
                  </a:cxn>
                  <a:cxn ang="0">
                    <a:pos x="0" y="38"/>
                  </a:cxn>
                  <a:cxn ang="0">
                    <a:pos x="0" y="47"/>
                  </a:cxn>
                  <a:cxn ang="0">
                    <a:pos x="0" y="57"/>
                  </a:cxn>
                  <a:cxn ang="0">
                    <a:pos x="4" y="66"/>
                  </a:cxn>
                  <a:cxn ang="0">
                    <a:pos x="6" y="74"/>
                  </a:cxn>
                  <a:cxn ang="0">
                    <a:pos x="11" y="81"/>
                  </a:cxn>
                  <a:cxn ang="0">
                    <a:pos x="19" y="87"/>
                  </a:cxn>
                  <a:cxn ang="0">
                    <a:pos x="26" y="91"/>
                  </a:cxn>
                  <a:cxn ang="0">
                    <a:pos x="36" y="95"/>
                  </a:cxn>
                  <a:cxn ang="0">
                    <a:pos x="47" y="95"/>
                  </a:cxn>
                  <a:cxn ang="0">
                    <a:pos x="47" y="95"/>
                  </a:cxn>
                </a:cxnLst>
                <a:rect l="0" t="0" r="r" b="b"/>
                <a:pathLst>
                  <a:path w="93" h="95">
                    <a:moveTo>
                      <a:pt x="47" y="95"/>
                    </a:moveTo>
                    <a:lnTo>
                      <a:pt x="55" y="95"/>
                    </a:lnTo>
                    <a:lnTo>
                      <a:pt x="64" y="91"/>
                    </a:lnTo>
                    <a:lnTo>
                      <a:pt x="72" y="87"/>
                    </a:lnTo>
                    <a:lnTo>
                      <a:pt x="80" y="81"/>
                    </a:lnTo>
                    <a:lnTo>
                      <a:pt x="83" y="74"/>
                    </a:lnTo>
                    <a:lnTo>
                      <a:pt x="87" y="66"/>
                    </a:lnTo>
                    <a:lnTo>
                      <a:pt x="91" y="57"/>
                    </a:lnTo>
                    <a:lnTo>
                      <a:pt x="93" y="47"/>
                    </a:lnTo>
                    <a:lnTo>
                      <a:pt x="91" y="38"/>
                    </a:lnTo>
                    <a:lnTo>
                      <a:pt x="87" y="28"/>
                    </a:lnTo>
                    <a:lnTo>
                      <a:pt x="83" y="19"/>
                    </a:lnTo>
                    <a:lnTo>
                      <a:pt x="80" y="13"/>
                    </a:lnTo>
                    <a:lnTo>
                      <a:pt x="72" y="5"/>
                    </a:lnTo>
                    <a:lnTo>
                      <a:pt x="64" y="4"/>
                    </a:lnTo>
                    <a:lnTo>
                      <a:pt x="55" y="0"/>
                    </a:lnTo>
                    <a:lnTo>
                      <a:pt x="47" y="0"/>
                    </a:lnTo>
                    <a:lnTo>
                      <a:pt x="36" y="0"/>
                    </a:lnTo>
                    <a:lnTo>
                      <a:pt x="26" y="4"/>
                    </a:lnTo>
                    <a:lnTo>
                      <a:pt x="19" y="5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4" y="28"/>
                    </a:lnTo>
                    <a:lnTo>
                      <a:pt x="0" y="38"/>
                    </a:lnTo>
                    <a:lnTo>
                      <a:pt x="0" y="47"/>
                    </a:lnTo>
                    <a:lnTo>
                      <a:pt x="0" y="57"/>
                    </a:lnTo>
                    <a:lnTo>
                      <a:pt x="4" y="66"/>
                    </a:lnTo>
                    <a:lnTo>
                      <a:pt x="6" y="74"/>
                    </a:lnTo>
                    <a:lnTo>
                      <a:pt x="11" y="81"/>
                    </a:lnTo>
                    <a:lnTo>
                      <a:pt x="19" y="87"/>
                    </a:lnTo>
                    <a:lnTo>
                      <a:pt x="26" y="91"/>
                    </a:lnTo>
                    <a:lnTo>
                      <a:pt x="36" y="95"/>
                    </a:lnTo>
                    <a:lnTo>
                      <a:pt x="47" y="95"/>
                    </a:lnTo>
                    <a:lnTo>
                      <a:pt x="47" y="9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0" name="Freeform 252"/>
              <p:cNvSpPr>
                <a:spLocks/>
              </p:cNvSpPr>
              <p:nvPr/>
            </p:nvSpPr>
            <p:spPr bwMode="auto">
              <a:xfrm>
                <a:off x="3702" y="1991"/>
                <a:ext cx="48" cy="48"/>
              </a:xfrm>
              <a:custGeom>
                <a:avLst/>
                <a:gdLst/>
                <a:ahLst/>
                <a:cxnLst>
                  <a:cxn ang="0">
                    <a:pos x="95" y="48"/>
                  </a:cxn>
                  <a:cxn ang="0">
                    <a:pos x="92" y="36"/>
                  </a:cxn>
                  <a:cxn ang="0">
                    <a:pos x="90" y="27"/>
                  </a:cxn>
                  <a:cxn ang="0">
                    <a:pos x="84" y="19"/>
                  </a:cxn>
                  <a:cxn ang="0">
                    <a:pos x="78" y="14"/>
                  </a:cxn>
                  <a:cxn ang="0">
                    <a:pos x="71" y="6"/>
                  </a:cxn>
                  <a:cxn ang="0">
                    <a:pos x="65" y="4"/>
                  </a:cxn>
                  <a:cxn ang="0">
                    <a:pos x="55" y="0"/>
                  </a:cxn>
                  <a:cxn ang="0">
                    <a:pos x="48" y="0"/>
                  </a:cxn>
                  <a:cxn ang="0">
                    <a:pos x="36" y="0"/>
                  </a:cxn>
                  <a:cxn ang="0">
                    <a:pos x="29" y="4"/>
                  </a:cxn>
                  <a:cxn ang="0">
                    <a:pos x="19" y="6"/>
                  </a:cxn>
                  <a:cxn ang="0">
                    <a:pos x="14" y="14"/>
                  </a:cxn>
                  <a:cxn ang="0">
                    <a:pos x="6" y="21"/>
                  </a:cxn>
                  <a:cxn ang="0">
                    <a:pos x="2" y="29"/>
                  </a:cxn>
                  <a:cxn ang="0">
                    <a:pos x="0" y="38"/>
                  </a:cxn>
                  <a:cxn ang="0">
                    <a:pos x="0" y="48"/>
                  </a:cxn>
                  <a:cxn ang="0">
                    <a:pos x="0" y="55"/>
                  </a:cxn>
                  <a:cxn ang="0">
                    <a:pos x="2" y="65"/>
                  </a:cxn>
                  <a:cxn ang="0">
                    <a:pos x="6" y="72"/>
                  </a:cxn>
                  <a:cxn ang="0">
                    <a:pos x="14" y="82"/>
                  </a:cxn>
                  <a:cxn ang="0">
                    <a:pos x="19" y="86"/>
                  </a:cxn>
                  <a:cxn ang="0">
                    <a:pos x="29" y="91"/>
                  </a:cxn>
                  <a:cxn ang="0">
                    <a:pos x="36" y="95"/>
                  </a:cxn>
                  <a:cxn ang="0">
                    <a:pos x="48" y="97"/>
                  </a:cxn>
                  <a:cxn ang="0">
                    <a:pos x="55" y="95"/>
                  </a:cxn>
                  <a:cxn ang="0">
                    <a:pos x="65" y="91"/>
                  </a:cxn>
                  <a:cxn ang="0">
                    <a:pos x="71" y="86"/>
                  </a:cxn>
                  <a:cxn ang="0">
                    <a:pos x="80" y="82"/>
                  </a:cxn>
                  <a:cxn ang="0">
                    <a:pos x="86" y="72"/>
                  </a:cxn>
                  <a:cxn ang="0">
                    <a:pos x="92" y="65"/>
                  </a:cxn>
                  <a:cxn ang="0">
                    <a:pos x="93" y="55"/>
                  </a:cxn>
                  <a:cxn ang="0">
                    <a:pos x="95" y="48"/>
                  </a:cxn>
                  <a:cxn ang="0">
                    <a:pos x="95" y="48"/>
                  </a:cxn>
                </a:cxnLst>
                <a:rect l="0" t="0" r="r" b="b"/>
                <a:pathLst>
                  <a:path w="95" h="97">
                    <a:moveTo>
                      <a:pt x="95" y="48"/>
                    </a:moveTo>
                    <a:lnTo>
                      <a:pt x="92" y="36"/>
                    </a:lnTo>
                    <a:lnTo>
                      <a:pt x="90" y="27"/>
                    </a:lnTo>
                    <a:lnTo>
                      <a:pt x="84" y="19"/>
                    </a:lnTo>
                    <a:lnTo>
                      <a:pt x="78" y="14"/>
                    </a:lnTo>
                    <a:lnTo>
                      <a:pt x="71" y="6"/>
                    </a:lnTo>
                    <a:lnTo>
                      <a:pt x="65" y="4"/>
                    </a:lnTo>
                    <a:lnTo>
                      <a:pt x="55" y="0"/>
                    </a:lnTo>
                    <a:lnTo>
                      <a:pt x="48" y="0"/>
                    </a:lnTo>
                    <a:lnTo>
                      <a:pt x="36" y="0"/>
                    </a:lnTo>
                    <a:lnTo>
                      <a:pt x="29" y="4"/>
                    </a:lnTo>
                    <a:lnTo>
                      <a:pt x="19" y="6"/>
                    </a:lnTo>
                    <a:lnTo>
                      <a:pt x="14" y="14"/>
                    </a:lnTo>
                    <a:lnTo>
                      <a:pt x="6" y="21"/>
                    </a:lnTo>
                    <a:lnTo>
                      <a:pt x="2" y="29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0" y="55"/>
                    </a:lnTo>
                    <a:lnTo>
                      <a:pt x="2" y="65"/>
                    </a:lnTo>
                    <a:lnTo>
                      <a:pt x="6" y="72"/>
                    </a:lnTo>
                    <a:lnTo>
                      <a:pt x="14" y="82"/>
                    </a:lnTo>
                    <a:lnTo>
                      <a:pt x="19" y="86"/>
                    </a:lnTo>
                    <a:lnTo>
                      <a:pt x="29" y="91"/>
                    </a:lnTo>
                    <a:lnTo>
                      <a:pt x="36" y="95"/>
                    </a:lnTo>
                    <a:lnTo>
                      <a:pt x="48" y="97"/>
                    </a:lnTo>
                    <a:lnTo>
                      <a:pt x="55" y="95"/>
                    </a:lnTo>
                    <a:lnTo>
                      <a:pt x="65" y="91"/>
                    </a:lnTo>
                    <a:lnTo>
                      <a:pt x="71" y="86"/>
                    </a:lnTo>
                    <a:lnTo>
                      <a:pt x="80" y="82"/>
                    </a:lnTo>
                    <a:lnTo>
                      <a:pt x="86" y="72"/>
                    </a:lnTo>
                    <a:lnTo>
                      <a:pt x="92" y="65"/>
                    </a:lnTo>
                    <a:lnTo>
                      <a:pt x="93" y="55"/>
                    </a:lnTo>
                    <a:lnTo>
                      <a:pt x="95" y="48"/>
                    </a:lnTo>
                    <a:lnTo>
                      <a:pt x="95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1" name="Freeform 253"/>
              <p:cNvSpPr>
                <a:spLocks/>
              </p:cNvSpPr>
              <p:nvPr/>
            </p:nvSpPr>
            <p:spPr bwMode="auto">
              <a:xfrm>
                <a:off x="3700" y="1936"/>
                <a:ext cx="47" cy="48"/>
              </a:xfrm>
              <a:custGeom>
                <a:avLst/>
                <a:gdLst/>
                <a:ahLst/>
                <a:cxnLst>
                  <a:cxn ang="0">
                    <a:pos x="93" y="47"/>
                  </a:cxn>
                  <a:cxn ang="0">
                    <a:pos x="91" y="36"/>
                  </a:cxn>
                  <a:cxn ang="0">
                    <a:pos x="89" y="27"/>
                  </a:cxn>
                  <a:cxn ang="0">
                    <a:pos x="81" y="17"/>
                  </a:cxn>
                  <a:cxn ang="0">
                    <a:pos x="77" y="11"/>
                  </a:cxn>
                  <a:cxn ang="0">
                    <a:pos x="68" y="6"/>
                  </a:cxn>
                  <a:cxn ang="0">
                    <a:pos x="60" y="2"/>
                  </a:cxn>
                  <a:cxn ang="0">
                    <a:pos x="53" y="0"/>
                  </a:cxn>
                  <a:cxn ang="0">
                    <a:pos x="45" y="0"/>
                  </a:cxn>
                  <a:cxn ang="0">
                    <a:pos x="34" y="0"/>
                  </a:cxn>
                  <a:cxn ang="0">
                    <a:pos x="26" y="2"/>
                  </a:cxn>
                  <a:cxn ang="0">
                    <a:pos x="19" y="6"/>
                  </a:cxn>
                  <a:cxn ang="0">
                    <a:pos x="11" y="13"/>
                  </a:cxn>
                  <a:cxn ang="0">
                    <a:pos x="5" y="19"/>
                  </a:cxn>
                  <a:cxn ang="0">
                    <a:pos x="3" y="28"/>
                  </a:cxn>
                  <a:cxn ang="0">
                    <a:pos x="0" y="38"/>
                  </a:cxn>
                  <a:cxn ang="0">
                    <a:pos x="0" y="47"/>
                  </a:cxn>
                  <a:cxn ang="0">
                    <a:pos x="0" y="55"/>
                  </a:cxn>
                  <a:cxn ang="0">
                    <a:pos x="3" y="65"/>
                  </a:cxn>
                  <a:cxn ang="0">
                    <a:pos x="5" y="72"/>
                  </a:cxn>
                  <a:cxn ang="0">
                    <a:pos x="11" y="80"/>
                  </a:cxn>
                  <a:cxn ang="0">
                    <a:pos x="19" y="85"/>
                  </a:cxn>
                  <a:cxn ang="0">
                    <a:pos x="26" y="91"/>
                  </a:cxn>
                  <a:cxn ang="0">
                    <a:pos x="36" y="93"/>
                  </a:cxn>
                  <a:cxn ang="0">
                    <a:pos x="47" y="95"/>
                  </a:cxn>
                  <a:cxn ang="0">
                    <a:pos x="55" y="93"/>
                  </a:cxn>
                  <a:cxn ang="0">
                    <a:pos x="64" y="91"/>
                  </a:cxn>
                  <a:cxn ang="0">
                    <a:pos x="72" y="85"/>
                  </a:cxn>
                  <a:cxn ang="0">
                    <a:pos x="79" y="80"/>
                  </a:cxn>
                  <a:cxn ang="0">
                    <a:pos x="83" y="72"/>
                  </a:cxn>
                  <a:cxn ang="0">
                    <a:pos x="89" y="65"/>
                  </a:cxn>
                  <a:cxn ang="0">
                    <a:pos x="91" y="55"/>
                  </a:cxn>
                  <a:cxn ang="0">
                    <a:pos x="93" y="47"/>
                  </a:cxn>
                  <a:cxn ang="0">
                    <a:pos x="93" y="47"/>
                  </a:cxn>
                </a:cxnLst>
                <a:rect l="0" t="0" r="r" b="b"/>
                <a:pathLst>
                  <a:path w="93" h="95">
                    <a:moveTo>
                      <a:pt x="93" y="47"/>
                    </a:moveTo>
                    <a:lnTo>
                      <a:pt x="91" y="36"/>
                    </a:lnTo>
                    <a:lnTo>
                      <a:pt x="89" y="27"/>
                    </a:lnTo>
                    <a:lnTo>
                      <a:pt x="81" y="17"/>
                    </a:lnTo>
                    <a:lnTo>
                      <a:pt x="77" y="11"/>
                    </a:lnTo>
                    <a:lnTo>
                      <a:pt x="68" y="6"/>
                    </a:lnTo>
                    <a:lnTo>
                      <a:pt x="60" y="2"/>
                    </a:lnTo>
                    <a:lnTo>
                      <a:pt x="53" y="0"/>
                    </a:lnTo>
                    <a:lnTo>
                      <a:pt x="45" y="0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19" y="6"/>
                    </a:lnTo>
                    <a:lnTo>
                      <a:pt x="11" y="13"/>
                    </a:lnTo>
                    <a:lnTo>
                      <a:pt x="5" y="19"/>
                    </a:lnTo>
                    <a:lnTo>
                      <a:pt x="3" y="28"/>
                    </a:lnTo>
                    <a:lnTo>
                      <a:pt x="0" y="38"/>
                    </a:lnTo>
                    <a:lnTo>
                      <a:pt x="0" y="47"/>
                    </a:lnTo>
                    <a:lnTo>
                      <a:pt x="0" y="55"/>
                    </a:lnTo>
                    <a:lnTo>
                      <a:pt x="3" y="65"/>
                    </a:lnTo>
                    <a:lnTo>
                      <a:pt x="5" y="72"/>
                    </a:lnTo>
                    <a:lnTo>
                      <a:pt x="11" y="80"/>
                    </a:lnTo>
                    <a:lnTo>
                      <a:pt x="19" y="85"/>
                    </a:lnTo>
                    <a:lnTo>
                      <a:pt x="26" y="91"/>
                    </a:lnTo>
                    <a:lnTo>
                      <a:pt x="36" y="93"/>
                    </a:lnTo>
                    <a:lnTo>
                      <a:pt x="47" y="95"/>
                    </a:lnTo>
                    <a:lnTo>
                      <a:pt x="55" y="93"/>
                    </a:lnTo>
                    <a:lnTo>
                      <a:pt x="64" y="91"/>
                    </a:lnTo>
                    <a:lnTo>
                      <a:pt x="72" y="85"/>
                    </a:lnTo>
                    <a:lnTo>
                      <a:pt x="79" y="80"/>
                    </a:lnTo>
                    <a:lnTo>
                      <a:pt x="83" y="72"/>
                    </a:lnTo>
                    <a:lnTo>
                      <a:pt x="89" y="65"/>
                    </a:lnTo>
                    <a:lnTo>
                      <a:pt x="91" y="55"/>
                    </a:lnTo>
                    <a:lnTo>
                      <a:pt x="93" y="47"/>
                    </a:lnTo>
                    <a:lnTo>
                      <a:pt x="93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2" name="Freeform 254"/>
              <p:cNvSpPr>
                <a:spLocks/>
              </p:cNvSpPr>
              <p:nvPr/>
            </p:nvSpPr>
            <p:spPr bwMode="auto">
              <a:xfrm>
                <a:off x="3403" y="1991"/>
                <a:ext cx="46" cy="48"/>
              </a:xfrm>
              <a:custGeom>
                <a:avLst/>
                <a:gdLst/>
                <a:ahLst/>
                <a:cxnLst>
                  <a:cxn ang="0">
                    <a:pos x="93" y="48"/>
                  </a:cxn>
                  <a:cxn ang="0">
                    <a:pos x="91" y="38"/>
                  </a:cxn>
                  <a:cxn ang="0">
                    <a:pos x="87" y="29"/>
                  </a:cxn>
                  <a:cxn ang="0">
                    <a:pos x="83" y="21"/>
                  </a:cxn>
                  <a:cxn ang="0">
                    <a:pos x="79" y="14"/>
                  </a:cxn>
                  <a:cxn ang="0">
                    <a:pos x="72" y="6"/>
                  </a:cxn>
                  <a:cxn ang="0">
                    <a:pos x="64" y="4"/>
                  </a:cxn>
                  <a:cxn ang="0">
                    <a:pos x="55" y="0"/>
                  </a:cxn>
                  <a:cxn ang="0">
                    <a:pos x="47" y="0"/>
                  </a:cxn>
                  <a:cxn ang="0">
                    <a:pos x="38" y="0"/>
                  </a:cxn>
                  <a:cxn ang="0">
                    <a:pos x="28" y="4"/>
                  </a:cxn>
                  <a:cxn ang="0">
                    <a:pos x="19" y="6"/>
                  </a:cxn>
                  <a:cxn ang="0">
                    <a:pos x="13" y="14"/>
                  </a:cxn>
                  <a:cxn ang="0">
                    <a:pos x="5" y="19"/>
                  </a:cxn>
                  <a:cxn ang="0">
                    <a:pos x="3" y="27"/>
                  </a:cxn>
                  <a:cxn ang="0">
                    <a:pos x="0" y="36"/>
                  </a:cxn>
                  <a:cxn ang="0">
                    <a:pos x="0" y="48"/>
                  </a:cxn>
                  <a:cxn ang="0">
                    <a:pos x="0" y="55"/>
                  </a:cxn>
                  <a:cxn ang="0">
                    <a:pos x="3" y="65"/>
                  </a:cxn>
                  <a:cxn ang="0">
                    <a:pos x="5" y="72"/>
                  </a:cxn>
                  <a:cxn ang="0">
                    <a:pos x="11" y="82"/>
                  </a:cxn>
                  <a:cxn ang="0">
                    <a:pos x="17" y="86"/>
                  </a:cxn>
                  <a:cxn ang="0">
                    <a:pos x="24" y="91"/>
                  </a:cxn>
                  <a:cxn ang="0">
                    <a:pos x="34" y="95"/>
                  </a:cxn>
                  <a:cxn ang="0">
                    <a:pos x="45" y="97"/>
                  </a:cxn>
                  <a:cxn ang="0">
                    <a:pos x="51" y="95"/>
                  </a:cxn>
                  <a:cxn ang="0">
                    <a:pos x="60" y="91"/>
                  </a:cxn>
                  <a:cxn ang="0">
                    <a:pos x="68" y="88"/>
                  </a:cxn>
                  <a:cxn ang="0">
                    <a:pos x="77" y="84"/>
                  </a:cxn>
                  <a:cxn ang="0">
                    <a:pos x="81" y="74"/>
                  </a:cxn>
                  <a:cxn ang="0">
                    <a:pos x="87" y="67"/>
                  </a:cxn>
                  <a:cxn ang="0">
                    <a:pos x="91" y="57"/>
                  </a:cxn>
                  <a:cxn ang="0">
                    <a:pos x="93" y="48"/>
                  </a:cxn>
                  <a:cxn ang="0">
                    <a:pos x="93" y="48"/>
                  </a:cxn>
                </a:cxnLst>
                <a:rect l="0" t="0" r="r" b="b"/>
                <a:pathLst>
                  <a:path w="93" h="97">
                    <a:moveTo>
                      <a:pt x="93" y="48"/>
                    </a:moveTo>
                    <a:lnTo>
                      <a:pt x="91" y="38"/>
                    </a:lnTo>
                    <a:lnTo>
                      <a:pt x="87" y="29"/>
                    </a:lnTo>
                    <a:lnTo>
                      <a:pt x="83" y="21"/>
                    </a:lnTo>
                    <a:lnTo>
                      <a:pt x="79" y="14"/>
                    </a:lnTo>
                    <a:lnTo>
                      <a:pt x="72" y="6"/>
                    </a:lnTo>
                    <a:lnTo>
                      <a:pt x="64" y="4"/>
                    </a:lnTo>
                    <a:lnTo>
                      <a:pt x="55" y="0"/>
                    </a:lnTo>
                    <a:lnTo>
                      <a:pt x="47" y="0"/>
                    </a:lnTo>
                    <a:lnTo>
                      <a:pt x="38" y="0"/>
                    </a:lnTo>
                    <a:lnTo>
                      <a:pt x="28" y="4"/>
                    </a:lnTo>
                    <a:lnTo>
                      <a:pt x="19" y="6"/>
                    </a:lnTo>
                    <a:lnTo>
                      <a:pt x="13" y="14"/>
                    </a:lnTo>
                    <a:lnTo>
                      <a:pt x="5" y="19"/>
                    </a:lnTo>
                    <a:lnTo>
                      <a:pt x="3" y="27"/>
                    </a:lnTo>
                    <a:lnTo>
                      <a:pt x="0" y="36"/>
                    </a:lnTo>
                    <a:lnTo>
                      <a:pt x="0" y="48"/>
                    </a:lnTo>
                    <a:lnTo>
                      <a:pt x="0" y="55"/>
                    </a:lnTo>
                    <a:lnTo>
                      <a:pt x="3" y="65"/>
                    </a:lnTo>
                    <a:lnTo>
                      <a:pt x="5" y="72"/>
                    </a:lnTo>
                    <a:lnTo>
                      <a:pt x="11" y="82"/>
                    </a:lnTo>
                    <a:lnTo>
                      <a:pt x="17" y="86"/>
                    </a:lnTo>
                    <a:lnTo>
                      <a:pt x="24" y="91"/>
                    </a:lnTo>
                    <a:lnTo>
                      <a:pt x="34" y="95"/>
                    </a:lnTo>
                    <a:lnTo>
                      <a:pt x="45" y="97"/>
                    </a:lnTo>
                    <a:lnTo>
                      <a:pt x="51" y="95"/>
                    </a:lnTo>
                    <a:lnTo>
                      <a:pt x="60" y="91"/>
                    </a:lnTo>
                    <a:lnTo>
                      <a:pt x="68" y="88"/>
                    </a:lnTo>
                    <a:lnTo>
                      <a:pt x="77" y="84"/>
                    </a:lnTo>
                    <a:lnTo>
                      <a:pt x="81" y="74"/>
                    </a:lnTo>
                    <a:lnTo>
                      <a:pt x="87" y="67"/>
                    </a:lnTo>
                    <a:lnTo>
                      <a:pt x="91" y="57"/>
                    </a:lnTo>
                    <a:lnTo>
                      <a:pt x="93" y="48"/>
                    </a:lnTo>
                    <a:lnTo>
                      <a:pt x="93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3" name="Freeform 255"/>
              <p:cNvSpPr>
                <a:spLocks/>
              </p:cNvSpPr>
              <p:nvPr/>
            </p:nvSpPr>
            <p:spPr bwMode="auto">
              <a:xfrm>
                <a:off x="3402" y="1936"/>
                <a:ext cx="47" cy="48"/>
              </a:xfrm>
              <a:custGeom>
                <a:avLst/>
                <a:gdLst/>
                <a:ahLst/>
                <a:cxnLst>
                  <a:cxn ang="0">
                    <a:pos x="95" y="47"/>
                  </a:cxn>
                  <a:cxn ang="0">
                    <a:pos x="93" y="38"/>
                  </a:cxn>
                  <a:cxn ang="0">
                    <a:pos x="89" y="28"/>
                  </a:cxn>
                  <a:cxn ang="0">
                    <a:pos x="85" y="19"/>
                  </a:cxn>
                  <a:cxn ang="0">
                    <a:pos x="81" y="13"/>
                  </a:cxn>
                  <a:cxn ang="0">
                    <a:pos x="72" y="6"/>
                  </a:cxn>
                  <a:cxn ang="0">
                    <a:pos x="64" y="2"/>
                  </a:cxn>
                  <a:cxn ang="0">
                    <a:pos x="55" y="0"/>
                  </a:cxn>
                  <a:cxn ang="0">
                    <a:pos x="47" y="0"/>
                  </a:cxn>
                  <a:cxn ang="0">
                    <a:pos x="36" y="0"/>
                  </a:cxn>
                  <a:cxn ang="0">
                    <a:pos x="26" y="2"/>
                  </a:cxn>
                  <a:cxn ang="0">
                    <a:pos x="19" y="6"/>
                  </a:cxn>
                  <a:cxn ang="0">
                    <a:pos x="13" y="11"/>
                  </a:cxn>
                  <a:cxn ang="0">
                    <a:pos x="7" y="17"/>
                  </a:cxn>
                  <a:cxn ang="0">
                    <a:pos x="5" y="27"/>
                  </a:cxn>
                  <a:cxn ang="0">
                    <a:pos x="2" y="36"/>
                  </a:cxn>
                  <a:cxn ang="0">
                    <a:pos x="2" y="47"/>
                  </a:cxn>
                  <a:cxn ang="0">
                    <a:pos x="0" y="55"/>
                  </a:cxn>
                  <a:cxn ang="0">
                    <a:pos x="3" y="65"/>
                  </a:cxn>
                  <a:cxn ang="0">
                    <a:pos x="5" y="72"/>
                  </a:cxn>
                  <a:cxn ang="0">
                    <a:pos x="11" y="80"/>
                  </a:cxn>
                  <a:cxn ang="0">
                    <a:pos x="19" y="85"/>
                  </a:cxn>
                  <a:cxn ang="0">
                    <a:pos x="26" y="91"/>
                  </a:cxn>
                  <a:cxn ang="0">
                    <a:pos x="36" y="93"/>
                  </a:cxn>
                  <a:cxn ang="0">
                    <a:pos x="47" y="95"/>
                  </a:cxn>
                  <a:cxn ang="0">
                    <a:pos x="53" y="93"/>
                  </a:cxn>
                  <a:cxn ang="0">
                    <a:pos x="62" y="91"/>
                  </a:cxn>
                  <a:cxn ang="0">
                    <a:pos x="70" y="87"/>
                  </a:cxn>
                  <a:cxn ang="0">
                    <a:pos x="79" y="82"/>
                  </a:cxn>
                  <a:cxn ang="0">
                    <a:pos x="83" y="72"/>
                  </a:cxn>
                  <a:cxn ang="0">
                    <a:pos x="89" y="65"/>
                  </a:cxn>
                  <a:cxn ang="0">
                    <a:pos x="93" y="57"/>
                  </a:cxn>
                  <a:cxn ang="0">
                    <a:pos x="95" y="47"/>
                  </a:cxn>
                  <a:cxn ang="0">
                    <a:pos x="95" y="47"/>
                  </a:cxn>
                </a:cxnLst>
                <a:rect l="0" t="0" r="r" b="b"/>
                <a:pathLst>
                  <a:path w="95" h="95">
                    <a:moveTo>
                      <a:pt x="95" y="47"/>
                    </a:moveTo>
                    <a:lnTo>
                      <a:pt x="93" y="38"/>
                    </a:lnTo>
                    <a:lnTo>
                      <a:pt x="89" y="28"/>
                    </a:lnTo>
                    <a:lnTo>
                      <a:pt x="85" y="19"/>
                    </a:lnTo>
                    <a:lnTo>
                      <a:pt x="81" y="13"/>
                    </a:lnTo>
                    <a:lnTo>
                      <a:pt x="72" y="6"/>
                    </a:lnTo>
                    <a:lnTo>
                      <a:pt x="64" y="2"/>
                    </a:lnTo>
                    <a:lnTo>
                      <a:pt x="55" y="0"/>
                    </a:lnTo>
                    <a:lnTo>
                      <a:pt x="47" y="0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9" y="6"/>
                    </a:lnTo>
                    <a:lnTo>
                      <a:pt x="13" y="11"/>
                    </a:lnTo>
                    <a:lnTo>
                      <a:pt x="7" y="17"/>
                    </a:lnTo>
                    <a:lnTo>
                      <a:pt x="5" y="27"/>
                    </a:lnTo>
                    <a:lnTo>
                      <a:pt x="2" y="36"/>
                    </a:lnTo>
                    <a:lnTo>
                      <a:pt x="2" y="47"/>
                    </a:lnTo>
                    <a:lnTo>
                      <a:pt x="0" y="55"/>
                    </a:lnTo>
                    <a:lnTo>
                      <a:pt x="3" y="65"/>
                    </a:lnTo>
                    <a:lnTo>
                      <a:pt x="5" y="72"/>
                    </a:lnTo>
                    <a:lnTo>
                      <a:pt x="11" y="80"/>
                    </a:lnTo>
                    <a:lnTo>
                      <a:pt x="19" y="85"/>
                    </a:lnTo>
                    <a:lnTo>
                      <a:pt x="26" y="91"/>
                    </a:lnTo>
                    <a:lnTo>
                      <a:pt x="36" y="93"/>
                    </a:lnTo>
                    <a:lnTo>
                      <a:pt x="47" y="95"/>
                    </a:lnTo>
                    <a:lnTo>
                      <a:pt x="53" y="93"/>
                    </a:lnTo>
                    <a:lnTo>
                      <a:pt x="62" y="91"/>
                    </a:lnTo>
                    <a:lnTo>
                      <a:pt x="70" y="87"/>
                    </a:lnTo>
                    <a:lnTo>
                      <a:pt x="79" y="82"/>
                    </a:lnTo>
                    <a:lnTo>
                      <a:pt x="83" y="72"/>
                    </a:lnTo>
                    <a:lnTo>
                      <a:pt x="89" y="65"/>
                    </a:lnTo>
                    <a:lnTo>
                      <a:pt x="93" y="57"/>
                    </a:lnTo>
                    <a:lnTo>
                      <a:pt x="95" y="47"/>
                    </a:lnTo>
                    <a:lnTo>
                      <a:pt x="95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4" name="Freeform 256"/>
              <p:cNvSpPr>
                <a:spLocks/>
              </p:cNvSpPr>
              <p:nvPr/>
            </p:nvSpPr>
            <p:spPr bwMode="auto">
              <a:xfrm>
                <a:off x="3517" y="1427"/>
                <a:ext cx="837" cy="568"/>
              </a:xfrm>
              <a:custGeom>
                <a:avLst/>
                <a:gdLst/>
                <a:ahLst/>
                <a:cxnLst>
                  <a:cxn ang="0">
                    <a:pos x="1197" y="48"/>
                  </a:cxn>
                  <a:cxn ang="0">
                    <a:pos x="1237" y="27"/>
                  </a:cxn>
                  <a:cxn ang="0">
                    <a:pos x="1275" y="14"/>
                  </a:cxn>
                  <a:cxn ang="0">
                    <a:pos x="1309" y="4"/>
                  </a:cxn>
                  <a:cxn ang="0">
                    <a:pos x="1346" y="2"/>
                  </a:cxn>
                  <a:cxn ang="0">
                    <a:pos x="1380" y="2"/>
                  </a:cxn>
                  <a:cxn ang="0">
                    <a:pos x="1408" y="2"/>
                  </a:cxn>
                  <a:cxn ang="0">
                    <a:pos x="1437" y="10"/>
                  </a:cxn>
                  <a:cxn ang="0">
                    <a:pos x="1465" y="19"/>
                  </a:cxn>
                  <a:cxn ang="0">
                    <a:pos x="1511" y="42"/>
                  </a:cxn>
                  <a:cxn ang="0">
                    <a:pos x="1551" y="71"/>
                  </a:cxn>
                  <a:cxn ang="0">
                    <a:pos x="1581" y="99"/>
                  </a:cxn>
                  <a:cxn ang="0">
                    <a:pos x="1608" y="129"/>
                  </a:cxn>
                  <a:cxn ang="0">
                    <a:pos x="1623" y="152"/>
                  </a:cxn>
                  <a:cxn ang="0">
                    <a:pos x="1634" y="171"/>
                  </a:cxn>
                  <a:cxn ang="0">
                    <a:pos x="1640" y="185"/>
                  </a:cxn>
                  <a:cxn ang="0">
                    <a:pos x="1652" y="211"/>
                  </a:cxn>
                  <a:cxn ang="0">
                    <a:pos x="1661" y="240"/>
                  </a:cxn>
                  <a:cxn ang="0">
                    <a:pos x="1671" y="280"/>
                  </a:cxn>
                  <a:cxn ang="0">
                    <a:pos x="1674" y="323"/>
                  </a:cxn>
                  <a:cxn ang="0">
                    <a:pos x="1672" y="352"/>
                  </a:cxn>
                  <a:cxn ang="0">
                    <a:pos x="1667" y="386"/>
                  </a:cxn>
                  <a:cxn ang="0">
                    <a:pos x="1657" y="418"/>
                  </a:cxn>
                  <a:cxn ang="0">
                    <a:pos x="1644" y="451"/>
                  </a:cxn>
                  <a:cxn ang="0">
                    <a:pos x="1623" y="485"/>
                  </a:cxn>
                  <a:cxn ang="0">
                    <a:pos x="1604" y="508"/>
                  </a:cxn>
                  <a:cxn ang="0">
                    <a:pos x="1581" y="532"/>
                  </a:cxn>
                  <a:cxn ang="0">
                    <a:pos x="1551" y="553"/>
                  </a:cxn>
                  <a:cxn ang="0">
                    <a:pos x="555" y="1013"/>
                  </a:cxn>
                  <a:cxn ang="0">
                    <a:pos x="1463" y="508"/>
                  </a:cxn>
                  <a:cxn ang="0">
                    <a:pos x="1494" y="485"/>
                  </a:cxn>
                  <a:cxn ang="0">
                    <a:pos x="1520" y="458"/>
                  </a:cxn>
                  <a:cxn ang="0">
                    <a:pos x="1539" y="428"/>
                  </a:cxn>
                  <a:cxn ang="0">
                    <a:pos x="1558" y="399"/>
                  </a:cxn>
                  <a:cxn ang="0">
                    <a:pos x="1572" y="369"/>
                  </a:cxn>
                  <a:cxn ang="0">
                    <a:pos x="1579" y="337"/>
                  </a:cxn>
                  <a:cxn ang="0">
                    <a:pos x="1581" y="306"/>
                  </a:cxn>
                  <a:cxn ang="0">
                    <a:pos x="1581" y="276"/>
                  </a:cxn>
                  <a:cxn ang="0">
                    <a:pos x="1576" y="247"/>
                  </a:cxn>
                  <a:cxn ang="0">
                    <a:pos x="1570" y="219"/>
                  </a:cxn>
                  <a:cxn ang="0">
                    <a:pos x="1555" y="190"/>
                  </a:cxn>
                  <a:cxn ang="0">
                    <a:pos x="1524" y="152"/>
                  </a:cxn>
                  <a:cxn ang="0">
                    <a:pos x="1501" y="129"/>
                  </a:cxn>
                  <a:cxn ang="0">
                    <a:pos x="1475" y="114"/>
                  </a:cxn>
                  <a:cxn ang="0">
                    <a:pos x="1442" y="103"/>
                  </a:cxn>
                  <a:cxn ang="0">
                    <a:pos x="1408" y="95"/>
                  </a:cxn>
                  <a:cxn ang="0">
                    <a:pos x="1368" y="91"/>
                  </a:cxn>
                  <a:cxn ang="0">
                    <a:pos x="1328" y="93"/>
                  </a:cxn>
                  <a:cxn ang="0">
                    <a:pos x="1283" y="101"/>
                  </a:cxn>
                  <a:cxn ang="0">
                    <a:pos x="1235" y="118"/>
                  </a:cxn>
                  <a:cxn ang="0">
                    <a:pos x="0" y="662"/>
                  </a:cxn>
                </a:cxnLst>
                <a:rect l="0" t="0" r="r" b="b"/>
                <a:pathLst>
                  <a:path w="1674" h="1137">
                    <a:moveTo>
                      <a:pt x="0" y="662"/>
                    </a:moveTo>
                    <a:lnTo>
                      <a:pt x="682" y="312"/>
                    </a:lnTo>
                    <a:lnTo>
                      <a:pt x="1197" y="48"/>
                    </a:lnTo>
                    <a:lnTo>
                      <a:pt x="1211" y="38"/>
                    </a:lnTo>
                    <a:lnTo>
                      <a:pt x="1224" y="33"/>
                    </a:lnTo>
                    <a:lnTo>
                      <a:pt x="1237" y="27"/>
                    </a:lnTo>
                    <a:lnTo>
                      <a:pt x="1250" y="23"/>
                    </a:lnTo>
                    <a:lnTo>
                      <a:pt x="1262" y="17"/>
                    </a:lnTo>
                    <a:lnTo>
                      <a:pt x="1275" y="14"/>
                    </a:lnTo>
                    <a:lnTo>
                      <a:pt x="1287" y="10"/>
                    </a:lnTo>
                    <a:lnTo>
                      <a:pt x="1300" y="10"/>
                    </a:lnTo>
                    <a:lnTo>
                      <a:pt x="1309" y="4"/>
                    </a:lnTo>
                    <a:lnTo>
                      <a:pt x="1323" y="2"/>
                    </a:lnTo>
                    <a:lnTo>
                      <a:pt x="1334" y="2"/>
                    </a:lnTo>
                    <a:lnTo>
                      <a:pt x="1346" y="2"/>
                    </a:lnTo>
                    <a:lnTo>
                      <a:pt x="1357" y="0"/>
                    </a:lnTo>
                    <a:lnTo>
                      <a:pt x="1368" y="0"/>
                    </a:lnTo>
                    <a:lnTo>
                      <a:pt x="1380" y="2"/>
                    </a:lnTo>
                    <a:lnTo>
                      <a:pt x="1391" y="2"/>
                    </a:lnTo>
                    <a:lnTo>
                      <a:pt x="1401" y="2"/>
                    </a:lnTo>
                    <a:lnTo>
                      <a:pt x="1408" y="2"/>
                    </a:lnTo>
                    <a:lnTo>
                      <a:pt x="1418" y="4"/>
                    </a:lnTo>
                    <a:lnTo>
                      <a:pt x="1427" y="8"/>
                    </a:lnTo>
                    <a:lnTo>
                      <a:pt x="1437" y="10"/>
                    </a:lnTo>
                    <a:lnTo>
                      <a:pt x="1446" y="12"/>
                    </a:lnTo>
                    <a:lnTo>
                      <a:pt x="1456" y="15"/>
                    </a:lnTo>
                    <a:lnTo>
                      <a:pt x="1465" y="19"/>
                    </a:lnTo>
                    <a:lnTo>
                      <a:pt x="1480" y="25"/>
                    </a:lnTo>
                    <a:lnTo>
                      <a:pt x="1498" y="33"/>
                    </a:lnTo>
                    <a:lnTo>
                      <a:pt x="1511" y="42"/>
                    </a:lnTo>
                    <a:lnTo>
                      <a:pt x="1526" y="52"/>
                    </a:lnTo>
                    <a:lnTo>
                      <a:pt x="1539" y="61"/>
                    </a:lnTo>
                    <a:lnTo>
                      <a:pt x="1551" y="71"/>
                    </a:lnTo>
                    <a:lnTo>
                      <a:pt x="1560" y="80"/>
                    </a:lnTo>
                    <a:lnTo>
                      <a:pt x="1574" y="91"/>
                    </a:lnTo>
                    <a:lnTo>
                      <a:pt x="1581" y="99"/>
                    </a:lnTo>
                    <a:lnTo>
                      <a:pt x="1591" y="110"/>
                    </a:lnTo>
                    <a:lnTo>
                      <a:pt x="1598" y="120"/>
                    </a:lnTo>
                    <a:lnTo>
                      <a:pt x="1608" y="129"/>
                    </a:lnTo>
                    <a:lnTo>
                      <a:pt x="1612" y="137"/>
                    </a:lnTo>
                    <a:lnTo>
                      <a:pt x="1617" y="147"/>
                    </a:lnTo>
                    <a:lnTo>
                      <a:pt x="1623" y="152"/>
                    </a:lnTo>
                    <a:lnTo>
                      <a:pt x="1627" y="160"/>
                    </a:lnTo>
                    <a:lnTo>
                      <a:pt x="1631" y="167"/>
                    </a:lnTo>
                    <a:lnTo>
                      <a:pt x="1634" y="171"/>
                    </a:lnTo>
                    <a:lnTo>
                      <a:pt x="1634" y="173"/>
                    </a:lnTo>
                    <a:lnTo>
                      <a:pt x="1638" y="181"/>
                    </a:lnTo>
                    <a:lnTo>
                      <a:pt x="1640" y="185"/>
                    </a:lnTo>
                    <a:lnTo>
                      <a:pt x="1644" y="192"/>
                    </a:lnTo>
                    <a:lnTo>
                      <a:pt x="1648" y="200"/>
                    </a:lnTo>
                    <a:lnTo>
                      <a:pt x="1652" y="211"/>
                    </a:lnTo>
                    <a:lnTo>
                      <a:pt x="1655" y="219"/>
                    </a:lnTo>
                    <a:lnTo>
                      <a:pt x="1657" y="228"/>
                    </a:lnTo>
                    <a:lnTo>
                      <a:pt x="1661" y="240"/>
                    </a:lnTo>
                    <a:lnTo>
                      <a:pt x="1665" y="253"/>
                    </a:lnTo>
                    <a:lnTo>
                      <a:pt x="1667" y="266"/>
                    </a:lnTo>
                    <a:lnTo>
                      <a:pt x="1671" y="280"/>
                    </a:lnTo>
                    <a:lnTo>
                      <a:pt x="1671" y="293"/>
                    </a:lnTo>
                    <a:lnTo>
                      <a:pt x="1674" y="310"/>
                    </a:lnTo>
                    <a:lnTo>
                      <a:pt x="1674" y="323"/>
                    </a:lnTo>
                    <a:lnTo>
                      <a:pt x="1674" y="337"/>
                    </a:lnTo>
                    <a:lnTo>
                      <a:pt x="1672" y="344"/>
                    </a:lnTo>
                    <a:lnTo>
                      <a:pt x="1672" y="352"/>
                    </a:lnTo>
                    <a:lnTo>
                      <a:pt x="1671" y="361"/>
                    </a:lnTo>
                    <a:lnTo>
                      <a:pt x="1671" y="371"/>
                    </a:lnTo>
                    <a:lnTo>
                      <a:pt x="1667" y="386"/>
                    </a:lnTo>
                    <a:lnTo>
                      <a:pt x="1665" y="401"/>
                    </a:lnTo>
                    <a:lnTo>
                      <a:pt x="1661" y="409"/>
                    </a:lnTo>
                    <a:lnTo>
                      <a:pt x="1657" y="418"/>
                    </a:lnTo>
                    <a:lnTo>
                      <a:pt x="1655" y="428"/>
                    </a:lnTo>
                    <a:lnTo>
                      <a:pt x="1653" y="435"/>
                    </a:lnTo>
                    <a:lnTo>
                      <a:pt x="1644" y="451"/>
                    </a:lnTo>
                    <a:lnTo>
                      <a:pt x="1634" y="468"/>
                    </a:lnTo>
                    <a:lnTo>
                      <a:pt x="1629" y="475"/>
                    </a:lnTo>
                    <a:lnTo>
                      <a:pt x="1623" y="485"/>
                    </a:lnTo>
                    <a:lnTo>
                      <a:pt x="1617" y="491"/>
                    </a:lnTo>
                    <a:lnTo>
                      <a:pt x="1612" y="500"/>
                    </a:lnTo>
                    <a:lnTo>
                      <a:pt x="1604" y="508"/>
                    </a:lnTo>
                    <a:lnTo>
                      <a:pt x="1596" y="515"/>
                    </a:lnTo>
                    <a:lnTo>
                      <a:pt x="1587" y="523"/>
                    </a:lnTo>
                    <a:lnTo>
                      <a:pt x="1581" y="532"/>
                    </a:lnTo>
                    <a:lnTo>
                      <a:pt x="1570" y="540"/>
                    </a:lnTo>
                    <a:lnTo>
                      <a:pt x="1560" y="548"/>
                    </a:lnTo>
                    <a:lnTo>
                      <a:pt x="1551" y="553"/>
                    </a:lnTo>
                    <a:lnTo>
                      <a:pt x="1541" y="563"/>
                    </a:lnTo>
                    <a:lnTo>
                      <a:pt x="564" y="1137"/>
                    </a:lnTo>
                    <a:lnTo>
                      <a:pt x="555" y="1013"/>
                    </a:lnTo>
                    <a:lnTo>
                      <a:pt x="1442" y="523"/>
                    </a:lnTo>
                    <a:lnTo>
                      <a:pt x="1454" y="515"/>
                    </a:lnTo>
                    <a:lnTo>
                      <a:pt x="1463" y="508"/>
                    </a:lnTo>
                    <a:lnTo>
                      <a:pt x="1475" y="500"/>
                    </a:lnTo>
                    <a:lnTo>
                      <a:pt x="1486" y="492"/>
                    </a:lnTo>
                    <a:lnTo>
                      <a:pt x="1494" y="485"/>
                    </a:lnTo>
                    <a:lnTo>
                      <a:pt x="1503" y="475"/>
                    </a:lnTo>
                    <a:lnTo>
                      <a:pt x="1511" y="466"/>
                    </a:lnTo>
                    <a:lnTo>
                      <a:pt x="1520" y="458"/>
                    </a:lnTo>
                    <a:lnTo>
                      <a:pt x="1526" y="449"/>
                    </a:lnTo>
                    <a:lnTo>
                      <a:pt x="1534" y="439"/>
                    </a:lnTo>
                    <a:lnTo>
                      <a:pt x="1539" y="428"/>
                    </a:lnTo>
                    <a:lnTo>
                      <a:pt x="1547" y="420"/>
                    </a:lnTo>
                    <a:lnTo>
                      <a:pt x="1553" y="409"/>
                    </a:lnTo>
                    <a:lnTo>
                      <a:pt x="1558" y="399"/>
                    </a:lnTo>
                    <a:lnTo>
                      <a:pt x="1562" y="390"/>
                    </a:lnTo>
                    <a:lnTo>
                      <a:pt x="1568" y="380"/>
                    </a:lnTo>
                    <a:lnTo>
                      <a:pt x="1572" y="369"/>
                    </a:lnTo>
                    <a:lnTo>
                      <a:pt x="1574" y="359"/>
                    </a:lnTo>
                    <a:lnTo>
                      <a:pt x="1576" y="348"/>
                    </a:lnTo>
                    <a:lnTo>
                      <a:pt x="1579" y="337"/>
                    </a:lnTo>
                    <a:lnTo>
                      <a:pt x="1581" y="327"/>
                    </a:lnTo>
                    <a:lnTo>
                      <a:pt x="1581" y="316"/>
                    </a:lnTo>
                    <a:lnTo>
                      <a:pt x="1581" y="306"/>
                    </a:lnTo>
                    <a:lnTo>
                      <a:pt x="1583" y="297"/>
                    </a:lnTo>
                    <a:lnTo>
                      <a:pt x="1581" y="287"/>
                    </a:lnTo>
                    <a:lnTo>
                      <a:pt x="1581" y="276"/>
                    </a:lnTo>
                    <a:lnTo>
                      <a:pt x="1581" y="266"/>
                    </a:lnTo>
                    <a:lnTo>
                      <a:pt x="1579" y="257"/>
                    </a:lnTo>
                    <a:lnTo>
                      <a:pt x="1576" y="247"/>
                    </a:lnTo>
                    <a:lnTo>
                      <a:pt x="1574" y="238"/>
                    </a:lnTo>
                    <a:lnTo>
                      <a:pt x="1572" y="228"/>
                    </a:lnTo>
                    <a:lnTo>
                      <a:pt x="1570" y="219"/>
                    </a:lnTo>
                    <a:lnTo>
                      <a:pt x="1564" y="209"/>
                    </a:lnTo>
                    <a:lnTo>
                      <a:pt x="1560" y="200"/>
                    </a:lnTo>
                    <a:lnTo>
                      <a:pt x="1555" y="190"/>
                    </a:lnTo>
                    <a:lnTo>
                      <a:pt x="1551" y="183"/>
                    </a:lnTo>
                    <a:lnTo>
                      <a:pt x="1537" y="166"/>
                    </a:lnTo>
                    <a:lnTo>
                      <a:pt x="1524" y="152"/>
                    </a:lnTo>
                    <a:lnTo>
                      <a:pt x="1518" y="143"/>
                    </a:lnTo>
                    <a:lnTo>
                      <a:pt x="1511" y="137"/>
                    </a:lnTo>
                    <a:lnTo>
                      <a:pt x="1501" y="129"/>
                    </a:lnTo>
                    <a:lnTo>
                      <a:pt x="1494" y="126"/>
                    </a:lnTo>
                    <a:lnTo>
                      <a:pt x="1484" y="120"/>
                    </a:lnTo>
                    <a:lnTo>
                      <a:pt x="1475" y="114"/>
                    </a:lnTo>
                    <a:lnTo>
                      <a:pt x="1463" y="110"/>
                    </a:lnTo>
                    <a:lnTo>
                      <a:pt x="1456" y="107"/>
                    </a:lnTo>
                    <a:lnTo>
                      <a:pt x="1442" y="103"/>
                    </a:lnTo>
                    <a:lnTo>
                      <a:pt x="1431" y="99"/>
                    </a:lnTo>
                    <a:lnTo>
                      <a:pt x="1420" y="95"/>
                    </a:lnTo>
                    <a:lnTo>
                      <a:pt x="1408" y="95"/>
                    </a:lnTo>
                    <a:lnTo>
                      <a:pt x="1395" y="93"/>
                    </a:lnTo>
                    <a:lnTo>
                      <a:pt x="1382" y="91"/>
                    </a:lnTo>
                    <a:lnTo>
                      <a:pt x="1368" y="91"/>
                    </a:lnTo>
                    <a:lnTo>
                      <a:pt x="1357" y="93"/>
                    </a:lnTo>
                    <a:lnTo>
                      <a:pt x="1342" y="93"/>
                    </a:lnTo>
                    <a:lnTo>
                      <a:pt x="1328" y="93"/>
                    </a:lnTo>
                    <a:lnTo>
                      <a:pt x="1313" y="95"/>
                    </a:lnTo>
                    <a:lnTo>
                      <a:pt x="1298" y="99"/>
                    </a:lnTo>
                    <a:lnTo>
                      <a:pt x="1283" y="101"/>
                    </a:lnTo>
                    <a:lnTo>
                      <a:pt x="1268" y="107"/>
                    </a:lnTo>
                    <a:lnTo>
                      <a:pt x="1250" y="110"/>
                    </a:lnTo>
                    <a:lnTo>
                      <a:pt x="1235" y="118"/>
                    </a:lnTo>
                    <a:lnTo>
                      <a:pt x="182" y="662"/>
                    </a:lnTo>
                    <a:lnTo>
                      <a:pt x="0" y="662"/>
                    </a:lnTo>
                    <a:lnTo>
                      <a:pt x="0" y="6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5" name="Freeform 257"/>
              <p:cNvSpPr>
                <a:spLocks/>
              </p:cNvSpPr>
              <p:nvPr/>
            </p:nvSpPr>
            <p:spPr bwMode="auto">
              <a:xfrm>
                <a:off x="4087" y="1491"/>
                <a:ext cx="191" cy="194"/>
              </a:xfrm>
              <a:custGeom>
                <a:avLst/>
                <a:gdLst/>
                <a:ahLst/>
                <a:cxnLst>
                  <a:cxn ang="0">
                    <a:pos x="200" y="385"/>
                  </a:cxn>
                  <a:cxn ang="0">
                    <a:pos x="219" y="383"/>
                  </a:cxn>
                  <a:cxn ang="0">
                    <a:pos x="238" y="380"/>
                  </a:cxn>
                  <a:cxn ang="0">
                    <a:pos x="255" y="374"/>
                  </a:cxn>
                  <a:cxn ang="0">
                    <a:pos x="280" y="361"/>
                  </a:cxn>
                  <a:cxn ang="0">
                    <a:pos x="310" y="342"/>
                  </a:cxn>
                  <a:cxn ang="0">
                    <a:pos x="337" y="313"/>
                  </a:cxn>
                  <a:cxn ang="0">
                    <a:pos x="358" y="283"/>
                  </a:cxn>
                  <a:cxn ang="0">
                    <a:pos x="369" y="258"/>
                  </a:cxn>
                  <a:cxn ang="0">
                    <a:pos x="375" y="239"/>
                  </a:cxn>
                  <a:cxn ang="0">
                    <a:pos x="378" y="220"/>
                  </a:cxn>
                  <a:cxn ang="0">
                    <a:pos x="380" y="203"/>
                  </a:cxn>
                  <a:cxn ang="0">
                    <a:pos x="380" y="182"/>
                  </a:cxn>
                  <a:cxn ang="0">
                    <a:pos x="378" y="161"/>
                  </a:cxn>
                  <a:cxn ang="0">
                    <a:pos x="375" y="142"/>
                  </a:cxn>
                  <a:cxn ang="0">
                    <a:pos x="369" y="125"/>
                  </a:cxn>
                  <a:cxn ang="0">
                    <a:pos x="361" y="108"/>
                  </a:cxn>
                  <a:cxn ang="0">
                    <a:pos x="352" y="91"/>
                  </a:cxn>
                  <a:cxn ang="0">
                    <a:pos x="337" y="68"/>
                  </a:cxn>
                  <a:cxn ang="0">
                    <a:pos x="310" y="41"/>
                  </a:cxn>
                  <a:cxn ang="0">
                    <a:pos x="280" y="20"/>
                  </a:cxn>
                  <a:cxn ang="0">
                    <a:pos x="255" y="9"/>
                  </a:cxn>
                  <a:cxn ang="0">
                    <a:pos x="238" y="3"/>
                  </a:cxn>
                  <a:cxn ang="0">
                    <a:pos x="219" y="0"/>
                  </a:cxn>
                  <a:cxn ang="0">
                    <a:pos x="200" y="0"/>
                  </a:cxn>
                  <a:cxn ang="0">
                    <a:pos x="181" y="0"/>
                  </a:cxn>
                  <a:cxn ang="0">
                    <a:pos x="160" y="0"/>
                  </a:cxn>
                  <a:cxn ang="0">
                    <a:pos x="143" y="3"/>
                  </a:cxn>
                  <a:cxn ang="0">
                    <a:pos x="124" y="9"/>
                  </a:cxn>
                  <a:cxn ang="0">
                    <a:pos x="107" y="17"/>
                  </a:cxn>
                  <a:cxn ang="0">
                    <a:pos x="90" y="26"/>
                  </a:cxn>
                  <a:cxn ang="0">
                    <a:pos x="67" y="41"/>
                  </a:cxn>
                  <a:cxn ang="0">
                    <a:pos x="42" y="68"/>
                  </a:cxn>
                  <a:cxn ang="0">
                    <a:pos x="25" y="91"/>
                  </a:cxn>
                  <a:cxn ang="0">
                    <a:pos x="17" y="108"/>
                  </a:cxn>
                  <a:cxn ang="0">
                    <a:pos x="10" y="125"/>
                  </a:cxn>
                  <a:cxn ang="0">
                    <a:pos x="2" y="142"/>
                  </a:cxn>
                  <a:cxn ang="0">
                    <a:pos x="0" y="161"/>
                  </a:cxn>
                  <a:cxn ang="0">
                    <a:pos x="0" y="182"/>
                  </a:cxn>
                  <a:cxn ang="0">
                    <a:pos x="0" y="203"/>
                  </a:cxn>
                  <a:cxn ang="0">
                    <a:pos x="0" y="220"/>
                  </a:cxn>
                  <a:cxn ang="0">
                    <a:pos x="2" y="239"/>
                  </a:cxn>
                  <a:cxn ang="0">
                    <a:pos x="10" y="258"/>
                  </a:cxn>
                  <a:cxn ang="0">
                    <a:pos x="21" y="283"/>
                  </a:cxn>
                  <a:cxn ang="0">
                    <a:pos x="42" y="313"/>
                  </a:cxn>
                  <a:cxn ang="0">
                    <a:pos x="67" y="342"/>
                  </a:cxn>
                  <a:cxn ang="0">
                    <a:pos x="90" y="357"/>
                  </a:cxn>
                  <a:cxn ang="0">
                    <a:pos x="107" y="364"/>
                  </a:cxn>
                  <a:cxn ang="0">
                    <a:pos x="124" y="374"/>
                  </a:cxn>
                  <a:cxn ang="0">
                    <a:pos x="143" y="380"/>
                  </a:cxn>
                  <a:cxn ang="0">
                    <a:pos x="160" y="383"/>
                  </a:cxn>
                  <a:cxn ang="0">
                    <a:pos x="181" y="385"/>
                  </a:cxn>
                  <a:cxn ang="0">
                    <a:pos x="190" y="387"/>
                  </a:cxn>
                </a:cxnLst>
                <a:rect l="0" t="0" r="r" b="b"/>
                <a:pathLst>
                  <a:path w="382" h="387">
                    <a:moveTo>
                      <a:pt x="190" y="387"/>
                    </a:moveTo>
                    <a:lnTo>
                      <a:pt x="200" y="385"/>
                    </a:lnTo>
                    <a:lnTo>
                      <a:pt x="209" y="385"/>
                    </a:lnTo>
                    <a:lnTo>
                      <a:pt x="219" y="383"/>
                    </a:lnTo>
                    <a:lnTo>
                      <a:pt x="228" y="383"/>
                    </a:lnTo>
                    <a:lnTo>
                      <a:pt x="238" y="380"/>
                    </a:lnTo>
                    <a:lnTo>
                      <a:pt x="245" y="376"/>
                    </a:lnTo>
                    <a:lnTo>
                      <a:pt x="255" y="374"/>
                    </a:lnTo>
                    <a:lnTo>
                      <a:pt x="264" y="370"/>
                    </a:lnTo>
                    <a:lnTo>
                      <a:pt x="280" y="361"/>
                    </a:lnTo>
                    <a:lnTo>
                      <a:pt x="295" y="351"/>
                    </a:lnTo>
                    <a:lnTo>
                      <a:pt x="310" y="342"/>
                    </a:lnTo>
                    <a:lnTo>
                      <a:pt x="325" y="328"/>
                    </a:lnTo>
                    <a:lnTo>
                      <a:pt x="337" y="313"/>
                    </a:lnTo>
                    <a:lnTo>
                      <a:pt x="348" y="300"/>
                    </a:lnTo>
                    <a:lnTo>
                      <a:pt x="358" y="283"/>
                    </a:lnTo>
                    <a:lnTo>
                      <a:pt x="365" y="268"/>
                    </a:lnTo>
                    <a:lnTo>
                      <a:pt x="369" y="258"/>
                    </a:lnTo>
                    <a:lnTo>
                      <a:pt x="371" y="249"/>
                    </a:lnTo>
                    <a:lnTo>
                      <a:pt x="375" y="239"/>
                    </a:lnTo>
                    <a:lnTo>
                      <a:pt x="378" y="231"/>
                    </a:lnTo>
                    <a:lnTo>
                      <a:pt x="378" y="220"/>
                    </a:lnTo>
                    <a:lnTo>
                      <a:pt x="380" y="211"/>
                    </a:lnTo>
                    <a:lnTo>
                      <a:pt x="380" y="203"/>
                    </a:lnTo>
                    <a:lnTo>
                      <a:pt x="382" y="193"/>
                    </a:lnTo>
                    <a:lnTo>
                      <a:pt x="380" y="182"/>
                    </a:lnTo>
                    <a:lnTo>
                      <a:pt x="380" y="173"/>
                    </a:lnTo>
                    <a:lnTo>
                      <a:pt x="378" y="161"/>
                    </a:lnTo>
                    <a:lnTo>
                      <a:pt x="378" y="154"/>
                    </a:lnTo>
                    <a:lnTo>
                      <a:pt x="375" y="142"/>
                    </a:lnTo>
                    <a:lnTo>
                      <a:pt x="371" y="133"/>
                    </a:lnTo>
                    <a:lnTo>
                      <a:pt x="369" y="125"/>
                    </a:lnTo>
                    <a:lnTo>
                      <a:pt x="365" y="117"/>
                    </a:lnTo>
                    <a:lnTo>
                      <a:pt x="361" y="108"/>
                    </a:lnTo>
                    <a:lnTo>
                      <a:pt x="358" y="98"/>
                    </a:lnTo>
                    <a:lnTo>
                      <a:pt x="352" y="91"/>
                    </a:lnTo>
                    <a:lnTo>
                      <a:pt x="348" y="83"/>
                    </a:lnTo>
                    <a:lnTo>
                      <a:pt x="337" y="68"/>
                    </a:lnTo>
                    <a:lnTo>
                      <a:pt x="325" y="57"/>
                    </a:lnTo>
                    <a:lnTo>
                      <a:pt x="310" y="41"/>
                    </a:lnTo>
                    <a:lnTo>
                      <a:pt x="295" y="30"/>
                    </a:lnTo>
                    <a:lnTo>
                      <a:pt x="280" y="20"/>
                    </a:lnTo>
                    <a:lnTo>
                      <a:pt x="264" y="13"/>
                    </a:lnTo>
                    <a:lnTo>
                      <a:pt x="255" y="9"/>
                    </a:lnTo>
                    <a:lnTo>
                      <a:pt x="245" y="7"/>
                    </a:lnTo>
                    <a:lnTo>
                      <a:pt x="238" y="3"/>
                    </a:lnTo>
                    <a:lnTo>
                      <a:pt x="228" y="1"/>
                    </a:lnTo>
                    <a:lnTo>
                      <a:pt x="219" y="0"/>
                    </a:lnTo>
                    <a:lnTo>
                      <a:pt x="209" y="0"/>
                    </a:lnTo>
                    <a:lnTo>
                      <a:pt x="200" y="0"/>
                    </a:lnTo>
                    <a:lnTo>
                      <a:pt x="190" y="0"/>
                    </a:lnTo>
                    <a:lnTo>
                      <a:pt x="181" y="0"/>
                    </a:lnTo>
                    <a:lnTo>
                      <a:pt x="169" y="0"/>
                    </a:lnTo>
                    <a:lnTo>
                      <a:pt x="160" y="0"/>
                    </a:lnTo>
                    <a:lnTo>
                      <a:pt x="150" y="1"/>
                    </a:lnTo>
                    <a:lnTo>
                      <a:pt x="143" y="3"/>
                    </a:lnTo>
                    <a:lnTo>
                      <a:pt x="133" y="7"/>
                    </a:lnTo>
                    <a:lnTo>
                      <a:pt x="124" y="9"/>
                    </a:lnTo>
                    <a:lnTo>
                      <a:pt x="114" y="13"/>
                    </a:lnTo>
                    <a:lnTo>
                      <a:pt x="107" y="17"/>
                    </a:lnTo>
                    <a:lnTo>
                      <a:pt x="97" y="20"/>
                    </a:lnTo>
                    <a:lnTo>
                      <a:pt x="90" y="26"/>
                    </a:lnTo>
                    <a:lnTo>
                      <a:pt x="82" y="30"/>
                    </a:lnTo>
                    <a:lnTo>
                      <a:pt x="67" y="41"/>
                    </a:lnTo>
                    <a:lnTo>
                      <a:pt x="55" y="57"/>
                    </a:lnTo>
                    <a:lnTo>
                      <a:pt x="42" y="68"/>
                    </a:lnTo>
                    <a:lnTo>
                      <a:pt x="31" y="83"/>
                    </a:lnTo>
                    <a:lnTo>
                      <a:pt x="25" y="91"/>
                    </a:lnTo>
                    <a:lnTo>
                      <a:pt x="21" y="98"/>
                    </a:lnTo>
                    <a:lnTo>
                      <a:pt x="17" y="108"/>
                    </a:lnTo>
                    <a:lnTo>
                      <a:pt x="14" y="117"/>
                    </a:lnTo>
                    <a:lnTo>
                      <a:pt x="10" y="125"/>
                    </a:lnTo>
                    <a:lnTo>
                      <a:pt x="6" y="133"/>
                    </a:lnTo>
                    <a:lnTo>
                      <a:pt x="2" y="142"/>
                    </a:lnTo>
                    <a:lnTo>
                      <a:pt x="2" y="154"/>
                    </a:lnTo>
                    <a:lnTo>
                      <a:pt x="0" y="161"/>
                    </a:lnTo>
                    <a:lnTo>
                      <a:pt x="0" y="173"/>
                    </a:lnTo>
                    <a:lnTo>
                      <a:pt x="0" y="182"/>
                    </a:lnTo>
                    <a:lnTo>
                      <a:pt x="0" y="193"/>
                    </a:lnTo>
                    <a:lnTo>
                      <a:pt x="0" y="203"/>
                    </a:lnTo>
                    <a:lnTo>
                      <a:pt x="0" y="211"/>
                    </a:lnTo>
                    <a:lnTo>
                      <a:pt x="0" y="220"/>
                    </a:lnTo>
                    <a:lnTo>
                      <a:pt x="2" y="231"/>
                    </a:lnTo>
                    <a:lnTo>
                      <a:pt x="2" y="239"/>
                    </a:lnTo>
                    <a:lnTo>
                      <a:pt x="6" y="249"/>
                    </a:lnTo>
                    <a:lnTo>
                      <a:pt x="10" y="258"/>
                    </a:lnTo>
                    <a:lnTo>
                      <a:pt x="14" y="268"/>
                    </a:lnTo>
                    <a:lnTo>
                      <a:pt x="21" y="283"/>
                    </a:lnTo>
                    <a:lnTo>
                      <a:pt x="31" y="300"/>
                    </a:lnTo>
                    <a:lnTo>
                      <a:pt x="42" y="313"/>
                    </a:lnTo>
                    <a:lnTo>
                      <a:pt x="55" y="328"/>
                    </a:lnTo>
                    <a:lnTo>
                      <a:pt x="67" y="342"/>
                    </a:lnTo>
                    <a:lnTo>
                      <a:pt x="82" y="351"/>
                    </a:lnTo>
                    <a:lnTo>
                      <a:pt x="90" y="357"/>
                    </a:lnTo>
                    <a:lnTo>
                      <a:pt x="97" y="361"/>
                    </a:lnTo>
                    <a:lnTo>
                      <a:pt x="107" y="364"/>
                    </a:lnTo>
                    <a:lnTo>
                      <a:pt x="114" y="370"/>
                    </a:lnTo>
                    <a:lnTo>
                      <a:pt x="124" y="374"/>
                    </a:lnTo>
                    <a:lnTo>
                      <a:pt x="133" y="376"/>
                    </a:lnTo>
                    <a:lnTo>
                      <a:pt x="143" y="380"/>
                    </a:lnTo>
                    <a:lnTo>
                      <a:pt x="150" y="383"/>
                    </a:lnTo>
                    <a:lnTo>
                      <a:pt x="160" y="383"/>
                    </a:lnTo>
                    <a:lnTo>
                      <a:pt x="169" y="385"/>
                    </a:lnTo>
                    <a:lnTo>
                      <a:pt x="181" y="385"/>
                    </a:lnTo>
                    <a:lnTo>
                      <a:pt x="190" y="387"/>
                    </a:lnTo>
                    <a:lnTo>
                      <a:pt x="190" y="38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6" name="Freeform 258"/>
              <p:cNvSpPr>
                <a:spLocks/>
              </p:cNvSpPr>
              <p:nvPr/>
            </p:nvSpPr>
            <p:spPr bwMode="auto">
              <a:xfrm>
                <a:off x="4117" y="1520"/>
                <a:ext cx="132" cy="135"/>
              </a:xfrm>
              <a:custGeom>
                <a:avLst/>
                <a:gdLst/>
                <a:ahLst/>
                <a:cxnLst>
                  <a:cxn ang="0">
                    <a:pos x="145" y="268"/>
                  </a:cxn>
                  <a:cxn ang="0">
                    <a:pos x="169" y="261"/>
                  </a:cxn>
                  <a:cxn ang="0">
                    <a:pos x="194" y="249"/>
                  </a:cxn>
                  <a:cxn ang="0">
                    <a:pos x="215" y="236"/>
                  </a:cxn>
                  <a:cxn ang="0">
                    <a:pos x="232" y="219"/>
                  </a:cxn>
                  <a:cxn ang="0">
                    <a:pos x="247" y="196"/>
                  </a:cxn>
                  <a:cxn ang="0">
                    <a:pos x="257" y="173"/>
                  </a:cxn>
                  <a:cxn ang="0">
                    <a:pos x="262" y="147"/>
                  </a:cxn>
                  <a:cxn ang="0">
                    <a:pos x="262" y="120"/>
                  </a:cxn>
                  <a:cxn ang="0">
                    <a:pos x="257" y="94"/>
                  </a:cxn>
                  <a:cxn ang="0">
                    <a:pos x="247" y="67"/>
                  </a:cxn>
                  <a:cxn ang="0">
                    <a:pos x="232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69" y="4"/>
                  </a:cxn>
                  <a:cxn ang="0">
                    <a:pos x="145" y="0"/>
                  </a:cxn>
                  <a:cxn ang="0">
                    <a:pos x="118" y="0"/>
                  </a:cxn>
                  <a:cxn ang="0">
                    <a:pos x="89" y="4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3" y="67"/>
                  </a:cxn>
                  <a:cxn ang="0">
                    <a:pos x="6" y="94"/>
                  </a:cxn>
                  <a:cxn ang="0">
                    <a:pos x="0" y="120"/>
                  </a:cxn>
                  <a:cxn ang="0">
                    <a:pos x="0" y="147"/>
                  </a:cxn>
                  <a:cxn ang="0">
                    <a:pos x="6" y="173"/>
                  </a:cxn>
                  <a:cxn ang="0">
                    <a:pos x="13" y="196"/>
                  </a:cxn>
                  <a:cxn ang="0">
                    <a:pos x="29" y="219"/>
                  </a:cxn>
                  <a:cxn ang="0">
                    <a:pos x="48" y="236"/>
                  </a:cxn>
                  <a:cxn ang="0">
                    <a:pos x="67" y="249"/>
                  </a:cxn>
                  <a:cxn ang="0">
                    <a:pos x="89" y="261"/>
                  </a:cxn>
                  <a:cxn ang="0">
                    <a:pos x="118" y="268"/>
                  </a:cxn>
                  <a:cxn ang="0">
                    <a:pos x="131" y="270"/>
                  </a:cxn>
                </a:cxnLst>
                <a:rect l="0" t="0" r="r" b="b"/>
                <a:pathLst>
                  <a:path w="264" h="270">
                    <a:moveTo>
                      <a:pt x="131" y="270"/>
                    </a:moveTo>
                    <a:lnTo>
                      <a:pt x="145" y="268"/>
                    </a:lnTo>
                    <a:lnTo>
                      <a:pt x="158" y="265"/>
                    </a:lnTo>
                    <a:lnTo>
                      <a:pt x="169" y="261"/>
                    </a:lnTo>
                    <a:lnTo>
                      <a:pt x="183" y="257"/>
                    </a:lnTo>
                    <a:lnTo>
                      <a:pt x="194" y="249"/>
                    </a:lnTo>
                    <a:lnTo>
                      <a:pt x="204" y="244"/>
                    </a:lnTo>
                    <a:lnTo>
                      <a:pt x="215" y="236"/>
                    </a:lnTo>
                    <a:lnTo>
                      <a:pt x="224" y="229"/>
                    </a:lnTo>
                    <a:lnTo>
                      <a:pt x="232" y="219"/>
                    </a:lnTo>
                    <a:lnTo>
                      <a:pt x="242" y="208"/>
                    </a:lnTo>
                    <a:lnTo>
                      <a:pt x="247" y="196"/>
                    </a:lnTo>
                    <a:lnTo>
                      <a:pt x="253" y="187"/>
                    </a:lnTo>
                    <a:lnTo>
                      <a:pt x="257" y="173"/>
                    </a:lnTo>
                    <a:lnTo>
                      <a:pt x="261" y="160"/>
                    </a:lnTo>
                    <a:lnTo>
                      <a:pt x="262" y="147"/>
                    </a:lnTo>
                    <a:lnTo>
                      <a:pt x="264" y="135"/>
                    </a:lnTo>
                    <a:lnTo>
                      <a:pt x="262" y="120"/>
                    </a:lnTo>
                    <a:lnTo>
                      <a:pt x="261" y="107"/>
                    </a:lnTo>
                    <a:lnTo>
                      <a:pt x="257" y="94"/>
                    </a:lnTo>
                    <a:lnTo>
                      <a:pt x="253" y="80"/>
                    </a:lnTo>
                    <a:lnTo>
                      <a:pt x="247" y="67"/>
                    </a:lnTo>
                    <a:lnTo>
                      <a:pt x="242" y="57"/>
                    </a:lnTo>
                    <a:lnTo>
                      <a:pt x="232" y="46"/>
                    </a:lnTo>
                    <a:lnTo>
                      <a:pt x="224" y="38"/>
                    </a:lnTo>
                    <a:lnTo>
                      <a:pt x="215" y="29"/>
                    </a:lnTo>
                    <a:lnTo>
                      <a:pt x="204" y="21"/>
                    </a:lnTo>
                    <a:lnTo>
                      <a:pt x="194" y="14"/>
                    </a:lnTo>
                    <a:lnTo>
                      <a:pt x="183" y="10"/>
                    </a:lnTo>
                    <a:lnTo>
                      <a:pt x="169" y="4"/>
                    </a:lnTo>
                    <a:lnTo>
                      <a:pt x="158" y="2"/>
                    </a:lnTo>
                    <a:lnTo>
                      <a:pt x="145" y="0"/>
                    </a:lnTo>
                    <a:lnTo>
                      <a:pt x="131" y="0"/>
                    </a:lnTo>
                    <a:lnTo>
                      <a:pt x="118" y="0"/>
                    </a:lnTo>
                    <a:lnTo>
                      <a:pt x="103" y="2"/>
                    </a:lnTo>
                    <a:lnTo>
                      <a:pt x="89" y="4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5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1" y="57"/>
                    </a:lnTo>
                    <a:lnTo>
                      <a:pt x="13" y="67"/>
                    </a:lnTo>
                    <a:lnTo>
                      <a:pt x="10" y="80"/>
                    </a:lnTo>
                    <a:lnTo>
                      <a:pt x="6" y="94"/>
                    </a:lnTo>
                    <a:lnTo>
                      <a:pt x="2" y="107"/>
                    </a:lnTo>
                    <a:lnTo>
                      <a:pt x="0" y="120"/>
                    </a:lnTo>
                    <a:lnTo>
                      <a:pt x="0" y="135"/>
                    </a:lnTo>
                    <a:lnTo>
                      <a:pt x="0" y="147"/>
                    </a:lnTo>
                    <a:lnTo>
                      <a:pt x="2" y="160"/>
                    </a:lnTo>
                    <a:lnTo>
                      <a:pt x="6" y="173"/>
                    </a:lnTo>
                    <a:lnTo>
                      <a:pt x="10" y="187"/>
                    </a:lnTo>
                    <a:lnTo>
                      <a:pt x="13" y="196"/>
                    </a:lnTo>
                    <a:lnTo>
                      <a:pt x="21" y="208"/>
                    </a:lnTo>
                    <a:lnTo>
                      <a:pt x="29" y="219"/>
                    </a:lnTo>
                    <a:lnTo>
                      <a:pt x="38" y="229"/>
                    </a:lnTo>
                    <a:lnTo>
                      <a:pt x="48" y="236"/>
                    </a:lnTo>
                    <a:lnTo>
                      <a:pt x="55" y="244"/>
                    </a:lnTo>
                    <a:lnTo>
                      <a:pt x="67" y="249"/>
                    </a:lnTo>
                    <a:lnTo>
                      <a:pt x="80" y="257"/>
                    </a:lnTo>
                    <a:lnTo>
                      <a:pt x="89" y="261"/>
                    </a:lnTo>
                    <a:lnTo>
                      <a:pt x="103" y="265"/>
                    </a:lnTo>
                    <a:lnTo>
                      <a:pt x="118" y="268"/>
                    </a:lnTo>
                    <a:lnTo>
                      <a:pt x="131" y="270"/>
                    </a:lnTo>
                    <a:lnTo>
                      <a:pt x="131" y="270"/>
                    </a:lnTo>
                    <a:close/>
                  </a:path>
                </a:pathLst>
              </a:custGeom>
              <a:solidFill>
                <a:srgbClr val="99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7" name="Freeform 259"/>
              <p:cNvSpPr>
                <a:spLocks/>
              </p:cNvSpPr>
              <p:nvPr/>
            </p:nvSpPr>
            <p:spPr bwMode="auto">
              <a:xfrm>
                <a:off x="3330" y="2396"/>
                <a:ext cx="43" cy="1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89"/>
                  </a:cxn>
                  <a:cxn ang="0">
                    <a:pos x="82" y="361"/>
                  </a:cxn>
                  <a:cxn ang="0">
                    <a:pos x="88" y="6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8" h="361">
                    <a:moveTo>
                      <a:pt x="0" y="0"/>
                    </a:moveTo>
                    <a:lnTo>
                      <a:pt x="4" y="289"/>
                    </a:lnTo>
                    <a:lnTo>
                      <a:pt x="82" y="361"/>
                    </a:lnTo>
                    <a:lnTo>
                      <a:pt x="88" y="6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8" name="Freeform 260"/>
              <p:cNvSpPr>
                <a:spLocks/>
              </p:cNvSpPr>
              <p:nvPr/>
            </p:nvSpPr>
            <p:spPr bwMode="auto">
              <a:xfrm>
                <a:off x="3811" y="2414"/>
                <a:ext cx="44" cy="1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77"/>
                  </a:cxn>
                  <a:cxn ang="0">
                    <a:pos x="82" y="329"/>
                  </a:cxn>
                  <a:cxn ang="0">
                    <a:pos x="87" y="3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7" h="329">
                    <a:moveTo>
                      <a:pt x="0" y="0"/>
                    </a:moveTo>
                    <a:lnTo>
                      <a:pt x="4" y="277"/>
                    </a:lnTo>
                    <a:lnTo>
                      <a:pt x="82" y="329"/>
                    </a:lnTo>
                    <a:lnTo>
                      <a:pt x="87" y="3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29" name="Freeform 261"/>
              <p:cNvSpPr>
                <a:spLocks/>
              </p:cNvSpPr>
              <p:nvPr/>
            </p:nvSpPr>
            <p:spPr bwMode="auto">
              <a:xfrm>
                <a:off x="3283" y="2476"/>
                <a:ext cx="624" cy="141"/>
              </a:xfrm>
              <a:custGeom>
                <a:avLst/>
                <a:gdLst/>
                <a:ahLst/>
                <a:cxnLst>
                  <a:cxn ang="0">
                    <a:pos x="105" y="14"/>
                  </a:cxn>
                  <a:cxn ang="0">
                    <a:pos x="67" y="25"/>
                  </a:cxn>
                  <a:cxn ang="0">
                    <a:pos x="25" y="48"/>
                  </a:cxn>
                  <a:cxn ang="0">
                    <a:pos x="0" y="90"/>
                  </a:cxn>
                  <a:cxn ang="0">
                    <a:pos x="15" y="147"/>
                  </a:cxn>
                  <a:cxn ang="0">
                    <a:pos x="53" y="185"/>
                  </a:cxn>
                  <a:cxn ang="0">
                    <a:pos x="97" y="209"/>
                  </a:cxn>
                  <a:cxn ang="0">
                    <a:pos x="131" y="223"/>
                  </a:cxn>
                  <a:cxn ang="0">
                    <a:pos x="169" y="234"/>
                  </a:cxn>
                  <a:cxn ang="0">
                    <a:pos x="215" y="246"/>
                  </a:cxn>
                  <a:cxn ang="0">
                    <a:pos x="268" y="255"/>
                  </a:cxn>
                  <a:cxn ang="0">
                    <a:pos x="325" y="265"/>
                  </a:cxn>
                  <a:cxn ang="0">
                    <a:pos x="390" y="270"/>
                  </a:cxn>
                  <a:cxn ang="0">
                    <a:pos x="464" y="276"/>
                  </a:cxn>
                  <a:cxn ang="0">
                    <a:pos x="544" y="278"/>
                  </a:cxn>
                  <a:cxn ang="0">
                    <a:pos x="631" y="280"/>
                  </a:cxn>
                  <a:cxn ang="0">
                    <a:pos x="715" y="278"/>
                  </a:cxn>
                  <a:cxn ang="0">
                    <a:pos x="795" y="272"/>
                  </a:cxn>
                  <a:cxn ang="0">
                    <a:pos x="865" y="266"/>
                  </a:cxn>
                  <a:cxn ang="0">
                    <a:pos x="930" y="261"/>
                  </a:cxn>
                  <a:cxn ang="0">
                    <a:pos x="987" y="251"/>
                  </a:cxn>
                  <a:cxn ang="0">
                    <a:pos x="1036" y="240"/>
                  </a:cxn>
                  <a:cxn ang="0">
                    <a:pos x="1084" y="228"/>
                  </a:cxn>
                  <a:cxn ang="0">
                    <a:pos x="1122" y="215"/>
                  </a:cxn>
                  <a:cxn ang="0">
                    <a:pos x="1161" y="198"/>
                  </a:cxn>
                  <a:cxn ang="0">
                    <a:pos x="1209" y="170"/>
                  </a:cxn>
                  <a:cxn ang="0">
                    <a:pos x="1247" y="120"/>
                  </a:cxn>
                  <a:cxn ang="0">
                    <a:pos x="1232" y="67"/>
                  </a:cxn>
                  <a:cxn ang="0">
                    <a:pos x="1194" y="31"/>
                  </a:cxn>
                  <a:cxn ang="0">
                    <a:pos x="1150" y="8"/>
                  </a:cxn>
                  <a:cxn ang="0">
                    <a:pos x="1125" y="0"/>
                  </a:cxn>
                  <a:cxn ang="0">
                    <a:pos x="1112" y="126"/>
                  </a:cxn>
                  <a:cxn ang="0">
                    <a:pos x="1074" y="137"/>
                  </a:cxn>
                  <a:cxn ang="0">
                    <a:pos x="1019" y="149"/>
                  </a:cxn>
                  <a:cxn ang="0">
                    <a:pos x="979" y="156"/>
                  </a:cxn>
                  <a:cxn ang="0">
                    <a:pos x="941" y="162"/>
                  </a:cxn>
                  <a:cxn ang="0">
                    <a:pos x="903" y="168"/>
                  </a:cxn>
                  <a:cxn ang="0">
                    <a:pos x="861" y="173"/>
                  </a:cxn>
                  <a:cxn ang="0">
                    <a:pos x="817" y="181"/>
                  </a:cxn>
                  <a:cxn ang="0">
                    <a:pos x="770" y="185"/>
                  </a:cxn>
                  <a:cxn ang="0">
                    <a:pos x="722" y="189"/>
                  </a:cxn>
                  <a:cxn ang="0">
                    <a:pos x="675" y="192"/>
                  </a:cxn>
                  <a:cxn ang="0">
                    <a:pos x="625" y="194"/>
                  </a:cxn>
                  <a:cxn ang="0">
                    <a:pos x="578" y="194"/>
                  </a:cxn>
                  <a:cxn ang="0">
                    <a:pos x="528" y="190"/>
                  </a:cxn>
                  <a:cxn ang="0">
                    <a:pos x="483" y="187"/>
                  </a:cxn>
                  <a:cxn ang="0">
                    <a:pos x="437" y="183"/>
                  </a:cxn>
                  <a:cxn ang="0">
                    <a:pos x="395" y="177"/>
                  </a:cxn>
                  <a:cxn ang="0">
                    <a:pos x="357" y="170"/>
                  </a:cxn>
                  <a:cxn ang="0">
                    <a:pos x="319" y="164"/>
                  </a:cxn>
                  <a:cxn ang="0">
                    <a:pos x="285" y="158"/>
                  </a:cxn>
                  <a:cxn ang="0">
                    <a:pos x="253" y="152"/>
                  </a:cxn>
                  <a:cxn ang="0">
                    <a:pos x="205" y="139"/>
                  </a:cxn>
                  <a:cxn ang="0">
                    <a:pos x="165" y="130"/>
                  </a:cxn>
                  <a:cxn ang="0">
                    <a:pos x="139" y="122"/>
                  </a:cxn>
                </a:cxnLst>
                <a:rect l="0" t="0" r="r" b="b"/>
                <a:pathLst>
                  <a:path w="1249" h="282">
                    <a:moveTo>
                      <a:pt x="116" y="14"/>
                    </a:moveTo>
                    <a:lnTo>
                      <a:pt x="112" y="14"/>
                    </a:lnTo>
                    <a:lnTo>
                      <a:pt x="110" y="14"/>
                    </a:lnTo>
                    <a:lnTo>
                      <a:pt x="105" y="14"/>
                    </a:lnTo>
                    <a:lnTo>
                      <a:pt x="97" y="18"/>
                    </a:lnTo>
                    <a:lnTo>
                      <a:pt x="86" y="18"/>
                    </a:lnTo>
                    <a:lnTo>
                      <a:pt x="76" y="19"/>
                    </a:lnTo>
                    <a:lnTo>
                      <a:pt x="67" y="25"/>
                    </a:lnTo>
                    <a:lnTo>
                      <a:pt x="55" y="29"/>
                    </a:lnTo>
                    <a:lnTo>
                      <a:pt x="44" y="35"/>
                    </a:lnTo>
                    <a:lnTo>
                      <a:pt x="34" y="40"/>
                    </a:lnTo>
                    <a:lnTo>
                      <a:pt x="25" y="48"/>
                    </a:lnTo>
                    <a:lnTo>
                      <a:pt x="17" y="56"/>
                    </a:lnTo>
                    <a:lnTo>
                      <a:pt x="8" y="65"/>
                    </a:lnTo>
                    <a:lnTo>
                      <a:pt x="4" y="76"/>
                    </a:lnTo>
                    <a:lnTo>
                      <a:pt x="0" y="90"/>
                    </a:lnTo>
                    <a:lnTo>
                      <a:pt x="0" y="105"/>
                    </a:lnTo>
                    <a:lnTo>
                      <a:pt x="0" y="118"/>
                    </a:lnTo>
                    <a:lnTo>
                      <a:pt x="6" y="133"/>
                    </a:lnTo>
                    <a:lnTo>
                      <a:pt x="15" y="147"/>
                    </a:lnTo>
                    <a:lnTo>
                      <a:pt x="29" y="164"/>
                    </a:lnTo>
                    <a:lnTo>
                      <a:pt x="34" y="170"/>
                    </a:lnTo>
                    <a:lnTo>
                      <a:pt x="44" y="177"/>
                    </a:lnTo>
                    <a:lnTo>
                      <a:pt x="53" y="185"/>
                    </a:lnTo>
                    <a:lnTo>
                      <a:pt x="67" y="192"/>
                    </a:lnTo>
                    <a:lnTo>
                      <a:pt x="76" y="198"/>
                    </a:lnTo>
                    <a:lnTo>
                      <a:pt x="91" y="206"/>
                    </a:lnTo>
                    <a:lnTo>
                      <a:pt x="97" y="209"/>
                    </a:lnTo>
                    <a:lnTo>
                      <a:pt x="106" y="213"/>
                    </a:lnTo>
                    <a:lnTo>
                      <a:pt x="116" y="215"/>
                    </a:lnTo>
                    <a:lnTo>
                      <a:pt x="125" y="221"/>
                    </a:lnTo>
                    <a:lnTo>
                      <a:pt x="131" y="223"/>
                    </a:lnTo>
                    <a:lnTo>
                      <a:pt x="141" y="227"/>
                    </a:lnTo>
                    <a:lnTo>
                      <a:pt x="150" y="228"/>
                    </a:lnTo>
                    <a:lnTo>
                      <a:pt x="160" y="232"/>
                    </a:lnTo>
                    <a:lnTo>
                      <a:pt x="169" y="234"/>
                    </a:lnTo>
                    <a:lnTo>
                      <a:pt x="181" y="238"/>
                    </a:lnTo>
                    <a:lnTo>
                      <a:pt x="192" y="240"/>
                    </a:lnTo>
                    <a:lnTo>
                      <a:pt x="205" y="244"/>
                    </a:lnTo>
                    <a:lnTo>
                      <a:pt x="215" y="246"/>
                    </a:lnTo>
                    <a:lnTo>
                      <a:pt x="228" y="249"/>
                    </a:lnTo>
                    <a:lnTo>
                      <a:pt x="241" y="251"/>
                    </a:lnTo>
                    <a:lnTo>
                      <a:pt x="255" y="253"/>
                    </a:lnTo>
                    <a:lnTo>
                      <a:pt x="268" y="255"/>
                    </a:lnTo>
                    <a:lnTo>
                      <a:pt x="281" y="257"/>
                    </a:lnTo>
                    <a:lnTo>
                      <a:pt x="295" y="261"/>
                    </a:lnTo>
                    <a:lnTo>
                      <a:pt x="312" y="265"/>
                    </a:lnTo>
                    <a:lnTo>
                      <a:pt x="325" y="265"/>
                    </a:lnTo>
                    <a:lnTo>
                      <a:pt x="340" y="266"/>
                    </a:lnTo>
                    <a:lnTo>
                      <a:pt x="355" y="266"/>
                    </a:lnTo>
                    <a:lnTo>
                      <a:pt x="375" y="270"/>
                    </a:lnTo>
                    <a:lnTo>
                      <a:pt x="390" y="270"/>
                    </a:lnTo>
                    <a:lnTo>
                      <a:pt x="409" y="272"/>
                    </a:lnTo>
                    <a:lnTo>
                      <a:pt x="426" y="272"/>
                    </a:lnTo>
                    <a:lnTo>
                      <a:pt x="445" y="276"/>
                    </a:lnTo>
                    <a:lnTo>
                      <a:pt x="464" y="276"/>
                    </a:lnTo>
                    <a:lnTo>
                      <a:pt x="483" y="278"/>
                    </a:lnTo>
                    <a:lnTo>
                      <a:pt x="502" y="278"/>
                    </a:lnTo>
                    <a:lnTo>
                      <a:pt x="523" y="278"/>
                    </a:lnTo>
                    <a:lnTo>
                      <a:pt x="544" y="278"/>
                    </a:lnTo>
                    <a:lnTo>
                      <a:pt x="565" y="280"/>
                    </a:lnTo>
                    <a:lnTo>
                      <a:pt x="587" y="280"/>
                    </a:lnTo>
                    <a:lnTo>
                      <a:pt x="610" y="282"/>
                    </a:lnTo>
                    <a:lnTo>
                      <a:pt x="631" y="280"/>
                    </a:lnTo>
                    <a:lnTo>
                      <a:pt x="654" y="280"/>
                    </a:lnTo>
                    <a:lnTo>
                      <a:pt x="675" y="278"/>
                    </a:lnTo>
                    <a:lnTo>
                      <a:pt x="696" y="278"/>
                    </a:lnTo>
                    <a:lnTo>
                      <a:pt x="715" y="278"/>
                    </a:lnTo>
                    <a:lnTo>
                      <a:pt x="736" y="278"/>
                    </a:lnTo>
                    <a:lnTo>
                      <a:pt x="757" y="276"/>
                    </a:lnTo>
                    <a:lnTo>
                      <a:pt x="777" y="276"/>
                    </a:lnTo>
                    <a:lnTo>
                      <a:pt x="795" y="272"/>
                    </a:lnTo>
                    <a:lnTo>
                      <a:pt x="812" y="272"/>
                    </a:lnTo>
                    <a:lnTo>
                      <a:pt x="831" y="270"/>
                    </a:lnTo>
                    <a:lnTo>
                      <a:pt x="848" y="270"/>
                    </a:lnTo>
                    <a:lnTo>
                      <a:pt x="865" y="266"/>
                    </a:lnTo>
                    <a:lnTo>
                      <a:pt x="882" y="266"/>
                    </a:lnTo>
                    <a:lnTo>
                      <a:pt x="899" y="265"/>
                    </a:lnTo>
                    <a:lnTo>
                      <a:pt x="916" y="265"/>
                    </a:lnTo>
                    <a:lnTo>
                      <a:pt x="930" y="261"/>
                    </a:lnTo>
                    <a:lnTo>
                      <a:pt x="945" y="257"/>
                    </a:lnTo>
                    <a:lnTo>
                      <a:pt x="958" y="255"/>
                    </a:lnTo>
                    <a:lnTo>
                      <a:pt x="971" y="253"/>
                    </a:lnTo>
                    <a:lnTo>
                      <a:pt x="987" y="251"/>
                    </a:lnTo>
                    <a:lnTo>
                      <a:pt x="1000" y="249"/>
                    </a:lnTo>
                    <a:lnTo>
                      <a:pt x="1013" y="246"/>
                    </a:lnTo>
                    <a:lnTo>
                      <a:pt x="1027" y="244"/>
                    </a:lnTo>
                    <a:lnTo>
                      <a:pt x="1036" y="240"/>
                    </a:lnTo>
                    <a:lnTo>
                      <a:pt x="1049" y="238"/>
                    </a:lnTo>
                    <a:lnTo>
                      <a:pt x="1061" y="234"/>
                    </a:lnTo>
                    <a:lnTo>
                      <a:pt x="1072" y="232"/>
                    </a:lnTo>
                    <a:lnTo>
                      <a:pt x="1084" y="228"/>
                    </a:lnTo>
                    <a:lnTo>
                      <a:pt x="1093" y="227"/>
                    </a:lnTo>
                    <a:lnTo>
                      <a:pt x="1104" y="223"/>
                    </a:lnTo>
                    <a:lnTo>
                      <a:pt x="1114" y="221"/>
                    </a:lnTo>
                    <a:lnTo>
                      <a:pt x="1122" y="215"/>
                    </a:lnTo>
                    <a:lnTo>
                      <a:pt x="1131" y="213"/>
                    </a:lnTo>
                    <a:lnTo>
                      <a:pt x="1139" y="209"/>
                    </a:lnTo>
                    <a:lnTo>
                      <a:pt x="1146" y="206"/>
                    </a:lnTo>
                    <a:lnTo>
                      <a:pt x="1161" y="198"/>
                    </a:lnTo>
                    <a:lnTo>
                      <a:pt x="1177" y="192"/>
                    </a:lnTo>
                    <a:lnTo>
                      <a:pt x="1188" y="185"/>
                    </a:lnTo>
                    <a:lnTo>
                      <a:pt x="1201" y="177"/>
                    </a:lnTo>
                    <a:lnTo>
                      <a:pt x="1209" y="170"/>
                    </a:lnTo>
                    <a:lnTo>
                      <a:pt x="1220" y="164"/>
                    </a:lnTo>
                    <a:lnTo>
                      <a:pt x="1234" y="149"/>
                    </a:lnTo>
                    <a:lnTo>
                      <a:pt x="1243" y="133"/>
                    </a:lnTo>
                    <a:lnTo>
                      <a:pt x="1247" y="120"/>
                    </a:lnTo>
                    <a:lnTo>
                      <a:pt x="1249" y="107"/>
                    </a:lnTo>
                    <a:lnTo>
                      <a:pt x="1243" y="92"/>
                    </a:lnTo>
                    <a:lnTo>
                      <a:pt x="1239" y="80"/>
                    </a:lnTo>
                    <a:lnTo>
                      <a:pt x="1232" y="67"/>
                    </a:lnTo>
                    <a:lnTo>
                      <a:pt x="1224" y="57"/>
                    </a:lnTo>
                    <a:lnTo>
                      <a:pt x="1215" y="48"/>
                    </a:lnTo>
                    <a:lnTo>
                      <a:pt x="1203" y="38"/>
                    </a:lnTo>
                    <a:lnTo>
                      <a:pt x="1194" y="31"/>
                    </a:lnTo>
                    <a:lnTo>
                      <a:pt x="1182" y="25"/>
                    </a:lnTo>
                    <a:lnTo>
                      <a:pt x="1171" y="18"/>
                    </a:lnTo>
                    <a:lnTo>
                      <a:pt x="1160" y="14"/>
                    </a:lnTo>
                    <a:lnTo>
                      <a:pt x="1150" y="8"/>
                    </a:lnTo>
                    <a:lnTo>
                      <a:pt x="1142" y="6"/>
                    </a:lnTo>
                    <a:lnTo>
                      <a:pt x="1133" y="2"/>
                    </a:lnTo>
                    <a:lnTo>
                      <a:pt x="1129" y="0"/>
                    </a:lnTo>
                    <a:lnTo>
                      <a:pt x="1125" y="0"/>
                    </a:lnTo>
                    <a:lnTo>
                      <a:pt x="1131" y="124"/>
                    </a:lnTo>
                    <a:lnTo>
                      <a:pt x="1125" y="124"/>
                    </a:lnTo>
                    <a:lnTo>
                      <a:pt x="1118" y="126"/>
                    </a:lnTo>
                    <a:lnTo>
                      <a:pt x="1112" y="126"/>
                    </a:lnTo>
                    <a:lnTo>
                      <a:pt x="1104" y="130"/>
                    </a:lnTo>
                    <a:lnTo>
                      <a:pt x="1095" y="132"/>
                    </a:lnTo>
                    <a:lnTo>
                      <a:pt x="1085" y="135"/>
                    </a:lnTo>
                    <a:lnTo>
                      <a:pt x="1074" y="137"/>
                    </a:lnTo>
                    <a:lnTo>
                      <a:pt x="1063" y="139"/>
                    </a:lnTo>
                    <a:lnTo>
                      <a:pt x="1049" y="141"/>
                    </a:lnTo>
                    <a:lnTo>
                      <a:pt x="1034" y="147"/>
                    </a:lnTo>
                    <a:lnTo>
                      <a:pt x="1019" y="149"/>
                    </a:lnTo>
                    <a:lnTo>
                      <a:pt x="1004" y="152"/>
                    </a:lnTo>
                    <a:lnTo>
                      <a:pt x="994" y="152"/>
                    </a:lnTo>
                    <a:lnTo>
                      <a:pt x="987" y="154"/>
                    </a:lnTo>
                    <a:lnTo>
                      <a:pt x="979" y="156"/>
                    </a:lnTo>
                    <a:lnTo>
                      <a:pt x="971" y="160"/>
                    </a:lnTo>
                    <a:lnTo>
                      <a:pt x="960" y="160"/>
                    </a:lnTo>
                    <a:lnTo>
                      <a:pt x="952" y="162"/>
                    </a:lnTo>
                    <a:lnTo>
                      <a:pt x="941" y="162"/>
                    </a:lnTo>
                    <a:lnTo>
                      <a:pt x="931" y="166"/>
                    </a:lnTo>
                    <a:lnTo>
                      <a:pt x="922" y="166"/>
                    </a:lnTo>
                    <a:lnTo>
                      <a:pt x="912" y="168"/>
                    </a:lnTo>
                    <a:lnTo>
                      <a:pt x="903" y="168"/>
                    </a:lnTo>
                    <a:lnTo>
                      <a:pt x="893" y="171"/>
                    </a:lnTo>
                    <a:lnTo>
                      <a:pt x="882" y="171"/>
                    </a:lnTo>
                    <a:lnTo>
                      <a:pt x="871" y="173"/>
                    </a:lnTo>
                    <a:lnTo>
                      <a:pt x="861" y="173"/>
                    </a:lnTo>
                    <a:lnTo>
                      <a:pt x="850" y="177"/>
                    </a:lnTo>
                    <a:lnTo>
                      <a:pt x="838" y="177"/>
                    </a:lnTo>
                    <a:lnTo>
                      <a:pt x="827" y="181"/>
                    </a:lnTo>
                    <a:lnTo>
                      <a:pt x="817" y="181"/>
                    </a:lnTo>
                    <a:lnTo>
                      <a:pt x="806" y="183"/>
                    </a:lnTo>
                    <a:lnTo>
                      <a:pt x="793" y="183"/>
                    </a:lnTo>
                    <a:lnTo>
                      <a:pt x="783" y="185"/>
                    </a:lnTo>
                    <a:lnTo>
                      <a:pt x="770" y="185"/>
                    </a:lnTo>
                    <a:lnTo>
                      <a:pt x="758" y="187"/>
                    </a:lnTo>
                    <a:lnTo>
                      <a:pt x="747" y="187"/>
                    </a:lnTo>
                    <a:lnTo>
                      <a:pt x="736" y="187"/>
                    </a:lnTo>
                    <a:lnTo>
                      <a:pt x="722" y="189"/>
                    </a:lnTo>
                    <a:lnTo>
                      <a:pt x="713" y="190"/>
                    </a:lnTo>
                    <a:lnTo>
                      <a:pt x="700" y="190"/>
                    </a:lnTo>
                    <a:lnTo>
                      <a:pt x="686" y="192"/>
                    </a:lnTo>
                    <a:lnTo>
                      <a:pt x="675" y="192"/>
                    </a:lnTo>
                    <a:lnTo>
                      <a:pt x="663" y="194"/>
                    </a:lnTo>
                    <a:lnTo>
                      <a:pt x="650" y="194"/>
                    </a:lnTo>
                    <a:lnTo>
                      <a:pt x="639" y="194"/>
                    </a:lnTo>
                    <a:lnTo>
                      <a:pt x="625" y="194"/>
                    </a:lnTo>
                    <a:lnTo>
                      <a:pt x="616" y="194"/>
                    </a:lnTo>
                    <a:lnTo>
                      <a:pt x="603" y="194"/>
                    </a:lnTo>
                    <a:lnTo>
                      <a:pt x="589" y="194"/>
                    </a:lnTo>
                    <a:lnTo>
                      <a:pt x="578" y="194"/>
                    </a:lnTo>
                    <a:lnTo>
                      <a:pt x="566" y="194"/>
                    </a:lnTo>
                    <a:lnTo>
                      <a:pt x="553" y="192"/>
                    </a:lnTo>
                    <a:lnTo>
                      <a:pt x="542" y="192"/>
                    </a:lnTo>
                    <a:lnTo>
                      <a:pt x="528" y="190"/>
                    </a:lnTo>
                    <a:lnTo>
                      <a:pt x="519" y="190"/>
                    </a:lnTo>
                    <a:lnTo>
                      <a:pt x="506" y="189"/>
                    </a:lnTo>
                    <a:lnTo>
                      <a:pt x="494" y="187"/>
                    </a:lnTo>
                    <a:lnTo>
                      <a:pt x="483" y="187"/>
                    </a:lnTo>
                    <a:lnTo>
                      <a:pt x="471" y="187"/>
                    </a:lnTo>
                    <a:lnTo>
                      <a:pt x="460" y="185"/>
                    </a:lnTo>
                    <a:lnTo>
                      <a:pt x="451" y="185"/>
                    </a:lnTo>
                    <a:lnTo>
                      <a:pt x="437" y="183"/>
                    </a:lnTo>
                    <a:lnTo>
                      <a:pt x="430" y="183"/>
                    </a:lnTo>
                    <a:lnTo>
                      <a:pt x="416" y="181"/>
                    </a:lnTo>
                    <a:lnTo>
                      <a:pt x="407" y="179"/>
                    </a:lnTo>
                    <a:lnTo>
                      <a:pt x="395" y="177"/>
                    </a:lnTo>
                    <a:lnTo>
                      <a:pt x="388" y="175"/>
                    </a:lnTo>
                    <a:lnTo>
                      <a:pt x="376" y="173"/>
                    </a:lnTo>
                    <a:lnTo>
                      <a:pt x="367" y="173"/>
                    </a:lnTo>
                    <a:lnTo>
                      <a:pt x="357" y="170"/>
                    </a:lnTo>
                    <a:lnTo>
                      <a:pt x="348" y="170"/>
                    </a:lnTo>
                    <a:lnTo>
                      <a:pt x="338" y="168"/>
                    </a:lnTo>
                    <a:lnTo>
                      <a:pt x="329" y="168"/>
                    </a:lnTo>
                    <a:lnTo>
                      <a:pt x="319" y="164"/>
                    </a:lnTo>
                    <a:lnTo>
                      <a:pt x="312" y="164"/>
                    </a:lnTo>
                    <a:lnTo>
                      <a:pt x="302" y="160"/>
                    </a:lnTo>
                    <a:lnTo>
                      <a:pt x="293" y="160"/>
                    </a:lnTo>
                    <a:lnTo>
                      <a:pt x="285" y="158"/>
                    </a:lnTo>
                    <a:lnTo>
                      <a:pt x="278" y="158"/>
                    </a:lnTo>
                    <a:lnTo>
                      <a:pt x="270" y="154"/>
                    </a:lnTo>
                    <a:lnTo>
                      <a:pt x="260" y="152"/>
                    </a:lnTo>
                    <a:lnTo>
                      <a:pt x="253" y="152"/>
                    </a:lnTo>
                    <a:lnTo>
                      <a:pt x="245" y="151"/>
                    </a:lnTo>
                    <a:lnTo>
                      <a:pt x="232" y="147"/>
                    </a:lnTo>
                    <a:lnTo>
                      <a:pt x="219" y="145"/>
                    </a:lnTo>
                    <a:lnTo>
                      <a:pt x="205" y="139"/>
                    </a:lnTo>
                    <a:lnTo>
                      <a:pt x="194" y="137"/>
                    </a:lnTo>
                    <a:lnTo>
                      <a:pt x="184" y="133"/>
                    </a:lnTo>
                    <a:lnTo>
                      <a:pt x="175" y="132"/>
                    </a:lnTo>
                    <a:lnTo>
                      <a:pt x="165" y="130"/>
                    </a:lnTo>
                    <a:lnTo>
                      <a:pt x="160" y="128"/>
                    </a:lnTo>
                    <a:lnTo>
                      <a:pt x="152" y="124"/>
                    </a:lnTo>
                    <a:lnTo>
                      <a:pt x="146" y="124"/>
                    </a:lnTo>
                    <a:lnTo>
                      <a:pt x="139" y="122"/>
                    </a:lnTo>
                    <a:lnTo>
                      <a:pt x="139" y="122"/>
                    </a:lnTo>
                    <a:lnTo>
                      <a:pt x="116" y="14"/>
                    </a:lnTo>
                    <a:lnTo>
                      <a:pt x="116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0" name="Freeform 262"/>
              <p:cNvSpPr>
                <a:spLocks/>
              </p:cNvSpPr>
              <p:nvPr/>
            </p:nvSpPr>
            <p:spPr bwMode="auto">
              <a:xfrm>
                <a:off x="3296" y="2693"/>
                <a:ext cx="594" cy="120"/>
              </a:xfrm>
              <a:custGeom>
                <a:avLst/>
                <a:gdLst/>
                <a:ahLst/>
                <a:cxnLst>
                  <a:cxn ang="0">
                    <a:pos x="15" y="26"/>
                  </a:cxn>
                  <a:cxn ang="0">
                    <a:pos x="34" y="43"/>
                  </a:cxn>
                  <a:cxn ang="0">
                    <a:pos x="55" y="59"/>
                  </a:cxn>
                  <a:cxn ang="0">
                    <a:pos x="91" y="78"/>
                  </a:cxn>
                  <a:cxn ang="0">
                    <a:pos x="125" y="89"/>
                  </a:cxn>
                  <a:cxn ang="0">
                    <a:pos x="154" y="100"/>
                  </a:cxn>
                  <a:cxn ang="0">
                    <a:pos x="182" y="108"/>
                  </a:cxn>
                  <a:cxn ang="0">
                    <a:pos x="216" y="118"/>
                  </a:cxn>
                  <a:cxn ang="0">
                    <a:pos x="256" y="125"/>
                  </a:cxn>
                  <a:cxn ang="0">
                    <a:pos x="298" y="131"/>
                  </a:cxn>
                  <a:cxn ang="0">
                    <a:pos x="344" y="137"/>
                  </a:cxn>
                  <a:cxn ang="0">
                    <a:pos x="397" y="142"/>
                  </a:cxn>
                  <a:cxn ang="0">
                    <a:pos x="452" y="144"/>
                  </a:cxn>
                  <a:cxn ang="0">
                    <a:pos x="515" y="150"/>
                  </a:cxn>
                  <a:cxn ang="0">
                    <a:pos x="576" y="148"/>
                  </a:cxn>
                  <a:cxn ang="0">
                    <a:pos x="635" y="146"/>
                  </a:cxn>
                  <a:cxn ang="0">
                    <a:pos x="690" y="142"/>
                  </a:cxn>
                  <a:cxn ang="0">
                    <a:pos x="743" y="138"/>
                  </a:cxn>
                  <a:cxn ang="0">
                    <a:pos x="794" y="131"/>
                  </a:cxn>
                  <a:cxn ang="0">
                    <a:pos x="842" y="123"/>
                  </a:cxn>
                  <a:cxn ang="0">
                    <a:pos x="884" y="112"/>
                  </a:cxn>
                  <a:cxn ang="0">
                    <a:pos x="925" y="104"/>
                  </a:cxn>
                  <a:cxn ang="0">
                    <a:pos x="962" y="95"/>
                  </a:cxn>
                  <a:cxn ang="0">
                    <a:pos x="998" y="83"/>
                  </a:cxn>
                  <a:cxn ang="0">
                    <a:pos x="1030" y="74"/>
                  </a:cxn>
                  <a:cxn ang="0">
                    <a:pos x="1058" y="62"/>
                  </a:cxn>
                  <a:cxn ang="0">
                    <a:pos x="1085" y="51"/>
                  </a:cxn>
                  <a:cxn ang="0">
                    <a:pos x="1121" y="34"/>
                  </a:cxn>
                  <a:cxn ang="0">
                    <a:pos x="1153" y="19"/>
                  </a:cxn>
                  <a:cxn ang="0">
                    <a:pos x="1174" y="5"/>
                  </a:cxn>
                  <a:cxn ang="0">
                    <a:pos x="1188" y="102"/>
                  </a:cxn>
                  <a:cxn ang="0">
                    <a:pos x="1171" y="110"/>
                  </a:cxn>
                  <a:cxn ang="0">
                    <a:pos x="1150" y="125"/>
                  </a:cxn>
                  <a:cxn ang="0">
                    <a:pos x="1114" y="140"/>
                  </a:cxn>
                  <a:cxn ang="0">
                    <a:pos x="1085" y="154"/>
                  </a:cxn>
                  <a:cxn ang="0">
                    <a:pos x="1058" y="165"/>
                  </a:cxn>
                  <a:cxn ang="0">
                    <a:pos x="1032" y="176"/>
                  </a:cxn>
                  <a:cxn ang="0">
                    <a:pos x="998" y="184"/>
                  </a:cxn>
                  <a:cxn ang="0">
                    <a:pos x="963" y="194"/>
                  </a:cxn>
                  <a:cxn ang="0">
                    <a:pos x="923" y="203"/>
                  </a:cxn>
                  <a:cxn ang="0">
                    <a:pos x="882" y="213"/>
                  </a:cxn>
                  <a:cxn ang="0">
                    <a:pos x="838" y="220"/>
                  </a:cxn>
                  <a:cxn ang="0">
                    <a:pos x="789" y="226"/>
                  </a:cxn>
                  <a:cxn ang="0">
                    <a:pos x="735" y="230"/>
                  </a:cxn>
                  <a:cxn ang="0">
                    <a:pos x="680" y="235"/>
                  </a:cxn>
                  <a:cxn ang="0">
                    <a:pos x="619" y="237"/>
                  </a:cxn>
                  <a:cxn ang="0">
                    <a:pos x="557" y="239"/>
                  </a:cxn>
                  <a:cxn ang="0">
                    <a:pos x="490" y="237"/>
                  </a:cxn>
                  <a:cxn ang="0">
                    <a:pos x="427" y="233"/>
                  </a:cxn>
                  <a:cxn ang="0">
                    <a:pos x="368" y="230"/>
                  </a:cxn>
                  <a:cxn ang="0">
                    <a:pos x="315" y="222"/>
                  </a:cxn>
                  <a:cxn ang="0">
                    <a:pos x="268" y="216"/>
                  </a:cxn>
                  <a:cxn ang="0">
                    <a:pos x="228" y="213"/>
                  </a:cxn>
                  <a:cxn ang="0">
                    <a:pos x="188" y="203"/>
                  </a:cxn>
                  <a:cxn ang="0">
                    <a:pos x="154" y="197"/>
                  </a:cxn>
                  <a:cxn ang="0">
                    <a:pos x="125" y="190"/>
                  </a:cxn>
                  <a:cxn ang="0">
                    <a:pos x="100" y="182"/>
                  </a:cxn>
                  <a:cxn ang="0">
                    <a:pos x="60" y="167"/>
                  </a:cxn>
                  <a:cxn ang="0">
                    <a:pos x="32" y="152"/>
                  </a:cxn>
                  <a:cxn ang="0">
                    <a:pos x="2" y="125"/>
                  </a:cxn>
                  <a:cxn ang="0">
                    <a:pos x="7" y="17"/>
                  </a:cxn>
                </a:cxnLst>
                <a:rect l="0" t="0" r="r" b="b"/>
                <a:pathLst>
                  <a:path w="1188" h="239">
                    <a:moveTo>
                      <a:pt x="7" y="17"/>
                    </a:moveTo>
                    <a:lnTo>
                      <a:pt x="11" y="21"/>
                    </a:lnTo>
                    <a:lnTo>
                      <a:pt x="15" y="26"/>
                    </a:lnTo>
                    <a:lnTo>
                      <a:pt x="22" y="34"/>
                    </a:lnTo>
                    <a:lnTo>
                      <a:pt x="28" y="40"/>
                    </a:lnTo>
                    <a:lnTo>
                      <a:pt x="34" y="43"/>
                    </a:lnTo>
                    <a:lnTo>
                      <a:pt x="40" y="47"/>
                    </a:lnTo>
                    <a:lnTo>
                      <a:pt x="49" y="55"/>
                    </a:lnTo>
                    <a:lnTo>
                      <a:pt x="55" y="59"/>
                    </a:lnTo>
                    <a:lnTo>
                      <a:pt x="66" y="64"/>
                    </a:lnTo>
                    <a:lnTo>
                      <a:pt x="78" y="70"/>
                    </a:lnTo>
                    <a:lnTo>
                      <a:pt x="91" y="78"/>
                    </a:lnTo>
                    <a:lnTo>
                      <a:pt x="104" y="81"/>
                    </a:lnTo>
                    <a:lnTo>
                      <a:pt x="117" y="89"/>
                    </a:lnTo>
                    <a:lnTo>
                      <a:pt x="125" y="89"/>
                    </a:lnTo>
                    <a:lnTo>
                      <a:pt x="135" y="95"/>
                    </a:lnTo>
                    <a:lnTo>
                      <a:pt x="144" y="95"/>
                    </a:lnTo>
                    <a:lnTo>
                      <a:pt x="154" y="100"/>
                    </a:lnTo>
                    <a:lnTo>
                      <a:pt x="163" y="102"/>
                    </a:lnTo>
                    <a:lnTo>
                      <a:pt x="173" y="104"/>
                    </a:lnTo>
                    <a:lnTo>
                      <a:pt x="182" y="108"/>
                    </a:lnTo>
                    <a:lnTo>
                      <a:pt x="195" y="110"/>
                    </a:lnTo>
                    <a:lnTo>
                      <a:pt x="205" y="112"/>
                    </a:lnTo>
                    <a:lnTo>
                      <a:pt x="216" y="118"/>
                    </a:lnTo>
                    <a:lnTo>
                      <a:pt x="230" y="118"/>
                    </a:lnTo>
                    <a:lnTo>
                      <a:pt x="243" y="123"/>
                    </a:lnTo>
                    <a:lnTo>
                      <a:pt x="256" y="125"/>
                    </a:lnTo>
                    <a:lnTo>
                      <a:pt x="270" y="125"/>
                    </a:lnTo>
                    <a:lnTo>
                      <a:pt x="283" y="127"/>
                    </a:lnTo>
                    <a:lnTo>
                      <a:pt x="298" y="131"/>
                    </a:lnTo>
                    <a:lnTo>
                      <a:pt x="313" y="131"/>
                    </a:lnTo>
                    <a:lnTo>
                      <a:pt x="328" y="135"/>
                    </a:lnTo>
                    <a:lnTo>
                      <a:pt x="344" y="137"/>
                    </a:lnTo>
                    <a:lnTo>
                      <a:pt x="361" y="138"/>
                    </a:lnTo>
                    <a:lnTo>
                      <a:pt x="378" y="138"/>
                    </a:lnTo>
                    <a:lnTo>
                      <a:pt x="397" y="142"/>
                    </a:lnTo>
                    <a:lnTo>
                      <a:pt x="414" y="142"/>
                    </a:lnTo>
                    <a:lnTo>
                      <a:pt x="433" y="144"/>
                    </a:lnTo>
                    <a:lnTo>
                      <a:pt x="452" y="144"/>
                    </a:lnTo>
                    <a:lnTo>
                      <a:pt x="473" y="146"/>
                    </a:lnTo>
                    <a:lnTo>
                      <a:pt x="494" y="148"/>
                    </a:lnTo>
                    <a:lnTo>
                      <a:pt x="515" y="150"/>
                    </a:lnTo>
                    <a:lnTo>
                      <a:pt x="536" y="148"/>
                    </a:lnTo>
                    <a:lnTo>
                      <a:pt x="557" y="148"/>
                    </a:lnTo>
                    <a:lnTo>
                      <a:pt x="576" y="148"/>
                    </a:lnTo>
                    <a:lnTo>
                      <a:pt x="597" y="148"/>
                    </a:lnTo>
                    <a:lnTo>
                      <a:pt x="616" y="146"/>
                    </a:lnTo>
                    <a:lnTo>
                      <a:pt x="635" y="146"/>
                    </a:lnTo>
                    <a:lnTo>
                      <a:pt x="654" y="144"/>
                    </a:lnTo>
                    <a:lnTo>
                      <a:pt x="674" y="144"/>
                    </a:lnTo>
                    <a:lnTo>
                      <a:pt x="690" y="142"/>
                    </a:lnTo>
                    <a:lnTo>
                      <a:pt x="709" y="140"/>
                    </a:lnTo>
                    <a:lnTo>
                      <a:pt x="726" y="138"/>
                    </a:lnTo>
                    <a:lnTo>
                      <a:pt x="743" y="138"/>
                    </a:lnTo>
                    <a:lnTo>
                      <a:pt x="760" y="135"/>
                    </a:lnTo>
                    <a:lnTo>
                      <a:pt x="779" y="133"/>
                    </a:lnTo>
                    <a:lnTo>
                      <a:pt x="794" y="131"/>
                    </a:lnTo>
                    <a:lnTo>
                      <a:pt x="811" y="129"/>
                    </a:lnTo>
                    <a:lnTo>
                      <a:pt x="827" y="125"/>
                    </a:lnTo>
                    <a:lnTo>
                      <a:pt x="842" y="123"/>
                    </a:lnTo>
                    <a:lnTo>
                      <a:pt x="855" y="118"/>
                    </a:lnTo>
                    <a:lnTo>
                      <a:pt x="870" y="118"/>
                    </a:lnTo>
                    <a:lnTo>
                      <a:pt x="884" y="112"/>
                    </a:lnTo>
                    <a:lnTo>
                      <a:pt x="897" y="110"/>
                    </a:lnTo>
                    <a:lnTo>
                      <a:pt x="910" y="106"/>
                    </a:lnTo>
                    <a:lnTo>
                      <a:pt x="925" y="104"/>
                    </a:lnTo>
                    <a:lnTo>
                      <a:pt x="939" y="100"/>
                    </a:lnTo>
                    <a:lnTo>
                      <a:pt x="950" y="97"/>
                    </a:lnTo>
                    <a:lnTo>
                      <a:pt x="962" y="95"/>
                    </a:lnTo>
                    <a:lnTo>
                      <a:pt x="975" y="91"/>
                    </a:lnTo>
                    <a:lnTo>
                      <a:pt x="986" y="87"/>
                    </a:lnTo>
                    <a:lnTo>
                      <a:pt x="998" y="83"/>
                    </a:lnTo>
                    <a:lnTo>
                      <a:pt x="1009" y="81"/>
                    </a:lnTo>
                    <a:lnTo>
                      <a:pt x="1022" y="78"/>
                    </a:lnTo>
                    <a:lnTo>
                      <a:pt x="1030" y="74"/>
                    </a:lnTo>
                    <a:lnTo>
                      <a:pt x="1039" y="68"/>
                    </a:lnTo>
                    <a:lnTo>
                      <a:pt x="1049" y="66"/>
                    </a:lnTo>
                    <a:lnTo>
                      <a:pt x="1058" y="62"/>
                    </a:lnTo>
                    <a:lnTo>
                      <a:pt x="1066" y="59"/>
                    </a:lnTo>
                    <a:lnTo>
                      <a:pt x="1076" y="55"/>
                    </a:lnTo>
                    <a:lnTo>
                      <a:pt x="1085" y="51"/>
                    </a:lnTo>
                    <a:lnTo>
                      <a:pt x="1093" y="47"/>
                    </a:lnTo>
                    <a:lnTo>
                      <a:pt x="1106" y="40"/>
                    </a:lnTo>
                    <a:lnTo>
                      <a:pt x="1121" y="34"/>
                    </a:lnTo>
                    <a:lnTo>
                      <a:pt x="1133" y="28"/>
                    </a:lnTo>
                    <a:lnTo>
                      <a:pt x="1146" y="24"/>
                    </a:lnTo>
                    <a:lnTo>
                      <a:pt x="1153" y="19"/>
                    </a:lnTo>
                    <a:lnTo>
                      <a:pt x="1161" y="13"/>
                    </a:lnTo>
                    <a:lnTo>
                      <a:pt x="1169" y="9"/>
                    </a:lnTo>
                    <a:lnTo>
                      <a:pt x="1174" y="5"/>
                    </a:lnTo>
                    <a:lnTo>
                      <a:pt x="1182" y="0"/>
                    </a:lnTo>
                    <a:lnTo>
                      <a:pt x="1188" y="0"/>
                    </a:lnTo>
                    <a:lnTo>
                      <a:pt x="1188" y="102"/>
                    </a:lnTo>
                    <a:lnTo>
                      <a:pt x="1184" y="102"/>
                    </a:lnTo>
                    <a:lnTo>
                      <a:pt x="1176" y="110"/>
                    </a:lnTo>
                    <a:lnTo>
                      <a:pt x="1171" y="110"/>
                    </a:lnTo>
                    <a:lnTo>
                      <a:pt x="1165" y="116"/>
                    </a:lnTo>
                    <a:lnTo>
                      <a:pt x="1157" y="119"/>
                    </a:lnTo>
                    <a:lnTo>
                      <a:pt x="1150" y="125"/>
                    </a:lnTo>
                    <a:lnTo>
                      <a:pt x="1138" y="131"/>
                    </a:lnTo>
                    <a:lnTo>
                      <a:pt x="1127" y="137"/>
                    </a:lnTo>
                    <a:lnTo>
                      <a:pt x="1114" y="140"/>
                    </a:lnTo>
                    <a:lnTo>
                      <a:pt x="1100" y="148"/>
                    </a:lnTo>
                    <a:lnTo>
                      <a:pt x="1091" y="152"/>
                    </a:lnTo>
                    <a:lnTo>
                      <a:pt x="1085" y="154"/>
                    </a:lnTo>
                    <a:lnTo>
                      <a:pt x="1076" y="157"/>
                    </a:lnTo>
                    <a:lnTo>
                      <a:pt x="1068" y="161"/>
                    </a:lnTo>
                    <a:lnTo>
                      <a:pt x="1058" y="165"/>
                    </a:lnTo>
                    <a:lnTo>
                      <a:pt x="1049" y="169"/>
                    </a:lnTo>
                    <a:lnTo>
                      <a:pt x="1041" y="173"/>
                    </a:lnTo>
                    <a:lnTo>
                      <a:pt x="1032" y="176"/>
                    </a:lnTo>
                    <a:lnTo>
                      <a:pt x="1020" y="178"/>
                    </a:lnTo>
                    <a:lnTo>
                      <a:pt x="1009" y="182"/>
                    </a:lnTo>
                    <a:lnTo>
                      <a:pt x="998" y="184"/>
                    </a:lnTo>
                    <a:lnTo>
                      <a:pt x="986" y="188"/>
                    </a:lnTo>
                    <a:lnTo>
                      <a:pt x="975" y="192"/>
                    </a:lnTo>
                    <a:lnTo>
                      <a:pt x="963" y="194"/>
                    </a:lnTo>
                    <a:lnTo>
                      <a:pt x="950" y="197"/>
                    </a:lnTo>
                    <a:lnTo>
                      <a:pt x="939" y="201"/>
                    </a:lnTo>
                    <a:lnTo>
                      <a:pt x="923" y="203"/>
                    </a:lnTo>
                    <a:lnTo>
                      <a:pt x="910" y="207"/>
                    </a:lnTo>
                    <a:lnTo>
                      <a:pt x="897" y="209"/>
                    </a:lnTo>
                    <a:lnTo>
                      <a:pt x="882" y="213"/>
                    </a:lnTo>
                    <a:lnTo>
                      <a:pt x="868" y="214"/>
                    </a:lnTo>
                    <a:lnTo>
                      <a:pt x="853" y="216"/>
                    </a:lnTo>
                    <a:lnTo>
                      <a:pt x="838" y="220"/>
                    </a:lnTo>
                    <a:lnTo>
                      <a:pt x="823" y="222"/>
                    </a:lnTo>
                    <a:lnTo>
                      <a:pt x="806" y="224"/>
                    </a:lnTo>
                    <a:lnTo>
                      <a:pt x="789" y="226"/>
                    </a:lnTo>
                    <a:lnTo>
                      <a:pt x="771" y="228"/>
                    </a:lnTo>
                    <a:lnTo>
                      <a:pt x="754" y="230"/>
                    </a:lnTo>
                    <a:lnTo>
                      <a:pt x="735" y="230"/>
                    </a:lnTo>
                    <a:lnTo>
                      <a:pt x="716" y="233"/>
                    </a:lnTo>
                    <a:lnTo>
                      <a:pt x="699" y="233"/>
                    </a:lnTo>
                    <a:lnTo>
                      <a:pt x="680" y="235"/>
                    </a:lnTo>
                    <a:lnTo>
                      <a:pt x="659" y="235"/>
                    </a:lnTo>
                    <a:lnTo>
                      <a:pt x="640" y="237"/>
                    </a:lnTo>
                    <a:lnTo>
                      <a:pt x="619" y="237"/>
                    </a:lnTo>
                    <a:lnTo>
                      <a:pt x="598" y="239"/>
                    </a:lnTo>
                    <a:lnTo>
                      <a:pt x="578" y="239"/>
                    </a:lnTo>
                    <a:lnTo>
                      <a:pt x="557" y="239"/>
                    </a:lnTo>
                    <a:lnTo>
                      <a:pt x="536" y="239"/>
                    </a:lnTo>
                    <a:lnTo>
                      <a:pt x="515" y="239"/>
                    </a:lnTo>
                    <a:lnTo>
                      <a:pt x="490" y="237"/>
                    </a:lnTo>
                    <a:lnTo>
                      <a:pt x="467" y="235"/>
                    </a:lnTo>
                    <a:lnTo>
                      <a:pt x="446" y="235"/>
                    </a:lnTo>
                    <a:lnTo>
                      <a:pt x="427" y="233"/>
                    </a:lnTo>
                    <a:lnTo>
                      <a:pt x="406" y="232"/>
                    </a:lnTo>
                    <a:lnTo>
                      <a:pt x="387" y="230"/>
                    </a:lnTo>
                    <a:lnTo>
                      <a:pt x="368" y="230"/>
                    </a:lnTo>
                    <a:lnTo>
                      <a:pt x="351" y="228"/>
                    </a:lnTo>
                    <a:lnTo>
                      <a:pt x="334" y="224"/>
                    </a:lnTo>
                    <a:lnTo>
                      <a:pt x="315" y="222"/>
                    </a:lnTo>
                    <a:lnTo>
                      <a:pt x="300" y="222"/>
                    </a:lnTo>
                    <a:lnTo>
                      <a:pt x="285" y="220"/>
                    </a:lnTo>
                    <a:lnTo>
                      <a:pt x="268" y="216"/>
                    </a:lnTo>
                    <a:lnTo>
                      <a:pt x="254" y="214"/>
                    </a:lnTo>
                    <a:lnTo>
                      <a:pt x="241" y="214"/>
                    </a:lnTo>
                    <a:lnTo>
                      <a:pt x="228" y="213"/>
                    </a:lnTo>
                    <a:lnTo>
                      <a:pt x="214" y="209"/>
                    </a:lnTo>
                    <a:lnTo>
                      <a:pt x="201" y="207"/>
                    </a:lnTo>
                    <a:lnTo>
                      <a:pt x="188" y="203"/>
                    </a:lnTo>
                    <a:lnTo>
                      <a:pt x="176" y="201"/>
                    </a:lnTo>
                    <a:lnTo>
                      <a:pt x="165" y="199"/>
                    </a:lnTo>
                    <a:lnTo>
                      <a:pt x="154" y="197"/>
                    </a:lnTo>
                    <a:lnTo>
                      <a:pt x="144" y="194"/>
                    </a:lnTo>
                    <a:lnTo>
                      <a:pt x="135" y="194"/>
                    </a:lnTo>
                    <a:lnTo>
                      <a:pt x="125" y="190"/>
                    </a:lnTo>
                    <a:lnTo>
                      <a:pt x="116" y="188"/>
                    </a:lnTo>
                    <a:lnTo>
                      <a:pt x="108" y="184"/>
                    </a:lnTo>
                    <a:lnTo>
                      <a:pt x="100" y="182"/>
                    </a:lnTo>
                    <a:lnTo>
                      <a:pt x="85" y="178"/>
                    </a:lnTo>
                    <a:lnTo>
                      <a:pt x="74" y="173"/>
                    </a:lnTo>
                    <a:lnTo>
                      <a:pt x="60" y="167"/>
                    </a:lnTo>
                    <a:lnTo>
                      <a:pt x="49" y="163"/>
                    </a:lnTo>
                    <a:lnTo>
                      <a:pt x="40" y="157"/>
                    </a:lnTo>
                    <a:lnTo>
                      <a:pt x="32" y="152"/>
                    </a:lnTo>
                    <a:lnTo>
                      <a:pt x="19" y="144"/>
                    </a:lnTo>
                    <a:lnTo>
                      <a:pt x="9" y="137"/>
                    </a:lnTo>
                    <a:lnTo>
                      <a:pt x="2" y="125"/>
                    </a:lnTo>
                    <a:lnTo>
                      <a:pt x="0" y="121"/>
                    </a:lnTo>
                    <a:lnTo>
                      <a:pt x="7" y="17"/>
                    </a:lnTo>
                    <a:lnTo>
                      <a:pt x="7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1" name="Freeform 263"/>
              <p:cNvSpPr>
                <a:spLocks/>
              </p:cNvSpPr>
              <p:nvPr/>
            </p:nvSpPr>
            <p:spPr bwMode="auto">
              <a:xfrm>
                <a:off x="4031" y="2720"/>
                <a:ext cx="179" cy="181"/>
              </a:xfrm>
              <a:custGeom>
                <a:avLst/>
                <a:gdLst/>
                <a:ahLst/>
                <a:cxnLst>
                  <a:cxn ang="0">
                    <a:pos x="184" y="359"/>
                  </a:cxn>
                  <a:cxn ang="0">
                    <a:pos x="202" y="357"/>
                  </a:cxn>
                  <a:cxn ang="0">
                    <a:pos x="219" y="353"/>
                  </a:cxn>
                  <a:cxn ang="0">
                    <a:pos x="236" y="348"/>
                  </a:cxn>
                  <a:cxn ang="0">
                    <a:pos x="260" y="336"/>
                  </a:cxn>
                  <a:cxn ang="0">
                    <a:pos x="289" y="317"/>
                  </a:cxn>
                  <a:cxn ang="0">
                    <a:pos x="314" y="293"/>
                  </a:cxn>
                  <a:cxn ang="0">
                    <a:pos x="333" y="264"/>
                  </a:cxn>
                  <a:cxn ang="0">
                    <a:pos x="344" y="241"/>
                  </a:cxn>
                  <a:cxn ang="0">
                    <a:pos x="350" y="222"/>
                  </a:cxn>
                  <a:cxn ang="0">
                    <a:pos x="354" y="207"/>
                  </a:cxn>
                  <a:cxn ang="0">
                    <a:pos x="356" y="188"/>
                  </a:cxn>
                  <a:cxn ang="0">
                    <a:pos x="356" y="171"/>
                  </a:cxn>
                  <a:cxn ang="0">
                    <a:pos x="354" y="152"/>
                  </a:cxn>
                  <a:cxn ang="0">
                    <a:pos x="350" y="133"/>
                  </a:cxn>
                  <a:cxn ang="0">
                    <a:pos x="344" y="118"/>
                  </a:cxn>
                  <a:cxn ang="0">
                    <a:pos x="337" y="101"/>
                  </a:cxn>
                  <a:cxn ang="0">
                    <a:pos x="329" y="83"/>
                  </a:cxn>
                  <a:cxn ang="0">
                    <a:pos x="314" y="63"/>
                  </a:cxn>
                  <a:cxn ang="0">
                    <a:pos x="289" y="38"/>
                  </a:cxn>
                  <a:cxn ang="0">
                    <a:pos x="260" y="19"/>
                  </a:cxn>
                  <a:cxn ang="0">
                    <a:pos x="236" y="7"/>
                  </a:cxn>
                  <a:cxn ang="0">
                    <a:pos x="219" y="2"/>
                  </a:cxn>
                  <a:cxn ang="0">
                    <a:pos x="202" y="0"/>
                  </a:cxn>
                  <a:cxn ang="0">
                    <a:pos x="184" y="0"/>
                  </a:cxn>
                  <a:cxn ang="0">
                    <a:pos x="165" y="0"/>
                  </a:cxn>
                  <a:cxn ang="0">
                    <a:pos x="148" y="0"/>
                  </a:cxn>
                  <a:cxn ang="0">
                    <a:pos x="129" y="2"/>
                  </a:cxn>
                  <a:cxn ang="0">
                    <a:pos x="114" y="7"/>
                  </a:cxn>
                  <a:cxn ang="0">
                    <a:pos x="89" y="19"/>
                  </a:cxn>
                  <a:cxn ang="0">
                    <a:pos x="61" y="38"/>
                  </a:cxn>
                  <a:cxn ang="0">
                    <a:pos x="38" y="63"/>
                  </a:cxn>
                  <a:cxn ang="0">
                    <a:pos x="25" y="83"/>
                  </a:cxn>
                  <a:cxn ang="0">
                    <a:pos x="17" y="101"/>
                  </a:cxn>
                  <a:cxn ang="0">
                    <a:pos x="10" y="118"/>
                  </a:cxn>
                  <a:cxn ang="0">
                    <a:pos x="4" y="133"/>
                  </a:cxn>
                  <a:cxn ang="0">
                    <a:pos x="0" y="152"/>
                  </a:cxn>
                  <a:cxn ang="0">
                    <a:pos x="0" y="171"/>
                  </a:cxn>
                  <a:cxn ang="0">
                    <a:pos x="0" y="188"/>
                  </a:cxn>
                  <a:cxn ang="0">
                    <a:pos x="0" y="207"/>
                  </a:cxn>
                  <a:cxn ang="0">
                    <a:pos x="4" y="222"/>
                  </a:cxn>
                  <a:cxn ang="0">
                    <a:pos x="10" y="241"/>
                  </a:cxn>
                  <a:cxn ang="0">
                    <a:pos x="19" y="264"/>
                  </a:cxn>
                  <a:cxn ang="0">
                    <a:pos x="38" y="293"/>
                  </a:cxn>
                  <a:cxn ang="0">
                    <a:pos x="61" y="317"/>
                  </a:cxn>
                  <a:cxn ang="0">
                    <a:pos x="89" y="336"/>
                  </a:cxn>
                  <a:cxn ang="0">
                    <a:pos x="114" y="348"/>
                  </a:cxn>
                  <a:cxn ang="0">
                    <a:pos x="129" y="353"/>
                  </a:cxn>
                  <a:cxn ang="0">
                    <a:pos x="148" y="357"/>
                  </a:cxn>
                  <a:cxn ang="0">
                    <a:pos x="165" y="359"/>
                  </a:cxn>
                  <a:cxn ang="0">
                    <a:pos x="177" y="361"/>
                  </a:cxn>
                </a:cxnLst>
                <a:rect l="0" t="0" r="r" b="b"/>
                <a:pathLst>
                  <a:path w="357" h="361">
                    <a:moveTo>
                      <a:pt x="177" y="361"/>
                    </a:moveTo>
                    <a:lnTo>
                      <a:pt x="184" y="359"/>
                    </a:lnTo>
                    <a:lnTo>
                      <a:pt x="192" y="359"/>
                    </a:lnTo>
                    <a:lnTo>
                      <a:pt x="202" y="357"/>
                    </a:lnTo>
                    <a:lnTo>
                      <a:pt x="211" y="355"/>
                    </a:lnTo>
                    <a:lnTo>
                      <a:pt x="219" y="353"/>
                    </a:lnTo>
                    <a:lnTo>
                      <a:pt x="226" y="350"/>
                    </a:lnTo>
                    <a:lnTo>
                      <a:pt x="236" y="348"/>
                    </a:lnTo>
                    <a:lnTo>
                      <a:pt x="245" y="346"/>
                    </a:lnTo>
                    <a:lnTo>
                      <a:pt x="260" y="336"/>
                    </a:lnTo>
                    <a:lnTo>
                      <a:pt x="276" y="327"/>
                    </a:lnTo>
                    <a:lnTo>
                      <a:pt x="289" y="317"/>
                    </a:lnTo>
                    <a:lnTo>
                      <a:pt x="302" y="306"/>
                    </a:lnTo>
                    <a:lnTo>
                      <a:pt x="314" y="293"/>
                    </a:lnTo>
                    <a:lnTo>
                      <a:pt x="323" y="279"/>
                    </a:lnTo>
                    <a:lnTo>
                      <a:pt x="333" y="264"/>
                    </a:lnTo>
                    <a:lnTo>
                      <a:pt x="342" y="251"/>
                    </a:lnTo>
                    <a:lnTo>
                      <a:pt x="344" y="241"/>
                    </a:lnTo>
                    <a:lnTo>
                      <a:pt x="346" y="232"/>
                    </a:lnTo>
                    <a:lnTo>
                      <a:pt x="350" y="222"/>
                    </a:lnTo>
                    <a:lnTo>
                      <a:pt x="352" y="215"/>
                    </a:lnTo>
                    <a:lnTo>
                      <a:pt x="354" y="207"/>
                    </a:lnTo>
                    <a:lnTo>
                      <a:pt x="356" y="197"/>
                    </a:lnTo>
                    <a:lnTo>
                      <a:pt x="356" y="188"/>
                    </a:lnTo>
                    <a:lnTo>
                      <a:pt x="357" y="180"/>
                    </a:lnTo>
                    <a:lnTo>
                      <a:pt x="356" y="171"/>
                    </a:lnTo>
                    <a:lnTo>
                      <a:pt x="356" y="161"/>
                    </a:lnTo>
                    <a:lnTo>
                      <a:pt x="354" y="152"/>
                    </a:lnTo>
                    <a:lnTo>
                      <a:pt x="352" y="142"/>
                    </a:lnTo>
                    <a:lnTo>
                      <a:pt x="350" y="133"/>
                    </a:lnTo>
                    <a:lnTo>
                      <a:pt x="346" y="125"/>
                    </a:lnTo>
                    <a:lnTo>
                      <a:pt x="344" y="118"/>
                    </a:lnTo>
                    <a:lnTo>
                      <a:pt x="342" y="110"/>
                    </a:lnTo>
                    <a:lnTo>
                      <a:pt x="337" y="101"/>
                    </a:lnTo>
                    <a:lnTo>
                      <a:pt x="333" y="91"/>
                    </a:lnTo>
                    <a:lnTo>
                      <a:pt x="329" y="83"/>
                    </a:lnTo>
                    <a:lnTo>
                      <a:pt x="323" y="78"/>
                    </a:lnTo>
                    <a:lnTo>
                      <a:pt x="314" y="63"/>
                    </a:lnTo>
                    <a:lnTo>
                      <a:pt x="302" y="51"/>
                    </a:lnTo>
                    <a:lnTo>
                      <a:pt x="289" y="38"/>
                    </a:lnTo>
                    <a:lnTo>
                      <a:pt x="276" y="28"/>
                    </a:lnTo>
                    <a:lnTo>
                      <a:pt x="260" y="19"/>
                    </a:lnTo>
                    <a:lnTo>
                      <a:pt x="245" y="13"/>
                    </a:lnTo>
                    <a:lnTo>
                      <a:pt x="236" y="7"/>
                    </a:lnTo>
                    <a:lnTo>
                      <a:pt x="226" y="6"/>
                    </a:lnTo>
                    <a:lnTo>
                      <a:pt x="219" y="2"/>
                    </a:lnTo>
                    <a:lnTo>
                      <a:pt x="211" y="2"/>
                    </a:lnTo>
                    <a:lnTo>
                      <a:pt x="202" y="0"/>
                    </a:lnTo>
                    <a:lnTo>
                      <a:pt x="192" y="0"/>
                    </a:lnTo>
                    <a:lnTo>
                      <a:pt x="184" y="0"/>
                    </a:lnTo>
                    <a:lnTo>
                      <a:pt x="177" y="0"/>
                    </a:lnTo>
                    <a:lnTo>
                      <a:pt x="165" y="0"/>
                    </a:lnTo>
                    <a:lnTo>
                      <a:pt x="158" y="0"/>
                    </a:lnTo>
                    <a:lnTo>
                      <a:pt x="148" y="0"/>
                    </a:lnTo>
                    <a:lnTo>
                      <a:pt x="139" y="2"/>
                    </a:lnTo>
                    <a:lnTo>
                      <a:pt x="129" y="2"/>
                    </a:lnTo>
                    <a:lnTo>
                      <a:pt x="122" y="6"/>
                    </a:lnTo>
                    <a:lnTo>
                      <a:pt x="114" y="7"/>
                    </a:lnTo>
                    <a:lnTo>
                      <a:pt x="106" y="13"/>
                    </a:lnTo>
                    <a:lnTo>
                      <a:pt x="89" y="19"/>
                    </a:lnTo>
                    <a:lnTo>
                      <a:pt x="76" y="28"/>
                    </a:lnTo>
                    <a:lnTo>
                      <a:pt x="61" y="38"/>
                    </a:lnTo>
                    <a:lnTo>
                      <a:pt x="51" y="51"/>
                    </a:lnTo>
                    <a:lnTo>
                      <a:pt x="38" y="63"/>
                    </a:lnTo>
                    <a:lnTo>
                      <a:pt x="29" y="78"/>
                    </a:lnTo>
                    <a:lnTo>
                      <a:pt x="25" y="83"/>
                    </a:lnTo>
                    <a:lnTo>
                      <a:pt x="19" y="91"/>
                    </a:lnTo>
                    <a:lnTo>
                      <a:pt x="17" y="101"/>
                    </a:lnTo>
                    <a:lnTo>
                      <a:pt x="13" y="110"/>
                    </a:lnTo>
                    <a:lnTo>
                      <a:pt x="10" y="118"/>
                    </a:lnTo>
                    <a:lnTo>
                      <a:pt x="6" y="125"/>
                    </a:lnTo>
                    <a:lnTo>
                      <a:pt x="4" y="133"/>
                    </a:lnTo>
                    <a:lnTo>
                      <a:pt x="4" y="142"/>
                    </a:lnTo>
                    <a:lnTo>
                      <a:pt x="0" y="152"/>
                    </a:lnTo>
                    <a:lnTo>
                      <a:pt x="0" y="161"/>
                    </a:lnTo>
                    <a:lnTo>
                      <a:pt x="0" y="171"/>
                    </a:lnTo>
                    <a:lnTo>
                      <a:pt x="0" y="180"/>
                    </a:lnTo>
                    <a:lnTo>
                      <a:pt x="0" y="188"/>
                    </a:lnTo>
                    <a:lnTo>
                      <a:pt x="0" y="197"/>
                    </a:lnTo>
                    <a:lnTo>
                      <a:pt x="0" y="207"/>
                    </a:lnTo>
                    <a:lnTo>
                      <a:pt x="4" y="215"/>
                    </a:lnTo>
                    <a:lnTo>
                      <a:pt x="4" y="222"/>
                    </a:lnTo>
                    <a:lnTo>
                      <a:pt x="6" y="232"/>
                    </a:lnTo>
                    <a:lnTo>
                      <a:pt x="10" y="241"/>
                    </a:lnTo>
                    <a:lnTo>
                      <a:pt x="13" y="251"/>
                    </a:lnTo>
                    <a:lnTo>
                      <a:pt x="19" y="264"/>
                    </a:lnTo>
                    <a:lnTo>
                      <a:pt x="29" y="279"/>
                    </a:lnTo>
                    <a:lnTo>
                      <a:pt x="38" y="293"/>
                    </a:lnTo>
                    <a:lnTo>
                      <a:pt x="51" y="306"/>
                    </a:lnTo>
                    <a:lnTo>
                      <a:pt x="61" y="317"/>
                    </a:lnTo>
                    <a:lnTo>
                      <a:pt x="76" y="327"/>
                    </a:lnTo>
                    <a:lnTo>
                      <a:pt x="89" y="336"/>
                    </a:lnTo>
                    <a:lnTo>
                      <a:pt x="106" y="346"/>
                    </a:lnTo>
                    <a:lnTo>
                      <a:pt x="114" y="348"/>
                    </a:lnTo>
                    <a:lnTo>
                      <a:pt x="122" y="350"/>
                    </a:lnTo>
                    <a:lnTo>
                      <a:pt x="129" y="353"/>
                    </a:lnTo>
                    <a:lnTo>
                      <a:pt x="139" y="355"/>
                    </a:lnTo>
                    <a:lnTo>
                      <a:pt x="148" y="357"/>
                    </a:lnTo>
                    <a:lnTo>
                      <a:pt x="158" y="359"/>
                    </a:lnTo>
                    <a:lnTo>
                      <a:pt x="165" y="359"/>
                    </a:lnTo>
                    <a:lnTo>
                      <a:pt x="177" y="361"/>
                    </a:lnTo>
                    <a:lnTo>
                      <a:pt x="177" y="3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2" name="Freeform 264"/>
              <p:cNvSpPr>
                <a:spLocks/>
              </p:cNvSpPr>
              <p:nvPr/>
            </p:nvSpPr>
            <p:spPr bwMode="auto">
              <a:xfrm>
                <a:off x="4061" y="2754"/>
                <a:ext cx="114" cy="117"/>
              </a:xfrm>
              <a:custGeom>
                <a:avLst/>
                <a:gdLst/>
                <a:ahLst/>
                <a:cxnLst>
                  <a:cxn ang="0">
                    <a:pos x="123" y="232"/>
                  </a:cxn>
                  <a:cxn ang="0">
                    <a:pos x="144" y="227"/>
                  </a:cxn>
                  <a:cxn ang="0">
                    <a:pos x="165" y="217"/>
                  </a:cxn>
                  <a:cxn ang="0">
                    <a:pos x="186" y="204"/>
                  </a:cxn>
                  <a:cxn ang="0">
                    <a:pos x="199" y="189"/>
                  </a:cxn>
                  <a:cxn ang="0">
                    <a:pos x="213" y="169"/>
                  </a:cxn>
                  <a:cxn ang="0">
                    <a:pos x="220" y="149"/>
                  </a:cxn>
                  <a:cxn ang="0">
                    <a:pos x="228" y="126"/>
                  </a:cxn>
                  <a:cxn ang="0">
                    <a:pos x="228" y="101"/>
                  </a:cxn>
                  <a:cxn ang="0">
                    <a:pos x="220" y="80"/>
                  </a:cxn>
                  <a:cxn ang="0">
                    <a:pos x="213" y="59"/>
                  </a:cxn>
                  <a:cxn ang="0">
                    <a:pos x="199" y="42"/>
                  </a:cxn>
                  <a:cxn ang="0">
                    <a:pos x="186" y="25"/>
                  </a:cxn>
                  <a:cxn ang="0">
                    <a:pos x="165" y="14"/>
                  </a:cxn>
                  <a:cxn ang="0">
                    <a:pos x="144" y="4"/>
                  </a:cxn>
                  <a:cxn ang="0">
                    <a:pos x="123" y="0"/>
                  </a:cxn>
                  <a:cxn ang="0">
                    <a:pos x="99" y="0"/>
                  </a:cxn>
                  <a:cxn ang="0">
                    <a:pos x="76" y="4"/>
                  </a:cxn>
                  <a:cxn ang="0">
                    <a:pos x="57" y="14"/>
                  </a:cxn>
                  <a:cxn ang="0">
                    <a:pos x="40" y="25"/>
                  </a:cxn>
                  <a:cxn ang="0">
                    <a:pos x="25" y="42"/>
                  </a:cxn>
                  <a:cxn ang="0">
                    <a:pos x="13" y="59"/>
                  </a:cxn>
                  <a:cxn ang="0">
                    <a:pos x="4" y="80"/>
                  </a:cxn>
                  <a:cxn ang="0">
                    <a:pos x="0" y="101"/>
                  </a:cxn>
                  <a:cxn ang="0">
                    <a:pos x="0" y="126"/>
                  </a:cxn>
                  <a:cxn ang="0">
                    <a:pos x="4" y="149"/>
                  </a:cxn>
                  <a:cxn ang="0">
                    <a:pos x="13" y="169"/>
                  </a:cxn>
                  <a:cxn ang="0">
                    <a:pos x="25" y="189"/>
                  </a:cxn>
                  <a:cxn ang="0">
                    <a:pos x="40" y="204"/>
                  </a:cxn>
                  <a:cxn ang="0">
                    <a:pos x="57" y="217"/>
                  </a:cxn>
                  <a:cxn ang="0">
                    <a:pos x="76" y="227"/>
                  </a:cxn>
                  <a:cxn ang="0">
                    <a:pos x="99" y="232"/>
                  </a:cxn>
                  <a:cxn ang="0">
                    <a:pos x="112" y="234"/>
                  </a:cxn>
                </a:cxnLst>
                <a:rect l="0" t="0" r="r" b="b"/>
                <a:pathLst>
                  <a:path w="228" h="234">
                    <a:moveTo>
                      <a:pt x="112" y="234"/>
                    </a:moveTo>
                    <a:lnTo>
                      <a:pt x="123" y="232"/>
                    </a:lnTo>
                    <a:lnTo>
                      <a:pt x="135" y="230"/>
                    </a:lnTo>
                    <a:lnTo>
                      <a:pt x="144" y="227"/>
                    </a:lnTo>
                    <a:lnTo>
                      <a:pt x="158" y="223"/>
                    </a:lnTo>
                    <a:lnTo>
                      <a:pt x="165" y="217"/>
                    </a:lnTo>
                    <a:lnTo>
                      <a:pt x="177" y="211"/>
                    </a:lnTo>
                    <a:lnTo>
                      <a:pt x="186" y="204"/>
                    </a:lnTo>
                    <a:lnTo>
                      <a:pt x="194" y="198"/>
                    </a:lnTo>
                    <a:lnTo>
                      <a:pt x="199" y="189"/>
                    </a:lnTo>
                    <a:lnTo>
                      <a:pt x="207" y="179"/>
                    </a:lnTo>
                    <a:lnTo>
                      <a:pt x="213" y="169"/>
                    </a:lnTo>
                    <a:lnTo>
                      <a:pt x="218" y="160"/>
                    </a:lnTo>
                    <a:lnTo>
                      <a:pt x="220" y="149"/>
                    </a:lnTo>
                    <a:lnTo>
                      <a:pt x="226" y="137"/>
                    </a:lnTo>
                    <a:lnTo>
                      <a:pt x="228" y="126"/>
                    </a:lnTo>
                    <a:lnTo>
                      <a:pt x="228" y="114"/>
                    </a:lnTo>
                    <a:lnTo>
                      <a:pt x="228" y="101"/>
                    </a:lnTo>
                    <a:lnTo>
                      <a:pt x="226" y="92"/>
                    </a:lnTo>
                    <a:lnTo>
                      <a:pt x="220" y="80"/>
                    </a:lnTo>
                    <a:lnTo>
                      <a:pt x="218" y="71"/>
                    </a:lnTo>
                    <a:lnTo>
                      <a:pt x="213" y="59"/>
                    </a:lnTo>
                    <a:lnTo>
                      <a:pt x="207" y="52"/>
                    </a:lnTo>
                    <a:lnTo>
                      <a:pt x="199" y="42"/>
                    </a:lnTo>
                    <a:lnTo>
                      <a:pt x="194" y="35"/>
                    </a:lnTo>
                    <a:lnTo>
                      <a:pt x="186" y="25"/>
                    </a:lnTo>
                    <a:lnTo>
                      <a:pt x="177" y="19"/>
                    </a:lnTo>
                    <a:lnTo>
                      <a:pt x="165" y="14"/>
                    </a:lnTo>
                    <a:lnTo>
                      <a:pt x="158" y="10"/>
                    </a:lnTo>
                    <a:lnTo>
                      <a:pt x="144" y="4"/>
                    </a:lnTo>
                    <a:lnTo>
                      <a:pt x="135" y="2"/>
                    </a:lnTo>
                    <a:lnTo>
                      <a:pt x="123" y="0"/>
                    </a:lnTo>
                    <a:lnTo>
                      <a:pt x="112" y="0"/>
                    </a:lnTo>
                    <a:lnTo>
                      <a:pt x="99" y="0"/>
                    </a:lnTo>
                    <a:lnTo>
                      <a:pt x="89" y="2"/>
                    </a:lnTo>
                    <a:lnTo>
                      <a:pt x="76" y="4"/>
                    </a:lnTo>
                    <a:lnTo>
                      <a:pt x="68" y="10"/>
                    </a:lnTo>
                    <a:lnTo>
                      <a:pt x="57" y="14"/>
                    </a:lnTo>
                    <a:lnTo>
                      <a:pt x="47" y="19"/>
                    </a:lnTo>
                    <a:lnTo>
                      <a:pt x="40" y="25"/>
                    </a:lnTo>
                    <a:lnTo>
                      <a:pt x="34" y="35"/>
                    </a:lnTo>
                    <a:lnTo>
                      <a:pt x="25" y="42"/>
                    </a:lnTo>
                    <a:lnTo>
                      <a:pt x="19" y="52"/>
                    </a:lnTo>
                    <a:lnTo>
                      <a:pt x="13" y="59"/>
                    </a:lnTo>
                    <a:lnTo>
                      <a:pt x="7" y="71"/>
                    </a:lnTo>
                    <a:lnTo>
                      <a:pt x="4" y="80"/>
                    </a:lnTo>
                    <a:lnTo>
                      <a:pt x="2" y="92"/>
                    </a:lnTo>
                    <a:lnTo>
                      <a:pt x="0" y="101"/>
                    </a:lnTo>
                    <a:lnTo>
                      <a:pt x="0" y="114"/>
                    </a:lnTo>
                    <a:lnTo>
                      <a:pt x="0" y="126"/>
                    </a:lnTo>
                    <a:lnTo>
                      <a:pt x="2" y="137"/>
                    </a:lnTo>
                    <a:lnTo>
                      <a:pt x="4" y="149"/>
                    </a:lnTo>
                    <a:lnTo>
                      <a:pt x="7" y="160"/>
                    </a:lnTo>
                    <a:lnTo>
                      <a:pt x="13" y="169"/>
                    </a:lnTo>
                    <a:lnTo>
                      <a:pt x="19" y="179"/>
                    </a:lnTo>
                    <a:lnTo>
                      <a:pt x="25" y="189"/>
                    </a:lnTo>
                    <a:lnTo>
                      <a:pt x="34" y="198"/>
                    </a:lnTo>
                    <a:lnTo>
                      <a:pt x="40" y="204"/>
                    </a:lnTo>
                    <a:lnTo>
                      <a:pt x="47" y="211"/>
                    </a:lnTo>
                    <a:lnTo>
                      <a:pt x="57" y="217"/>
                    </a:lnTo>
                    <a:lnTo>
                      <a:pt x="68" y="223"/>
                    </a:lnTo>
                    <a:lnTo>
                      <a:pt x="76" y="227"/>
                    </a:lnTo>
                    <a:lnTo>
                      <a:pt x="89" y="230"/>
                    </a:lnTo>
                    <a:lnTo>
                      <a:pt x="99" y="232"/>
                    </a:lnTo>
                    <a:lnTo>
                      <a:pt x="112" y="234"/>
                    </a:lnTo>
                    <a:lnTo>
                      <a:pt x="112" y="234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3" name="Freeform 265"/>
              <p:cNvSpPr>
                <a:spLocks/>
              </p:cNvSpPr>
              <p:nvPr/>
            </p:nvSpPr>
            <p:spPr bwMode="auto">
              <a:xfrm>
                <a:off x="4246" y="2723"/>
                <a:ext cx="179" cy="182"/>
              </a:xfrm>
              <a:custGeom>
                <a:avLst/>
                <a:gdLst/>
                <a:ahLst/>
                <a:cxnLst>
                  <a:cxn ang="0">
                    <a:pos x="184" y="363"/>
                  </a:cxn>
                  <a:cxn ang="0">
                    <a:pos x="201" y="361"/>
                  </a:cxn>
                  <a:cxn ang="0">
                    <a:pos x="218" y="357"/>
                  </a:cxn>
                  <a:cxn ang="0">
                    <a:pos x="235" y="349"/>
                  </a:cxn>
                  <a:cxn ang="0">
                    <a:pos x="260" y="340"/>
                  </a:cxn>
                  <a:cxn ang="0">
                    <a:pos x="289" y="321"/>
                  </a:cxn>
                  <a:cxn ang="0">
                    <a:pos x="313" y="296"/>
                  </a:cxn>
                  <a:cxn ang="0">
                    <a:pos x="332" y="268"/>
                  </a:cxn>
                  <a:cxn ang="0">
                    <a:pos x="344" y="245"/>
                  </a:cxn>
                  <a:cxn ang="0">
                    <a:pos x="349" y="226"/>
                  </a:cxn>
                  <a:cxn ang="0">
                    <a:pos x="353" y="209"/>
                  </a:cxn>
                  <a:cxn ang="0">
                    <a:pos x="355" y="191"/>
                  </a:cxn>
                  <a:cxn ang="0">
                    <a:pos x="355" y="174"/>
                  </a:cxn>
                  <a:cxn ang="0">
                    <a:pos x="353" y="153"/>
                  </a:cxn>
                  <a:cxn ang="0">
                    <a:pos x="349" y="136"/>
                  </a:cxn>
                  <a:cxn ang="0">
                    <a:pos x="344" y="119"/>
                  </a:cxn>
                  <a:cxn ang="0">
                    <a:pos x="338" y="104"/>
                  </a:cxn>
                  <a:cxn ang="0">
                    <a:pos x="329" y="87"/>
                  </a:cxn>
                  <a:cxn ang="0">
                    <a:pos x="313" y="66"/>
                  </a:cxn>
                  <a:cxn ang="0">
                    <a:pos x="289" y="41"/>
                  </a:cxn>
                  <a:cxn ang="0">
                    <a:pos x="260" y="20"/>
                  </a:cxn>
                  <a:cxn ang="0">
                    <a:pos x="235" y="9"/>
                  </a:cxn>
                  <a:cxn ang="0">
                    <a:pos x="218" y="3"/>
                  </a:cxn>
                  <a:cxn ang="0">
                    <a:pos x="201" y="0"/>
                  </a:cxn>
                  <a:cxn ang="0">
                    <a:pos x="184" y="0"/>
                  </a:cxn>
                  <a:cxn ang="0">
                    <a:pos x="165" y="0"/>
                  </a:cxn>
                  <a:cxn ang="0">
                    <a:pos x="148" y="0"/>
                  </a:cxn>
                  <a:cxn ang="0">
                    <a:pos x="129" y="3"/>
                  </a:cxn>
                  <a:cxn ang="0">
                    <a:pos x="114" y="9"/>
                  </a:cxn>
                  <a:cxn ang="0">
                    <a:pos x="89" y="20"/>
                  </a:cxn>
                  <a:cxn ang="0">
                    <a:pos x="62" y="41"/>
                  </a:cxn>
                  <a:cxn ang="0">
                    <a:pos x="38" y="66"/>
                  </a:cxn>
                  <a:cxn ang="0">
                    <a:pos x="24" y="87"/>
                  </a:cxn>
                  <a:cxn ang="0">
                    <a:pos x="17" y="104"/>
                  </a:cxn>
                  <a:cxn ang="0">
                    <a:pos x="9" y="119"/>
                  </a:cxn>
                  <a:cxn ang="0">
                    <a:pos x="3" y="136"/>
                  </a:cxn>
                  <a:cxn ang="0">
                    <a:pos x="0" y="153"/>
                  </a:cxn>
                  <a:cxn ang="0">
                    <a:pos x="0" y="174"/>
                  </a:cxn>
                  <a:cxn ang="0">
                    <a:pos x="0" y="191"/>
                  </a:cxn>
                  <a:cxn ang="0">
                    <a:pos x="0" y="209"/>
                  </a:cxn>
                  <a:cxn ang="0">
                    <a:pos x="3" y="226"/>
                  </a:cxn>
                  <a:cxn ang="0">
                    <a:pos x="9" y="245"/>
                  </a:cxn>
                  <a:cxn ang="0">
                    <a:pos x="19" y="268"/>
                  </a:cxn>
                  <a:cxn ang="0">
                    <a:pos x="38" y="296"/>
                  </a:cxn>
                  <a:cxn ang="0">
                    <a:pos x="62" y="321"/>
                  </a:cxn>
                  <a:cxn ang="0">
                    <a:pos x="89" y="340"/>
                  </a:cxn>
                  <a:cxn ang="0">
                    <a:pos x="114" y="349"/>
                  </a:cxn>
                  <a:cxn ang="0">
                    <a:pos x="129" y="357"/>
                  </a:cxn>
                  <a:cxn ang="0">
                    <a:pos x="148" y="361"/>
                  </a:cxn>
                  <a:cxn ang="0">
                    <a:pos x="165" y="363"/>
                  </a:cxn>
                  <a:cxn ang="0">
                    <a:pos x="176" y="363"/>
                  </a:cxn>
                </a:cxnLst>
                <a:rect l="0" t="0" r="r" b="b"/>
                <a:pathLst>
                  <a:path w="357" h="363">
                    <a:moveTo>
                      <a:pt x="176" y="363"/>
                    </a:moveTo>
                    <a:lnTo>
                      <a:pt x="184" y="363"/>
                    </a:lnTo>
                    <a:lnTo>
                      <a:pt x="192" y="363"/>
                    </a:lnTo>
                    <a:lnTo>
                      <a:pt x="201" y="361"/>
                    </a:lnTo>
                    <a:lnTo>
                      <a:pt x="211" y="359"/>
                    </a:lnTo>
                    <a:lnTo>
                      <a:pt x="218" y="357"/>
                    </a:lnTo>
                    <a:lnTo>
                      <a:pt x="226" y="353"/>
                    </a:lnTo>
                    <a:lnTo>
                      <a:pt x="235" y="349"/>
                    </a:lnTo>
                    <a:lnTo>
                      <a:pt x="245" y="349"/>
                    </a:lnTo>
                    <a:lnTo>
                      <a:pt x="260" y="340"/>
                    </a:lnTo>
                    <a:lnTo>
                      <a:pt x="275" y="330"/>
                    </a:lnTo>
                    <a:lnTo>
                      <a:pt x="289" y="321"/>
                    </a:lnTo>
                    <a:lnTo>
                      <a:pt x="304" y="309"/>
                    </a:lnTo>
                    <a:lnTo>
                      <a:pt x="313" y="296"/>
                    </a:lnTo>
                    <a:lnTo>
                      <a:pt x="325" y="283"/>
                    </a:lnTo>
                    <a:lnTo>
                      <a:pt x="332" y="268"/>
                    </a:lnTo>
                    <a:lnTo>
                      <a:pt x="342" y="252"/>
                    </a:lnTo>
                    <a:lnTo>
                      <a:pt x="344" y="245"/>
                    </a:lnTo>
                    <a:lnTo>
                      <a:pt x="346" y="235"/>
                    </a:lnTo>
                    <a:lnTo>
                      <a:pt x="349" y="226"/>
                    </a:lnTo>
                    <a:lnTo>
                      <a:pt x="351" y="218"/>
                    </a:lnTo>
                    <a:lnTo>
                      <a:pt x="353" y="209"/>
                    </a:lnTo>
                    <a:lnTo>
                      <a:pt x="355" y="201"/>
                    </a:lnTo>
                    <a:lnTo>
                      <a:pt x="355" y="191"/>
                    </a:lnTo>
                    <a:lnTo>
                      <a:pt x="357" y="184"/>
                    </a:lnTo>
                    <a:lnTo>
                      <a:pt x="355" y="174"/>
                    </a:lnTo>
                    <a:lnTo>
                      <a:pt x="355" y="165"/>
                    </a:lnTo>
                    <a:lnTo>
                      <a:pt x="353" y="153"/>
                    </a:lnTo>
                    <a:lnTo>
                      <a:pt x="351" y="146"/>
                    </a:lnTo>
                    <a:lnTo>
                      <a:pt x="349" y="136"/>
                    </a:lnTo>
                    <a:lnTo>
                      <a:pt x="346" y="127"/>
                    </a:lnTo>
                    <a:lnTo>
                      <a:pt x="344" y="119"/>
                    </a:lnTo>
                    <a:lnTo>
                      <a:pt x="342" y="112"/>
                    </a:lnTo>
                    <a:lnTo>
                      <a:pt x="338" y="104"/>
                    </a:lnTo>
                    <a:lnTo>
                      <a:pt x="332" y="95"/>
                    </a:lnTo>
                    <a:lnTo>
                      <a:pt x="329" y="87"/>
                    </a:lnTo>
                    <a:lnTo>
                      <a:pt x="325" y="81"/>
                    </a:lnTo>
                    <a:lnTo>
                      <a:pt x="313" y="66"/>
                    </a:lnTo>
                    <a:lnTo>
                      <a:pt x="304" y="55"/>
                    </a:lnTo>
                    <a:lnTo>
                      <a:pt x="289" y="41"/>
                    </a:lnTo>
                    <a:lnTo>
                      <a:pt x="275" y="30"/>
                    </a:lnTo>
                    <a:lnTo>
                      <a:pt x="260" y="20"/>
                    </a:lnTo>
                    <a:lnTo>
                      <a:pt x="245" y="15"/>
                    </a:lnTo>
                    <a:lnTo>
                      <a:pt x="235" y="9"/>
                    </a:lnTo>
                    <a:lnTo>
                      <a:pt x="226" y="7"/>
                    </a:lnTo>
                    <a:lnTo>
                      <a:pt x="218" y="3"/>
                    </a:lnTo>
                    <a:lnTo>
                      <a:pt x="211" y="3"/>
                    </a:lnTo>
                    <a:lnTo>
                      <a:pt x="201" y="0"/>
                    </a:lnTo>
                    <a:lnTo>
                      <a:pt x="192" y="0"/>
                    </a:lnTo>
                    <a:lnTo>
                      <a:pt x="184" y="0"/>
                    </a:lnTo>
                    <a:lnTo>
                      <a:pt x="176" y="0"/>
                    </a:lnTo>
                    <a:lnTo>
                      <a:pt x="165" y="0"/>
                    </a:lnTo>
                    <a:lnTo>
                      <a:pt x="157" y="0"/>
                    </a:lnTo>
                    <a:lnTo>
                      <a:pt x="148" y="0"/>
                    </a:lnTo>
                    <a:lnTo>
                      <a:pt x="138" y="3"/>
                    </a:lnTo>
                    <a:lnTo>
                      <a:pt x="129" y="3"/>
                    </a:lnTo>
                    <a:lnTo>
                      <a:pt x="123" y="7"/>
                    </a:lnTo>
                    <a:lnTo>
                      <a:pt x="114" y="9"/>
                    </a:lnTo>
                    <a:lnTo>
                      <a:pt x="106" y="15"/>
                    </a:lnTo>
                    <a:lnTo>
                      <a:pt x="89" y="20"/>
                    </a:lnTo>
                    <a:lnTo>
                      <a:pt x="76" y="30"/>
                    </a:lnTo>
                    <a:lnTo>
                      <a:pt x="62" y="41"/>
                    </a:lnTo>
                    <a:lnTo>
                      <a:pt x="51" y="55"/>
                    </a:lnTo>
                    <a:lnTo>
                      <a:pt x="38" y="66"/>
                    </a:lnTo>
                    <a:lnTo>
                      <a:pt x="28" y="81"/>
                    </a:lnTo>
                    <a:lnTo>
                      <a:pt x="24" y="87"/>
                    </a:lnTo>
                    <a:lnTo>
                      <a:pt x="19" y="95"/>
                    </a:lnTo>
                    <a:lnTo>
                      <a:pt x="17" y="104"/>
                    </a:lnTo>
                    <a:lnTo>
                      <a:pt x="13" y="112"/>
                    </a:lnTo>
                    <a:lnTo>
                      <a:pt x="9" y="119"/>
                    </a:lnTo>
                    <a:lnTo>
                      <a:pt x="5" y="127"/>
                    </a:lnTo>
                    <a:lnTo>
                      <a:pt x="3" y="136"/>
                    </a:lnTo>
                    <a:lnTo>
                      <a:pt x="3" y="146"/>
                    </a:lnTo>
                    <a:lnTo>
                      <a:pt x="0" y="153"/>
                    </a:lnTo>
                    <a:lnTo>
                      <a:pt x="0" y="165"/>
                    </a:lnTo>
                    <a:lnTo>
                      <a:pt x="0" y="174"/>
                    </a:lnTo>
                    <a:lnTo>
                      <a:pt x="0" y="184"/>
                    </a:lnTo>
                    <a:lnTo>
                      <a:pt x="0" y="191"/>
                    </a:lnTo>
                    <a:lnTo>
                      <a:pt x="0" y="201"/>
                    </a:lnTo>
                    <a:lnTo>
                      <a:pt x="0" y="209"/>
                    </a:lnTo>
                    <a:lnTo>
                      <a:pt x="3" y="218"/>
                    </a:lnTo>
                    <a:lnTo>
                      <a:pt x="3" y="226"/>
                    </a:lnTo>
                    <a:lnTo>
                      <a:pt x="5" y="235"/>
                    </a:lnTo>
                    <a:lnTo>
                      <a:pt x="9" y="245"/>
                    </a:lnTo>
                    <a:lnTo>
                      <a:pt x="13" y="252"/>
                    </a:lnTo>
                    <a:lnTo>
                      <a:pt x="19" y="268"/>
                    </a:lnTo>
                    <a:lnTo>
                      <a:pt x="28" y="283"/>
                    </a:lnTo>
                    <a:lnTo>
                      <a:pt x="38" y="296"/>
                    </a:lnTo>
                    <a:lnTo>
                      <a:pt x="51" y="309"/>
                    </a:lnTo>
                    <a:lnTo>
                      <a:pt x="62" y="321"/>
                    </a:lnTo>
                    <a:lnTo>
                      <a:pt x="76" y="330"/>
                    </a:lnTo>
                    <a:lnTo>
                      <a:pt x="89" y="340"/>
                    </a:lnTo>
                    <a:lnTo>
                      <a:pt x="106" y="349"/>
                    </a:lnTo>
                    <a:lnTo>
                      <a:pt x="114" y="349"/>
                    </a:lnTo>
                    <a:lnTo>
                      <a:pt x="123" y="353"/>
                    </a:lnTo>
                    <a:lnTo>
                      <a:pt x="129" y="357"/>
                    </a:lnTo>
                    <a:lnTo>
                      <a:pt x="138" y="359"/>
                    </a:lnTo>
                    <a:lnTo>
                      <a:pt x="148" y="361"/>
                    </a:lnTo>
                    <a:lnTo>
                      <a:pt x="157" y="363"/>
                    </a:lnTo>
                    <a:lnTo>
                      <a:pt x="165" y="363"/>
                    </a:lnTo>
                    <a:lnTo>
                      <a:pt x="176" y="363"/>
                    </a:lnTo>
                    <a:lnTo>
                      <a:pt x="176" y="3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4" name="Freeform 266"/>
              <p:cNvSpPr>
                <a:spLocks/>
              </p:cNvSpPr>
              <p:nvPr/>
            </p:nvSpPr>
            <p:spPr bwMode="auto">
              <a:xfrm>
                <a:off x="4276" y="2757"/>
                <a:ext cx="114" cy="117"/>
              </a:xfrm>
              <a:custGeom>
                <a:avLst/>
                <a:gdLst/>
                <a:ahLst/>
                <a:cxnLst>
                  <a:cxn ang="0">
                    <a:pos x="126" y="232"/>
                  </a:cxn>
                  <a:cxn ang="0">
                    <a:pos x="147" y="226"/>
                  </a:cxn>
                  <a:cxn ang="0">
                    <a:pos x="166" y="219"/>
                  </a:cxn>
                  <a:cxn ang="0">
                    <a:pos x="187" y="203"/>
                  </a:cxn>
                  <a:cxn ang="0">
                    <a:pos x="202" y="190"/>
                  </a:cxn>
                  <a:cxn ang="0">
                    <a:pos x="213" y="169"/>
                  </a:cxn>
                  <a:cxn ang="0">
                    <a:pos x="223" y="148"/>
                  </a:cxn>
                  <a:cxn ang="0">
                    <a:pos x="229" y="127"/>
                  </a:cxn>
                  <a:cxn ang="0">
                    <a:pos x="229" y="103"/>
                  </a:cxn>
                  <a:cxn ang="0">
                    <a:pos x="223" y="80"/>
                  </a:cxn>
                  <a:cxn ang="0">
                    <a:pos x="213" y="59"/>
                  </a:cxn>
                  <a:cxn ang="0">
                    <a:pos x="202" y="42"/>
                  </a:cxn>
                  <a:cxn ang="0">
                    <a:pos x="187" y="25"/>
                  </a:cxn>
                  <a:cxn ang="0">
                    <a:pos x="166" y="13"/>
                  </a:cxn>
                  <a:cxn ang="0">
                    <a:pos x="147" y="4"/>
                  </a:cxn>
                  <a:cxn ang="0">
                    <a:pos x="126" y="0"/>
                  </a:cxn>
                  <a:cxn ang="0">
                    <a:pos x="101" y="0"/>
                  </a:cxn>
                  <a:cxn ang="0">
                    <a:pos x="78" y="4"/>
                  </a:cxn>
                  <a:cxn ang="0">
                    <a:pos x="59" y="13"/>
                  </a:cxn>
                  <a:cxn ang="0">
                    <a:pos x="42" y="25"/>
                  </a:cxn>
                  <a:cxn ang="0">
                    <a:pos x="25" y="42"/>
                  </a:cxn>
                  <a:cxn ang="0">
                    <a:pos x="14" y="59"/>
                  </a:cxn>
                  <a:cxn ang="0">
                    <a:pos x="4" y="80"/>
                  </a:cxn>
                  <a:cxn ang="0">
                    <a:pos x="0" y="103"/>
                  </a:cxn>
                  <a:cxn ang="0">
                    <a:pos x="0" y="127"/>
                  </a:cxn>
                  <a:cxn ang="0">
                    <a:pos x="4" y="148"/>
                  </a:cxn>
                  <a:cxn ang="0">
                    <a:pos x="14" y="169"/>
                  </a:cxn>
                  <a:cxn ang="0">
                    <a:pos x="25" y="190"/>
                  </a:cxn>
                  <a:cxn ang="0">
                    <a:pos x="42" y="203"/>
                  </a:cxn>
                  <a:cxn ang="0">
                    <a:pos x="59" y="219"/>
                  </a:cxn>
                  <a:cxn ang="0">
                    <a:pos x="78" y="226"/>
                  </a:cxn>
                  <a:cxn ang="0">
                    <a:pos x="101" y="232"/>
                  </a:cxn>
                  <a:cxn ang="0">
                    <a:pos x="115" y="234"/>
                  </a:cxn>
                </a:cxnLst>
                <a:rect l="0" t="0" r="r" b="b"/>
                <a:pathLst>
                  <a:path w="229" h="234">
                    <a:moveTo>
                      <a:pt x="115" y="234"/>
                    </a:moveTo>
                    <a:lnTo>
                      <a:pt x="126" y="232"/>
                    </a:lnTo>
                    <a:lnTo>
                      <a:pt x="135" y="232"/>
                    </a:lnTo>
                    <a:lnTo>
                      <a:pt x="147" y="226"/>
                    </a:lnTo>
                    <a:lnTo>
                      <a:pt x="158" y="224"/>
                    </a:lnTo>
                    <a:lnTo>
                      <a:pt x="166" y="219"/>
                    </a:lnTo>
                    <a:lnTo>
                      <a:pt x="177" y="211"/>
                    </a:lnTo>
                    <a:lnTo>
                      <a:pt x="187" y="203"/>
                    </a:lnTo>
                    <a:lnTo>
                      <a:pt x="194" y="198"/>
                    </a:lnTo>
                    <a:lnTo>
                      <a:pt x="202" y="190"/>
                    </a:lnTo>
                    <a:lnTo>
                      <a:pt x="210" y="181"/>
                    </a:lnTo>
                    <a:lnTo>
                      <a:pt x="213" y="169"/>
                    </a:lnTo>
                    <a:lnTo>
                      <a:pt x="219" y="161"/>
                    </a:lnTo>
                    <a:lnTo>
                      <a:pt x="223" y="148"/>
                    </a:lnTo>
                    <a:lnTo>
                      <a:pt x="227" y="139"/>
                    </a:lnTo>
                    <a:lnTo>
                      <a:pt x="229" y="127"/>
                    </a:lnTo>
                    <a:lnTo>
                      <a:pt x="229" y="116"/>
                    </a:lnTo>
                    <a:lnTo>
                      <a:pt x="229" y="103"/>
                    </a:lnTo>
                    <a:lnTo>
                      <a:pt x="227" y="93"/>
                    </a:lnTo>
                    <a:lnTo>
                      <a:pt x="223" y="80"/>
                    </a:lnTo>
                    <a:lnTo>
                      <a:pt x="219" y="70"/>
                    </a:lnTo>
                    <a:lnTo>
                      <a:pt x="213" y="59"/>
                    </a:lnTo>
                    <a:lnTo>
                      <a:pt x="210" y="51"/>
                    </a:lnTo>
                    <a:lnTo>
                      <a:pt x="202" y="42"/>
                    </a:lnTo>
                    <a:lnTo>
                      <a:pt x="194" y="34"/>
                    </a:lnTo>
                    <a:lnTo>
                      <a:pt x="187" y="25"/>
                    </a:lnTo>
                    <a:lnTo>
                      <a:pt x="177" y="19"/>
                    </a:lnTo>
                    <a:lnTo>
                      <a:pt x="166" y="13"/>
                    </a:lnTo>
                    <a:lnTo>
                      <a:pt x="158" y="9"/>
                    </a:lnTo>
                    <a:lnTo>
                      <a:pt x="147" y="4"/>
                    </a:lnTo>
                    <a:lnTo>
                      <a:pt x="135" y="2"/>
                    </a:lnTo>
                    <a:lnTo>
                      <a:pt x="126" y="0"/>
                    </a:lnTo>
                    <a:lnTo>
                      <a:pt x="115" y="0"/>
                    </a:lnTo>
                    <a:lnTo>
                      <a:pt x="101" y="0"/>
                    </a:lnTo>
                    <a:lnTo>
                      <a:pt x="90" y="2"/>
                    </a:lnTo>
                    <a:lnTo>
                      <a:pt x="78" y="4"/>
                    </a:lnTo>
                    <a:lnTo>
                      <a:pt x="69" y="9"/>
                    </a:lnTo>
                    <a:lnTo>
                      <a:pt x="59" y="13"/>
                    </a:lnTo>
                    <a:lnTo>
                      <a:pt x="50" y="19"/>
                    </a:lnTo>
                    <a:lnTo>
                      <a:pt x="42" y="25"/>
                    </a:lnTo>
                    <a:lnTo>
                      <a:pt x="35" y="34"/>
                    </a:lnTo>
                    <a:lnTo>
                      <a:pt x="25" y="42"/>
                    </a:lnTo>
                    <a:lnTo>
                      <a:pt x="19" y="51"/>
                    </a:lnTo>
                    <a:lnTo>
                      <a:pt x="14" y="59"/>
                    </a:lnTo>
                    <a:lnTo>
                      <a:pt x="8" y="70"/>
                    </a:lnTo>
                    <a:lnTo>
                      <a:pt x="4" y="80"/>
                    </a:lnTo>
                    <a:lnTo>
                      <a:pt x="2" y="93"/>
                    </a:lnTo>
                    <a:lnTo>
                      <a:pt x="0" y="103"/>
                    </a:lnTo>
                    <a:lnTo>
                      <a:pt x="0" y="116"/>
                    </a:lnTo>
                    <a:lnTo>
                      <a:pt x="0" y="127"/>
                    </a:lnTo>
                    <a:lnTo>
                      <a:pt x="2" y="139"/>
                    </a:lnTo>
                    <a:lnTo>
                      <a:pt x="4" y="148"/>
                    </a:lnTo>
                    <a:lnTo>
                      <a:pt x="8" y="161"/>
                    </a:lnTo>
                    <a:lnTo>
                      <a:pt x="14" y="169"/>
                    </a:lnTo>
                    <a:lnTo>
                      <a:pt x="19" y="181"/>
                    </a:lnTo>
                    <a:lnTo>
                      <a:pt x="25" y="190"/>
                    </a:lnTo>
                    <a:lnTo>
                      <a:pt x="35" y="198"/>
                    </a:lnTo>
                    <a:lnTo>
                      <a:pt x="42" y="203"/>
                    </a:lnTo>
                    <a:lnTo>
                      <a:pt x="50" y="211"/>
                    </a:lnTo>
                    <a:lnTo>
                      <a:pt x="59" y="219"/>
                    </a:lnTo>
                    <a:lnTo>
                      <a:pt x="69" y="224"/>
                    </a:lnTo>
                    <a:lnTo>
                      <a:pt x="78" y="226"/>
                    </a:lnTo>
                    <a:lnTo>
                      <a:pt x="90" y="232"/>
                    </a:lnTo>
                    <a:lnTo>
                      <a:pt x="101" y="232"/>
                    </a:lnTo>
                    <a:lnTo>
                      <a:pt x="115" y="234"/>
                    </a:lnTo>
                    <a:lnTo>
                      <a:pt x="115" y="234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5" name="Freeform 267"/>
              <p:cNvSpPr>
                <a:spLocks/>
              </p:cNvSpPr>
              <p:nvPr/>
            </p:nvSpPr>
            <p:spPr bwMode="auto">
              <a:xfrm>
                <a:off x="4463" y="2728"/>
                <a:ext cx="179" cy="182"/>
              </a:xfrm>
              <a:custGeom>
                <a:avLst/>
                <a:gdLst/>
                <a:ahLst/>
                <a:cxnLst>
                  <a:cxn ang="0">
                    <a:pos x="188" y="361"/>
                  </a:cxn>
                  <a:cxn ang="0">
                    <a:pos x="205" y="361"/>
                  </a:cxn>
                  <a:cxn ang="0">
                    <a:pos x="222" y="355"/>
                  </a:cxn>
                  <a:cxn ang="0">
                    <a:pos x="239" y="350"/>
                  </a:cxn>
                  <a:cxn ang="0">
                    <a:pos x="264" y="340"/>
                  </a:cxn>
                  <a:cxn ang="0">
                    <a:pos x="293" y="319"/>
                  </a:cxn>
                  <a:cxn ang="0">
                    <a:pos x="316" y="297"/>
                  </a:cxn>
                  <a:cxn ang="0">
                    <a:pos x="333" y="266"/>
                  </a:cxn>
                  <a:cxn ang="0">
                    <a:pos x="344" y="243"/>
                  </a:cxn>
                  <a:cxn ang="0">
                    <a:pos x="350" y="224"/>
                  </a:cxn>
                  <a:cxn ang="0">
                    <a:pos x="354" y="207"/>
                  </a:cxn>
                  <a:cxn ang="0">
                    <a:pos x="355" y="190"/>
                  </a:cxn>
                  <a:cxn ang="0">
                    <a:pos x="355" y="173"/>
                  </a:cxn>
                  <a:cxn ang="0">
                    <a:pos x="354" y="152"/>
                  </a:cxn>
                  <a:cxn ang="0">
                    <a:pos x="350" y="135"/>
                  </a:cxn>
                  <a:cxn ang="0">
                    <a:pos x="344" y="118"/>
                  </a:cxn>
                  <a:cxn ang="0">
                    <a:pos x="338" y="103"/>
                  </a:cxn>
                  <a:cxn ang="0">
                    <a:pos x="329" y="86"/>
                  </a:cxn>
                  <a:cxn ang="0">
                    <a:pos x="316" y="65"/>
                  </a:cxn>
                  <a:cxn ang="0">
                    <a:pos x="293" y="40"/>
                  </a:cxn>
                  <a:cxn ang="0">
                    <a:pos x="264" y="19"/>
                  </a:cxn>
                  <a:cxn ang="0">
                    <a:pos x="239" y="10"/>
                  </a:cxn>
                  <a:cxn ang="0">
                    <a:pos x="222" y="4"/>
                  </a:cxn>
                  <a:cxn ang="0">
                    <a:pos x="205" y="0"/>
                  </a:cxn>
                  <a:cxn ang="0">
                    <a:pos x="188" y="0"/>
                  </a:cxn>
                  <a:cxn ang="0">
                    <a:pos x="169" y="0"/>
                  </a:cxn>
                  <a:cxn ang="0">
                    <a:pos x="152" y="0"/>
                  </a:cxn>
                  <a:cxn ang="0">
                    <a:pos x="133" y="4"/>
                  </a:cxn>
                  <a:cxn ang="0">
                    <a:pos x="118" y="10"/>
                  </a:cxn>
                  <a:cxn ang="0">
                    <a:pos x="93" y="19"/>
                  </a:cxn>
                  <a:cxn ang="0">
                    <a:pos x="65" y="40"/>
                  </a:cxn>
                  <a:cxn ang="0">
                    <a:pos x="40" y="65"/>
                  </a:cxn>
                  <a:cxn ang="0">
                    <a:pos x="25" y="86"/>
                  </a:cxn>
                  <a:cxn ang="0">
                    <a:pos x="17" y="103"/>
                  </a:cxn>
                  <a:cxn ang="0">
                    <a:pos x="9" y="118"/>
                  </a:cxn>
                  <a:cxn ang="0">
                    <a:pos x="4" y="135"/>
                  </a:cxn>
                  <a:cxn ang="0">
                    <a:pos x="0" y="152"/>
                  </a:cxn>
                  <a:cxn ang="0">
                    <a:pos x="0" y="173"/>
                  </a:cxn>
                  <a:cxn ang="0">
                    <a:pos x="0" y="190"/>
                  </a:cxn>
                  <a:cxn ang="0">
                    <a:pos x="0" y="207"/>
                  </a:cxn>
                  <a:cxn ang="0">
                    <a:pos x="4" y="224"/>
                  </a:cxn>
                  <a:cxn ang="0">
                    <a:pos x="9" y="243"/>
                  </a:cxn>
                  <a:cxn ang="0">
                    <a:pos x="21" y="266"/>
                  </a:cxn>
                  <a:cxn ang="0">
                    <a:pos x="40" y="297"/>
                  </a:cxn>
                  <a:cxn ang="0">
                    <a:pos x="65" y="319"/>
                  </a:cxn>
                  <a:cxn ang="0">
                    <a:pos x="93" y="340"/>
                  </a:cxn>
                  <a:cxn ang="0">
                    <a:pos x="118" y="350"/>
                  </a:cxn>
                  <a:cxn ang="0">
                    <a:pos x="133" y="355"/>
                  </a:cxn>
                  <a:cxn ang="0">
                    <a:pos x="152" y="361"/>
                  </a:cxn>
                  <a:cxn ang="0">
                    <a:pos x="169" y="361"/>
                  </a:cxn>
                  <a:cxn ang="0">
                    <a:pos x="181" y="363"/>
                  </a:cxn>
                </a:cxnLst>
                <a:rect l="0" t="0" r="r" b="b"/>
                <a:pathLst>
                  <a:path w="357" h="363">
                    <a:moveTo>
                      <a:pt x="181" y="363"/>
                    </a:moveTo>
                    <a:lnTo>
                      <a:pt x="188" y="361"/>
                    </a:lnTo>
                    <a:lnTo>
                      <a:pt x="196" y="361"/>
                    </a:lnTo>
                    <a:lnTo>
                      <a:pt x="205" y="361"/>
                    </a:lnTo>
                    <a:lnTo>
                      <a:pt x="215" y="359"/>
                    </a:lnTo>
                    <a:lnTo>
                      <a:pt x="222" y="355"/>
                    </a:lnTo>
                    <a:lnTo>
                      <a:pt x="230" y="354"/>
                    </a:lnTo>
                    <a:lnTo>
                      <a:pt x="239" y="350"/>
                    </a:lnTo>
                    <a:lnTo>
                      <a:pt x="249" y="348"/>
                    </a:lnTo>
                    <a:lnTo>
                      <a:pt x="264" y="340"/>
                    </a:lnTo>
                    <a:lnTo>
                      <a:pt x="278" y="331"/>
                    </a:lnTo>
                    <a:lnTo>
                      <a:pt x="293" y="319"/>
                    </a:lnTo>
                    <a:lnTo>
                      <a:pt x="306" y="310"/>
                    </a:lnTo>
                    <a:lnTo>
                      <a:pt x="316" y="297"/>
                    </a:lnTo>
                    <a:lnTo>
                      <a:pt x="327" y="283"/>
                    </a:lnTo>
                    <a:lnTo>
                      <a:pt x="333" y="266"/>
                    </a:lnTo>
                    <a:lnTo>
                      <a:pt x="342" y="251"/>
                    </a:lnTo>
                    <a:lnTo>
                      <a:pt x="344" y="243"/>
                    </a:lnTo>
                    <a:lnTo>
                      <a:pt x="348" y="234"/>
                    </a:lnTo>
                    <a:lnTo>
                      <a:pt x="350" y="224"/>
                    </a:lnTo>
                    <a:lnTo>
                      <a:pt x="354" y="217"/>
                    </a:lnTo>
                    <a:lnTo>
                      <a:pt x="354" y="207"/>
                    </a:lnTo>
                    <a:lnTo>
                      <a:pt x="355" y="200"/>
                    </a:lnTo>
                    <a:lnTo>
                      <a:pt x="355" y="190"/>
                    </a:lnTo>
                    <a:lnTo>
                      <a:pt x="357" y="182"/>
                    </a:lnTo>
                    <a:lnTo>
                      <a:pt x="355" y="173"/>
                    </a:lnTo>
                    <a:lnTo>
                      <a:pt x="355" y="163"/>
                    </a:lnTo>
                    <a:lnTo>
                      <a:pt x="354" y="152"/>
                    </a:lnTo>
                    <a:lnTo>
                      <a:pt x="354" y="144"/>
                    </a:lnTo>
                    <a:lnTo>
                      <a:pt x="350" y="135"/>
                    </a:lnTo>
                    <a:lnTo>
                      <a:pt x="348" y="125"/>
                    </a:lnTo>
                    <a:lnTo>
                      <a:pt x="344" y="118"/>
                    </a:lnTo>
                    <a:lnTo>
                      <a:pt x="342" y="110"/>
                    </a:lnTo>
                    <a:lnTo>
                      <a:pt x="338" y="103"/>
                    </a:lnTo>
                    <a:lnTo>
                      <a:pt x="333" y="93"/>
                    </a:lnTo>
                    <a:lnTo>
                      <a:pt x="329" y="86"/>
                    </a:lnTo>
                    <a:lnTo>
                      <a:pt x="327" y="80"/>
                    </a:lnTo>
                    <a:lnTo>
                      <a:pt x="316" y="65"/>
                    </a:lnTo>
                    <a:lnTo>
                      <a:pt x="306" y="53"/>
                    </a:lnTo>
                    <a:lnTo>
                      <a:pt x="293" y="40"/>
                    </a:lnTo>
                    <a:lnTo>
                      <a:pt x="278" y="30"/>
                    </a:lnTo>
                    <a:lnTo>
                      <a:pt x="264" y="19"/>
                    </a:lnTo>
                    <a:lnTo>
                      <a:pt x="249" y="13"/>
                    </a:lnTo>
                    <a:lnTo>
                      <a:pt x="239" y="10"/>
                    </a:lnTo>
                    <a:lnTo>
                      <a:pt x="230" y="6"/>
                    </a:lnTo>
                    <a:lnTo>
                      <a:pt x="222" y="4"/>
                    </a:lnTo>
                    <a:lnTo>
                      <a:pt x="215" y="4"/>
                    </a:lnTo>
                    <a:lnTo>
                      <a:pt x="205" y="0"/>
                    </a:lnTo>
                    <a:lnTo>
                      <a:pt x="196" y="0"/>
                    </a:lnTo>
                    <a:lnTo>
                      <a:pt x="188" y="0"/>
                    </a:lnTo>
                    <a:lnTo>
                      <a:pt x="181" y="0"/>
                    </a:lnTo>
                    <a:lnTo>
                      <a:pt x="169" y="0"/>
                    </a:lnTo>
                    <a:lnTo>
                      <a:pt x="160" y="0"/>
                    </a:lnTo>
                    <a:lnTo>
                      <a:pt x="152" y="0"/>
                    </a:lnTo>
                    <a:lnTo>
                      <a:pt x="143" y="4"/>
                    </a:lnTo>
                    <a:lnTo>
                      <a:pt x="133" y="4"/>
                    </a:lnTo>
                    <a:lnTo>
                      <a:pt x="125" y="6"/>
                    </a:lnTo>
                    <a:lnTo>
                      <a:pt x="118" y="10"/>
                    </a:lnTo>
                    <a:lnTo>
                      <a:pt x="110" y="13"/>
                    </a:lnTo>
                    <a:lnTo>
                      <a:pt x="93" y="19"/>
                    </a:lnTo>
                    <a:lnTo>
                      <a:pt x="78" y="30"/>
                    </a:lnTo>
                    <a:lnTo>
                      <a:pt x="65" y="40"/>
                    </a:lnTo>
                    <a:lnTo>
                      <a:pt x="53" y="53"/>
                    </a:lnTo>
                    <a:lnTo>
                      <a:pt x="40" y="65"/>
                    </a:lnTo>
                    <a:lnTo>
                      <a:pt x="30" y="80"/>
                    </a:lnTo>
                    <a:lnTo>
                      <a:pt x="25" y="86"/>
                    </a:lnTo>
                    <a:lnTo>
                      <a:pt x="21" y="93"/>
                    </a:lnTo>
                    <a:lnTo>
                      <a:pt x="17" y="103"/>
                    </a:lnTo>
                    <a:lnTo>
                      <a:pt x="13" y="110"/>
                    </a:lnTo>
                    <a:lnTo>
                      <a:pt x="9" y="118"/>
                    </a:lnTo>
                    <a:lnTo>
                      <a:pt x="8" y="125"/>
                    </a:lnTo>
                    <a:lnTo>
                      <a:pt x="4" y="135"/>
                    </a:lnTo>
                    <a:lnTo>
                      <a:pt x="4" y="144"/>
                    </a:lnTo>
                    <a:lnTo>
                      <a:pt x="0" y="152"/>
                    </a:lnTo>
                    <a:lnTo>
                      <a:pt x="0" y="163"/>
                    </a:lnTo>
                    <a:lnTo>
                      <a:pt x="0" y="173"/>
                    </a:lnTo>
                    <a:lnTo>
                      <a:pt x="0" y="182"/>
                    </a:lnTo>
                    <a:lnTo>
                      <a:pt x="0" y="190"/>
                    </a:lnTo>
                    <a:lnTo>
                      <a:pt x="0" y="200"/>
                    </a:lnTo>
                    <a:lnTo>
                      <a:pt x="0" y="207"/>
                    </a:lnTo>
                    <a:lnTo>
                      <a:pt x="4" y="217"/>
                    </a:lnTo>
                    <a:lnTo>
                      <a:pt x="4" y="224"/>
                    </a:lnTo>
                    <a:lnTo>
                      <a:pt x="8" y="234"/>
                    </a:lnTo>
                    <a:lnTo>
                      <a:pt x="9" y="243"/>
                    </a:lnTo>
                    <a:lnTo>
                      <a:pt x="13" y="251"/>
                    </a:lnTo>
                    <a:lnTo>
                      <a:pt x="21" y="266"/>
                    </a:lnTo>
                    <a:lnTo>
                      <a:pt x="30" y="283"/>
                    </a:lnTo>
                    <a:lnTo>
                      <a:pt x="40" y="297"/>
                    </a:lnTo>
                    <a:lnTo>
                      <a:pt x="53" y="310"/>
                    </a:lnTo>
                    <a:lnTo>
                      <a:pt x="65" y="319"/>
                    </a:lnTo>
                    <a:lnTo>
                      <a:pt x="78" y="331"/>
                    </a:lnTo>
                    <a:lnTo>
                      <a:pt x="93" y="340"/>
                    </a:lnTo>
                    <a:lnTo>
                      <a:pt x="110" y="348"/>
                    </a:lnTo>
                    <a:lnTo>
                      <a:pt x="118" y="350"/>
                    </a:lnTo>
                    <a:lnTo>
                      <a:pt x="125" y="354"/>
                    </a:lnTo>
                    <a:lnTo>
                      <a:pt x="133" y="355"/>
                    </a:lnTo>
                    <a:lnTo>
                      <a:pt x="143" y="359"/>
                    </a:lnTo>
                    <a:lnTo>
                      <a:pt x="152" y="361"/>
                    </a:lnTo>
                    <a:lnTo>
                      <a:pt x="160" y="361"/>
                    </a:lnTo>
                    <a:lnTo>
                      <a:pt x="169" y="361"/>
                    </a:lnTo>
                    <a:lnTo>
                      <a:pt x="181" y="363"/>
                    </a:lnTo>
                    <a:lnTo>
                      <a:pt x="181" y="3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6" name="Freeform 268"/>
              <p:cNvSpPr>
                <a:spLocks/>
              </p:cNvSpPr>
              <p:nvPr/>
            </p:nvSpPr>
            <p:spPr bwMode="auto">
              <a:xfrm>
                <a:off x="4495" y="2762"/>
                <a:ext cx="114" cy="116"/>
              </a:xfrm>
              <a:custGeom>
                <a:avLst/>
                <a:gdLst/>
                <a:ahLst/>
                <a:cxnLst>
                  <a:cxn ang="0">
                    <a:pos x="125" y="230"/>
                  </a:cxn>
                  <a:cxn ang="0">
                    <a:pos x="146" y="225"/>
                  </a:cxn>
                  <a:cxn ang="0">
                    <a:pos x="167" y="217"/>
                  </a:cxn>
                  <a:cxn ang="0">
                    <a:pos x="184" y="204"/>
                  </a:cxn>
                  <a:cxn ang="0">
                    <a:pos x="199" y="189"/>
                  </a:cxn>
                  <a:cxn ang="0">
                    <a:pos x="211" y="168"/>
                  </a:cxn>
                  <a:cxn ang="0">
                    <a:pos x="220" y="147"/>
                  </a:cxn>
                  <a:cxn ang="0">
                    <a:pos x="226" y="126"/>
                  </a:cxn>
                  <a:cxn ang="0">
                    <a:pos x="226" y="101"/>
                  </a:cxn>
                  <a:cxn ang="0">
                    <a:pos x="220" y="78"/>
                  </a:cxn>
                  <a:cxn ang="0">
                    <a:pos x="211" y="59"/>
                  </a:cxn>
                  <a:cxn ang="0">
                    <a:pos x="199" y="42"/>
                  </a:cxn>
                  <a:cxn ang="0">
                    <a:pos x="184" y="25"/>
                  </a:cxn>
                  <a:cxn ang="0">
                    <a:pos x="167" y="14"/>
                  </a:cxn>
                  <a:cxn ang="0">
                    <a:pos x="146" y="4"/>
                  </a:cxn>
                  <a:cxn ang="0">
                    <a:pos x="125" y="0"/>
                  </a:cxn>
                  <a:cxn ang="0">
                    <a:pos x="100" y="0"/>
                  </a:cxn>
                  <a:cxn ang="0">
                    <a:pos x="76" y="4"/>
                  </a:cxn>
                  <a:cxn ang="0">
                    <a:pos x="57" y="14"/>
                  </a:cxn>
                  <a:cxn ang="0">
                    <a:pos x="40" y="25"/>
                  </a:cxn>
                  <a:cxn ang="0">
                    <a:pos x="23" y="42"/>
                  </a:cxn>
                  <a:cxn ang="0">
                    <a:pos x="11" y="59"/>
                  </a:cxn>
                  <a:cxn ang="0">
                    <a:pos x="2" y="78"/>
                  </a:cxn>
                  <a:cxn ang="0">
                    <a:pos x="0" y="101"/>
                  </a:cxn>
                  <a:cxn ang="0">
                    <a:pos x="0" y="126"/>
                  </a:cxn>
                  <a:cxn ang="0">
                    <a:pos x="2" y="147"/>
                  </a:cxn>
                  <a:cxn ang="0">
                    <a:pos x="11" y="168"/>
                  </a:cxn>
                  <a:cxn ang="0">
                    <a:pos x="23" y="189"/>
                  </a:cxn>
                  <a:cxn ang="0">
                    <a:pos x="40" y="204"/>
                  </a:cxn>
                  <a:cxn ang="0">
                    <a:pos x="57" y="217"/>
                  </a:cxn>
                  <a:cxn ang="0">
                    <a:pos x="76" y="225"/>
                  </a:cxn>
                  <a:cxn ang="0">
                    <a:pos x="100" y="230"/>
                  </a:cxn>
                  <a:cxn ang="0">
                    <a:pos x="114" y="232"/>
                  </a:cxn>
                </a:cxnLst>
                <a:rect l="0" t="0" r="r" b="b"/>
                <a:pathLst>
                  <a:path w="228" h="232">
                    <a:moveTo>
                      <a:pt x="114" y="232"/>
                    </a:moveTo>
                    <a:lnTo>
                      <a:pt x="125" y="230"/>
                    </a:lnTo>
                    <a:lnTo>
                      <a:pt x="135" y="230"/>
                    </a:lnTo>
                    <a:lnTo>
                      <a:pt x="146" y="225"/>
                    </a:lnTo>
                    <a:lnTo>
                      <a:pt x="157" y="223"/>
                    </a:lnTo>
                    <a:lnTo>
                      <a:pt x="167" y="217"/>
                    </a:lnTo>
                    <a:lnTo>
                      <a:pt x="175" y="211"/>
                    </a:lnTo>
                    <a:lnTo>
                      <a:pt x="184" y="204"/>
                    </a:lnTo>
                    <a:lnTo>
                      <a:pt x="194" y="198"/>
                    </a:lnTo>
                    <a:lnTo>
                      <a:pt x="199" y="189"/>
                    </a:lnTo>
                    <a:lnTo>
                      <a:pt x="207" y="179"/>
                    </a:lnTo>
                    <a:lnTo>
                      <a:pt x="211" y="168"/>
                    </a:lnTo>
                    <a:lnTo>
                      <a:pt x="216" y="160"/>
                    </a:lnTo>
                    <a:lnTo>
                      <a:pt x="220" y="147"/>
                    </a:lnTo>
                    <a:lnTo>
                      <a:pt x="224" y="137"/>
                    </a:lnTo>
                    <a:lnTo>
                      <a:pt x="226" y="126"/>
                    </a:lnTo>
                    <a:lnTo>
                      <a:pt x="228" y="114"/>
                    </a:lnTo>
                    <a:lnTo>
                      <a:pt x="226" y="101"/>
                    </a:lnTo>
                    <a:lnTo>
                      <a:pt x="224" y="92"/>
                    </a:lnTo>
                    <a:lnTo>
                      <a:pt x="220" y="78"/>
                    </a:lnTo>
                    <a:lnTo>
                      <a:pt x="216" y="69"/>
                    </a:lnTo>
                    <a:lnTo>
                      <a:pt x="211" y="59"/>
                    </a:lnTo>
                    <a:lnTo>
                      <a:pt x="207" y="50"/>
                    </a:lnTo>
                    <a:lnTo>
                      <a:pt x="199" y="42"/>
                    </a:lnTo>
                    <a:lnTo>
                      <a:pt x="194" y="35"/>
                    </a:lnTo>
                    <a:lnTo>
                      <a:pt x="184" y="25"/>
                    </a:lnTo>
                    <a:lnTo>
                      <a:pt x="175" y="19"/>
                    </a:lnTo>
                    <a:lnTo>
                      <a:pt x="167" y="14"/>
                    </a:lnTo>
                    <a:lnTo>
                      <a:pt x="157" y="8"/>
                    </a:lnTo>
                    <a:lnTo>
                      <a:pt x="146" y="4"/>
                    </a:lnTo>
                    <a:lnTo>
                      <a:pt x="135" y="0"/>
                    </a:lnTo>
                    <a:lnTo>
                      <a:pt x="125" y="0"/>
                    </a:lnTo>
                    <a:lnTo>
                      <a:pt x="114" y="0"/>
                    </a:lnTo>
                    <a:lnTo>
                      <a:pt x="100" y="0"/>
                    </a:lnTo>
                    <a:lnTo>
                      <a:pt x="89" y="0"/>
                    </a:lnTo>
                    <a:lnTo>
                      <a:pt x="76" y="4"/>
                    </a:lnTo>
                    <a:lnTo>
                      <a:pt x="68" y="8"/>
                    </a:lnTo>
                    <a:lnTo>
                      <a:pt x="57" y="14"/>
                    </a:lnTo>
                    <a:lnTo>
                      <a:pt x="47" y="19"/>
                    </a:lnTo>
                    <a:lnTo>
                      <a:pt x="40" y="25"/>
                    </a:lnTo>
                    <a:lnTo>
                      <a:pt x="32" y="35"/>
                    </a:lnTo>
                    <a:lnTo>
                      <a:pt x="23" y="42"/>
                    </a:lnTo>
                    <a:lnTo>
                      <a:pt x="17" y="50"/>
                    </a:lnTo>
                    <a:lnTo>
                      <a:pt x="11" y="59"/>
                    </a:lnTo>
                    <a:lnTo>
                      <a:pt x="7" y="69"/>
                    </a:lnTo>
                    <a:lnTo>
                      <a:pt x="2" y="78"/>
                    </a:lnTo>
                    <a:lnTo>
                      <a:pt x="0" y="92"/>
                    </a:lnTo>
                    <a:lnTo>
                      <a:pt x="0" y="101"/>
                    </a:lnTo>
                    <a:lnTo>
                      <a:pt x="0" y="114"/>
                    </a:lnTo>
                    <a:lnTo>
                      <a:pt x="0" y="126"/>
                    </a:lnTo>
                    <a:lnTo>
                      <a:pt x="0" y="137"/>
                    </a:lnTo>
                    <a:lnTo>
                      <a:pt x="2" y="147"/>
                    </a:lnTo>
                    <a:lnTo>
                      <a:pt x="7" y="160"/>
                    </a:lnTo>
                    <a:lnTo>
                      <a:pt x="11" y="168"/>
                    </a:lnTo>
                    <a:lnTo>
                      <a:pt x="17" y="179"/>
                    </a:lnTo>
                    <a:lnTo>
                      <a:pt x="23" y="189"/>
                    </a:lnTo>
                    <a:lnTo>
                      <a:pt x="32" y="198"/>
                    </a:lnTo>
                    <a:lnTo>
                      <a:pt x="40" y="204"/>
                    </a:lnTo>
                    <a:lnTo>
                      <a:pt x="47" y="211"/>
                    </a:lnTo>
                    <a:lnTo>
                      <a:pt x="57" y="217"/>
                    </a:lnTo>
                    <a:lnTo>
                      <a:pt x="68" y="223"/>
                    </a:lnTo>
                    <a:lnTo>
                      <a:pt x="76" y="225"/>
                    </a:lnTo>
                    <a:lnTo>
                      <a:pt x="89" y="230"/>
                    </a:lnTo>
                    <a:lnTo>
                      <a:pt x="100" y="230"/>
                    </a:lnTo>
                    <a:lnTo>
                      <a:pt x="114" y="232"/>
                    </a:lnTo>
                    <a:lnTo>
                      <a:pt x="114" y="232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7" name="Freeform 269"/>
              <p:cNvSpPr>
                <a:spLocks/>
              </p:cNvSpPr>
              <p:nvPr/>
            </p:nvSpPr>
            <p:spPr bwMode="auto">
              <a:xfrm>
                <a:off x="4672" y="2727"/>
                <a:ext cx="177" cy="182"/>
              </a:xfrm>
              <a:custGeom>
                <a:avLst/>
                <a:gdLst/>
                <a:ahLst/>
                <a:cxnLst>
                  <a:cxn ang="0">
                    <a:pos x="185" y="361"/>
                  </a:cxn>
                  <a:cxn ang="0">
                    <a:pos x="202" y="359"/>
                  </a:cxn>
                  <a:cxn ang="0">
                    <a:pos x="219" y="356"/>
                  </a:cxn>
                  <a:cxn ang="0">
                    <a:pos x="236" y="350"/>
                  </a:cxn>
                  <a:cxn ang="0">
                    <a:pos x="261" y="338"/>
                  </a:cxn>
                  <a:cxn ang="0">
                    <a:pos x="289" y="319"/>
                  </a:cxn>
                  <a:cxn ang="0">
                    <a:pos x="314" y="295"/>
                  </a:cxn>
                  <a:cxn ang="0">
                    <a:pos x="331" y="264"/>
                  </a:cxn>
                  <a:cxn ang="0">
                    <a:pos x="342" y="242"/>
                  </a:cxn>
                  <a:cxn ang="0">
                    <a:pos x="348" y="224"/>
                  </a:cxn>
                  <a:cxn ang="0">
                    <a:pos x="352" y="207"/>
                  </a:cxn>
                  <a:cxn ang="0">
                    <a:pos x="354" y="188"/>
                  </a:cxn>
                  <a:cxn ang="0">
                    <a:pos x="354" y="171"/>
                  </a:cxn>
                  <a:cxn ang="0">
                    <a:pos x="352" y="154"/>
                  </a:cxn>
                  <a:cxn ang="0">
                    <a:pos x="348" y="135"/>
                  </a:cxn>
                  <a:cxn ang="0">
                    <a:pos x="342" y="118"/>
                  </a:cxn>
                  <a:cxn ang="0">
                    <a:pos x="335" y="101"/>
                  </a:cxn>
                  <a:cxn ang="0">
                    <a:pos x="327" y="84"/>
                  </a:cxn>
                  <a:cxn ang="0">
                    <a:pos x="314" y="63"/>
                  </a:cxn>
                  <a:cxn ang="0">
                    <a:pos x="289" y="38"/>
                  </a:cxn>
                  <a:cxn ang="0">
                    <a:pos x="261" y="19"/>
                  </a:cxn>
                  <a:cxn ang="0">
                    <a:pos x="236" y="8"/>
                  </a:cxn>
                  <a:cxn ang="0">
                    <a:pos x="219" y="2"/>
                  </a:cxn>
                  <a:cxn ang="0">
                    <a:pos x="202" y="0"/>
                  </a:cxn>
                  <a:cxn ang="0">
                    <a:pos x="185" y="0"/>
                  </a:cxn>
                  <a:cxn ang="0">
                    <a:pos x="168" y="0"/>
                  </a:cxn>
                  <a:cxn ang="0">
                    <a:pos x="149" y="0"/>
                  </a:cxn>
                  <a:cxn ang="0">
                    <a:pos x="131" y="2"/>
                  </a:cxn>
                  <a:cxn ang="0">
                    <a:pos x="114" y="8"/>
                  </a:cxn>
                  <a:cxn ang="0">
                    <a:pos x="92" y="19"/>
                  </a:cxn>
                  <a:cxn ang="0">
                    <a:pos x="63" y="38"/>
                  </a:cxn>
                  <a:cxn ang="0">
                    <a:pos x="36" y="63"/>
                  </a:cxn>
                  <a:cxn ang="0">
                    <a:pos x="23" y="84"/>
                  </a:cxn>
                  <a:cxn ang="0">
                    <a:pos x="15" y="101"/>
                  </a:cxn>
                  <a:cxn ang="0">
                    <a:pos x="8" y="118"/>
                  </a:cxn>
                  <a:cxn ang="0">
                    <a:pos x="2" y="135"/>
                  </a:cxn>
                  <a:cxn ang="0">
                    <a:pos x="0" y="154"/>
                  </a:cxn>
                  <a:cxn ang="0">
                    <a:pos x="0" y="171"/>
                  </a:cxn>
                  <a:cxn ang="0">
                    <a:pos x="0" y="188"/>
                  </a:cxn>
                  <a:cxn ang="0">
                    <a:pos x="0" y="207"/>
                  </a:cxn>
                  <a:cxn ang="0">
                    <a:pos x="2" y="224"/>
                  </a:cxn>
                  <a:cxn ang="0">
                    <a:pos x="8" y="242"/>
                  </a:cxn>
                  <a:cxn ang="0">
                    <a:pos x="19" y="264"/>
                  </a:cxn>
                  <a:cxn ang="0">
                    <a:pos x="36" y="295"/>
                  </a:cxn>
                  <a:cxn ang="0">
                    <a:pos x="63" y="319"/>
                  </a:cxn>
                  <a:cxn ang="0">
                    <a:pos x="92" y="338"/>
                  </a:cxn>
                  <a:cxn ang="0">
                    <a:pos x="114" y="350"/>
                  </a:cxn>
                  <a:cxn ang="0">
                    <a:pos x="131" y="356"/>
                  </a:cxn>
                  <a:cxn ang="0">
                    <a:pos x="149" y="359"/>
                  </a:cxn>
                  <a:cxn ang="0">
                    <a:pos x="168" y="361"/>
                  </a:cxn>
                  <a:cxn ang="0">
                    <a:pos x="177" y="363"/>
                  </a:cxn>
                </a:cxnLst>
                <a:rect l="0" t="0" r="r" b="b"/>
                <a:pathLst>
                  <a:path w="356" h="363">
                    <a:moveTo>
                      <a:pt x="177" y="363"/>
                    </a:moveTo>
                    <a:lnTo>
                      <a:pt x="185" y="361"/>
                    </a:lnTo>
                    <a:lnTo>
                      <a:pt x="194" y="361"/>
                    </a:lnTo>
                    <a:lnTo>
                      <a:pt x="202" y="359"/>
                    </a:lnTo>
                    <a:lnTo>
                      <a:pt x="211" y="357"/>
                    </a:lnTo>
                    <a:lnTo>
                      <a:pt x="219" y="356"/>
                    </a:lnTo>
                    <a:lnTo>
                      <a:pt x="228" y="352"/>
                    </a:lnTo>
                    <a:lnTo>
                      <a:pt x="236" y="350"/>
                    </a:lnTo>
                    <a:lnTo>
                      <a:pt x="245" y="348"/>
                    </a:lnTo>
                    <a:lnTo>
                      <a:pt x="261" y="338"/>
                    </a:lnTo>
                    <a:lnTo>
                      <a:pt x="276" y="329"/>
                    </a:lnTo>
                    <a:lnTo>
                      <a:pt x="289" y="319"/>
                    </a:lnTo>
                    <a:lnTo>
                      <a:pt x="303" y="308"/>
                    </a:lnTo>
                    <a:lnTo>
                      <a:pt x="314" y="295"/>
                    </a:lnTo>
                    <a:lnTo>
                      <a:pt x="323" y="281"/>
                    </a:lnTo>
                    <a:lnTo>
                      <a:pt x="331" y="264"/>
                    </a:lnTo>
                    <a:lnTo>
                      <a:pt x="341" y="251"/>
                    </a:lnTo>
                    <a:lnTo>
                      <a:pt x="342" y="242"/>
                    </a:lnTo>
                    <a:lnTo>
                      <a:pt x="344" y="232"/>
                    </a:lnTo>
                    <a:lnTo>
                      <a:pt x="348" y="224"/>
                    </a:lnTo>
                    <a:lnTo>
                      <a:pt x="350" y="217"/>
                    </a:lnTo>
                    <a:lnTo>
                      <a:pt x="352" y="207"/>
                    </a:lnTo>
                    <a:lnTo>
                      <a:pt x="354" y="198"/>
                    </a:lnTo>
                    <a:lnTo>
                      <a:pt x="354" y="188"/>
                    </a:lnTo>
                    <a:lnTo>
                      <a:pt x="356" y="183"/>
                    </a:lnTo>
                    <a:lnTo>
                      <a:pt x="354" y="171"/>
                    </a:lnTo>
                    <a:lnTo>
                      <a:pt x="354" y="162"/>
                    </a:lnTo>
                    <a:lnTo>
                      <a:pt x="352" y="154"/>
                    </a:lnTo>
                    <a:lnTo>
                      <a:pt x="350" y="145"/>
                    </a:lnTo>
                    <a:lnTo>
                      <a:pt x="348" y="135"/>
                    </a:lnTo>
                    <a:lnTo>
                      <a:pt x="344" y="126"/>
                    </a:lnTo>
                    <a:lnTo>
                      <a:pt x="342" y="118"/>
                    </a:lnTo>
                    <a:lnTo>
                      <a:pt x="341" y="110"/>
                    </a:lnTo>
                    <a:lnTo>
                      <a:pt x="335" y="101"/>
                    </a:lnTo>
                    <a:lnTo>
                      <a:pt x="331" y="91"/>
                    </a:lnTo>
                    <a:lnTo>
                      <a:pt x="327" y="84"/>
                    </a:lnTo>
                    <a:lnTo>
                      <a:pt x="323" y="78"/>
                    </a:lnTo>
                    <a:lnTo>
                      <a:pt x="314" y="63"/>
                    </a:lnTo>
                    <a:lnTo>
                      <a:pt x="303" y="51"/>
                    </a:lnTo>
                    <a:lnTo>
                      <a:pt x="289" y="38"/>
                    </a:lnTo>
                    <a:lnTo>
                      <a:pt x="276" y="29"/>
                    </a:lnTo>
                    <a:lnTo>
                      <a:pt x="261" y="19"/>
                    </a:lnTo>
                    <a:lnTo>
                      <a:pt x="245" y="13"/>
                    </a:lnTo>
                    <a:lnTo>
                      <a:pt x="236" y="8"/>
                    </a:lnTo>
                    <a:lnTo>
                      <a:pt x="228" y="6"/>
                    </a:lnTo>
                    <a:lnTo>
                      <a:pt x="219" y="2"/>
                    </a:lnTo>
                    <a:lnTo>
                      <a:pt x="211" y="2"/>
                    </a:lnTo>
                    <a:lnTo>
                      <a:pt x="202" y="0"/>
                    </a:lnTo>
                    <a:lnTo>
                      <a:pt x="194" y="0"/>
                    </a:lnTo>
                    <a:lnTo>
                      <a:pt x="185" y="0"/>
                    </a:lnTo>
                    <a:lnTo>
                      <a:pt x="177" y="0"/>
                    </a:lnTo>
                    <a:lnTo>
                      <a:pt x="168" y="0"/>
                    </a:lnTo>
                    <a:lnTo>
                      <a:pt x="158" y="0"/>
                    </a:lnTo>
                    <a:lnTo>
                      <a:pt x="149" y="0"/>
                    </a:lnTo>
                    <a:lnTo>
                      <a:pt x="139" y="2"/>
                    </a:lnTo>
                    <a:lnTo>
                      <a:pt x="131" y="2"/>
                    </a:lnTo>
                    <a:lnTo>
                      <a:pt x="122" y="6"/>
                    </a:lnTo>
                    <a:lnTo>
                      <a:pt x="114" y="8"/>
                    </a:lnTo>
                    <a:lnTo>
                      <a:pt x="107" y="13"/>
                    </a:lnTo>
                    <a:lnTo>
                      <a:pt x="92" y="19"/>
                    </a:lnTo>
                    <a:lnTo>
                      <a:pt x="76" y="29"/>
                    </a:lnTo>
                    <a:lnTo>
                      <a:pt x="63" y="38"/>
                    </a:lnTo>
                    <a:lnTo>
                      <a:pt x="50" y="51"/>
                    </a:lnTo>
                    <a:lnTo>
                      <a:pt x="36" y="63"/>
                    </a:lnTo>
                    <a:lnTo>
                      <a:pt x="29" y="78"/>
                    </a:lnTo>
                    <a:lnTo>
                      <a:pt x="23" y="84"/>
                    </a:lnTo>
                    <a:lnTo>
                      <a:pt x="19" y="91"/>
                    </a:lnTo>
                    <a:lnTo>
                      <a:pt x="15" y="101"/>
                    </a:lnTo>
                    <a:lnTo>
                      <a:pt x="14" y="110"/>
                    </a:lnTo>
                    <a:lnTo>
                      <a:pt x="8" y="118"/>
                    </a:lnTo>
                    <a:lnTo>
                      <a:pt x="6" y="126"/>
                    </a:lnTo>
                    <a:lnTo>
                      <a:pt x="2" y="135"/>
                    </a:lnTo>
                    <a:lnTo>
                      <a:pt x="2" y="145"/>
                    </a:lnTo>
                    <a:lnTo>
                      <a:pt x="0" y="154"/>
                    </a:lnTo>
                    <a:lnTo>
                      <a:pt x="0" y="162"/>
                    </a:lnTo>
                    <a:lnTo>
                      <a:pt x="0" y="171"/>
                    </a:lnTo>
                    <a:lnTo>
                      <a:pt x="0" y="183"/>
                    </a:lnTo>
                    <a:lnTo>
                      <a:pt x="0" y="188"/>
                    </a:lnTo>
                    <a:lnTo>
                      <a:pt x="0" y="198"/>
                    </a:lnTo>
                    <a:lnTo>
                      <a:pt x="0" y="207"/>
                    </a:lnTo>
                    <a:lnTo>
                      <a:pt x="2" y="217"/>
                    </a:lnTo>
                    <a:lnTo>
                      <a:pt x="2" y="224"/>
                    </a:lnTo>
                    <a:lnTo>
                      <a:pt x="6" y="232"/>
                    </a:lnTo>
                    <a:lnTo>
                      <a:pt x="8" y="242"/>
                    </a:lnTo>
                    <a:lnTo>
                      <a:pt x="14" y="251"/>
                    </a:lnTo>
                    <a:lnTo>
                      <a:pt x="19" y="264"/>
                    </a:lnTo>
                    <a:lnTo>
                      <a:pt x="29" y="281"/>
                    </a:lnTo>
                    <a:lnTo>
                      <a:pt x="36" y="295"/>
                    </a:lnTo>
                    <a:lnTo>
                      <a:pt x="50" y="308"/>
                    </a:lnTo>
                    <a:lnTo>
                      <a:pt x="63" y="319"/>
                    </a:lnTo>
                    <a:lnTo>
                      <a:pt x="76" y="329"/>
                    </a:lnTo>
                    <a:lnTo>
                      <a:pt x="92" y="338"/>
                    </a:lnTo>
                    <a:lnTo>
                      <a:pt x="107" y="348"/>
                    </a:lnTo>
                    <a:lnTo>
                      <a:pt x="114" y="350"/>
                    </a:lnTo>
                    <a:lnTo>
                      <a:pt x="122" y="352"/>
                    </a:lnTo>
                    <a:lnTo>
                      <a:pt x="131" y="356"/>
                    </a:lnTo>
                    <a:lnTo>
                      <a:pt x="139" y="357"/>
                    </a:lnTo>
                    <a:lnTo>
                      <a:pt x="149" y="359"/>
                    </a:lnTo>
                    <a:lnTo>
                      <a:pt x="158" y="361"/>
                    </a:lnTo>
                    <a:lnTo>
                      <a:pt x="168" y="361"/>
                    </a:lnTo>
                    <a:lnTo>
                      <a:pt x="177" y="363"/>
                    </a:lnTo>
                    <a:lnTo>
                      <a:pt x="177" y="3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8" name="Freeform 270"/>
              <p:cNvSpPr>
                <a:spLocks/>
              </p:cNvSpPr>
              <p:nvPr/>
            </p:nvSpPr>
            <p:spPr bwMode="auto">
              <a:xfrm>
                <a:off x="4701" y="2760"/>
                <a:ext cx="113" cy="117"/>
              </a:xfrm>
              <a:custGeom>
                <a:avLst/>
                <a:gdLst/>
                <a:ahLst/>
                <a:cxnLst>
                  <a:cxn ang="0">
                    <a:pos x="126" y="232"/>
                  </a:cxn>
                  <a:cxn ang="0">
                    <a:pos x="147" y="226"/>
                  </a:cxn>
                  <a:cxn ang="0">
                    <a:pos x="166" y="216"/>
                  </a:cxn>
                  <a:cxn ang="0">
                    <a:pos x="185" y="205"/>
                  </a:cxn>
                  <a:cxn ang="0">
                    <a:pos x="200" y="188"/>
                  </a:cxn>
                  <a:cxn ang="0">
                    <a:pos x="211" y="169"/>
                  </a:cxn>
                  <a:cxn ang="0">
                    <a:pos x="221" y="148"/>
                  </a:cxn>
                  <a:cxn ang="0">
                    <a:pos x="226" y="125"/>
                  </a:cxn>
                  <a:cxn ang="0">
                    <a:pos x="226" y="100"/>
                  </a:cxn>
                  <a:cxn ang="0">
                    <a:pos x="221" y="78"/>
                  </a:cxn>
                  <a:cxn ang="0">
                    <a:pos x="211" y="59"/>
                  </a:cxn>
                  <a:cxn ang="0">
                    <a:pos x="200" y="40"/>
                  </a:cxn>
                  <a:cxn ang="0">
                    <a:pos x="185" y="24"/>
                  </a:cxn>
                  <a:cxn ang="0">
                    <a:pos x="166" y="11"/>
                  </a:cxn>
                  <a:cxn ang="0">
                    <a:pos x="147" y="3"/>
                  </a:cxn>
                  <a:cxn ang="0">
                    <a:pos x="126" y="0"/>
                  </a:cxn>
                  <a:cxn ang="0">
                    <a:pos x="101" y="0"/>
                  </a:cxn>
                  <a:cxn ang="0">
                    <a:pos x="80" y="3"/>
                  </a:cxn>
                  <a:cxn ang="0">
                    <a:pos x="61" y="11"/>
                  </a:cxn>
                  <a:cxn ang="0">
                    <a:pos x="42" y="24"/>
                  </a:cxn>
                  <a:cxn ang="0">
                    <a:pos x="25" y="40"/>
                  </a:cxn>
                  <a:cxn ang="0">
                    <a:pos x="14" y="59"/>
                  </a:cxn>
                  <a:cxn ang="0">
                    <a:pos x="4" y="78"/>
                  </a:cxn>
                  <a:cxn ang="0">
                    <a:pos x="0" y="100"/>
                  </a:cxn>
                  <a:cxn ang="0">
                    <a:pos x="0" y="125"/>
                  </a:cxn>
                  <a:cxn ang="0">
                    <a:pos x="4" y="148"/>
                  </a:cxn>
                  <a:cxn ang="0">
                    <a:pos x="14" y="169"/>
                  </a:cxn>
                  <a:cxn ang="0">
                    <a:pos x="25" y="188"/>
                  </a:cxn>
                  <a:cxn ang="0">
                    <a:pos x="42" y="205"/>
                  </a:cxn>
                  <a:cxn ang="0">
                    <a:pos x="61" y="216"/>
                  </a:cxn>
                  <a:cxn ang="0">
                    <a:pos x="80" y="226"/>
                  </a:cxn>
                  <a:cxn ang="0">
                    <a:pos x="101" y="232"/>
                  </a:cxn>
                  <a:cxn ang="0">
                    <a:pos x="116" y="233"/>
                  </a:cxn>
                </a:cxnLst>
                <a:rect l="0" t="0" r="r" b="b"/>
                <a:pathLst>
                  <a:path w="226" h="233">
                    <a:moveTo>
                      <a:pt x="116" y="233"/>
                    </a:moveTo>
                    <a:lnTo>
                      <a:pt x="126" y="232"/>
                    </a:lnTo>
                    <a:lnTo>
                      <a:pt x="137" y="230"/>
                    </a:lnTo>
                    <a:lnTo>
                      <a:pt x="147" y="226"/>
                    </a:lnTo>
                    <a:lnTo>
                      <a:pt x="158" y="222"/>
                    </a:lnTo>
                    <a:lnTo>
                      <a:pt x="166" y="216"/>
                    </a:lnTo>
                    <a:lnTo>
                      <a:pt x="175" y="213"/>
                    </a:lnTo>
                    <a:lnTo>
                      <a:pt x="185" y="205"/>
                    </a:lnTo>
                    <a:lnTo>
                      <a:pt x="192" y="197"/>
                    </a:lnTo>
                    <a:lnTo>
                      <a:pt x="200" y="188"/>
                    </a:lnTo>
                    <a:lnTo>
                      <a:pt x="206" y="178"/>
                    </a:lnTo>
                    <a:lnTo>
                      <a:pt x="211" y="169"/>
                    </a:lnTo>
                    <a:lnTo>
                      <a:pt x="217" y="159"/>
                    </a:lnTo>
                    <a:lnTo>
                      <a:pt x="221" y="148"/>
                    </a:lnTo>
                    <a:lnTo>
                      <a:pt x="225" y="136"/>
                    </a:lnTo>
                    <a:lnTo>
                      <a:pt x="226" y="125"/>
                    </a:lnTo>
                    <a:lnTo>
                      <a:pt x="226" y="116"/>
                    </a:lnTo>
                    <a:lnTo>
                      <a:pt x="226" y="100"/>
                    </a:lnTo>
                    <a:lnTo>
                      <a:pt x="225" y="89"/>
                    </a:lnTo>
                    <a:lnTo>
                      <a:pt x="221" y="78"/>
                    </a:lnTo>
                    <a:lnTo>
                      <a:pt x="217" y="68"/>
                    </a:lnTo>
                    <a:lnTo>
                      <a:pt x="211" y="59"/>
                    </a:lnTo>
                    <a:lnTo>
                      <a:pt x="206" y="49"/>
                    </a:lnTo>
                    <a:lnTo>
                      <a:pt x="200" y="40"/>
                    </a:lnTo>
                    <a:lnTo>
                      <a:pt x="192" y="32"/>
                    </a:lnTo>
                    <a:lnTo>
                      <a:pt x="185" y="24"/>
                    </a:lnTo>
                    <a:lnTo>
                      <a:pt x="175" y="17"/>
                    </a:lnTo>
                    <a:lnTo>
                      <a:pt x="166" y="11"/>
                    </a:lnTo>
                    <a:lnTo>
                      <a:pt x="158" y="7"/>
                    </a:lnTo>
                    <a:lnTo>
                      <a:pt x="147" y="3"/>
                    </a:lnTo>
                    <a:lnTo>
                      <a:pt x="137" y="2"/>
                    </a:lnTo>
                    <a:lnTo>
                      <a:pt x="126" y="0"/>
                    </a:lnTo>
                    <a:lnTo>
                      <a:pt x="116" y="0"/>
                    </a:lnTo>
                    <a:lnTo>
                      <a:pt x="101" y="0"/>
                    </a:lnTo>
                    <a:lnTo>
                      <a:pt x="91" y="2"/>
                    </a:lnTo>
                    <a:lnTo>
                      <a:pt x="80" y="3"/>
                    </a:lnTo>
                    <a:lnTo>
                      <a:pt x="71" y="7"/>
                    </a:lnTo>
                    <a:lnTo>
                      <a:pt x="61" y="11"/>
                    </a:lnTo>
                    <a:lnTo>
                      <a:pt x="52" y="17"/>
                    </a:lnTo>
                    <a:lnTo>
                      <a:pt x="42" y="24"/>
                    </a:lnTo>
                    <a:lnTo>
                      <a:pt x="34" y="32"/>
                    </a:lnTo>
                    <a:lnTo>
                      <a:pt x="25" y="40"/>
                    </a:lnTo>
                    <a:lnTo>
                      <a:pt x="19" y="49"/>
                    </a:lnTo>
                    <a:lnTo>
                      <a:pt x="14" y="59"/>
                    </a:lnTo>
                    <a:lnTo>
                      <a:pt x="10" y="68"/>
                    </a:lnTo>
                    <a:lnTo>
                      <a:pt x="4" y="78"/>
                    </a:lnTo>
                    <a:lnTo>
                      <a:pt x="2" y="89"/>
                    </a:lnTo>
                    <a:lnTo>
                      <a:pt x="0" y="100"/>
                    </a:lnTo>
                    <a:lnTo>
                      <a:pt x="0" y="116"/>
                    </a:lnTo>
                    <a:lnTo>
                      <a:pt x="0" y="125"/>
                    </a:lnTo>
                    <a:lnTo>
                      <a:pt x="2" y="136"/>
                    </a:lnTo>
                    <a:lnTo>
                      <a:pt x="4" y="148"/>
                    </a:lnTo>
                    <a:lnTo>
                      <a:pt x="10" y="159"/>
                    </a:lnTo>
                    <a:lnTo>
                      <a:pt x="14" y="169"/>
                    </a:lnTo>
                    <a:lnTo>
                      <a:pt x="19" y="178"/>
                    </a:lnTo>
                    <a:lnTo>
                      <a:pt x="25" y="188"/>
                    </a:lnTo>
                    <a:lnTo>
                      <a:pt x="34" y="197"/>
                    </a:lnTo>
                    <a:lnTo>
                      <a:pt x="42" y="205"/>
                    </a:lnTo>
                    <a:lnTo>
                      <a:pt x="52" y="213"/>
                    </a:lnTo>
                    <a:lnTo>
                      <a:pt x="61" y="216"/>
                    </a:lnTo>
                    <a:lnTo>
                      <a:pt x="71" y="222"/>
                    </a:lnTo>
                    <a:lnTo>
                      <a:pt x="80" y="226"/>
                    </a:lnTo>
                    <a:lnTo>
                      <a:pt x="91" y="230"/>
                    </a:lnTo>
                    <a:lnTo>
                      <a:pt x="101" y="232"/>
                    </a:lnTo>
                    <a:lnTo>
                      <a:pt x="116" y="233"/>
                    </a:lnTo>
                    <a:lnTo>
                      <a:pt x="116" y="233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39" name="Freeform 271"/>
              <p:cNvSpPr>
                <a:spLocks/>
              </p:cNvSpPr>
              <p:nvPr/>
            </p:nvSpPr>
            <p:spPr bwMode="auto">
              <a:xfrm>
                <a:off x="4884" y="2734"/>
                <a:ext cx="178" cy="181"/>
              </a:xfrm>
              <a:custGeom>
                <a:avLst/>
                <a:gdLst/>
                <a:ahLst/>
                <a:cxnLst>
                  <a:cxn ang="0">
                    <a:pos x="185" y="362"/>
                  </a:cxn>
                  <a:cxn ang="0">
                    <a:pos x="202" y="360"/>
                  </a:cxn>
                  <a:cxn ang="0">
                    <a:pos x="219" y="356"/>
                  </a:cxn>
                  <a:cxn ang="0">
                    <a:pos x="238" y="350"/>
                  </a:cxn>
                  <a:cxn ang="0">
                    <a:pos x="261" y="339"/>
                  </a:cxn>
                  <a:cxn ang="0">
                    <a:pos x="291" y="320"/>
                  </a:cxn>
                  <a:cxn ang="0">
                    <a:pos x="314" y="295"/>
                  </a:cxn>
                  <a:cxn ang="0">
                    <a:pos x="335" y="267"/>
                  </a:cxn>
                  <a:cxn ang="0">
                    <a:pos x="344" y="244"/>
                  </a:cxn>
                  <a:cxn ang="0">
                    <a:pos x="350" y="225"/>
                  </a:cxn>
                  <a:cxn ang="0">
                    <a:pos x="356" y="209"/>
                  </a:cxn>
                  <a:cxn ang="0">
                    <a:pos x="356" y="190"/>
                  </a:cxn>
                  <a:cxn ang="0">
                    <a:pos x="356" y="173"/>
                  </a:cxn>
                  <a:cxn ang="0">
                    <a:pos x="356" y="154"/>
                  </a:cxn>
                  <a:cxn ang="0">
                    <a:pos x="350" y="135"/>
                  </a:cxn>
                  <a:cxn ang="0">
                    <a:pos x="344" y="120"/>
                  </a:cxn>
                  <a:cxn ang="0">
                    <a:pos x="339" y="103"/>
                  </a:cxn>
                  <a:cxn ang="0">
                    <a:pos x="329" y="86"/>
                  </a:cxn>
                  <a:cxn ang="0">
                    <a:pos x="314" y="65"/>
                  </a:cxn>
                  <a:cxn ang="0">
                    <a:pos x="291" y="40"/>
                  </a:cxn>
                  <a:cxn ang="0">
                    <a:pos x="261" y="19"/>
                  </a:cxn>
                  <a:cxn ang="0">
                    <a:pos x="238" y="8"/>
                  </a:cxn>
                  <a:cxn ang="0">
                    <a:pos x="219" y="2"/>
                  </a:cxn>
                  <a:cxn ang="0">
                    <a:pos x="202" y="0"/>
                  </a:cxn>
                  <a:cxn ang="0">
                    <a:pos x="185" y="0"/>
                  </a:cxn>
                  <a:cxn ang="0">
                    <a:pos x="167" y="0"/>
                  </a:cxn>
                  <a:cxn ang="0">
                    <a:pos x="148" y="0"/>
                  </a:cxn>
                  <a:cxn ang="0">
                    <a:pos x="131" y="2"/>
                  </a:cxn>
                  <a:cxn ang="0">
                    <a:pos x="114" y="8"/>
                  </a:cxn>
                  <a:cxn ang="0">
                    <a:pos x="91" y="19"/>
                  </a:cxn>
                  <a:cxn ang="0">
                    <a:pos x="63" y="40"/>
                  </a:cxn>
                  <a:cxn ang="0">
                    <a:pos x="38" y="65"/>
                  </a:cxn>
                  <a:cxn ang="0">
                    <a:pos x="25" y="86"/>
                  </a:cxn>
                  <a:cxn ang="0">
                    <a:pos x="17" y="103"/>
                  </a:cxn>
                  <a:cxn ang="0">
                    <a:pos x="10" y="120"/>
                  </a:cxn>
                  <a:cxn ang="0">
                    <a:pos x="4" y="135"/>
                  </a:cxn>
                  <a:cxn ang="0">
                    <a:pos x="0" y="154"/>
                  </a:cxn>
                  <a:cxn ang="0">
                    <a:pos x="0" y="173"/>
                  </a:cxn>
                  <a:cxn ang="0">
                    <a:pos x="0" y="190"/>
                  </a:cxn>
                  <a:cxn ang="0">
                    <a:pos x="0" y="209"/>
                  </a:cxn>
                  <a:cxn ang="0">
                    <a:pos x="4" y="225"/>
                  </a:cxn>
                  <a:cxn ang="0">
                    <a:pos x="10" y="244"/>
                  </a:cxn>
                  <a:cxn ang="0">
                    <a:pos x="21" y="267"/>
                  </a:cxn>
                  <a:cxn ang="0">
                    <a:pos x="38" y="295"/>
                  </a:cxn>
                  <a:cxn ang="0">
                    <a:pos x="63" y="320"/>
                  </a:cxn>
                  <a:cxn ang="0">
                    <a:pos x="91" y="339"/>
                  </a:cxn>
                  <a:cxn ang="0">
                    <a:pos x="114" y="350"/>
                  </a:cxn>
                  <a:cxn ang="0">
                    <a:pos x="131" y="356"/>
                  </a:cxn>
                  <a:cxn ang="0">
                    <a:pos x="148" y="360"/>
                  </a:cxn>
                  <a:cxn ang="0">
                    <a:pos x="167" y="362"/>
                  </a:cxn>
                  <a:cxn ang="0">
                    <a:pos x="177" y="363"/>
                  </a:cxn>
                </a:cxnLst>
                <a:rect l="0" t="0" r="r" b="b"/>
                <a:pathLst>
                  <a:path w="358" h="363">
                    <a:moveTo>
                      <a:pt x="177" y="363"/>
                    </a:moveTo>
                    <a:lnTo>
                      <a:pt x="185" y="362"/>
                    </a:lnTo>
                    <a:lnTo>
                      <a:pt x="194" y="362"/>
                    </a:lnTo>
                    <a:lnTo>
                      <a:pt x="202" y="360"/>
                    </a:lnTo>
                    <a:lnTo>
                      <a:pt x="211" y="358"/>
                    </a:lnTo>
                    <a:lnTo>
                      <a:pt x="219" y="356"/>
                    </a:lnTo>
                    <a:lnTo>
                      <a:pt x="228" y="352"/>
                    </a:lnTo>
                    <a:lnTo>
                      <a:pt x="238" y="350"/>
                    </a:lnTo>
                    <a:lnTo>
                      <a:pt x="245" y="348"/>
                    </a:lnTo>
                    <a:lnTo>
                      <a:pt x="261" y="339"/>
                    </a:lnTo>
                    <a:lnTo>
                      <a:pt x="278" y="329"/>
                    </a:lnTo>
                    <a:lnTo>
                      <a:pt x="291" y="320"/>
                    </a:lnTo>
                    <a:lnTo>
                      <a:pt x="304" y="308"/>
                    </a:lnTo>
                    <a:lnTo>
                      <a:pt x="314" y="295"/>
                    </a:lnTo>
                    <a:lnTo>
                      <a:pt x="325" y="282"/>
                    </a:lnTo>
                    <a:lnTo>
                      <a:pt x="335" y="267"/>
                    </a:lnTo>
                    <a:lnTo>
                      <a:pt x="342" y="251"/>
                    </a:lnTo>
                    <a:lnTo>
                      <a:pt x="344" y="244"/>
                    </a:lnTo>
                    <a:lnTo>
                      <a:pt x="348" y="234"/>
                    </a:lnTo>
                    <a:lnTo>
                      <a:pt x="350" y="225"/>
                    </a:lnTo>
                    <a:lnTo>
                      <a:pt x="354" y="217"/>
                    </a:lnTo>
                    <a:lnTo>
                      <a:pt x="356" y="209"/>
                    </a:lnTo>
                    <a:lnTo>
                      <a:pt x="356" y="200"/>
                    </a:lnTo>
                    <a:lnTo>
                      <a:pt x="356" y="190"/>
                    </a:lnTo>
                    <a:lnTo>
                      <a:pt x="358" y="183"/>
                    </a:lnTo>
                    <a:lnTo>
                      <a:pt x="356" y="173"/>
                    </a:lnTo>
                    <a:lnTo>
                      <a:pt x="356" y="164"/>
                    </a:lnTo>
                    <a:lnTo>
                      <a:pt x="356" y="154"/>
                    </a:lnTo>
                    <a:lnTo>
                      <a:pt x="354" y="145"/>
                    </a:lnTo>
                    <a:lnTo>
                      <a:pt x="350" y="135"/>
                    </a:lnTo>
                    <a:lnTo>
                      <a:pt x="348" y="126"/>
                    </a:lnTo>
                    <a:lnTo>
                      <a:pt x="344" y="120"/>
                    </a:lnTo>
                    <a:lnTo>
                      <a:pt x="342" y="113"/>
                    </a:lnTo>
                    <a:lnTo>
                      <a:pt x="339" y="103"/>
                    </a:lnTo>
                    <a:lnTo>
                      <a:pt x="335" y="94"/>
                    </a:lnTo>
                    <a:lnTo>
                      <a:pt x="329" y="86"/>
                    </a:lnTo>
                    <a:lnTo>
                      <a:pt x="325" y="80"/>
                    </a:lnTo>
                    <a:lnTo>
                      <a:pt x="314" y="65"/>
                    </a:lnTo>
                    <a:lnTo>
                      <a:pt x="304" y="54"/>
                    </a:lnTo>
                    <a:lnTo>
                      <a:pt x="291" y="40"/>
                    </a:lnTo>
                    <a:lnTo>
                      <a:pt x="278" y="29"/>
                    </a:lnTo>
                    <a:lnTo>
                      <a:pt x="261" y="19"/>
                    </a:lnTo>
                    <a:lnTo>
                      <a:pt x="245" y="14"/>
                    </a:lnTo>
                    <a:lnTo>
                      <a:pt x="238" y="8"/>
                    </a:lnTo>
                    <a:lnTo>
                      <a:pt x="228" y="6"/>
                    </a:lnTo>
                    <a:lnTo>
                      <a:pt x="219" y="2"/>
                    </a:lnTo>
                    <a:lnTo>
                      <a:pt x="211" y="2"/>
                    </a:lnTo>
                    <a:lnTo>
                      <a:pt x="202" y="0"/>
                    </a:lnTo>
                    <a:lnTo>
                      <a:pt x="194" y="0"/>
                    </a:lnTo>
                    <a:lnTo>
                      <a:pt x="185" y="0"/>
                    </a:lnTo>
                    <a:lnTo>
                      <a:pt x="177" y="0"/>
                    </a:lnTo>
                    <a:lnTo>
                      <a:pt x="167" y="0"/>
                    </a:lnTo>
                    <a:lnTo>
                      <a:pt x="158" y="0"/>
                    </a:lnTo>
                    <a:lnTo>
                      <a:pt x="148" y="0"/>
                    </a:lnTo>
                    <a:lnTo>
                      <a:pt x="139" y="2"/>
                    </a:lnTo>
                    <a:lnTo>
                      <a:pt x="131" y="2"/>
                    </a:lnTo>
                    <a:lnTo>
                      <a:pt x="122" y="6"/>
                    </a:lnTo>
                    <a:lnTo>
                      <a:pt x="114" y="8"/>
                    </a:lnTo>
                    <a:lnTo>
                      <a:pt x="107" y="14"/>
                    </a:lnTo>
                    <a:lnTo>
                      <a:pt x="91" y="19"/>
                    </a:lnTo>
                    <a:lnTo>
                      <a:pt x="78" y="29"/>
                    </a:lnTo>
                    <a:lnTo>
                      <a:pt x="63" y="40"/>
                    </a:lnTo>
                    <a:lnTo>
                      <a:pt x="52" y="54"/>
                    </a:lnTo>
                    <a:lnTo>
                      <a:pt x="38" y="65"/>
                    </a:lnTo>
                    <a:lnTo>
                      <a:pt x="29" y="80"/>
                    </a:lnTo>
                    <a:lnTo>
                      <a:pt x="25" y="86"/>
                    </a:lnTo>
                    <a:lnTo>
                      <a:pt x="21" y="94"/>
                    </a:lnTo>
                    <a:lnTo>
                      <a:pt x="17" y="103"/>
                    </a:lnTo>
                    <a:lnTo>
                      <a:pt x="15" y="113"/>
                    </a:lnTo>
                    <a:lnTo>
                      <a:pt x="10" y="120"/>
                    </a:lnTo>
                    <a:lnTo>
                      <a:pt x="8" y="126"/>
                    </a:lnTo>
                    <a:lnTo>
                      <a:pt x="4" y="135"/>
                    </a:lnTo>
                    <a:lnTo>
                      <a:pt x="4" y="145"/>
                    </a:lnTo>
                    <a:lnTo>
                      <a:pt x="0" y="154"/>
                    </a:lnTo>
                    <a:lnTo>
                      <a:pt x="0" y="164"/>
                    </a:lnTo>
                    <a:lnTo>
                      <a:pt x="0" y="173"/>
                    </a:lnTo>
                    <a:lnTo>
                      <a:pt x="0" y="183"/>
                    </a:lnTo>
                    <a:lnTo>
                      <a:pt x="0" y="190"/>
                    </a:lnTo>
                    <a:lnTo>
                      <a:pt x="0" y="200"/>
                    </a:lnTo>
                    <a:lnTo>
                      <a:pt x="0" y="209"/>
                    </a:lnTo>
                    <a:lnTo>
                      <a:pt x="4" y="217"/>
                    </a:lnTo>
                    <a:lnTo>
                      <a:pt x="4" y="225"/>
                    </a:lnTo>
                    <a:lnTo>
                      <a:pt x="8" y="234"/>
                    </a:lnTo>
                    <a:lnTo>
                      <a:pt x="10" y="244"/>
                    </a:lnTo>
                    <a:lnTo>
                      <a:pt x="15" y="251"/>
                    </a:lnTo>
                    <a:lnTo>
                      <a:pt x="21" y="267"/>
                    </a:lnTo>
                    <a:lnTo>
                      <a:pt x="29" y="282"/>
                    </a:lnTo>
                    <a:lnTo>
                      <a:pt x="38" y="295"/>
                    </a:lnTo>
                    <a:lnTo>
                      <a:pt x="52" y="308"/>
                    </a:lnTo>
                    <a:lnTo>
                      <a:pt x="63" y="320"/>
                    </a:lnTo>
                    <a:lnTo>
                      <a:pt x="78" y="329"/>
                    </a:lnTo>
                    <a:lnTo>
                      <a:pt x="91" y="339"/>
                    </a:lnTo>
                    <a:lnTo>
                      <a:pt x="107" y="348"/>
                    </a:lnTo>
                    <a:lnTo>
                      <a:pt x="114" y="350"/>
                    </a:lnTo>
                    <a:lnTo>
                      <a:pt x="122" y="352"/>
                    </a:lnTo>
                    <a:lnTo>
                      <a:pt x="131" y="356"/>
                    </a:lnTo>
                    <a:lnTo>
                      <a:pt x="139" y="358"/>
                    </a:lnTo>
                    <a:lnTo>
                      <a:pt x="148" y="360"/>
                    </a:lnTo>
                    <a:lnTo>
                      <a:pt x="158" y="362"/>
                    </a:lnTo>
                    <a:lnTo>
                      <a:pt x="167" y="362"/>
                    </a:lnTo>
                    <a:lnTo>
                      <a:pt x="177" y="363"/>
                    </a:lnTo>
                    <a:lnTo>
                      <a:pt x="177" y="3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0" name="Freeform 272"/>
              <p:cNvSpPr>
                <a:spLocks/>
              </p:cNvSpPr>
              <p:nvPr/>
            </p:nvSpPr>
            <p:spPr bwMode="auto">
              <a:xfrm>
                <a:off x="4915" y="2768"/>
                <a:ext cx="114" cy="116"/>
              </a:xfrm>
              <a:custGeom>
                <a:avLst/>
                <a:gdLst/>
                <a:ahLst/>
                <a:cxnLst>
                  <a:cxn ang="0">
                    <a:pos x="122" y="232"/>
                  </a:cxn>
                  <a:cxn ang="0">
                    <a:pos x="144" y="226"/>
                  </a:cxn>
                  <a:cxn ang="0">
                    <a:pos x="165" y="217"/>
                  </a:cxn>
                  <a:cxn ang="0">
                    <a:pos x="184" y="203"/>
                  </a:cxn>
                  <a:cxn ang="0">
                    <a:pos x="200" y="188"/>
                  </a:cxn>
                  <a:cxn ang="0">
                    <a:pos x="211" y="169"/>
                  </a:cxn>
                  <a:cxn ang="0">
                    <a:pos x="220" y="148"/>
                  </a:cxn>
                  <a:cxn ang="0">
                    <a:pos x="226" y="125"/>
                  </a:cxn>
                  <a:cxn ang="0">
                    <a:pos x="226" y="101"/>
                  </a:cxn>
                  <a:cxn ang="0">
                    <a:pos x="220" y="78"/>
                  </a:cxn>
                  <a:cxn ang="0">
                    <a:pos x="211" y="57"/>
                  </a:cxn>
                  <a:cxn ang="0">
                    <a:pos x="200" y="38"/>
                  </a:cxn>
                  <a:cxn ang="0">
                    <a:pos x="184" y="23"/>
                  </a:cxn>
                  <a:cxn ang="0">
                    <a:pos x="165" y="11"/>
                  </a:cxn>
                  <a:cxn ang="0">
                    <a:pos x="144" y="2"/>
                  </a:cxn>
                  <a:cxn ang="0">
                    <a:pos x="122" y="0"/>
                  </a:cxn>
                  <a:cxn ang="0">
                    <a:pos x="97" y="0"/>
                  </a:cxn>
                  <a:cxn ang="0">
                    <a:pos x="76" y="2"/>
                  </a:cxn>
                  <a:cxn ang="0">
                    <a:pos x="55" y="11"/>
                  </a:cxn>
                  <a:cxn ang="0">
                    <a:pos x="38" y="23"/>
                  </a:cxn>
                  <a:cxn ang="0">
                    <a:pos x="23" y="38"/>
                  </a:cxn>
                  <a:cxn ang="0">
                    <a:pos x="11" y="57"/>
                  </a:cxn>
                  <a:cxn ang="0">
                    <a:pos x="2" y="78"/>
                  </a:cxn>
                  <a:cxn ang="0">
                    <a:pos x="0" y="101"/>
                  </a:cxn>
                  <a:cxn ang="0">
                    <a:pos x="0" y="125"/>
                  </a:cxn>
                  <a:cxn ang="0">
                    <a:pos x="2" y="148"/>
                  </a:cxn>
                  <a:cxn ang="0">
                    <a:pos x="11" y="169"/>
                  </a:cxn>
                  <a:cxn ang="0">
                    <a:pos x="23" y="188"/>
                  </a:cxn>
                  <a:cxn ang="0">
                    <a:pos x="38" y="203"/>
                  </a:cxn>
                  <a:cxn ang="0">
                    <a:pos x="55" y="217"/>
                  </a:cxn>
                  <a:cxn ang="0">
                    <a:pos x="76" y="226"/>
                  </a:cxn>
                  <a:cxn ang="0">
                    <a:pos x="97" y="232"/>
                  </a:cxn>
                  <a:cxn ang="0">
                    <a:pos x="112" y="232"/>
                  </a:cxn>
                </a:cxnLst>
                <a:rect l="0" t="0" r="r" b="b"/>
                <a:pathLst>
                  <a:path w="228" h="232">
                    <a:moveTo>
                      <a:pt x="112" y="232"/>
                    </a:moveTo>
                    <a:lnTo>
                      <a:pt x="122" y="232"/>
                    </a:lnTo>
                    <a:lnTo>
                      <a:pt x="133" y="230"/>
                    </a:lnTo>
                    <a:lnTo>
                      <a:pt x="144" y="226"/>
                    </a:lnTo>
                    <a:lnTo>
                      <a:pt x="156" y="222"/>
                    </a:lnTo>
                    <a:lnTo>
                      <a:pt x="165" y="217"/>
                    </a:lnTo>
                    <a:lnTo>
                      <a:pt x="175" y="211"/>
                    </a:lnTo>
                    <a:lnTo>
                      <a:pt x="184" y="203"/>
                    </a:lnTo>
                    <a:lnTo>
                      <a:pt x="194" y="198"/>
                    </a:lnTo>
                    <a:lnTo>
                      <a:pt x="200" y="188"/>
                    </a:lnTo>
                    <a:lnTo>
                      <a:pt x="207" y="179"/>
                    </a:lnTo>
                    <a:lnTo>
                      <a:pt x="211" y="169"/>
                    </a:lnTo>
                    <a:lnTo>
                      <a:pt x="217" y="160"/>
                    </a:lnTo>
                    <a:lnTo>
                      <a:pt x="220" y="148"/>
                    </a:lnTo>
                    <a:lnTo>
                      <a:pt x="224" y="137"/>
                    </a:lnTo>
                    <a:lnTo>
                      <a:pt x="226" y="125"/>
                    </a:lnTo>
                    <a:lnTo>
                      <a:pt x="228" y="114"/>
                    </a:lnTo>
                    <a:lnTo>
                      <a:pt x="226" y="101"/>
                    </a:lnTo>
                    <a:lnTo>
                      <a:pt x="224" y="89"/>
                    </a:lnTo>
                    <a:lnTo>
                      <a:pt x="220" y="78"/>
                    </a:lnTo>
                    <a:lnTo>
                      <a:pt x="217" y="68"/>
                    </a:lnTo>
                    <a:lnTo>
                      <a:pt x="211" y="57"/>
                    </a:lnTo>
                    <a:lnTo>
                      <a:pt x="207" y="47"/>
                    </a:lnTo>
                    <a:lnTo>
                      <a:pt x="200" y="38"/>
                    </a:lnTo>
                    <a:lnTo>
                      <a:pt x="194" y="32"/>
                    </a:lnTo>
                    <a:lnTo>
                      <a:pt x="184" y="23"/>
                    </a:lnTo>
                    <a:lnTo>
                      <a:pt x="175" y="17"/>
                    </a:lnTo>
                    <a:lnTo>
                      <a:pt x="165" y="11"/>
                    </a:lnTo>
                    <a:lnTo>
                      <a:pt x="156" y="7"/>
                    </a:lnTo>
                    <a:lnTo>
                      <a:pt x="144" y="2"/>
                    </a:lnTo>
                    <a:lnTo>
                      <a:pt x="133" y="2"/>
                    </a:lnTo>
                    <a:lnTo>
                      <a:pt x="122" y="0"/>
                    </a:lnTo>
                    <a:lnTo>
                      <a:pt x="112" y="0"/>
                    </a:lnTo>
                    <a:lnTo>
                      <a:pt x="97" y="0"/>
                    </a:lnTo>
                    <a:lnTo>
                      <a:pt x="87" y="2"/>
                    </a:lnTo>
                    <a:lnTo>
                      <a:pt x="76" y="2"/>
                    </a:lnTo>
                    <a:lnTo>
                      <a:pt x="66" y="7"/>
                    </a:lnTo>
                    <a:lnTo>
                      <a:pt x="55" y="11"/>
                    </a:lnTo>
                    <a:lnTo>
                      <a:pt x="47" y="17"/>
                    </a:lnTo>
                    <a:lnTo>
                      <a:pt x="38" y="23"/>
                    </a:lnTo>
                    <a:lnTo>
                      <a:pt x="32" y="32"/>
                    </a:lnTo>
                    <a:lnTo>
                      <a:pt x="23" y="38"/>
                    </a:lnTo>
                    <a:lnTo>
                      <a:pt x="17" y="47"/>
                    </a:lnTo>
                    <a:lnTo>
                      <a:pt x="11" y="57"/>
                    </a:lnTo>
                    <a:lnTo>
                      <a:pt x="8" y="68"/>
                    </a:lnTo>
                    <a:lnTo>
                      <a:pt x="2" y="78"/>
                    </a:lnTo>
                    <a:lnTo>
                      <a:pt x="0" y="89"/>
                    </a:lnTo>
                    <a:lnTo>
                      <a:pt x="0" y="101"/>
                    </a:lnTo>
                    <a:lnTo>
                      <a:pt x="0" y="114"/>
                    </a:lnTo>
                    <a:lnTo>
                      <a:pt x="0" y="125"/>
                    </a:lnTo>
                    <a:lnTo>
                      <a:pt x="0" y="137"/>
                    </a:lnTo>
                    <a:lnTo>
                      <a:pt x="2" y="148"/>
                    </a:lnTo>
                    <a:lnTo>
                      <a:pt x="8" y="160"/>
                    </a:lnTo>
                    <a:lnTo>
                      <a:pt x="11" y="169"/>
                    </a:lnTo>
                    <a:lnTo>
                      <a:pt x="17" y="179"/>
                    </a:lnTo>
                    <a:lnTo>
                      <a:pt x="23" y="188"/>
                    </a:lnTo>
                    <a:lnTo>
                      <a:pt x="32" y="198"/>
                    </a:lnTo>
                    <a:lnTo>
                      <a:pt x="38" y="203"/>
                    </a:lnTo>
                    <a:lnTo>
                      <a:pt x="47" y="211"/>
                    </a:lnTo>
                    <a:lnTo>
                      <a:pt x="55" y="217"/>
                    </a:lnTo>
                    <a:lnTo>
                      <a:pt x="66" y="222"/>
                    </a:lnTo>
                    <a:lnTo>
                      <a:pt x="76" y="226"/>
                    </a:lnTo>
                    <a:lnTo>
                      <a:pt x="87" y="230"/>
                    </a:lnTo>
                    <a:lnTo>
                      <a:pt x="97" y="232"/>
                    </a:lnTo>
                    <a:lnTo>
                      <a:pt x="112" y="232"/>
                    </a:lnTo>
                    <a:lnTo>
                      <a:pt x="112" y="232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1" name="Freeform 273"/>
              <p:cNvSpPr>
                <a:spLocks/>
              </p:cNvSpPr>
              <p:nvPr/>
            </p:nvSpPr>
            <p:spPr bwMode="auto">
              <a:xfrm>
                <a:off x="5090" y="2738"/>
                <a:ext cx="179" cy="181"/>
              </a:xfrm>
              <a:custGeom>
                <a:avLst/>
                <a:gdLst/>
                <a:ahLst/>
                <a:cxnLst>
                  <a:cxn ang="0">
                    <a:pos x="186" y="363"/>
                  </a:cxn>
                  <a:cxn ang="0">
                    <a:pos x="203" y="361"/>
                  </a:cxn>
                  <a:cxn ang="0">
                    <a:pos x="220" y="355"/>
                  </a:cxn>
                  <a:cxn ang="0">
                    <a:pos x="237" y="350"/>
                  </a:cxn>
                  <a:cxn ang="0">
                    <a:pos x="262" y="340"/>
                  </a:cxn>
                  <a:cxn ang="0">
                    <a:pos x="291" y="321"/>
                  </a:cxn>
                  <a:cxn ang="0">
                    <a:pos x="315" y="297"/>
                  </a:cxn>
                  <a:cxn ang="0">
                    <a:pos x="334" y="266"/>
                  </a:cxn>
                  <a:cxn ang="0">
                    <a:pos x="346" y="243"/>
                  </a:cxn>
                  <a:cxn ang="0">
                    <a:pos x="351" y="224"/>
                  </a:cxn>
                  <a:cxn ang="0">
                    <a:pos x="355" y="209"/>
                  </a:cxn>
                  <a:cxn ang="0">
                    <a:pos x="357" y="190"/>
                  </a:cxn>
                  <a:cxn ang="0">
                    <a:pos x="357" y="173"/>
                  </a:cxn>
                  <a:cxn ang="0">
                    <a:pos x="355" y="154"/>
                  </a:cxn>
                  <a:cxn ang="0">
                    <a:pos x="351" y="137"/>
                  </a:cxn>
                  <a:cxn ang="0">
                    <a:pos x="346" y="118"/>
                  </a:cxn>
                  <a:cxn ang="0">
                    <a:pos x="338" y="103"/>
                  </a:cxn>
                  <a:cxn ang="0">
                    <a:pos x="330" y="86"/>
                  </a:cxn>
                  <a:cxn ang="0">
                    <a:pos x="315" y="65"/>
                  </a:cxn>
                  <a:cxn ang="0">
                    <a:pos x="291" y="40"/>
                  </a:cxn>
                  <a:cxn ang="0">
                    <a:pos x="262" y="21"/>
                  </a:cxn>
                  <a:cxn ang="0">
                    <a:pos x="237" y="10"/>
                  </a:cxn>
                  <a:cxn ang="0">
                    <a:pos x="220" y="4"/>
                  </a:cxn>
                  <a:cxn ang="0">
                    <a:pos x="203" y="0"/>
                  </a:cxn>
                  <a:cxn ang="0">
                    <a:pos x="186" y="0"/>
                  </a:cxn>
                  <a:cxn ang="0">
                    <a:pos x="169" y="0"/>
                  </a:cxn>
                  <a:cxn ang="0">
                    <a:pos x="150" y="0"/>
                  </a:cxn>
                  <a:cxn ang="0">
                    <a:pos x="133" y="4"/>
                  </a:cxn>
                  <a:cxn ang="0">
                    <a:pos x="116" y="10"/>
                  </a:cxn>
                  <a:cxn ang="0">
                    <a:pos x="93" y="21"/>
                  </a:cxn>
                  <a:cxn ang="0">
                    <a:pos x="64" y="40"/>
                  </a:cxn>
                  <a:cxn ang="0">
                    <a:pos x="40" y="65"/>
                  </a:cxn>
                  <a:cxn ang="0">
                    <a:pos x="24" y="86"/>
                  </a:cxn>
                  <a:cxn ang="0">
                    <a:pos x="17" y="103"/>
                  </a:cxn>
                  <a:cxn ang="0">
                    <a:pos x="9" y="118"/>
                  </a:cxn>
                  <a:cxn ang="0">
                    <a:pos x="3" y="137"/>
                  </a:cxn>
                  <a:cxn ang="0">
                    <a:pos x="0" y="154"/>
                  </a:cxn>
                  <a:cxn ang="0">
                    <a:pos x="0" y="173"/>
                  </a:cxn>
                  <a:cxn ang="0">
                    <a:pos x="0" y="190"/>
                  </a:cxn>
                  <a:cxn ang="0">
                    <a:pos x="0" y="209"/>
                  </a:cxn>
                  <a:cxn ang="0">
                    <a:pos x="3" y="224"/>
                  </a:cxn>
                  <a:cxn ang="0">
                    <a:pos x="9" y="243"/>
                  </a:cxn>
                  <a:cxn ang="0">
                    <a:pos x="19" y="266"/>
                  </a:cxn>
                  <a:cxn ang="0">
                    <a:pos x="40" y="297"/>
                  </a:cxn>
                  <a:cxn ang="0">
                    <a:pos x="64" y="321"/>
                  </a:cxn>
                  <a:cxn ang="0">
                    <a:pos x="93" y="340"/>
                  </a:cxn>
                  <a:cxn ang="0">
                    <a:pos x="116" y="350"/>
                  </a:cxn>
                  <a:cxn ang="0">
                    <a:pos x="133" y="355"/>
                  </a:cxn>
                  <a:cxn ang="0">
                    <a:pos x="150" y="361"/>
                  </a:cxn>
                  <a:cxn ang="0">
                    <a:pos x="169" y="363"/>
                  </a:cxn>
                  <a:cxn ang="0">
                    <a:pos x="178" y="363"/>
                  </a:cxn>
                </a:cxnLst>
                <a:rect l="0" t="0" r="r" b="b"/>
                <a:pathLst>
                  <a:path w="359" h="363">
                    <a:moveTo>
                      <a:pt x="178" y="363"/>
                    </a:moveTo>
                    <a:lnTo>
                      <a:pt x="186" y="363"/>
                    </a:lnTo>
                    <a:lnTo>
                      <a:pt x="194" y="363"/>
                    </a:lnTo>
                    <a:lnTo>
                      <a:pt x="203" y="361"/>
                    </a:lnTo>
                    <a:lnTo>
                      <a:pt x="213" y="359"/>
                    </a:lnTo>
                    <a:lnTo>
                      <a:pt x="220" y="355"/>
                    </a:lnTo>
                    <a:lnTo>
                      <a:pt x="228" y="354"/>
                    </a:lnTo>
                    <a:lnTo>
                      <a:pt x="237" y="350"/>
                    </a:lnTo>
                    <a:lnTo>
                      <a:pt x="247" y="350"/>
                    </a:lnTo>
                    <a:lnTo>
                      <a:pt x="262" y="340"/>
                    </a:lnTo>
                    <a:lnTo>
                      <a:pt x="277" y="331"/>
                    </a:lnTo>
                    <a:lnTo>
                      <a:pt x="291" y="321"/>
                    </a:lnTo>
                    <a:lnTo>
                      <a:pt x="304" y="310"/>
                    </a:lnTo>
                    <a:lnTo>
                      <a:pt x="315" y="297"/>
                    </a:lnTo>
                    <a:lnTo>
                      <a:pt x="325" y="283"/>
                    </a:lnTo>
                    <a:lnTo>
                      <a:pt x="334" y="266"/>
                    </a:lnTo>
                    <a:lnTo>
                      <a:pt x="344" y="251"/>
                    </a:lnTo>
                    <a:lnTo>
                      <a:pt x="346" y="243"/>
                    </a:lnTo>
                    <a:lnTo>
                      <a:pt x="348" y="234"/>
                    </a:lnTo>
                    <a:lnTo>
                      <a:pt x="351" y="224"/>
                    </a:lnTo>
                    <a:lnTo>
                      <a:pt x="353" y="217"/>
                    </a:lnTo>
                    <a:lnTo>
                      <a:pt x="355" y="209"/>
                    </a:lnTo>
                    <a:lnTo>
                      <a:pt x="357" y="200"/>
                    </a:lnTo>
                    <a:lnTo>
                      <a:pt x="357" y="190"/>
                    </a:lnTo>
                    <a:lnTo>
                      <a:pt x="359" y="182"/>
                    </a:lnTo>
                    <a:lnTo>
                      <a:pt x="357" y="173"/>
                    </a:lnTo>
                    <a:lnTo>
                      <a:pt x="357" y="163"/>
                    </a:lnTo>
                    <a:lnTo>
                      <a:pt x="355" y="154"/>
                    </a:lnTo>
                    <a:lnTo>
                      <a:pt x="353" y="146"/>
                    </a:lnTo>
                    <a:lnTo>
                      <a:pt x="351" y="137"/>
                    </a:lnTo>
                    <a:lnTo>
                      <a:pt x="348" y="127"/>
                    </a:lnTo>
                    <a:lnTo>
                      <a:pt x="346" y="118"/>
                    </a:lnTo>
                    <a:lnTo>
                      <a:pt x="344" y="112"/>
                    </a:lnTo>
                    <a:lnTo>
                      <a:pt x="338" y="103"/>
                    </a:lnTo>
                    <a:lnTo>
                      <a:pt x="334" y="93"/>
                    </a:lnTo>
                    <a:lnTo>
                      <a:pt x="330" y="86"/>
                    </a:lnTo>
                    <a:lnTo>
                      <a:pt x="325" y="80"/>
                    </a:lnTo>
                    <a:lnTo>
                      <a:pt x="315" y="65"/>
                    </a:lnTo>
                    <a:lnTo>
                      <a:pt x="304" y="53"/>
                    </a:lnTo>
                    <a:lnTo>
                      <a:pt x="291" y="40"/>
                    </a:lnTo>
                    <a:lnTo>
                      <a:pt x="277" y="30"/>
                    </a:lnTo>
                    <a:lnTo>
                      <a:pt x="262" y="21"/>
                    </a:lnTo>
                    <a:lnTo>
                      <a:pt x="247" y="13"/>
                    </a:lnTo>
                    <a:lnTo>
                      <a:pt x="237" y="10"/>
                    </a:lnTo>
                    <a:lnTo>
                      <a:pt x="228" y="6"/>
                    </a:lnTo>
                    <a:lnTo>
                      <a:pt x="220" y="4"/>
                    </a:lnTo>
                    <a:lnTo>
                      <a:pt x="213" y="4"/>
                    </a:lnTo>
                    <a:lnTo>
                      <a:pt x="203" y="0"/>
                    </a:lnTo>
                    <a:lnTo>
                      <a:pt x="194" y="0"/>
                    </a:lnTo>
                    <a:lnTo>
                      <a:pt x="186" y="0"/>
                    </a:lnTo>
                    <a:lnTo>
                      <a:pt x="178" y="0"/>
                    </a:lnTo>
                    <a:lnTo>
                      <a:pt x="169" y="0"/>
                    </a:lnTo>
                    <a:lnTo>
                      <a:pt x="159" y="0"/>
                    </a:lnTo>
                    <a:lnTo>
                      <a:pt x="150" y="0"/>
                    </a:lnTo>
                    <a:lnTo>
                      <a:pt x="142" y="4"/>
                    </a:lnTo>
                    <a:lnTo>
                      <a:pt x="133" y="4"/>
                    </a:lnTo>
                    <a:lnTo>
                      <a:pt x="123" y="6"/>
                    </a:lnTo>
                    <a:lnTo>
                      <a:pt x="116" y="10"/>
                    </a:lnTo>
                    <a:lnTo>
                      <a:pt x="108" y="13"/>
                    </a:lnTo>
                    <a:lnTo>
                      <a:pt x="93" y="21"/>
                    </a:lnTo>
                    <a:lnTo>
                      <a:pt x="78" y="30"/>
                    </a:lnTo>
                    <a:lnTo>
                      <a:pt x="64" y="40"/>
                    </a:lnTo>
                    <a:lnTo>
                      <a:pt x="53" y="53"/>
                    </a:lnTo>
                    <a:lnTo>
                      <a:pt x="40" y="65"/>
                    </a:lnTo>
                    <a:lnTo>
                      <a:pt x="30" y="80"/>
                    </a:lnTo>
                    <a:lnTo>
                      <a:pt x="24" y="86"/>
                    </a:lnTo>
                    <a:lnTo>
                      <a:pt x="19" y="93"/>
                    </a:lnTo>
                    <a:lnTo>
                      <a:pt x="17" y="103"/>
                    </a:lnTo>
                    <a:lnTo>
                      <a:pt x="13" y="112"/>
                    </a:lnTo>
                    <a:lnTo>
                      <a:pt x="9" y="118"/>
                    </a:lnTo>
                    <a:lnTo>
                      <a:pt x="5" y="127"/>
                    </a:lnTo>
                    <a:lnTo>
                      <a:pt x="3" y="137"/>
                    </a:lnTo>
                    <a:lnTo>
                      <a:pt x="3" y="146"/>
                    </a:lnTo>
                    <a:lnTo>
                      <a:pt x="0" y="154"/>
                    </a:lnTo>
                    <a:lnTo>
                      <a:pt x="0" y="163"/>
                    </a:lnTo>
                    <a:lnTo>
                      <a:pt x="0" y="173"/>
                    </a:lnTo>
                    <a:lnTo>
                      <a:pt x="0" y="182"/>
                    </a:lnTo>
                    <a:lnTo>
                      <a:pt x="0" y="190"/>
                    </a:lnTo>
                    <a:lnTo>
                      <a:pt x="0" y="200"/>
                    </a:lnTo>
                    <a:lnTo>
                      <a:pt x="0" y="209"/>
                    </a:lnTo>
                    <a:lnTo>
                      <a:pt x="3" y="217"/>
                    </a:lnTo>
                    <a:lnTo>
                      <a:pt x="3" y="224"/>
                    </a:lnTo>
                    <a:lnTo>
                      <a:pt x="5" y="234"/>
                    </a:lnTo>
                    <a:lnTo>
                      <a:pt x="9" y="243"/>
                    </a:lnTo>
                    <a:lnTo>
                      <a:pt x="13" y="251"/>
                    </a:lnTo>
                    <a:lnTo>
                      <a:pt x="19" y="266"/>
                    </a:lnTo>
                    <a:lnTo>
                      <a:pt x="30" y="283"/>
                    </a:lnTo>
                    <a:lnTo>
                      <a:pt x="40" y="297"/>
                    </a:lnTo>
                    <a:lnTo>
                      <a:pt x="53" y="310"/>
                    </a:lnTo>
                    <a:lnTo>
                      <a:pt x="64" y="321"/>
                    </a:lnTo>
                    <a:lnTo>
                      <a:pt x="78" y="331"/>
                    </a:lnTo>
                    <a:lnTo>
                      <a:pt x="93" y="340"/>
                    </a:lnTo>
                    <a:lnTo>
                      <a:pt x="108" y="350"/>
                    </a:lnTo>
                    <a:lnTo>
                      <a:pt x="116" y="350"/>
                    </a:lnTo>
                    <a:lnTo>
                      <a:pt x="123" y="354"/>
                    </a:lnTo>
                    <a:lnTo>
                      <a:pt x="133" y="355"/>
                    </a:lnTo>
                    <a:lnTo>
                      <a:pt x="142" y="359"/>
                    </a:lnTo>
                    <a:lnTo>
                      <a:pt x="150" y="361"/>
                    </a:lnTo>
                    <a:lnTo>
                      <a:pt x="159" y="363"/>
                    </a:lnTo>
                    <a:lnTo>
                      <a:pt x="169" y="363"/>
                    </a:lnTo>
                    <a:lnTo>
                      <a:pt x="178" y="363"/>
                    </a:lnTo>
                    <a:lnTo>
                      <a:pt x="178" y="36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2" name="Freeform 274"/>
              <p:cNvSpPr>
                <a:spLocks/>
              </p:cNvSpPr>
              <p:nvPr/>
            </p:nvSpPr>
            <p:spPr bwMode="auto">
              <a:xfrm>
                <a:off x="5121" y="2772"/>
                <a:ext cx="113" cy="116"/>
              </a:xfrm>
              <a:custGeom>
                <a:avLst/>
                <a:gdLst/>
                <a:ahLst/>
                <a:cxnLst>
                  <a:cxn ang="0">
                    <a:pos x="124" y="230"/>
                  </a:cxn>
                  <a:cxn ang="0">
                    <a:pos x="145" y="225"/>
                  </a:cxn>
                  <a:cxn ang="0">
                    <a:pos x="164" y="215"/>
                  </a:cxn>
                  <a:cxn ang="0">
                    <a:pos x="185" y="204"/>
                  </a:cxn>
                  <a:cxn ang="0">
                    <a:pos x="200" y="189"/>
                  </a:cxn>
                  <a:cxn ang="0">
                    <a:pos x="211" y="170"/>
                  </a:cxn>
                  <a:cxn ang="0">
                    <a:pos x="221" y="149"/>
                  </a:cxn>
                  <a:cxn ang="0">
                    <a:pos x="227" y="126"/>
                  </a:cxn>
                  <a:cxn ang="0">
                    <a:pos x="227" y="101"/>
                  </a:cxn>
                  <a:cxn ang="0">
                    <a:pos x="221" y="78"/>
                  </a:cxn>
                  <a:cxn ang="0">
                    <a:pos x="211" y="57"/>
                  </a:cxn>
                  <a:cxn ang="0">
                    <a:pos x="200" y="40"/>
                  </a:cxn>
                  <a:cxn ang="0">
                    <a:pos x="185" y="23"/>
                  </a:cxn>
                  <a:cxn ang="0">
                    <a:pos x="164" y="12"/>
                  </a:cxn>
                  <a:cxn ang="0">
                    <a:pos x="145" y="2"/>
                  </a:cxn>
                  <a:cxn ang="0">
                    <a:pos x="124" y="0"/>
                  </a:cxn>
                  <a:cxn ang="0">
                    <a:pos x="99" y="0"/>
                  </a:cxn>
                  <a:cxn ang="0">
                    <a:pos x="76" y="2"/>
                  </a:cxn>
                  <a:cxn ang="0">
                    <a:pos x="57" y="12"/>
                  </a:cxn>
                  <a:cxn ang="0">
                    <a:pos x="40" y="23"/>
                  </a:cxn>
                  <a:cxn ang="0">
                    <a:pos x="25" y="40"/>
                  </a:cxn>
                  <a:cxn ang="0">
                    <a:pos x="12" y="57"/>
                  </a:cxn>
                  <a:cxn ang="0">
                    <a:pos x="4" y="78"/>
                  </a:cxn>
                  <a:cxn ang="0">
                    <a:pos x="0" y="101"/>
                  </a:cxn>
                  <a:cxn ang="0">
                    <a:pos x="0" y="126"/>
                  </a:cxn>
                  <a:cxn ang="0">
                    <a:pos x="4" y="149"/>
                  </a:cxn>
                  <a:cxn ang="0">
                    <a:pos x="12" y="170"/>
                  </a:cxn>
                  <a:cxn ang="0">
                    <a:pos x="25" y="189"/>
                  </a:cxn>
                  <a:cxn ang="0">
                    <a:pos x="40" y="204"/>
                  </a:cxn>
                  <a:cxn ang="0">
                    <a:pos x="57" y="215"/>
                  </a:cxn>
                  <a:cxn ang="0">
                    <a:pos x="76" y="225"/>
                  </a:cxn>
                  <a:cxn ang="0">
                    <a:pos x="99" y="230"/>
                  </a:cxn>
                  <a:cxn ang="0">
                    <a:pos x="113" y="232"/>
                  </a:cxn>
                </a:cxnLst>
                <a:rect l="0" t="0" r="r" b="b"/>
                <a:pathLst>
                  <a:path w="227" h="232">
                    <a:moveTo>
                      <a:pt x="113" y="232"/>
                    </a:moveTo>
                    <a:lnTo>
                      <a:pt x="124" y="230"/>
                    </a:lnTo>
                    <a:lnTo>
                      <a:pt x="133" y="229"/>
                    </a:lnTo>
                    <a:lnTo>
                      <a:pt x="145" y="225"/>
                    </a:lnTo>
                    <a:lnTo>
                      <a:pt x="156" y="221"/>
                    </a:lnTo>
                    <a:lnTo>
                      <a:pt x="164" y="215"/>
                    </a:lnTo>
                    <a:lnTo>
                      <a:pt x="175" y="211"/>
                    </a:lnTo>
                    <a:lnTo>
                      <a:pt x="185" y="204"/>
                    </a:lnTo>
                    <a:lnTo>
                      <a:pt x="192" y="198"/>
                    </a:lnTo>
                    <a:lnTo>
                      <a:pt x="200" y="189"/>
                    </a:lnTo>
                    <a:lnTo>
                      <a:pt x="208" y="179"/>
                    </a:lnTo>
                    <a:lnTo>
                      <a:pt x="211" y="170"/>
                    </a:lnTo>
                    <a:lnTo>
                      <a:pt x="217" y="160"/>
                    </a:lnTo>
                    <a:lnTo>
                      <a:pt x="221" y="149"/>
                    </a:lnTo>
                    <a:lnTo>
                      <a:pt x="225" y="137"/>
                    </a:lnTo>
                    <a:lnTo>
                      <a:pt x="227" y="126"/>
                    </a:lnTo>
                    <a:lnTo>
                      <a:pt x="227" y="114"/>
                    </a:lnTo>
                    <a:lnTo>
                      <a:pt x="227" y="101"/>
                    </a:lnTo>
                    <a:lnTo>
                      <a:pt x="225" y="90"/>
                    </a:lnTo>
                    <a:lnTo>
                      <a:pt x="221" y="78"/>
                    </a:lnTo>
                    <a:lnTo>
                      <a:pt x="217" y="69"/>
                    </a:lnTo>
                    <a:lnTo>
                      <a:pt x="211" y="57"/>
                    </a:lnTo>
                    <a:lnTo>
                      <a:pt x="208" y="50"/>
                    </a:lnTo>
                    <a:lnTo>
                      <a:pt x="200" y="40"/>
                    </a:lnTo>
                    <a:lnTo>
                      <a:pt x="192" y="33"/>
                    </a:lnTo>
                    <a:lnTo>
                      <a:pt x="185" y="23"/>
                    </a:lnTo>
                    <a:lnTo>
                      <a:pt x="175" y="18"/>
                    </a:lnTo>
                    <a:lnTo>
                      <a:pt x="164" y="12"/>
                    </a:lnTo>
                    <a:lnTo>
                      <a:pt x="156" y="8"/>
                    </a:lnTo>
                    <a:lnTo>
                      <a:pt x="145" y="2"/>
                    </a:lnTo>
                    <a:lnTo>
                      <a:pt x="133" y="2"/>
                    </a:lnTo>
                    <a:lnTo>
                      <a:pt x="124" y="0"/>
                    </a:lnTo>
                    <a:lnTo>
                      <a:pt x="113" y="0"/>
                    </a:lnTo>
                    <a:lnTo>
                      <a:pt x="99" y="0"/>
                    </a:lnTo>
                    <a:lnTo>
                      <a:pt x="88" y="2"/>
                    </a:lnTo>
                    <a:lnTo>
                      <a:pt x="76" y="2"/>
                    </a:lnTo>
                    <a:lnTo>
                      <a:pt x="67" y="8"/>
                    </a:lnTo>
                    <a:lnTo>
                      <a:pt x="57" y="12"/>
                    </a:lnTo>
                    <a:lnTo>
                      <a:pt x="48" y="18"/>
                    </a:lnTo>
                    <a:lnTo>
                      <a:pt x="40" y="23"/>
                    </a:lnTo>
                    <a:lnTo>
                      <a:pt x="33" y="33"/>
                    </a:lnTo>
                    <a:lnTo>
                      <a:pt x="25" y="40"/>
                    </a:lnTo>
                    <a:lnTo>
                      <a:pt x="19" y="50"/>
                    </a:lnTo>
                    <a:lnTo>
                      <a:pt x="12" y="57"/>
                    </a:lnTo>
                    <a:lnTo>
                      <a:pt x="8" y="69"/>
                    </a:lnTo>
                    <a:lnTo>
                      <a:pt x="4" y="78"/>
                    </a:lnTo>
                    <a:lnTo>
                      <a:pt x="2" y="90"/>
                    </a:lnTo>
                    <a:lnTo>
                      <a:pt x="0" y="101"/>
                    </a:lnTo>
                    <a:lnTo>
                      <a:pt x="0" y="114"/>
                    </a:lnTo>
                    <a:lnTo>
                      <a:pt x="0" y="126"/>
                    </a:lnTo>
                    <a:lnTo>
                      <a:pt x="2" y="137"/>
                    </a:lnTo>
                    <a:lnTo>
                      <a:pt x="4" y="149"/>
                    </a:lnTo>
                    <a:lnTo>
                      <a:pt x="8" y="160"/>
                    </a:lnTo>
                    <a:lnTo>
                      <a:pt x="12" y="170"/>
                    </a:lnTo>
                    <a:lnTo>
                      <a:pt x="19" y="179"/>
                    </a:lnTo>
                    <a:lnTo>
                      <a:pt x="25" y="189"/>
                    </a:lnTo>
                    <a:lnTo>
                      <a:pt x="33" y="198"/>
                    </a:lnTo>
                    <a:lnTo>
                      <a:pt x="40" y="204"/>
                    </a:lnTo>
                    <a:lnTo>
                      <a:pt x="48" y="211"/>
                    </a:lnTo>
                    <a:lnTo>
                      <a:pt x="57" y="215"/>
                    </a:lnTo>
                    <a:lnTo>
                      <a:pt x="67" y="221"/>
                    </a:lnTo>
                    <a:lnTo>
                      <a:pt x="76" y="225"/>
                    </a:lnTo>
                    <a:lnTo>
                      <a:pt x="88" y="229"/>
                    </a:lnTo>
                    <a:lnTo>
                      <a:pt x="99" y="230"/>
                    </a:lnTo>
                    <a:lnTo>
                      <a:pt x="113" y="232"/>
                    </a:lnTo>
                    <a:lnTo>
                      <a:pt x="113" y="232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3" name="Freeform 275"/>
              <p:cNvSpPr>
                <a:spLocks/>
              </p:cNvSpPr>
              <p:nvPr/>
            </p:nvSpPr>
            <p:spPr bwMode="auto">
              <a:xfrm>
                <a:off x="4069" y="2695"/>
                <a:ext cx="133" cy="44"/>
              </a:xfrm>
              <a:custGeom>
                <a:avLst/>
                <a:gdLst/>
                <a:ahLst/>
                <a:cxnLst>
                  <a:cxn ang="0">
                    <a:pos x="0" y="83"/>
                  </a:cxn>
                  <a:cxn ang="0">
                    <a:pos x="158" y="0"/>
                  </a:cxn>
                  <a:cxn ang="0">
                    <a:pos x="266" y="0"/>
                  </a:cxn>
                  <a:cxn ang="0">
                    <a:pos x="118" y="89"/>
                  </a:cxn>
                  <a:cxn ang="0">
                    <a:pos x="0" y="83"/>
                  </a:cxn>
                  <a:cxn ang="0">
                    <a:pos x="0" y="83"/>
                  </a:cxn>
                </a:cxnLst>
                <a:rect l="0" t="0" r="r" b="b"/>
                <a:pathLst>
                  <a:path w="266" h="89">
                    <a:moveTo>
                      <a:pt x="0" y="83"/>
                    </a:moveTo>
                    <a:lnTo>
                      <a:pt x="158" y="0"/>
                    </a:lnTo>
                    <a:lnTo>
                      <a:pt x="266" y="0"/>
                    </a:lnTo>
                    <a:lnTo>
                      <a:pt x="118" y="89"/>
                    </a:lnTo>
                    <a:lnTo>
                      <a:pt x="0" y="83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4" name="Freeform 276"/>
              <p:cNvSpPr>
                <a:spLocks/>
              </p:cNvSpPr>
              <p:nvPr/>
            </p:nvSpPr>
            <p:spPr bwMode="auto">
              <a:xfrm>
                <a:off x="4281" y="2685"/>
                <a:ext cx="151" cy="61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169" y="3"/>
                  </a:cxn>
                  <a:cxn ang="0">
                    <a:pos x="302" y="0"/>
                  </a:cxn>
                  <a:cxn ang="0">
                    <a:pos x="116" y="121"/>
                  </a:cxn>
                  <a:cxn ang="0">
                    <a:pos x="0" y="114"/>
                  </a:cxn>
                  <a:cxn ang="0">
                    <a:pos x="0" y="114"/>
                  </a:cxn>
                </a:cxnLst>
                <a:rect l="0" t="0" r="r" b="b"/>
                <a:pathLst>
                  <a:path w="302" h="121">
                    <a:moveTo>
                      <a:pt x="0" y="114"/>
                    </a:moveTo>
                    <a:lnTo>
                      <a:pt x="169" y="3"/>
                    </a:lnTo>
                    <a:lnTo>
                      <a:pt x="302" y="0"/>
                    </a:lnTo>
                    <a:lnTo>
                      <a:pt x="116" y="121"/>
                    </a:lnTo>
                    <a:lnTo>
                      <a:pt x="0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5" name="Freeform 277"/>
              <p:cNvSpPr>
                <a:spLocks/>
              </p:cNvSpPr>
              <p:nvPr/>
            </p:nvSpPr>
            <p:spPr bwMode="auto">
              <a:xfrm>
                <a:off x="4499" y="2690"/>
                <a:ext cx="152" cy="62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169" y="6"/>
                  </a:cxn>
                  <a:cxn ang="0">
                    <a:pos x="304" y="0"/>
                  </a:cxn>
                  <a:cxn ang="0">
                    <a:pos x="118" y="124"/>
                  </a:cxn>
                  <a:cxn ang="0">
                    <a:pos x="0" y="116"/>
                  </a:cxn>
                  <a:cxn ang="0">
                    <a:pos x="0" y="116"/>
                  </a:cxn>
                </a:cxnLst>
                <a:rect l="0" t="0" r="r" b="b"/>
                <a:pathLst>
                  <a:path w="304" h="124">
                    <a:moveTo>
                      <a:pt x="0" y="116"/>
                    </a:moveTo>
                    <a:lnTo>
                      <a:pt x="169" y="6"/>
                    </a:lnTo>
                    <a:lnTo>
                      <a:pt x="304" y="0"/>
                    </a:lnTo>
                    <a:lnTo>
                      <a:pt x="118" y="124"/>
                    </a:lnTo>
                    <a:lnTo>
                      <a:pt x="0" y="11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6" name="Freeform 278"/>
              <p:cNvSpPr>
                <a:spLocks/>
              </p:cNvSpPr>
              <p:nvPr/>
            </p:nvSpPr>
            <p:spPr bwMode="auto">
              <a:xfrm>
                <a:off x="4700" y="2688"/>
                <a:ext cx="154" cy="63"/>
              </a:xfrm>
              <a:custGeom>
                <a:avLst/>
                <a:gdLst/>
                <a:ahLst/>
                <a:cxnLst>
                  <a:cxn ang="0">
                    <a:pos x="0" y="126"/>
                  </a:cxn>
                  <a:cxn ang="0">
                    <a:pos x="173" y="8"/>
                  </a:cxn>
                  <a:cxn ang="0">
                    <a:pos x="308" y="0"/>
                  </a:cxn>
                  <a:cxn ang="0">
                    <a:pos x="124" y="122"/>
                  </a:cxn>
                  <a:cxn ang="0">
                    <a:pos x="0" y="126"/>
                  </a:cxn>
                  <a:cxn ang="0">
                    <a:pos x="0" y="126"/>
                  </a:cxn>
                </a:cxnLst>
                <a:rect l="0" t="0" r="r" b="b"/>
                <a:pathLst>
                  <a:path w="308" h="126">
                    <a:moveTo>
                      <a:pt x="0" y="126"/>
                    </a:moveTo>
                    <a:lnTo>
                      <a:pt x="173" y="8"/>
                    </a:lnTo>
                    <a:lnTo>
                      <a:pt x="308" y="0"/>
                    </a:lnTo>
                    <a:lnTo>
                      <a:pt x="124" y="122"/>
                    </a:lnTo>
                    <a:lnTo>
                      <a:pt x="0" y="126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7" name="Freeform 279"/>
              <p:cNvSpPr>
                <a:spLocks/>
              </p:cNvSpPr>
              <p:nvPr/>
            </p:nvSpPr>
            <p:spPr bwMode="auto">
              <a:xfrm>
                <a:off x="4916" y="2697"/>
                <a:ext cx="152" cy="61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173" y="6"/>
                  </a:cxn>
                  <a:cxn ang="0">
                    <a:pos x="304" y="0"/>
                  </a:cxn>
                  <a:cxn ang="0">
                    <a:pos x="118" y="124"/>
                  </a:cxn>
                  <a:cxn ang="0">
                    <a:pos x="0" y="118"/>
                  </a:cxn>
                  <a:cxn ang="0">
                    <a:pos x="0" y="118"/>
                  </a:cxn>
                </a:cxnLst>
                <a:rect l="0" t="0" r="r" b="b"/>
                <a:pathLst>
                  <a:path w="304" h="124">
                    <a:moveTo>
                      <a:pt x="0" y="118"/>
                    </a:moveTo>
                    <a:lnTo>
                      <a:pt x="173" y="6"/>
                    </a:lnTo>
                    <a:lnTo>
                      <a:pt x="304" y="0"/>
                    </a:lnTo>
                    <a:lnTo>
                      <a:pt x="118" y="124"/>
                    </a:lnTo>
                    <a:lnTo>
                      <a:pt x="0" y="118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8" name="Freeform 280"/>
              <p:cNvSpPr>
                <a:spLocks/>
              </p:cNvSpPr>
              <p:nvPr/>
            </p:nvSpPr>
            <p:spPr bwMode="auto">
              <a:xfrm>
                <a:off x="5127" y="2699"/>
                <a:ext cx="152" cy="59"/>
              </a:xfrm>
              <a:custGeom>
                <a:avLst/>
                <a:gdLst/>
                <a:ahLst/>
                <a:cxnLst>
                  <a:cxn ang="0">
                    <a:pos x="0" y="116"/>
                  </a:cxn>
                  <a:cxn ang="0">
                    <a:pos x="167" y="6"/>
                  </a:cxn>
                  <a:cxn ang="0">
                    <a:pos x="304" y="0"/>
                  </a:cxn>
                  <a:cxn ang="0">
                    <a:pos x="116" y="120"/>
                  </a:cxn>
                  <a:cxn ang="0">
                    <a:pos x="0" y="116"/>
                  </a:cxn>
                  <a:cxn ang="0">
                    <a:pos x="0" y="116"/>
                  </a:cxn>
                </a:cxnLst>
                <a:rect l="0" t="0" r="r" b="b"/>
                <a:pathLst>
                  <a:path w="304" h="120">
                    <a:moveTo>
                      <a:pt x="0" y="116"/>
                    </a:moveTo>
                    <a:lnTo>
                      <a:pt x="167" y="6"/>
                    </a:lnTo>
                    <a:lnTo>
                      <a:pt x="304" y="0"/>
                    </a:lnTo>
                    <a:lnTo>
                      <a:pt x="116" y="120"/>
                    </a:lnTo>
                    <a:lnTo>
                      <a:pt x="0" y="11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49" name="Freeform 281"/>
              <p:cNvSpPr>
                <a:spLocks/>
              </p:cNvSpPr>
              <p:nvPr/>
            </p:nvSpPr>
            <p:spPr bwMode="auto">
              <a:xfrm>
                <a:off x="3875" y="2701"/>
                <a:ext cx="132" cy="45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156" y="0"/>
                  </a:cxn>
                  <a:cxn ang="0">
                    <a:pos x="265" y="0"/>
                  </a:cxn>
                  <a:cxn ang="0">
                    <a:pos x="118" y="89"/>
                  </a:cxn>
                  <a:cxn ang="0">
                    <a:pos x="0" y="85"/>
                  </a:cxn>
                  <a:cxn ang="0">
                    <a:pos x="0" y="85"/>
                  </a:cxn>
                </a:cxnLst>
                <a:rect l="0" t="0" r="r" b="b"/>
                <a:pathLst>
                  <a:path w="265" h="89">
                    <a:moveTo>
                      <a:pt x="0" y="85"/>
                    </a:moveTo>
                    <a:lnTo>
                      <a:pt x="156" y="0"/>
                    </a:lnTo>
                    <a:lnTo>
                      <a:pt x="265" y="0"/>
                    </a:lnTo>
                    <a:lnTo>
                      <a:pt x="118" y="89"/>
                    </a:lnTo>
                    <a:lnTo>
                      <a:pt x="0" y="85"/>
                    </a:lnTo>
                    <a:lnTo>
                      <a:pt x="0" y="8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0" name="Freeform 282"/>
              <p:cNvSpPr>
                <a:spLocks/>
              </p:cNvSpPr>
              <p:nvPr/>
            </p:nvSpPr>
            <p:spPr bwMode="auto">
              <a:xfrm>
                <a:off x="3873" y="2730"/>
                <a:ext cx="135" cy="182"/>
              </a:xfrm>
              <a:custGeom>
                <a:avLst/>
                <a:gdLst/>
                <a:ahLst/>
                <a:cxnLst>
                  <a:cxn ang="0">
                    <a:pos x="80" y="365"/>
                  </a:cxn>
                  <a:cxn ang="0">
                    <a:pos x="58" y="359"/>
                  </a:cxn>
                  <a:cxn ang="0">
                    <a:pos x="35" y="353"/>
                  </a:cxn>
                  <a:cxn ang="0">
                    <a:pos x="16" y="344"/>
                  </a:cxn>
                  <a:cxn ang="0">
                    <a:pos x="6" y="331"/>
                  </a:cxn>
                  <a:cxn ang="0">
                    <a:pos x="6" y="312"/>
                  </a:cxn>
                  <a:cxn ang="0">
                    <a:pos x="4" y="293"/>
                  </a:cxn>
                  <a:cxn ang="0">
                    <a:pos x="4" y="274"/>
                  </a:cxn>
                  <a:cxn ang="0">
                    <a:pos x="2" y="253"/>
                  </a:cxn>
                  <a:cxn ang="0">
                    <a:pos x="2" y="232"/>
                  </a:cxn>
                  <a:cxn ang="0">
                    <a:pos x="2" y="209"/>
                  </a:cxn>
                  <a:cxn ang="0">
                    <a:pos x="2" y="188"/>
                  </a:cxn>
                  <a:cxn ang="0">
                    <a:pos x="0" y="167"/>
                  </a:cxn>
                  <a:cxn ang="0">
                    <a:pos x="0" y="144"/>
                  </a:cxn>
                  <a:cxn ang="0">
                    <a:pos x="0" y="123"/>
                  </a:cxn>
                  <a:cxn ang="0">
                    <a:pos x="0" y="104"/>
                  </a:cxn>
                  <a:cxn ang="0">
                    <a:pos x="0" y="85"/>
                  </a:cxn>
                  <a:cxn ang="0">
                    <a:pos x="0" y="66"/>
                  </a:cxn>
                  <a:cxn ang="0">
                    <a:pos x="0" y="42"/>
                  </a:cxn>
                  <a:cxn ang="0">
                    <a:pos x="10" y="21"/>
                  </a:cxn>
                  <a:cxn ang="0">
                    <a:pos x="31" y="9"/>
                  </a:cxn>
                  <a:cxn ang="0">
                    <a:pos x="56" y="2"/>
                  </a:cxn>
                  <a:cxn ang="0">
                    <a:pos x="80" y="0"/>
                  </a:cxn>
                  <a:cxn ang="0">
                    <a:pos x="101" y="0"/>
                  </a:cxn>
                  <a:cxn ang="0">
                    <a:pos x="118" y="0"/>
                  </a:cxn>
                  <a:cxn ang="0">
                    <a:pos x="135" y="2"/>
                  </a:cxn>
                  <a:cxn ang="0">
                    <a:pos x="153" y="7"/>
                  </a:cxn>
                  <a:cxn ang="0">
                    <a:pos x="177" y="19"/>
                  </a:cxn>
                  <a:cxn ang="0">
                    <a:pos x="206" y="38"/>
                  </a:cxn>
                  <a:cxn ang="0">
                    <a:pos x="231" y="64"/>
                  </a:cxn>
                  <a:cxn ang="0">
                    <a:pos x="244" y="85"/>
                  </a:cxn>
                  <a:cxn ang="0">
                    <a:pos x="251" y="101"/>
                  </a:cxn>
                  <a:cxn ang="0">
                    <a:pos x="257" y="118"/>
                  </a:cxn>
                  <a:cxn ang="0">
                    <a:pos x="265" y="133"/>
                  </a:cxn>
                  <a:cxn ang="0">
                    <a:pos x="269" y="152"/>
                  </a:cxn>
                  <a:cxn ang="0">
                    <a:pos x="270" y="171"/>
                  </a:cxn>
                  <a:cxn ang="0">
                    <a:pos x="270" y="190"/>
                  </a:cxn>
                  <a:cxn ang="0">
                    <a:pos x="269" y="209"/>
                  </a:cxn>
                  <a:cxn ang="0">
                    <a:pos x="265" y="224"/>
                  </a:cxn>
                  <a:cxn ang="0">
                    <a:pos x="257" y="243"/>
                  </a:cxn>
                  <a:cxn ang="0">
                    <a:pos x="248" y="266"/>
                  </a:cxn>
                  <a:cxn ang="0">
                    <a:pos x="231" y="296"/>
                  </a:cxn>
                  <a:cxn ang="0">
                    <a:pos x="206" y="323"/>
                  </a:cxn>
                  <a:cxn ang="0">
                    <a:pos x="177" y="342"/>
                  </a:cxn>
                  <a:cxn ang="0">
                    <a:pos x="153" y="351"/>
                  </a:cxn>
                  <a:cxn ang="0">
                    <a:pos x="135" y="357"/>
                  </a:cxn>
                  <a:cxn ang="0">
                    <a:pos x="118" y="363"/>
                  </a:cxn>
                  <a:cxn ang="0">
                    <a:pos x="101" y="365"/>
                  </a:cxn>
                  <a:cxn ang="0">
                    <a:pos x="94" y="365"/>
                  </a:cxn>
                </a:cxnLst>
                <a:rect l="0" t="0" r="r" b="b"/>
                <a:pathLst>
                  <a:path w="270" h="365">
                    <a:moveTo>
                      <a:pt x="94" y="365"/>
                    </a:moveTo>
                    <a:lnTo>
                      <a:pt x="80" y="365"/>
                    </a:lnTo>
                    <a:lnTo>
                      <a:pt x="71" y="363"/>
                    </a:lnTo>
                    <a:lnTo>
                      <a:pt x="58" y="359"/>
                    </a:lnTo>
                    <a:lnTo>
                      <a:pt x="48" y="357"/>
                    </a:lnTo>
                    <a:lnTo>
                      <a:pt x="35" y="353"/>
                    </a:lnTo>
                    <a:lnTo>
                      <a:pt x="25" y="350"/>
                    </a:lnTo>
                    <a:lnTo>
                      <a:pt x="16" y="344"/>
                    </a:lnTo>
                    <a:lnTo>
                      <a:pt x="8" y="340"/>
                    </a:lnTo>
                    <a:lnTo>
                      <a:pt x="6" y="331"/>
                    </a:lnTo>
                    <a:lnTo>
                      <a:pt x="6" y="321"/>
                    </a:lnTo>
                    <a:lnTo>
                      <a:pt x="6" y="312"/>
                    </a:lnTo>
                    <a:lnTo>
                      <a:pt x="6" y="302"/>
                    </a:lnTo>
                    <a:lnTo>
                      <a:pt x="4" y="293"/>
                    </a:lnTo>
                    <a:lnTo>
                      <a:pt x="4" y="283"/>
                    </a:lnTo>
                    <a:lnTo>
                      <a:pt x="4" y="274"/>
                    </a:lnTo>
                    <a:lnTo>
                      <a:pt x="4" y="264"/>
                    </a:lnTo>
                    <a:lnTo>
                      <a:pt x="2" y="253"/>
                    </a:lnTo>
                    <a:lnTo>
                      <a:pt x="2" y="241"/>
                    </a:lnTo>
                    <a:lnTo>
                      <a:pt x="2" y="232"/>
                    </a:lnTo>
                    <a:lnTo>
                      <a:pt x="2" y="220"/>
                    </a:lnTo>
                    <a:lnTo>
                      <a:pt x="2" y="209"/>
                    </a:lnTo>
                    <a:lnTo>
                      <a:pt x="2" y="199"/>
                    </a:lnTo>
                    <a:lnTo>
                      <a:pt x="2" y="188"/>
                    </a:lnTo>
                    <a:lnTo>
                      <a:pt x="2" y="178"/>
                    </a:lnTo>
                    <a:lnTo>
                      <a:pt x="0" y="167"/>
                    </a:lnTo>
                    <a:lnTo>
                      <a:pt x="0" y="156"/>
                    </a:lnTo>
                    <a:lnTo>
                      <a:pt x="0" y="144"/>
                    </a:lnTo>
                    <a:lnTo>
                      <a:pt x="0" y="133"/>
                    </a:lnTo>
                    <a:lnTo>
                      <a:pt x="0" y="123"/>
                    </a:lnTo>
                    <a:lnTo>
                      <a:pt x="0" y="114"/>
                    </a:lnTo>
                    <a:lnTo>
                      <a:pt x="0" y="104"/>
                    </a:lnTo>
                    <a:lnTo>
                      <a:pt x="0" y="95"/>
                    </a:lnTo>
                    <a:lnTo>
                      <a:pt x="0" y="85"/>
                    </a:lnTo>
                    <a:lnTo>
                      <a:pt x="0" y="76"/>
                    </a:lnTo>
                    <a:lnTo>
                      <a:pt x="0" y="66"/>
                    </a:lnTo>
                    <a:lnTo>
                      <a:pt x="0" y="57"/>
                    </a:lnTo>
                    <a:lnTo>
                      <a:pt x="0" y="42"/>
                    </a:lnTo>
                    <a:lnTo>
                      <a:pt x="0" y="28"/>
                    </a:lnTo>
                    <a:lnTo>
                      <a:pt x="10" y="21"/>
                    </a:lnTo>
                    <a:lnTo>
                      <a:pt x="21" y="15"/>
                    </a:lnTo>
                    <a:lnTo>
                      <a:pt x="31" y="9"/>
                    </a:lnTo>
                    <a:lnTo>
                      <a:pt x="42" y="7"/>
                    </a:lnTo>
                    <a:lnTo>
                      <a:pt x="56" y="2"/>
                    </a:lnTo>
                    <a:lnTo>
                      <a:pt x="67" y="2"/>
                    </a:lnTo>
                    <a:lnTo>
                      <a:pt x="80" y="0"/>
                    </a:lnTo>
                    <a:lnTo>
                      <a:pt x="94" y="0"/>
                    </a:lnTo>
                    <a:lnTo>
                      <a:pt x="101" y="0"/>
                    </a:lnTo>
                    <a:lnTo>
                      <a:pt x="111" y="0"/>
                    </a:lnTo>
                    <a:lnTo>
                      <a:pt x="118" y="0"/>
                    </a:lnTo>
                    <a:lnTo>
                      <a:pt x="128" y="2"/>
                    </a:lnTo>
                    <a:lnTo>
                      <a:pt x="135" y="2"/>
                    </a:lnTo>
                    <a:lnTo>
                      <a:pt x="145" y="6"/>
                    </a:lnTo>
                    <a:lnTo>
                      <a:pt x="153" y="7"/>
                    </a:lnTo>
                    <a:lnTo>
                      <a:pt x="162" y="13"/>
                    </a:lnTo>
                    <a:lnTo>
                      <a:pt x="177" y="19"/>
                    </a:lnTo>
                    <a:lnTo>
                      <a:pt x="192" y="28"/>
                    </a:lnTo>
                    <a:lnTo>
                      <a:pt x="206" y="38"/>
                    </a:lnTo>
                    <a:lnTo>
                      <a:pt x="219" y="51"/>
                    </a:lnTo>
                    <a:lnTo>
                      <a:pt x="231" y="64"/>
                    </a:lnTo>
                    <a:lnTo>
                      <a:pt x="240" y="78"/>
                    </a:lnTo>
                    <a:lnTo>
                      <a:pt x="244" y="85"/>
                    </a:lnTo>
                    <a:lnTo>
                      <a:pt x="248" y="91"/>
                    </a:lnTo>
                    <a:lnTo>
                      <a:pt x="251" y="101"/>
                    </a:lnTo>
                    <a:lnTo>
                      <a:pt x="257" y="110"/>
                    </a:lnTo>
                    <a:lnTo>
                      <a:pt x="257" y="118"/>
                    </a:lnTo>
                    <a:lnTo>
                      <a:pt x="261" y="125"/>
                    </a:lnTo>
                    <a:lnTo>
                      <a:pt x="265" y="133"/>
                    </a:lnTo>
                    <a:lnTo>
                      <a:pt x="267" y="142"/>
                    </a:lnTo>
                    <a:lnTo>
                      <a:pt x="269" y="152"/>
                    </a:lnTo>
                    <a:lnTo>
                      <a:pt x="270" y="161"/>
                    </a:lnTo>
                    <a:lnTo>
                      <a:pt x="270" y="171"/>
                    </a:lnTo>
                    <a:lnTo>
                      <a:pt x="270" y="182"/>
                    </a:lnTo>
                    <a:lnTo>
                      <a:pt x="270" y="190"/>
                    </a:lnTo>
                    <a:lnTo>
                      <a:pt x="270" y="199"/>
                    </a:lnTo>
                    <a:lnTo>
                      <a:pt x="269" y="209"/>
                    </a:lnTo>
                    <a:lnTo>
                      <a:pt x="267" y="218"/>
                    </a:lnTo>
                    <a:lnTo>
                      <a:pt x="265" y="224"/>
                    </a:lnTo>
                    <a:lnTo>
                      <a:pt x="261" y="234"/>
                    </a:lnTo>
                    <a:lnTo>
                      <a:pt x="257" y="243"/>
                    </a:lnTo>
                    <a:lnTo>
                      <a:pt x="257" y="253"/>
                    </a:lnTo>
                    <a:lnTo>
                      <a:pt x="248" y="266"/>
                    </a:lnTo>
                    <a:lnTo>
                      <a:pt x="240" y="283"/>
                    </a:lnTo>
                    <a:lnTo>
                      <a:pt x="231" y="296"/>
                    </a:lnTo>
                    <a:lnTo>
                      <a:pt x="219" y="312"/>
                    </a:lnTo>
                    <a:lnTo>
                      <a:pt x="206" y="323"/>
                    </a:lnTo>
                    <a:lnTo>
                      <a:pt x="192" y="332"/>
                    </a:lnTo>
                    <a:lnTo>
                      <a:pt x="177" y="342"/>
                    </a:lnTo>
                    <a:lnTo>
                      <a:pt x="162" y="350"/>
                    </a:lnTo>
                    <a:lnTo>
                      <a:pt x="153" y="351"/>
                    </a:lnTo>
                    <a:lnTo>
                      <a:pt x="145" y="355"/>
                    </a:lnTo>
                    <a:lnTo>
                      <a:pt x="135" y="357"/>
                    </a:lnTo>
                    <a:lnTo>
                      <a:pt x="128" y="361"/>
                    </a:lnTo>
                    <a:lnTo>
                      <a:pt x="118" y="363"/>
                    </a:lnTo>
                    <a:lnTo>
                      <a:pt x="111" y="365"/>
                    </a:lnTo>
                    <a:lnTo>
                      <a:pt x="101" y="365"/>
                    </a:lnTo>
                    <a:lnTo>
                      <a:pt x="94" y="365"/>
                    </a:lnTo>
                    <a:lnTo>
                      <a:pt x="94" y="3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1" name="Freeform 283"/>
              <p:cNvSpPr>
                <a:spLocks/>
              </p:cNvSpPr>
              <p:nvPr/>
            </p:nvSpPr>
            <p:spPr bwMode="auto">
              <a:xfrm>
                <a:off x="3884" y="2763"/>
                <a:ext cx="90" cy="117"/>
              </a:xfrm>
              <a:custGeom>
                <a:avLst/>
                <a:gdLst/>
                <a:ahLst/>
                <a:cxnLst>
                  <a:cxn ang="0">
                    <a:pos x="59" y="232"/>
                  </a:cxn>
                  <a:cxn ang="0">
                    <a:pos x="42" y="228"/>
                  </a:cxn>
                  <a:cxn ang="0">
                    <a:pos x="23" y="221"/>
                  </a:cxn>
                  <a:cxn ang="0">
                    <a:pos x="6" y="213"/>
                  </a:cxn>
                  <a:cxn ang="0">
                    <a:pos x="0" y="196"/>
                  </a:cxn>
                  <a:cxn ang="0">
                    <a:pos x="0" y="173"/>
                  </a:cxn>
                  <a:cxn ang="0">
                    <a:pos x="0" y="152"/>
                  </a:cxn>
                  <a:cxn ang="0">
                    <a:pos x="0" y="128"/>
                  </a:cxn>
                  <a:cxn ang="0">
                    <a:pos x="0" y="103"/>
                  </a:cxn>
                  <a:cxn ang="0">
                    <a:pos x="0" y="80"/>
                  </a:cxn>
                  <a:cxn ang="0">
                    <a:pos x="0" y="57"/>
                  </a:cxn>
                  <a:cxn ang="0">
                    <a:pos x="0" y="35"/>
                  </a:cxn>
                  <a:cxn ang="0">
                    <a:pos x="6" y="19"/>
                  </a:cxn>
                  <a:cxn ang="0">
                    <a:pos x="21" y="10"/>
                  </a:cxn>
                  <a:cxn ang="0">
                    <a:pos x="40" y="2"/>
                  </a:cxn>
                  <a:cxn ang="0">
                    <a:pos x="57" y="0"/>
                  </a:cxn>
                  <a:cxn ang="0">
                    <a:pos x="80" y="0"/>
                  </a:cxn>
                  <a:cxn ang="0">
                    <a:pos x="101" y="4"/>
                  </a:cxn>
                  <a:cxn ang="0">
                    <a:pos x="122" y="14"/>
                  </a:cxn>
                  <a:cxn ang="0">
                    <a:pos x="139" y="25"/>
                  </a:cxn>
                  <a:cxn ang="0">
                    <a:pos x="154" y="42"/>
                  </a:cxn>
                  <a:cxn ang="0">
                    <a:pos x="166" y="61"/>
                  </a:cxn>
                  <a:cxn ang="0">
                    <a:pos x="173" y="80"/>
                  </a:cxn>
                  <a:cxn ang="0">
                    <a:pos x="181" y="103"/>
                  </a:cxn>
                  <a:cxn ang="0">
                    <a:pos x="181" y="126"/>
                  </a:cxn>
                  <a:cxn ang="0">
                    <a:pos x="173" y="149"/>
                  </a:cxn>
                  <a:cxn ang="0">
                    <a:pos x="166" y="170"/>
                  </a:cxn>
                  <a:cxn ang="0">
                    <a:pos x="154" y="189"/>
                  </a:cxn>
                  <a:cxn ang="0">
                    <a:pos x="139" y="204"/>
                  </a:cxn>
                  <a:cxn ang="0">
                    <a:pos x="122" y="217"/>
                  </a:cxn>
                  <a:cxn ang="0">
                    <a:pos x="101" y="227"/>
                  </a:cxn>
                  <a:cxn ang="0">
                    <a:pos x="80" y="232"/>
                  </a:cxn>
                  <a:cxn ang="0">
                    <a:pos x="71" y="234"/>
                  </a:cxn>
                </a:cxnLst>
                <a:rect l="0" t="0" r="r" b="b"/>
                <a:pathLst>
                  <a:path w="181" h="234">
                    <a:moveTo>
                      <a:pt x="71" y="234"/>
                    </a:moveTo>
                    <a:lnTo>
                      <a:pt x="59" y="232"/>
                    </a:lnTo>
                    <a:lnTo>
                      <a:pt x="50" y="230"/>
                    </a:lnTo>
                    <a:lnTo>
                      <a:pt x="42" y="228"/>
                    </a:lnTo>
                    <a:lnTo>
                      <a:pt x="33" y="227"/>
                    </a:lnTo>
                    <a:lnTo>
                      <a:pt x="23" y="221"/>
                    </a:lnTo>
                    <a:lnTo>
                      <a:pt x="14" y="217"/>
                    </a:lnTo>
                    <a:lnTo>
                      <a:pt x="6" y="213"/>
                    </a:lnTo>
                    <a:lnTo>
                      <a:pt x="0" y="208"/>
                    </a:lnTo>
                    <a:lnTo>
                      <a:pt x="0" y="196"/>
                    </a:lnTo>
                    <a:lnTo>
                      <a:pt x="0" y="187"/>
                    </a:lnTo>
                    <a:lnTo>
                      <a:pt x="0" y="173"/>
                    </a:lnTo>
                    <a:lnTo>
                      <a:pt x="0" y="164"/>
                    </a:lnTo>
                    <a:lnTo>
                      <a:pt x="0" y="152"/>
                    </a:lnTo>
                    <a:lnTo>
                      <a:pt x="0" y="139"/>
                    </a:lnTo>
                    <a:lnTo>
                      <a:pt x="0" y="128"/>
                    </a:lnTo>
                    <a:lnTo>
                      <a:pt x="0" y="116"/>
                    </a:lnTo>
                    <a:lnTo>
                      <a:pt x="0" y="103"/>
                    </a:lnTo>
                    <a:lnTo>
                      <a:pt x="0" y="93"/>
                    </a:lnTo>
                    <a:lnTo>
                      <a:pt x="0" y="80"/>
                    </a:lnTo>
                    <a:lnTo>
                      <a:pt x="0" y="69"/>
                    </a:lnTo>
                    <a:lnTo>
                      <a:pt x="0" y="57"/>
                    </a:lnTo>
                    <a:lnTo>
                      <a:pt x="0" y="48"/>
                    </a:lnTo>
                    <a:lnTo>
                      <a:pt x="0" y="35"/>
                    </a:lnTo>
                    <a:lnTo>
                      <a:pt x="0" y="25"/>
                    </a:lnTo>
                    <a:lnTo>
                      <a:pt x="6" y="19"/>
                    </a:lnTo>
                    <a:lnTo>
                      <a:pt x="14" y="14"/>
                    </a:lnTo>
                    <a:lnTo>
                      <a:pt x="21" y="10"/>
                    </a:lnTo>
                    <a:lnTo>
                      <a:pt x="31" y="6"/>
                    </a:lnTo>
                    <a:lnTo>
                      <a:pt x="40" y="2"/>
                    </a:lnTo>
                    <a:lnTo>
                      <a:pt x="50" y="0"/>
                    </a:lnTo>
                    <a:lnTo>
                      <a:pt x="57" y="0"/>
                    </a:lnTo>
                    <a:lnTo>
                      <a:pt x="71" y="0"/>
                    </a:lnTo>
                    <a:lnTo>
                      <a:pt x="80" y="0"/>
                    </a:lnTo>
                    <a:lnTo>
                      <a:pt x="90" y="2"/>
                    </a:lnTo>
                    <a:lnTo>
                      <a:pt x="101" y="4"/>
                    </a:lnTo>
                    <a:lnTo>
                      <a:pt x="113" y="10"/>
                    </a:lnTo>
                    <a:lnTo>
                      <a:pt x="122" y="14"/>
                    </a:lnTo>
                    <a:lnTo>
                      <a:pt x="132" y="19"/>
                    </a:lnTo>
                    <a:lnTo>
                      <a:pt x="139" y="25"/>
                    </a:lnTo>
                    <a:lnTo>
                      <a:pt x="149" y="35"/>
                    </a:lnTo>
                    <a:lnTo>
                      <a:pt x="154" y="42"/>
                    </a:lnTo>
                    <a:lnTo>
                      <a:pt x="160" y="52"/>
                    </a:lnTo>
                    <a:lnTo>
                      <a:pt x="166" y="61"/>
                    </a:lnTo>
                    <a:lnTo>
                      <a:pt x="171" y="71"/>
                    </a:lnTo>
                    <a:lnTo>
                      <a:pt x="173" y="80"/>
                    </a:lnTo>
                    <a:lnTo>
                      <a:pt x="179" y="92"/>
                    </a:lnTo>
                    <a:lnTo>
                      <a:pt x="181" y="103"/>
                    </a:lnTo>
                    <a:lnTo>
                      <a:pt x="181" y="116"/>
                    </a:lnTo>
                    <a:lnTo>
                      <a:pt x="181" y="126"/>
                    </a:lnTo>
                    <a:lnTo>
                      <a:pt x="179" y="137"/>
                    </a:lnTo>
                    <a:lnTo>
                      <a:pt x="173" y="149"/>
                    </a:lnTo>
                    <a:lnTo>
                      <a:pt x="171" y="160"/>
                    </a:lnTo>
                    <a:lnTo>
                      <a:pt x="166" y="170"/>
                    </a:lnTo>
                    <a:lnTo>
                      <a:pt x="160" y="179"/>
                    </a:lnTo>
                    <a:lnTo>
                      <a:pt x="154" y="189"/>
                    </a:lnTo>
                    <a:lnTo>
                      <a:pt x="149" y="198"/>
                    </a:lnTo>
                    <a:lnTo>
                      <a:pt x="139" y="204"/>
                    </a:lnTo>
                    <a:lnTo>
                      <a:pt x="132" y="211"/>
                    </a:lnTo>
                    <a:lnTo>
                      <a:pt x="122" y="217"/>
                    </a:lnTo>
                    <a:lnTo>
                      <a:pt x="113" y="223"/>
                    </a:lnTo>
                    <a:lnTo>
                      <a:pt x="101" y="227"/>
                    </a:lnTo>
                    <a:lnTo>
                      <a:pt x="90" y="230"/>
                    </a:lnTo>
                    <a:lnTo>
                      <a:pt x="80" y="232"/>
                    </a:lnTo>
                    <a:lnTo>
                      <a:pt x="71" y="234"/>
                    </a:lnTo>
                    <a:lnTo>
                      <a:pt x="71" y="234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2" name="Freeform 284"/>
              <p:cNvSpPr>
                <a:spLocks/>
              </p:cNvSpPr>
              <p:nvPr/>
            </p:nvSpPr>
            <p:spPr bwMode="auto">
              <a:xfrm>
                <a:off x="3943" y="2833"/>
                <a:ext cx="109" cy="76"/>
              </a:xfrm>
              <a:custGeom>
                <a:avLst/>
                <a:gdLst/>
                <a:ahLst/>
                <a:cxnLst>
                  <a:cxn ang="0">
                    <a:pos x="0" y="150"/>
                  </a:cxn>
                  <a:cxn ang="0">
                    <a:pos x="219" y="48"/>
                  </a:cxn>
                  <a:cxn ang="0">
                    <a:pos x="200" y="0"/>
                  </a:cxn>
                  <a:cxn ang="0">
                    <a:pos x="76" y="63"/>
                  </a:cxn>
                  <a:cxn ang="0">
                    <a:pos x="0" y="150"/>
                  </a:cxn>
                  <a:cxn ang="0">
                    <a:pos x="0" y="150"/>
                  </a:cxn>
                </a:cxnLst>
                <a:rect l="0" t="0" r="r" b="b"/>
                <a:pathLst>
                  <a:path w="219" h="150">
                    <a:moveTo>
                      <a:pt x="0" y="150"/>
                    </a:moveTo>
                    <a:lnTo>
                      <a:pt x="219" y="48"/>
                    </a:lnTo>
                    <a:lnTo>
                      <a:pt x="200" y="0"/>
                    </a:lnTo>
                    <a:lnTo>
                      <a:pt x="76" y="63"/>
                    </a:lnTo>
                    <a:lnTo>
                      <a:pt x="0" y="150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3" name="Freeform 285"/>
              <p:cNvSpPr>
                <a:spLocks/>
              </p:cNvSpPr>
              <p:nvPr/>
            </p:nvSpPr>
            <p:spPr bwMode="auto">
              <a:xfrm>
                <a:off x="4137" y="2813"/>
                <a:ext cx="120" cy="85"/>
              </a:xfrm>
              <a:custGeom>
                <a:avLst/>
                <a:gdLst/>
                <a:ahLst/>
                <a:cxnLst>
                  <a:cxn ang="0">
                    <a:pos x="0" y="171"/>
                  </a:cxn>
                  <a:cxn ang="0">
                    <a:pos x="239" y="65"/>
                  </a:cxn>
                  <a:cxn ang="0">
                    <a:pos x="228" y="0"/>
                  </a:cxn>
                  <a:cxn ang="0">
                    <a:pos x="110" y="59"/>
                  </a:cxn>
                  <a:cxn ang="0">
                    <a:pos x="0" y="171"/>
                  </a:cxn>
                  <a:cxn ang="0">
                    <a:pos x="0" y="171"/>
                  </a:cxn>
                </a:cxnLst>
                <a:rect l="0" t="0" r="r" b="b"/>
                <a:pathLst>
                  <a:path w="239" h="171">
                    <a:moveTo>
                      <a:pt x="0" y="171"/>
                    </a:moveTo>
                    <a:lnTo>
                      <a:pt x="239" y="65"/>
                    </a:lnTo>
                    <a:lnTo>
                      <a:pt x="228" y="0"/>
                    </a:lnTo>
                    <a:lnTo>
                      <a:pt x="110" y="59"/>
                    </a:lnTo>
                    <a:lnTo>
                      <a:pt x="0" y="171"/>
                    </a:lnTo>
                    <a:lnTo>
                      <a:pt x="0" y="1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4" name="Freeform 286"/>
              <p:cNvSpPr>
                <a:spLocks/>
              </p:cNvSpPr>
              <p:nvPr/>
            </p:nvSpPr>
            <p:spPr bwMode="auto">
              <a:xfrm>
                <a:off x="4363" y="2808"/>
                <a:ext cx="114" cy="93"/>
              </a:xfrm>
              <a:custGeom>
                <a:avLst/>
                <a:gdLst/>
                <a:ahLst/>
                <a:cxnLst>
                  <a:cxn ang="0">
                    <a:pos x="0" y="186"/>
                  </a:cxn>
                  <a:cxn ang="0">
                    <a:pos x="229" y="68"/>
                  </a:cxn>
                  <a:cxn ang="0">
                    <a:pos x="215" y="0"/>
                  </a:cxn>
                  <a:cxn ang="0">
                    <a:pos x="82" y="76"/>
                  </a:cxn>
                  <a:cxn ang="0">
                    <a:pos x="0" y="186"/>
                  </a:cxn>
                  <a:cxn ang="0">
                    <a:pos x="0" y="186"/>
                  </a:cxn>
                </a:cxnLst>
                <a:rect l="0" t="0" r="r" b="b"/>
                <a:pathLst>
                  <a:path w="229" h="186">
                    <a:moveTo>
                      <a:pt x="0" y="186"/>
                    </a:moveTo>
                    <a:lnTo>
                      <a:pt x="229" y="68"/>
                    </a:lnTo>
                    <a:lnTo>
                      <a:pt x="215" y="0"/>
                    </a:lnTo>
                    <a:lnTo>
                      <a:pt x="82" y="76"/>
                    </a:lnTo>
                    <a:lnTo>
                      <a:pt x="0" y="186"/>
                    </a:lnTo>
                    <a:lnTo>
                      <a:pt x="0" y="18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5" name="Freeform 287"/>
              <p:cNvSpPr>
                <a:spLocks/>
              </p:cNvSpPr>
              <p:nvPr/>
            </p:nvSpPr>
            <p:spPr bwMode="auto">
              <a:xfrm>
                <a:off x="4597" y="2808"/>
                <a:ext cx="90" cy="9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179" y="76"/>
                  </a:cxn>
                  <a:cxn ang="0">
                    <a:pos x="165" y="0"/>
                  </a:cxn>
                  <a:cxn ang="0">
                    <a:pos x="49" y="83"/>
                  </a:cxn>
                  <a:cxn ang="0">
                    <a:pos x="0" y="180"/>
                  </a:cxn>
                  <a:cxn ang="0">
                    <a:pos x="0" y="180"/>
                  </a:cxn>
                </a:cxnLst>
                <a:rect l="0" t="0" r="r" b="b"/>
                <a:pathLst>
                  <a:path w="179" h="180">
                    <a:moveTo>
                      <a:pt x="0" y="180"/>
                    </a:moveTo>
                    <a:lnTo>
                      <a:pt x="179" y="76"/>
                    </a:lnTo>
                    <a:lnTo>
                      <a:pt x="165" y="0"/>
                    </a:lnTo>
                    <a:lnTo>
                      <a:pt x="49" y="83"/>
                    </a:lnTo>
                    <a:lnTo>
                      <a:pt x="0" y="18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6" name="Freeform 288"/>
              <p:cNvSpPr>
                <a:spLocks/>
              </p:cNvSpPr>
              <p:nvPr/>
            </p:nvSpPr>
            <p:spPr bwMode="auto">
              <a:xfrm>
                <a:off x="4824" y="2792"/>
                <a:ext cx="71" cy="88"/>
              </a:xfrm>
              <a:custGeom>
                <a:avLst/>
                <a:gdLst/>
                <a:ahLst/>
                <a:cxnLst>
                  <a:cxn ang="0">
                    <a:pos x="0" y="177"/>
                  </a:cxn>
                  <a:cxn ang="0">
                    <a:pos x="143" y="74"/>
                  </a:cxn>
                  <a:cxn ang="0">
                    <a:pos x="137" y="0"/>
                  </a:cxn>
                  <a:cxn ang="0">
                    <a:pos x="25" y="80"/>
                  </a:cxn>
                  <a:cxn ang="0">
                    <a:pos x="0" y="177"/>
                  </a:cxn>
                  <a:cxn ang="0">
                    <a:pos x="0" y="177"/>
                  </a:cxn>
                </a:cxnLst>
                <a:rect l="0" t="0" r="r" b="b"/>
                <a:pathLst>
                  <a:path w="143" h="177">
                    <a:moveTo>
                      <a:pt x="0" y="177"/>
                    </a:moveTo>
                    <a:lnTo>
                      <a:pt x="143" y="74"/>
                    </a:lnTo>
                    <a:lnTo>
                      <a:pt x="137" y="0"/>
                    </a:lnTo>
                    <a:lnTo>
                      <a:pt x="25" y="80"/>
                    </a:lnTo>
                    <a:lnTo>
                      <a:pt x="0" y="177"/>
                    </a:lnTo>
                    <a:lnTo>
                      <a:pt x="0" y="17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7" name="Freeform 289"/>
              <p:cNvSpPr>
                <a:spLocks/>
              </p:cNvSpPr>
              <p:nvPr/>
            </p:nvSpPr>
            <p:spPr bwMode="auto">
              <a:xfrm>
                <a:off x="5027" y="2811"/>
                <a:ext cx="83" cy="84"/>
              </a:xfrm>
              <a:custGeom>
                <a:avLst/>
                <a:gdLst/>
                <a:ahLst/>
                <a:cxnLst>
                  <a:cxn ang="0">
                    <a:pos x="0" y="170"/>
                  </a:cxn>
                  <a:cxn ang="0">
                    <a:pos x="166" y="65"/>
                  </a:cxn>
                  <a:cxn ang="0">
                    <a:pos x="158" y="0"/>
                  </a:cxn>
                  <a:cxn ang="0">
                    <a:pos x="27" y="80"/>
                  </a:cxn>
                  <a:cxn ang="0">
                    <a:pos x="0" y="170"/>
                  </a:cxn>
                  <a:cxn ang="0">
                    <a:pos x="0" y="170"/>
                  </a:cxn>
                </a:cxnLst>
                <a:rect l="0" t="0" r="r" b="b"/>
                <a:pathLst>
                  <a:path w="166" h="170">
                    <a:moveTo>
                      <a:pt x="0" y="170"/>
                    </a:moveTo>
                    <a:lnTo>
                      <a:pt x="166" y="65"/>
                    </a:lnTo>
                    <a:lnTo>
                      <a:pt x="158" y="0"/>
                    </a:lnTo>
                    <a:lnTo>
                      <a:pt x="27" y="80"/>
                    </a:lnTo>
                    <a:lnTo>
                      <a:pt x="0" y="170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8" name="Freeform 290"/>
              <p:cNvSpPr>
                <a:spLocks/>
              </p:cNvSpPr>
              <p:nvPr/>
            </p:nvSpPr>
            <p:spPr bwMode="auto">
              <a:xfrm>
                <a:off x="4325" y="1993"/>
                <a:ext cx="48" cy="77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37" y="156"/>
                  </a:cxn>
                  <a:cxn ang="0">
                    <a:pos x="97" y="133"/>
                  </a:cxn>
                  <a:cxn ang="0">
                    <a:pos x="76" y="0"/>
                  </a:cxn>
                  <a:cxn ang="0">
                    <a:pos x="0" y="19"/>
                  </a:cxn>
                  <a:cxn ang="0">
                    <a:pos x="0" y="19"/>
                  </a:cxn>
                </a:cxnLst>
                <a:rect l="0" t="0" r="r" b="b"/>
                <a:pathLst>
                  <a:path w="97" h="156">
                    <a:moveTo>
                      <a:pt x="0" y="19"/>
                    </a:moveTo>
                    <a:lnTo>
                      <a:pt x="37" y="156"/>
                    </a:lnTo>
                    <a:lnTo>
                      <a:pt x="97" y="133"/>
                    </a:lnTo>
                    <a:lnTo>
                      <a:pt x="76" y="0"/>
                    </a:lnTo>
                    <a:lnTo>
                      <a:pt x="0" y="19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59" name="Freeform 291"/>
              <p:cNvSpPr>
                <a:spLocks/>
              </p:cNvSpPr>
              <p:nvPr/>
            </p:nvSpPr>
            <p:spPr bwMode="auto">
              <a:xfrm>
                <a:off x="4598" y="2157"/>
                <a:ext cx="98" cy="36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190" y="0"/>
                  </a:cxn>
                  <a:cxn ang="0">
                    <a:pos x="196" y="72"/>
                  </a:cxn>
                  <a:cxn ang="0">
                    <a:pos x="21" y="72"/>
                  </a:cxn>
                  <a:cxn ang="0">
                    <a:pos x="0" y="11"/>
                  </a:cxn>
                  <a:cxn ang="0">
                    <a:pos x="0" y="11"/>
                  </a:cxn>
                </a:cxnLst>
                <a:rect l="0" t="0" r="r" b="b"/>
                <a:pathLst>
                  <a:path w="196" h="72">
                    <a:moveTo>
                      <a:pt x="0" y="11"/>
                    </a:moveTo>
                    <a:lnTo>
                      <a:pt x="190" y="0"/>
                    </a:lnTo>
                    <a:lnTo>
                      <a:pt x="196" y="72"/>
                    </a:lnTo>
                    <a:lnTo>
                      <a:pt x="21" y="72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0" name="Freeform 292"/>
              <p:cNvSpPr>
                <a:spLocks/>
              </p:cNvSpPr>
              <p:nvPr/>
            </p:nvSpPr>
            <p:spPr bwMode="auto">
              <a:xfrm>
                <a:off x="4887" y="2153"/>
                <a:ext cx="309" cy="214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515" y="0"/>
                  </a:cxn>
                  <a:cxn ang="0">
                    <a:pos x="612" y="160"/>
                  </a:cxn>
                  <a:cxn ang="0">
                    <a:pos x="258" y="169"/>
                  </a:cxn>
                  <a:cxn ang="0">
                    <a:pos x="258" y="242"/>
                  </a:cxn>
                  <a:cxn ang="0">
                    <a:pos x="618" y="245"/>
                  </a:cxn>
                  <a:cxn ang="0">
                    <a:pos x="509" y="415"/>
                  </a:cxn>
                  <a:cxn ang="0">
                    <a:pos x="26" y="428"/>
                  </a:cxn>
                  <a:cxn ang="0">
                    <a:pos x="21" y="354"/>
                  </a:cxn>
                  <a:cxn ang="0">
                    <a:pos x="471" y="359"/>
                  </a:cxn>
                  <a:cxn ang="0">
                    <a:pos x="513" y="301"/>
                  </a:cxn>
                  <a:cxn ang="0">
                    <a:pos x="188" y="297"/>
                  </a:cxn>
                  <a:cxn ang="0">
                    <a:pos x="186" y="109"/>
                  </a:cxn>
                  <a:cxn ang="0">
                    <a:pos x="504" y="109"/>
                  </a:cxn>
                  <a:cxn ang="0">
                    <a:pos x="485" y="65"/>
                  </a:cxn>
                  <a:cxn ang="0">
                    <a:pos x="21" y="72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618" h="428">
                    <a:moveTo>
                      <a:pt x="0" y="8"/>
                    </a:moveTo>
                    <a:lnTo>
                      <a:pt x="515" y="0"/>
                    </a:lnTo>
                    <a:lnTo>
                      <a:pt x="612" y="160"/>
                    </a:lnTo>
                    <a:lnTo>
                      <a:pt x="258" y="169"/>
                    </a:lnTo>
                    <a:lnTo>
                      <a:pt x="258" y="242"/>
                    </a:lnTo>
                    <a:lnTo>
                      <a:pt x="618" y="245"/>
                    </a:lnTo>
                    <a:lnTo>
                      <a:pt x="509" y="415"/>
                    </a:lnTo>
                    <a:lnTo>
                      <a:pt x="26" y="428"/>
                    </a:lnTo>
                    <a:lnTo>
                      <a:pt x="21" y="354"/>
                    </a:lnTo>
                    <a:lnTo>
                      <a:pt x="471" y="359"/>
                    </a:lnTo>
                    <a:lnTo>
                      <a:pt x="513" y="301"/>
                    </a:lnTo>
                    <a:lnTo>
                      <a:pt x="188" y="297"/>
                    </a:lnTo>
                    <a:lnTo>
                      <a:pt x="186" y="109"/>
                    </a:lnTo>
                    <a:lnTo>
                      <a:pt x="504" y="109"/>
                    </a:lnTo>
                    <a:lnTo>
                      <a:pt x="485" y="65"/>
                    </a:lnTo>
                    <a:lnTo>
                      <a:pt x="21" y="72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1" name="Freeform 293"/>
              <p:cNvSpPr>
                <a:spLocks/>
              </p:cNvSpPr>
              <p:nvPr/>
            </p:nvSpPr>
            <p:spPr bwMode="auto">
              <a:xfrm>
                <a:off x="5100" y="2221"/>
                <a:ext cx="28" cy="71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43"/>
                  </a:cxn>
                  <a:cxn ang="0">
                    <a:pos x="55" y="141"/>
                  </a:cxn>
                  <a:cxn ang="0">
                    <a:pos x="53" y="6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55" h="143">
                    <a:moveTo>
                      <a:pt x="1" y="0"/>
                    </a:moveTo>
                    <a:lnTo>
                      <a:pt x="0" y="143"/>
                    </a:lnTo>
                    <a:lnTo>
                      <a:pt x="55" y="141"/>
                    </a:lnTo>
                    <a:lnTo>
                      <a:pt x="53" y="6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2" name="Freeform 294"/>
              <p:cNvSpPr>
                <a:spLocks/>
              </p:cNvSpPr>
              <p:nvPr/>
            </p:nvSpPr>
            <p:spPr bwMode="auto">
              <a:xfrm>
                <a:off x="5163" y="2203"/>
                <a:ext cx="75" cy="10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46" y="0"/>
                  </a:cxn>
                  <a:cxn ang="0">
                    <a:pos x="150" y="196"/>
                  </a:cxn>
                  <a:cxn ang="0">
                    <a:pos x="6" y="201"/>
                  </a:cxn>
                  <a:cxn ang="0">
                    <a:pos x="0" y="146"/>
                  </a:cxn>
                  <a:cxn ang="0">
                    <a:pos x="95" y="144"/>
                  </a:cxn>
                  <a:cxn ang="0">
                    <a:pos x="93" y="63"/>
                  </a:cxn>
                  <a:cxn ang="0">
                    <a:pos x="0" y="63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50" h="201">
                    <a:moveTo>
                      <a:pt x="0" y="2"/>
                    </a:moveTo>
                    <a:lnTo>
                      <a:pt x="146" y="0"/>
                    </a:lnTo>
                    <a:lnTo>
                      <a:pt x="150" y="196"/>
                    </a:lnTo>
                    <a:lnTo>
                      <a:pt x="6" y="201"/>
                    </a:lnTo>
                    <a:lnTo>
                      <a:pt x="0" y="146"/>
                    </a:lnTo>
                    <a:lnTo>
                      <a:pt x="95" y="144"/>
                    </a:lnTo>
                    <a:lnTo>
                      <a:pt x="93" y="63"/>
                    </a:lnTo>
                    <a:lnTo>
                      <a:pt x="0" y="63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3" name="Freeform 295"/>
              <p:cNvSpPr>
                <a:spLocks/>
              </p:cNvSpPr>
              <p:nvPr/>
            </p:nvSpPr>
            <p:spPr bwMode="auto">
              <a:xfrm>
                <a:off x="4675" y="2278"/>
                <a:ext cx="229" cy="42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56" y="0"/>
                  </a:cxn>
                  <a:cxn ang="0">
                    <a:pos x="456" y="74"/>
                  </a:cxn>
                  <a:cxn ang="0">
                    <a:pos x="9" y="86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456" h="86">
                    <a:moveTo>
                      <a:pt x="0" y="4"/>
                    </a:moveTo>
                    <a:lnTo>
                      <a:pt x="456" y="0"/>
                    </a:lnTo>
                    <a:lnTo>
                      <a:pt x="456" y="74"/>
                    </a:lnTo>
                    <a:lnTo>
                      <a:pt x="9" y="86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4" name="Freeform 296"/>
              <p:cNvSpPr>
                <a:spLocks/>
              </p:cNvSpPr>
              <p:nvPr/>
            </p:nvSpPr>
            <p:spPr bwMode="auto">
              <a:xfrm>
                <a:off x="4160" y="2123"/>
                <a:ext cx="247" cy="252"/>
              </a:xfrm>
              <a:custGeom>
                <a:avLst/>
                <a:gdLst/>
                <a:ahLst/>
                <a:cxnLst>
                  <a:cxn ang="0">
                    <a:pos x="271" y="502"/>
                  </a:cxn>
                  <a:cxn ang="0">
                    <a:pos x="306" y="495"/>
                  </a:cxn>
                  <a:cxn ang="0">
                    <a:pos x="342" y="483"/>
                  </a:cxn>
                  <a:cxn ang="0">
                    <a:pos x="372" y="468"/>
                  </a:cxn>
                  <a:cxn ang="0">
                    <a:pos x="401" y="447"/>
                  </a:cxn>
                  <a:cxn ang="0">
                    <a:pos x="427" y="420"/>
                  </a:cxn>
                  <a:cxn ang="0">
                    <a:pos x="450" y="392"/>
                  </a:cxn>
                  <a:cxn ang="0">
                    <a:pos x="467" y="362"/>
                  </a:cxn>
                  <a:cxn ang="0">
                    <a:pos x="481" y="327"/>
                  </a:cxn>
                  <a:cxn ang="0">
                    <a:pos x="488" y="291"/>
                  </a:cxn>
                  <a:cxn ang="0">
                    <a:pos x="494" y="255"/>
                  </a:cxn>
                  <a:cxn ang="0">
                    <a:pos x="488" y="215"/>
                  </a:cxn>
                  <a:cxn ang="0">
                    <a:pos x="481" y="177"/>
                  </a:cxn>
                  <a:cxn ang="0">
                    <a:pos x="467" y="143"/>
                  </a:cxn>
                  <a:cxn ang="0">
                    <a:pos x="450" y="113"/>
                  </a:cxn>
                  <a:cxn ang="0">
                    <a:pos x="427" y="82"/>
                  </a:cxn>
                  <a:cxn ang="0">
                    <a:pos x="401" y="57"/>
                  </a:cxn>
                  <a:cxn ang="0">
                    <a:pos x="372" y="35"/>
                  </a:cxn>
                  <a:cxn ang="0">
                    <a:pos x="342" y="21"/>
                  </a:cxn>
                  <a:cxn ang="0">
                    <a:pos x="306" y="8"/>
                  </a:cxn>
                  <a:cxn ang="0">
                    <a:pos x="271" y="0"/>
                  </a:cxn>
                  <a:cxn ang="0">
                    <a:pos x="233" y="0"/>
                  </a:cxn>
                  <a:cxn ang="0">
                    <a:pos x="195" y="6"/>
                  </a:cxn>
                  <a:cxn ang="0">
                    <a:pos x="159" y="16"/>
                  </a:cxn>
                  <a:cxn ang="0">
                    <a:pos x="127" y="29"/>
                  </a:cxn>
                  <a:cxn ang="0">
                    <a:pos x="97" y="50"/>
                  </a:cxn>
                  <a:cxn ang="0">
                    <a:pos x="72" y="75"/>
                  </a:cxn>
                  <a:cxn ang="0">
                    <a:pos x="45" y="101"/>
                  </a:cxn>
                  <a:cxn ang="0">
                    <a:pos x="26" y="133"/>
                  </a:cxn>
                  <a:cxn ang="0">
                    <a:pos x="13" y="166"/>
                  </a:cxn>
                  <a:cxn ang="0">
                    <a:pos x="3" y="204"/>
                  </a:cxn>
                  <a:cxn ang="0">
                    <a:pos x="0" y="242"/>
                  </a:cxn>
                  <a:cxn ang="0">
                    <a:pos x="0" y="280"/>
                  </a:cxn>
                  <a:cxn ang="0">
                    <a:pos x="5" y="314"/>
                  </a:cxn>
                  <a:cxn ang="0">
                    <a:pos x="17" y="350"/>
                  </a:cxn>
                  <a:cxn ang="0">
                    <a:pos x="32" y="382"/>
                  </a:cxn>
                  <a:cxn ang="0">
                    <a:pos x="53" y="413"/>
                  </a:cxn>
                  <a:cxn ang="0">
                    <a:pos x="78" y="439"/>
                  </a:cxn>
                  <a:cxn ang="0">
                    <a:pos x="106" y="462"/>
                  </a:cxn>
                  <a:cxn ang="0">
                    <a:pos x="136" y="477"/>
                  </a:cxn>
                  <a:cxn ang="0">
                    <a:pos x="171" y="491"/>
                  </a:cxn>
                  <a:cxn ang="0">
                    <a:pos x="207" y="500"/>
                  </a:cxn>
                  <a:cxn ang="0">
                    <a:pos x="247" y="504"/>
                  </a:cxn>
                </a:cxnLst>
                <a:rect l="0" t="0" r="r" b="b"/>
                <a:pathLst>
                  <a:path w="494" h="504">
                    <a:moveTo>
                      <a:pt x="247" y="504"/>
                    </a:moveTo>
                    <a:lnTo>
                      <a:pt x="258" y="504"/>
                    </a:lnTo>
                    <a:lnTo>
                      <a:pt x="271" y="502"/>
                    </a:lnTo>
                    <a:lnTo>
                      <a:pt x="283" y="500"/>
                    </a:lnTo>
                    <a:lnTo>
                      <a:pt x="294" y="498"/>
                    </a:lnTo>
                    <a:lnTo>
                      <a:pt x="306" y="495"/>
                    </a:lnTo>
                    <a:lnTo>
                      <a:pt x="317" y="491"/>
                    </a:lnTo>
                    <a:lnTo>
                      <a:pt x="328" y="487"/>
                    </a:lnTo>
                    <a:lnTo>
                      <a:pt x="342" y="483"/>
                    </a:lnTo>
                    <a:lnTo>
                      <a:pt x="351" y="477"/>
                    </a:lnTo>
                    <a:lnTo>
                      <a:pt x="363" y="474"/>
                    </a:lnTo>
                    <a:lnTo>
                      <a:pt x="372" y="468"/>
                    </a:lnTo>
                    <a:lnTo>
                      <a:pt x="384" y="462"/>
                    </a:lnTo>
                    <a:lnTo>
                      <a:pt x="391" y="455"/>
                    </a:lnTo>
                    <a:lnTo>
                      <a:pt x="401" y="447"/>
                    </a:lnTo>
                    <a:lnTo>
                      <a:pt x="410" y="439"/>
                    </a:lnTo>
                    <a:lnTo>
                      <a:pt x="420" y="432"/>
                    </a:lnTo>
                    <a:lnTo>
                      <a:pt x="427" y="420"/>
                    </a:lnTo>
                    <a:lnTo>
                      <a:pt x="435" y="413"/>
                    </a:lnTo>
                    <a:lnTo>
                      <a:pt x="442" y="401"/>
                    </a:lnTo>
                    <a:lnTo>
                      <a:pt x="450" y="392"/>
                    </a:lnTo>
                    <a:lnTo>
                      <a:pt x="456" y="382"/>
                    </a:lnTo>
                    <a:lnTo>
                      <a:pt x="461" y="371"/>
                    </a:lnTo>
                    <a:lnTo>
                      <a:pt x="467" y="362"/>
                    </a:lnTo>
                    <a:lnTo>
                      <a:pt x="473" y="350"/>
                    </a:lnTo>
                    <a:lnTo>
                      <a:pt x="475" y="339"/>
                    </a:lnTo>
                    <a:lnTo>
                      <a:pt x="481" y="327"/>
                    </a:lnTo>
                    <a:lnTo>
                      <a:pt x="482" y="314"/>
                    </a:lnTo>
                    <a:lnTo>
                      <a:pt x="488" y="304"/>
                    </a:lnTo>
                    <a:lnTo>
                      <a:pt x="488" y="291"/>
                    </a:lnTo>
                    <a:lnTo>
                      <a:pt x="490" y="280"/>
                    </a:lnTo>
                    <a:lnTo>
                      <a:pt x="492" y="266"/>
                    </a:lnTo>
                    <a:lnTo>
                      <a:pt x="494" y="255"/>
                    </a:lnTo>
                    <a:lnTo>
                      <a:pt x="492" y="242"/>
                    </a:lnTo>
                    <a:lnTo>
                      <a:pt x="490" y="228"/>
                    </a:lnTo>
                    <a:lnTo>
                      <a:pt x="488" y="215"/>
                    </a:lnTo>
                    <a:lnTo>
                      <a:pt x="488" y="204"/>
                    </a:lnTo>
                    <a:lnTo>
                      <a:pt x="482" y="189"/>
                    </a:lnTo>
                    <a:lnTo>
                      <a:pt x="481" y="177"/>
                    </a:lnTo>
                    <a:lnTo>
                      <a:pt x="475" y="166"/>
                    </a:lnTo>
                    <a:lnTo>
                      <a:pt x="473" y="154"/>
                    </a:lnTo>
                    <a:lnTo>
                      <a:pt x="467" y="143"/>
                    </a:lnTo>
                    <a:lnTo>
                      <a:pt x="461" y="133"/>
                    </a:lnTo>
                    <a:lnTo>
                      <a:pt x="456" y="120"/>
                    </a:lnTo>
                    <a:lnTo>
                      <a:pt x="450" y="113"/>
                    </a:lnTo>
                    <a:lnTo>
                      <a:pt x="442" y="101"/>
                    </a:lnTo>
                    <a:lnTo>
                      <a:pt x="435" y="92"/>
                    </a:lnTo>
                    <a:lnTo>
                      <a:pt x="427" y="82"/>
                    </a:lnTo>
                    <a:lnTo>
                      <a:pt x="420" y="75"/>
                    </a:lnTo>
                    <a:lnTo>
                      <a:pt x="410" y="65"/>
                    </a:lnTo>
                    <a:lnTo>
                      <a:pt x="401" y="57"/>
                    </a:lnTo>
                    <a:lnTo>
                      <a:pt x="391" y="50"/>
                    </a:lnTo>
                    <a:lnTo>
                      <a:pt x="384" y="42"/>
                    </a:lnTo>
                    <a:lnTo>
                      <a:pt x="372" y="35"/>
                    </a:lnTo>
                    <a:lnTo>
                      <a:pt x="363" y="29"/>
                    </a:lnTo>
                    <a:lnTo>
                      <a:pt x="351" y="25"/>
                    </a:lnTo>
                    <a:lnTo>
                      <a:pt x="342" y="21"/>
                    </a:lnTo>
                    <a:lnTo>
                      <a:pt x="328" y="16"/>
                    </a:lnTo>
                    <a:lnTo>
                      <a:pt x="317" y="10"/>
                    </a:lnTo>
                    <a:lnTo>
                      <a:pt x="306" y="8"/>
                    </a:lnTo>
                    <a:lnTo>
                      <a:pt x="294" y="6"/>
                    </a:lnTo>
                    <a:lnTo>
                      <a:pt x="283" y="2"/>
                    </a:lnTo>
                    <a:lnTo>
                      <a:pt x="271" y="0"/>
                    </a:lnTo>
                    <a:lnTo>
                      <a:pt x="258" y="0"/>
                    </a:lnTo>
                    <a:lnTo>
                      <a:pt x="247" y="0"/>
                    </a:lnTo>
                    <a:lnTo>
                      <a:pt x="233" y="0"/>
                    </a:lnTo>
                    <a:lnTo>
                      <a:pt x="220" y="0"/>
                    </a:lnTo>
                    <a:lnTo>
                      <a:pt x="207" y="2"/>
                    </a:lnTo>
                    <a:lnTo>
                      <a:pt x="195" y="6"/>
                    </a:lnTo>
                    <a:lnTo>
                      <a:pt x="182" y="8"/>
                    </a:lnTo>
                    <a:lnTo>
                      <a:pt x="171" y="10"/>
                    </a:lnTo>
                    <a:lnTo>
                      <a:pt x="159" y="16"/>
                    </a:lnTo>
                    <a:lnTo>
                      <a:pt x="148" y="21"/>
                    </a:lnTo>
                    <a:lnTo>
                      <a:pt x="136" y="25"/>
                    </a:lnTo>
                    <a:lnTo>
                      <a:pt x="127" y="29"/>
                    </a:lnTo>
                    <a:lnTo>
                      <a:pt x="116" y="35"/>
                    </a:lnTo>
                    <a:lnTo>
                      <a:pt x="106" y="42"/>
                    </a:lnTo>
                    <a:lnTo>
                      <a:pt x="97" y="50"/>
                    </a:lnTo>
                    <a:lnTo>
                      <a:pt x="87" y="57"/>
                    </a:lnTo>
                    <a:lnTo>
                      <a:pt x="78" y="65"/>
                    </a:lnTo>
                    <a:lnTo>
                      <a:pt x="72" y="75"/>
                    </a:lnTo>
                    <a:lnTo>
                      <a:pt x="62" y="82"/>
                    </a:lnTo>
                    <a:lnTo>
                      <a:pt x="53" y="92"/>
                    </a:lnTo>
                    <a:lnTo>
                      <a:pt x="45" y="101"/>
                    </a:lnTo>
                    <a:lnTo>
                      <a:pt x="39" y="113"/>
                    </a:lnTo>
                    <a:lnTo>
                      <a:pt x="32" y="120"/>
                    </a:lnTo>
                    <a:lnTo>
                      <a:pt x="26" y="133"/>
                    </a:lnTo>
                    <a:lnTo>
                      <a:pt x="22" y="143"/>
                    </a:lnTo>
                    <a:lnTo>
                      <a:pt x="17" y="154"/>
                    </a:lnTo>
                    <a:lnTo>
                      <a:pt x="13" y="166"/>
                    </a:lnTo>
                    <a:lnTo>
                      <a:pt x="9" y="177"/>
                    </a:lnTo>
                    <a:lnTo>
                      <a:pt x="5" y="189"/>
                    </a:lnTo>
                    <a:lnTo>
                      <a:pt x="3" y="204"/>
                    </a:lnTo>
                    <a:lnTo>
                      <a:pt x="1" y="215"/>
                    </a:lnTo>
                    <a:lnTo>
                      <a:pt x="0" y="228"/>
                    </a:lnTo>
                    <a:lnTo>
                      <a:pt x="0" y="242"/>
                    </a:lnTo>
                    <a:lnTo>
                      <a:pt x="0" y="255"/>
                    </a:lnTo>
                    <a:lnTo>
                      <a:pt x="0" y="266"/>
                    </a:lnTo>
                    <a:lnTo>
                      <a:pt x="0" y="280"/>
                    </a:lnTo>
                    <a:lnTo>
                      <a:pt x="1" y="291"/>
                    </a:lnTo>
                    <a:lnTo>
                      <a:pt x="3" y="304"/>
                    </a:lnTo>
                    <a:lnTo>
                      <a:pt x="5" y="314"/>
                    </a:lnTo>
                    <a:lnTo>
                      <a:pt x="9" y="327"/>
                    </a:lnTo>
                    <a:lnTo>
                      <a:pt x="13" y="339"/>
                    </a:lnTo>
                    <a:lnTo>
                      <a:pt x="17" y="350"/>
                    </a:lnTo>
                    <a:lnTo>
                      <a:pt x="22" y="362"/>
                    </a:lnTo>
                    <a:lnTo>
                      <a:pt x="26" y="371"/>
                    </a:lnTo>
                    <a:lnTo>
                      <a:pt x="32" y="382"/>
                    </a:lnTo>
                    <a:lnTo>
                      <a:pt x="39" y="392"/>
                    </a:lnTo>
                    <a:lnTo>
                      <a:pt x="45" y="401"/>
                    </a:lnTo>
                    <a:lnTo>
                      <a:pt x="53" y="413"/>
                    </a:lnTo>
                    <a:lnTo>
                      <a:pt x="62" y="420"/>
                    </a:lnTo>
                    <a:lnTo>
                      <a:pt x="72" y="432"/>
                    </a:lnTo>
                    <a:lnTo>
                      <a:pt x="78" y="439"/>
                    </a:lnTo>
                    <a:lnTo>
                      <a:pt x="87" y="447"/>
                    </a:lnTo>
                    <a:lnTo>
                      <a:pt x="97" y="455"/>
                    </a:lnTo>
                    <a:lnTo>
                      <a:pt x="106" y="462"/>
                    </a:lnTo>
                    <a:lnTo>
                      <a:pt x="116" y="468"/>
                    </a:lnTo>
                    <a:lnTo>
                      <a:pt x="127" y="474"/>
                    </a:lnTo>
                    <a:lnTo>
                      <a:pt x="136" y="477"/>
                    </a:lnTo>
                    <a:lnTo>
                      <a:pt x="148" y="483"/>
                    </a:lnTo>
                    <a:lnTo>
                      <a:pt x="159" y="487"/>
                    </a:lnTo>
                    <a:lnTo>
                      <a:pt x="171" y="491"/>
                    </a:lnTo>
                    <a:lnTo>
                      <a:pt x="182" y="495"/>
                    </a:lnTo>
                    <a:lnTo>
                      <a:pt x="195" y="498"/>
                    </a:lnTo>
                    <a:lnTo>
                      <a:pt x="207" y="500"/>
                    </a:lnTo>
                    <a:lnTo>
                      <a:pt x="220" y="502"/>
                    </a:lnTo>
                    <a:lnTo>
                      <a:pt x="233" y="504"/>
                    </a:lnTo>
                    <a:lnTo>
                      <a:pt x="247" y="504"/>
                    </a:lnTo>
                    <a:lnTo>
                      <a:pt x="247" y="5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5" name="Freeform 297"/>
              <p:cNvSpPr>
                <a:spLocks/>
              </p:cNvSpPr>
              <p:nvPr/>
            </p:nvSpPr>
            <p:spPr bwMode="auto">
              <a:xfrm>
                <a:off x="4196" y="2162"/>
                <a:ext cx="171" cy="174"/>
              </a:xfrm>
              <a:custGeom>
                <a:avLst/>
                <a:gdLst/>
                <a:ahLst/>
                <a:cxnLst>
                  <a:cxn ang="0">
                    <a:pos x="180" y="348"/>
                  </a:cxn>
                  <a:cxn ang="0">
                    <a:pos x="196" y="346"/>
                  </a:cxn>
                  <a:cxn ang="0">
                    <a:pos x="220" y="339"/>
                  </a:cxn>
                  <a:cxn ang="0">
                    <a:pos x="249" y="325"/>
                  </a:cxn>
                  <a:cxn ang="0">
                    <a:pos x="277" y="306"/>
                  </a:cxn>
                  <a:cxn ang="0">
                    <a:pos x="298" y="284"/>
                  </a:cxn>
                  <a:cxn ang="0">
                    <a:pos x="319" y="255"/>
                  </a:cxn>
                  <a:cxn ang="0">
                    <a:pos x="327" y="232"/>
                  </a:cxn>
                  <a:cxn ang="0">
                    <a:pos x="332" y="217"/>
                  </a:cxn>
                  <a:cxn ang="0">
                    <a:pos x="338" y="200"/>
                  </a:cxn>
                  <a:cxn ang="0">
                    <a:pos x="340" y="181"/>
                  </a:cxn>
                  <a:cxn ang="0">
                    <a:pos x="340" y="166"/>
                  </a:cxn>
                  <a:cxn ang="0">
                    <a:pos x="338" y="147"/>
                  </a:cxn>
                  <a:cxn ang="0">
                    <a:pos x="332" y="130"/>
                  </a:cxn>
                  <a:cxn ang="0">
                    <a:pos x="327" y="112"/>
                  </a:cxn>
                  <a:cxn ang="0">
                    <a:pos x="319" y="90"/>
                  </a:cxn>
                  <a:cxn ang="0">
                    <a:pos x="298" y="61"/>
                  </a:cxn>
                  <a:cxn ang="0">
                    <a:pos x="277" y="36"/>
                  </a:cxn>
                  <a:cxn ang="0">
                    <a:pos x="249" y="19"/>
                  </a:cxn>
                  <a:cxn ang="0">
                    <a:pos x="220" y="6"/>
                  </a:cxn>
                  <a:cxn ang="0">
                    <a:pos x="196" y="0"/>
                  </a:cxn>
                  <a:cxn ang="0">
                    <a:pos x="180" y="0"/>
                  </a:cxn>
                  <a:cxn ang="0">
                    <a:pos x="163" y="0"/>
                  </a:cxn>
                  <a:cxn ang="0">
                    <a:pos x="146" y="0"/>
                  </a:cxn>
                  <a:cxn ang="0">
                    <a:pos x="127" y="2"/>
                  </a:cxn>
                  <a:cxn ang="0">
                    <a:pos x="110" y="8"/>
                  </a:cxn>
                  <a:cxn ang="0">
                    <a:pos x="89" y="19"/>
                  </a:cxn>
                  <a:cxn ang="0">
                    <a:pos x="61" y="36"/>
                  </a:cxn>
                  <a:cxn ang="0">
                    <a:pos x="36" y="61"/>
                  </a:cxn>
                  <a:cxn ang="0">
                    <a:pos x="19" y="90"/>
                  </a:cxn>
                  <a:cxn ang="0">
                    <a:pos x="7" y="112"/>
                  </a:cxn>
                  <a:cxn ang="0">
                    <a:pos x="4" y="130"/>
                  </a:cxn>
                  <a:cxn ang="0">
                    <a:pos x="0" y="147"/>
                  </a:cxn>
                  <a:cxn ang="0">
                    <a:pos x="0" y="166"/>
                  </a:cxn>
                  <a:cxn ang="0">
                    <a:pos x="0" y="181"/>
                  </a:cxn>
                  <a:cxn ang="0">
                    <a:pos x="0" y="200"/>
                  </a:cxn>
                  <a:cxn ang="0">
                    <a:pos x="4" y="217"/>
                  </a:cxn>
                  <a:cxn ang="0">
                    <a:pos x="7" y="232"/>
                  </a:cxn>
                  <a:cxn ang="0">
                    <a:pos x="19" y="255"/>
                  </a:cxn>
                  <a:cxn ang="0">
                    <a:pos x="36" y="284"/>
                  </a:cxn>
                  <a:cxn ang="0">
                    <a:pos x="61" y="306"/>
                  </a:cxn>
                  <a:cxn ang="0">
                    <a:pos x="89" y="325"/>
                  </a:cxn>
                  <a:cxn ang="0">
                    <a:pos x="110" y="335"/>
                  </a:cxn>
                  <a:cxn ang="0">
                    <a:pos x="127" y="342"/>
                  </a:cxn>
                  <a:cxn ang="0">
                    <a:pos x="146" y="346"/>
                  </a:cxn>
                  <a:cxn ang="0">
                    <a:pos x="163" y="348"/>
                  </a:cxn>
                  <a:cxn ang="0">
                    <a:pos x="173" y="348"/>
                  </a:cxn>
                </a:cxnLst>
                <a:rect l="0" t="0" r="r" b="b"/>
                <a:pathLst>
                  <a:path w="340" h="348">
                    <a:moveTo>
                      <a:pt x="173" y="348"/>
                    </a:moveTo>
                    <a:lnTo>
                      <a:pt x="180" y="348"/>
                    </a:lnTo>
                    <a:lnTo>
                      <a:pt x="188" y="348"/>
                    </a:lnTo>
                    <a:lnTo>
                      <a:pt x="196" y="346"/>
                    </a:lnTo>
                    <a:lnTo>
                      <a:pt x="205" y="344"/>
                    </a:lnTo>
                    <a:lnTo>
                      <a:pt x="220" y="339"/>
                    </a:lnTo>
                    <a:lnTo>
                      <a:pt x="236" y="335"/>
                    </a:lnTo>
                    <a:lnTo>
                      <a:pt x="249" y="325"/>
                    </a:lnTo>
                    <a:lnTo>
                      <a:pt x="264" y="318"/>
                    </a:lnTo>
                    <a:lnTo>
                      <a:pt x="277" y="306"/>
                    </a:lnTo>
                    <a:lnTo>
                      <a:pt x="291" y="297"/>
                    </a:lnTo>
                    <a:lnTo>
                      <a:pt x="298" y="284"/>
                    </a:lnTo>
                    <a:lnTo>
                      <a:pt x="310" y="270"/>
                    </a:lnTo>
                    <a:lnTo>
                      <a:pt x="319" y="255"/>
                    </a:lnTo>
                    <a:lnTo>
                      <a:pt x="325" y="242"/>
                    </a:lnTo>
                    <a:lnTo>
                      <a:pt x="327" y="232"/>
                    </a:lnTo>
                    <a:lnTo>
                      <a:pt x="331" y="225"/>
                    </a:lnTo>
                    <a:lnTo>
                      <a:pt x="332" y="217"/>
                    </a:lnTo>
                    <a:lnTo>
                      <a:pt x="336" y="209"/>
                    </a:lnTo>
                    <a:lnTo>
                      <a:pt x="338" y="200"/>
                    </a:lnTo>
                    <a:lnTo>
                      <a:pt x="340" y="190"/>
                    </a:lnTo>
                    <a:lnTo>
                      <a:pt x="340" y="181"/>
                    </a:lnTo>
                    <a:lnTo>
                      <a:pt x="340" y="173"/>
                    </a:lnTo>
                    <a:lnTo>
                      <a:pt x="340" y="166"/>
                    </a:lnTo>
                    <a:lnTo>
                      <a:pt x="340" y="156"/>
                    </a:lnTo>
                    <a:lnTo>
                      <a:pt x="338" y="147"/>
                    </a:lnTo>
                    <a:lnTo>
                      <a:pt x="336" y="139"/>
                    </a:lnTo>
                    <a:lnTo>
                      <a:pt x="332" y="130"/>
                    </a:lnTo>
                    <a:lnTo>
                      <a:pt x="331" y="120"/>
                    </a:lnTo>
                    <a:lnTo>
                      <a:pt x="327" y="112"/>
                    </a:lnTo>
                    <a:lnTo>
                      <a:pt x="325" y="105"/>
                    </a:lnTo>
                    <a:lnTo>
                      <a:pt x="319" y="90"/>
                    </a:lnTo>
                    <a:lnTo>
                      <a:pt x="310" y="76"/>
                    </a:lnTo>
                    <a:lnTo>
                      <a:pt x="298" y="61"/>
                    </a:lnTo>
                    <a:lnTo>
                      <a:pt x="291" y="50"/>
                    </a:lnTo>
                    <a:lnTo>
                      <a:pt x="277" y="36"/>
                    </a:lnTo>
                    <a:lnTo>
                      <a:pt x="264" y="27"/>
                    </a:lnTo>
                    <a:lnTo>
                      <a:pt x="249" y="19"/>
                    </a:lnTo>
                    <a:lnTo>
                      <a:pt x="236" y="14"/>
                    </a:lnTo>
                    <a:lnTo>
                      <a:pt x="220" y="6"/>
                    </a:lnTo>
                    <a:lnTo>
                      <a:pt x="205" y="2"/>
                    </a:lnTo>
                    <a:lnTo>
                      <a:pt x="196" y="0"/>
                    </a:lnTo>
                    <a:lnTo>
                      <a:pt x="188" y="0"/>
                    </a:lnTo>
                    <a:lnTo>
                      <a:pt x="180" y="0"/>
                    </a:lnTo>
                    <a:lnTo>
                      <a:pt x="173" y="0"/>
                    </a:lnTo>
                    <a:lnTo>
                      <a:pt x="163" y="0"/>
                    </a:lnTo>
                    <a:lnTo>
                      <a:pt x="154" y="0"/>
                    </a:lnTo>
                    <a:lnTo>
                      <a:pt x="146" y="0"/>
                    </a:lnTo>
                    <a:lnTo>
                      <a:pt x="137" y="2"/>
                    </a:lnTo>
                    <a:lnTo>
                      <a:pt x="127" y="2"/>
                    </a:lnTo>
                    <a:lnTo>
                      <a:pt x="118" y="6"/>
                    </a:lnTo>
                    <a:lnTo>
                      <a:pt x="110" y="8"/>
                    </a:lnTo>
                    <a:lnTo>
                      <a:pt x="102" y="14"/>
                    </a:lnTo>
                    <a:lnTo>
                      <a:pt x="89" y="19"/>
                    </a:lnTo>
                    <a:lnTo>
                      <a:pt x="74" y="27"/>
                    </a:lnTo>
                    <a:lnTo>
                      <a:pt x="61" y="36"/>
                    </a:lnTo>
                    <a:lnTo>
                      <a:pt x="49" y="50"/>
                    </a:lnTo>
                    <a:lnTo>
                      <a:pt x="36" y="61"/>
                    </a:lnTo>
                    <a:lnTo>
                      <a:pt x="26" y="76"/>
                    </a:lnTo>
                    <a:lnTo>
                      <a:pt x="19" y="90"/>
                    </a:lnTo>
                    <a:lnTo>
                      <a:pt x="13" y="105"/>
                    </a:lnTo>
                    <a:lnTo>
                      <a:pt x="7" y="112"/>
                    </a:lnTo>
                    <a:lnTo>
                      <a:pt x="6" y="120"/>
                    </a:lnTo>
                    <a:lnTo>
                      <a:pt x="4" y="130"/>
                    </a:lnTo>
                    <a:lnTo>
                      <a:pt x="4" y="139"/>
                    </a:lnTo>
                    <a:lnTo>
                      <a:pt x="0" y="147"/>
                    </a:lnTo>
                    <a:lnTo>
                      <a:pt x="0" y="156"/>
                    </a:lnTo>
                    <a:lnTo>
                      <a:pt x="0" y="166"/>
                    </a:lnTo>
                    <a:lnTo>
                      <a:pt x="0" y="173"/>
                    </a:lnTo>
                    <a:lnTo>
                      <a:pt x="0" y="181"/>
                    </a:lnTo>
                    <a:lnTo>
                      <a:pt x="0" y="190"/>
                    </a:lnTo>
                    <a:lnTo>
                      <a:pt x="0" y="200"/>
                    </a:lnTo>
                    <a:lnTo>
                      <a:pt x="4" y="209"/>
                    </a:lnTo>
                    <a:lnTo>
                      <a:pt x="4" y="217"/>
                    </a:lnTo>
                    <a:lnTo>
                      <a:pt x="6" y="225"/>
                    </a:lnTo>
                    <a:lnTo>
                      <a:pt x="7" y="232"/>
                    </a:lnTo>
                    <a:lnTo>
                      <a:pt x="13" y="242"/>
                    </a:lnTo>
                    <a:lnTo>
                      <a:pt x="19" y="255"/>
                    </a:lnTo>
                    <a:lnTo>
                      <a:pt x="26" y="270"/>
                    </a:lnTo>
                    <a:lnTo>
                      <a:pt x="36" y="284"/>
                    </a:lnTo>
                    <a:lnTo>
                      <a:pt x="49" y="297"/>
                    </a:lnTo>
                    <a:lnTo>
                      <a:pt x="61" y="306"/>
                    </a:lnTo>
                    <a:lnTo>
                      <a:pt x="74" y="318"/>
                    </a:lnTo>
                    <a:lnTo>
                      <a:pt x="89" y="325"/>
                    </a:lnTo>
                    <a:lnTo>
                      <a:pt x="102" y="335"/>
                    </a:lnTo>
                    <a:lnTo>
                      <a:pt x="110" y="335"/>
                    </a:lnTo>
                    <a:lnTo>
                      <a:pt x="118" y="339"/>
                    </a:lnTo>
                    <a:lnTo>
                      <a:pt x="127" y="342"/>
                    </a:lnTo>
                    <a:lnTo>
                      <a:pt x="137" y="344"/>
                    </a:lnTo>
                    <a:lnTo>
                      <a:pt x="146" y="346"/>
                    </a:lnTo>
                    <a:lnTo>
                      <a:pt x="154" y="348"/>
                    </a:lnTo>
                    <a:lnTo>
                      <a:pt x="163" y="348"/>
                    </a:lnTo>
                    <a:lnTo>
                      <a:pt x="173" y="348"/>
                    </a:lnTo>
                    <a:lnTo>
                      <a:pt x="173" y="348"/>
                    </a:lnTo>
                    <a:close/>
                  </a:path>
                </a:pathLst>
              </a:custGeom>
              <a:solidFill>
                <a:srgbClr val="9999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6" name="Freeform 298"/>
              <p:cNvSpPr>
                <a:spLocks/>
              </p:cNvSpPr>
              <p:nvPr/>
            </p:nvSpPr>
            <p:spPr bwMode="auto">
              <a:xfrm>
                <a:off x="3443" y="1676"/>
                <a:ext cx="292" cy="157"/>
              </a:xfrm>
              <a:custGeom>
                <a:avLst/>
                <a:gdLst/>
                <a:ahLst/>
                <a:cxnLst>
                  <a:cxn ang="0">
                    <a:pos x="8" y="314"/>
                  </a:cxn>
                  <a:cxn ang="0">
                    <a:pos x="0" y="8"/>
                  </a:cxn>
                  <a:cxn ang="0">
                    <a:pos x="586" y="0"/>
                  </a:cxn>
                  <a:cxn ang="0">
                    <a:pos x="502" y="63"/>
                  </a:cxn>
                  <a:cxn ang="0">
                    <a:pos x="57" y="70"/>
                  </a:cxn>
                  <a:cxn ang="0">
                    <a:pos x="57" y="238"/>
                  </a:cxn>
                  <a:cxn ang="0">
                    <a:pos x="8" y="314"/>
                  </a:cxn>
                  <a:cxn ang="0">
                    <a:pos x="8" y="314"/>
                  </a:cxn>
                </a:cxnLst>
                <a:rect l="0" t="0" r="r" b="b"/>
                <a:pathLst>
                  <a:path w="586" h="314">
                    <a:moveTo>
                      <a:pt x="8" y="314"/>
                    </a:moveTo>
                    <a:lnTo>
                      <a:pt x="0" y="8"/>
                    </a:lnTo>
                    <a:lnTo>
                      <a:pt x="586" y="0"/>
                    </a:lnTo>
                    <a:lnTo>
                      <a:pt x="502" y="63"/>
                    </a:lnTo>
                    <a:lnTo>
                      <a:pt x="57" y="70"/>
                    </a:lnTo>
                    <a:lnTo>
                      <a:pt x="57" y="238"/>
                    </a:lnTo>
                    <a:lnTo>
                      <a:pt x="8" y="314"/>
                    </a:lnTo>
                    <a:lnTo>
                      <a:pt x="8" y="3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7" name="Freeform 299"/>
              <p:cNvSpPr>
                <a:spLocks/>
              </p:cNvSpPr>
              <p:nvPr/>
            </p:nvSpPr>
            <p:spPr bwMode="auto">
              <a:xfrm>
                <a:off x="3878" y="1873"/>
                <a:ext cx="68" cy="700"/>
              </a:xfrm>
              <a:custGeom>
                <a:avLst/>
                <a:gdLst/>
                <a:ahLst/>
                <a:cxnLst>
                  <a:cxn ang="0">
                    <a:pos x="65" y="39"/>
                  </a:cxn>
                  <a:cxn ang="0">
                    <a:pos x="72" y="830"/>
                  </a:cxn>
                  <a:cxn ang="0">
                    <a:pos x="70" y="1336"/>
                  </a:cxn>
                  <a:cxn ang="0">
                    <a:pos x="0" y="1338"/>
                  </a:cxn>
                  <a:cxn ang="0">
                    <a:pos x="4" y="1400"/>
                  </a:cxn>
                  <a:cxn ang="0">
                    <a:pos x="131" y="1400"/>
                  </a:cxn>
                  <a:cxn ang="0">
                    <a:pos x="131" y="821"/>
                  </a:cxn>
                  <a:cxn ang="0">
                    <a:pos x="137" y="0"/>
                  </a:cxn>
                  <a:cxn ang="0">
                    <a:pos x="65" y="39"/>
                  </a:cxn>
                  <a:cxn ang="0">
                    <a:pos x="65" y="39"/>
                  </a:cxn>
                </a:cxnLst>
                <a:rect l="0" t="0" r="r" b="b"/>
                <a:pathLst>
                  <a:path w="137" h="1400">
                    <a:moveTo>
                      <a:pt x="65" y="39"/>
                    </a:moveTo>
                    <a:lnTo>
                      <a:pt x="72" y="830"/>
                    </a:lnTo>
                    <a:lnTo>
                      <a:pt x="70" y="1336"/>
                    </a:lnTo>
                    <a:lnTo>
                      <a:pt x="0" y="1338"/>
                    </a:lnTo>
                    <a:lnTo>
                      <a:pt x="4" y="1400"/>
                    </a:lnTo>
                    <a:lnTo>
                      <a:pt x="131" y="1400"/>
                    </a:lnTo>
                    <a:lnTo>
                      <a:pt x="131" y="821"/>
                    </a:lnTo>
                    <a:lnTo>
                      <a:pt x="137" y="0"/>
                    </a:lnTo>
                    <a:lnTo>
                      <a:pt x="65" y="39"/>
                    </a:lnTo>
                    <a:lnTo>
                      <a:pt x="65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8" name="Freeform 300"/>
              <p:cNvSpPr>
                <a:spLocks/>
              </p:cNvSpPr>
              <p:nvPr/>
            </p:nvSpPr>
            <p:spPr bwMode="auto">
              <a:xfrm>
                <a:off x="4108" y="2224"/>
                <a:ext cx="412" cy="3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05"/>
                  </a:cxn>
                  <a:cxn ang="0">
                    <a:pos x="816" y="705"/>
                  </a:cxn>
                  <a:cxn ang="0">
                    <a:pos x="823" y="348"/>
                  </a:cxn>
                  <a:cxn ang="0">
                    <a:pos x="751" y="357"/>
                  </a:cxn>
                  <a:cxn ang="0">
                    <a:pos x="751" y="638"/>
                  </a:cxn>
                  <a:cxn ang="0">
                    <a:pos x="70" y="644"/>
                  </a:cxn>
                  <a:cxn ang="0">
                    <a:pos x="57" y="18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05">
                    <a:moveTo>
                      <a:pt x="0" y="0"/>
                    </a:moveTo>
                    <a:lnTo>
                      <a:pt x="0" y="705"/>
                    </a:lnTo>
                    <a:lnTo>
                      <a:pt x="816" y="705"/>
                    </a:lnTo>
                    <a:lnTo>
                      <a:pt x="823" y="348"/>
                    </a:lnTo>
                    <a:lnTo>
                      <a:pt x="751" y="357"/>
                    </a:lnTo>
                    <a:lnTo>
                      <a:pt x="751" y="638"/>
                    </a:lnTo>
                    <a:lnTo>
                      <a:pt x="70" y="644"/>
                    </a:lnTo>
                    <a:lnTo>
                      <a:pt x="57" y="18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69" name="Freeform 301"/>
              <p:cNvSpPr>
                <a:spLocks/>
              </p:cNvSpPr>
              <p:nvPr/>
            </p:nvSpPr>
            <p:spPr bwMode="auto">
              <a:xfrm>
                <a:off x="4335" y="1752"/>
                <a:ext cx="189" cy="401"/>
              </a:xfrm>
              <a:custGeom>
                <a:avLst/>
                <a:gdLst/>
                <a:ahLst/>
                <a:cxnLst>
                  <a:cxn ang="0">
                    <a:pos x="379" y="802"/>
                  </a:cxn>
                  <a:cxn ang="0">
                    <a:pos x="369" y="0"/>
                  </a:cxn>
                  <a:cxn ang="0">
                    <a:pos x="0" y="0"/>
                  </a:cxn>
                  <a:cxn ang="0">
                    <a:pos x="27" y="53"/>
                  </a:cxn>
                  <a:cxn ang="0">
                    <a:pos x="303" y="71"/>
                  </a:cxn>
                  <a:cxn ang="0">
                    <a:pos x="322" y="791"/>
                  </a:cxn>
                  <a:cxn ang="0">
                    <a:pos x="379" y="802"/>
                  </a:cxn>
                  <a:cxn ang="0">
                    <a:pos x="379" y="802"/>
                  </a:cxn>
                </a:cxnLst>
                <a:rect l="0" t="0" r="r" b="b"/>
                <a:pathLst>
                  <a:path w="379" h="802">
                    <a:moveTo>
                      <a:pt x="379" y="802"/>
                    </a:moveTo>
                    <a:lnTo>
                      <a:pt x="369" y="0"/>
                    </a:lnTo>
                    <a:lnTo>
                      <a:pt x="0" y="0"/>
                    </a:lnTo>
                    <a:lnTo>
                      <a:pt x="27" y="53"/>
                    </a:lnTo>
                    <a:lnTo>
                      <a:pt x="303" y="71"/>
                    </a:lnTo>
                    <a:lnTo>
                      <a:pt x="322" y="791"/>
                    </a:lnTo>
                    <a:lnTo>
                      <a:pt x="379" y="802"/>
                    </a:lnTo>
                    <a:lnTo>
                      <a:pt x="379" y="80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0" name="Freeform 302"/>
              <p:cNvSpPr>
                <a:spLocks/>
              </p:cNvSpPr>
              <p:nvPr/>
            </p:nvSpPr>
            <p:spPr bwMode="auto">
              <a:xfrm>
                <a:off x="4700" y="2356"/>
                <a:ext cx="423" cy="225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0" y="450"/>
                  </a:cxn>
                  <a:cxn ang="0">
                    <a:pos x="827" y="450"/>
                  </a:cxn>
                  <a:cxn ang="0">
                    <a:pos x="846" y="0"/>
                  </a:cxn>
                  <a:cxn ang="0">
                    <a:pos x="780" y="4"/>
                  </a:cxn>
                  <a:cxn ang="0">
                    <a:pos x="772" y="392"/>
                  </a:cxn>
                  <a:cxn ang="0">
                    <a:pos x="67" y="409"/>
                  </a:cxn>
                  <a:cxn ang="0">
                    <a:pos x="54" y="135"/>
                  </a:cxn>
                  <a:cxn ang="0">
                    <a:pos x="0" y="38"/>
                  </a:cxn>
                  <a:cxn ang="0">
                    <a:pos x="0" y="38"/>
                  </a:cxn>
                </a:cxnLst>
                <a:rect l="0" t="0" r="r" b="b"/>
                <a:pathLst>
                  <a:path w="846" h="450">
                    <a:moveTo>
                      <a:pt x="0" y="38"/>
                    </a:moveTo>
                    <a:lnTo>
                      <a:pt x="0" y="450"/>
                    </a:lnTo>
                    <a:lnTo>
                      <a:pt x="827" y="450"/>
                    </a:lnTo>
                    <a:lnTo>
                      <a:pt x="846" y="0"/>
                    </a:lnTo>
                    <a:lnTo>
                      <a:pt x="780" y="4"/>
                    </a:lnTo>
                    <a:lnTo>
                      <a:pt x="772" y="392"/>
                    </a:lnTo>
                    <a:lnTo>
                      <a:pt x="67" y="409"/>
                    </a:lnTo>
                    <a:lnTo>
                      <a:pt x="54" y="135"/>
                    </a:lnTo>
                    <a:lnTo>
                      <a:pt x="0" y="38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1" name="Freeform 303"/>
              <p:cNvSpPr>
                <a:spLocks/>
              </p:cNvSpPr>
              <p:nvPr/>
            </p:nvSpPr>
            <p:spPr bwMode="auto">
              <a:xfrm>
                <a:off x="4692" y="1752"/>
                <a:ext cx="439" cy="434"/>
              </a:xfrm>
              <a:custGeom>
                <a:avLst/>
                <a:gdLst/>
                <a:ahLst/>
                <a:cxnLst>
                  <a:cxn ang="0">
                    <a:pos x="2" y="869"/>
                  </a:cxn>
                  <a:cxn ang="0">
                    <a:pos x="0" y="0"/>
                  </a:cxn>
                  <a:cxn ang="0">
                    <a:pos x="878" y="12"/>
                  </a:cxn>
                  <a:cxn ang="0">
                    <a:pos x="878" y="833"/>
                  </a:cxn>
                  <a:cxn ang="0">
                    <a:pos x="821" y="846"/>
                  </a:cxn>
                  <a:cxn ang="0">
                    <a:pos x="821" y="65"/>
                  </a:cxn>
                  <a:cxn ang="0">
                    <a:pos x="61" y="57"/>
                  </a:cxn>
                  <a:cxn ang="0">
                    <a:pos x="52" y="726"/>
                  </a:cxn>
                  <a:cxn ang="0">
                    <a:pos x="2" y="869"/>
                  </a:cxn>
                  <a:cxn ang="0">
                    <a:pos x="2" y="869"/>
                  </a:cxn>
                </a:cxnLst>
                <a:rect l="0" t="0" r="r" b="b"/>
                <a:pathLst>
                  <a:path w="878" h="869">
                    <a:moveTo>
                      <a:pt x="2" y="869"/>
                    </a:moveTo>
                    <a:lnTo>
                      <a:pt x="0" y="0"/>
                    </a:lnTo>
                    <a:lnTo>
                      <a:pt x="878" y="12"/>
                    </a:lnTo>
                    <a:lnTo>
                      <a:pt x="878" y="833"/>
                    </a:lnTo>
                    <a:lnTo>
                      <a:pt x="821" y="846"/>
                    </a:lnTo>
                    <a:lnTo>
                      <a:pt x="821" y="65"/>
                    </a:lnTo>
                    <a:lnTo>
                      <a:pt x="61" y="57"/>
                    </a:lnTo>
                    <a:lnTo>
                      <a:pt x="52" y="726"/>
                    </a:lnTo>
                    <a:lnTo>
                      <a:pt x="2" y="869"/>
                    </a:lnTo>
                    <a:lnTo>
                      <a:pt x="2" y="8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2" name="Freeform 304"/>
              <p:cNvSpPr>
                <a:spLocks/>
              </p:cNvSpPr>
              <p:nvPr/>
            </p:nvSpPr>
            <p:spPr bwMode="auto">
              <a:xfrm>
                <a:off x="4477" y="1245"/>
                <a:ext cx="39" cy="36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715"/>
                  </a:cxn>
                  <a:cxn ang="0">
                    <a:pos x="78" y="721"/>
                  </a:cxn>
                  <a:cxn ang="0">
                    <a:pos x="66" y="0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78" h="721">
                    <a:moveTo>
                      <a:pt x="0" y="10"/>
                    </a:moveTo>
                    <a:lnTo>
                      <a:pt x="3" y="715"/>
                    </a:lnTo>
                    <a:lnTo>
                      <a:pt x="78" y="721"/>
                    </a:lnTo>
                    <a:lnTo>
                      <a:pt x="66" y="0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3" name="Freeform 305"/>
              <p:cNvSpPr>
                <a:spLocks/>
              </p:cNvSpPr>
              <p:nvPr/>
            </p:nvSpPr>
            <p:spPr bwMode="auto">
              <a:xfrm>
                <a:off x="4770" y="1846"/>
                <a:ext cx="51" cy="79"/>
              </a:xfrm>
              <a:custGeom>
                <a:avLst/>
                <a:gdLst/>
                <a:ahLst/>
                <a:cxnLst>
                  <a:cxn ang="0">
                    <a:pos x="0" y="158"/>
                  </a:cxn>
                  <a:cxn ang="0">
                    <a:pos x="0" y="2"/>
                  </a:cxn>
                  <a:cxn ang="0">
                    <a:pos x="103" y="0"/>
                  </a:cxn>
                  <a:cxn ang="0">
                    <a:pos x="103" y="158"/>
                  </a:cxn>
                  <a:cxn ang="0">
                    <a:pos x="0" y="158"/>
                  </a:cxn>
                  <a:cxn ang="0">
                    <a:pos x="0" y="158"/>
                  </a:cxn>
                </a:cxnLst>
                <a:rect l="0" t="0" r="r" b="b"/>
                <a:pathLst>
                  <a:path w="103" h="158">
                    <a:moveTo>
                      <a:pt x="0" y="158"/>
                    </a:moveTo>
                    <a:lnTo>
                      <a:pt x="0" y="2"/>
                    </a:lnTo>
                    <a:lnTo>
                      <a:pt x="103" y="0"/>
                    </a:lnTo>
                    <a:lnTo>
                      <a:pt x="103" y="158"/>
                    </a:lnTo>
                    <a:lnTo>
                      <a:pt x="0" y="158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4" name="Freeform 306"/>
              <p:cNvSpPr>
                <a:spLocks/>
              </p:cNvSpPr>
              <p:nvPr/>
            </p:nvSpPr>
            <p:spPr bwMode="auto">
              <a:xfrm>
                <a:off x="4881" y="1981"/>
                <a:ext cx="84" cy="61"/>
              </a:xfrm>
              <a:custGeom>
                <a:avLst/>
                <a:gdLst/>
                <a:ahLst/>
                <a:cxnLst>
                  <a:cxn ang="0">
                    <a:pos x="4" y="122"/>
                  </a:cxn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122"/>
                  </a:cxn>
                  <a:cxn ang="0">
                    <a:pos x="4" y="122"/>
                  </a:cxn>
                  <a:cxn ang="0">
                    <a:pos x="4" y="122"/>
                  </a:cxn>
                </a:cxnLst>
                <a:rect l="0" t="0" r="r" b="b"/>
                <a:pathLst>
                  <a:path w="170" h="122">
                    <a:moveTo>
                      <a:pt x="4" y="122"/>
                    </a:moveTo>
                    <a:lnTo>
                      <a:pt x="0" y="0"/>
                    </a:lnTo>
                    <a:lnTo>
                      <a:pt x="170" y="0"/>
                    </a:lnTo>
                    <a:lnTo>
                      <a:pt x="170" y="122"/>
                    </a:lnTo>
                    <a:lnTo>
                      <a:pt x="4" y="122"/>
                    </a:lnTo>
                    <a:lnTo>
                      <a:pt x="4" y="1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5" name="Freeform 307"/>
              <p:cNvSpPr>
                <a:spLocks/>
              </p:cNvSpPr>
              <p:nvPr/>
            </p:nvSpPr>
            <p:spPr bwMode="auto">
              <a:xfrm>
                <a:off x="5015" y="1850"/>
                <a:ext cx="51" cy="79"/>
              </a:xfrm>
              <a:custGeom>
                <a:avLst/>
                <a:gdLst/>
                <a:ahLst/>
                <a:cxnLst>
                  <a:cxn ang="0">
                    <a:pos x="0" y="158"/>
                  </a:cxn>
                  <a:cxn ang="0">
                    <a:pos x="0" y="4"/>
                  </a:cxn>
                  <a:cxn ang="0">
                    <a:pos x="102" y="0"/>
                  </a:cxn>
                  <a:cxn ang="0">
                    <a:pos x="102" y="156"/>
                  </a:cxn>
                  <a:cxn ang="0">
                    <a:pos x="0" y="158"/>
                  </a:cxn>
                  <a:cxn ang="0">
                    <a:pos x="0" y="158"/>
                  </a:cxn>
                </a:cxnLst>
                <a:rect l="0" t="0" r="r" b="b"/>
                <a:pathLst>
                  <a:path w="102" h="158">
                    <a:moveTo>
                      <a:pt x="0" y="158"/>
                    </a:moveTo>
                    <a:lnTo>
                      <a:pt x="0" y="4"/>
                    </a:lnTo>
                    <a:lnTo>
                      <a:pt x="102" y="0"/>
                    </a:lnTo>
                    <a:lnTo>
                      <a:pt x="102" y="156"/>
                    </a:lnTo>
                    <a:lnTo>
                      <a:pt x="0" y="158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6" name="Freeform 308"/>
              <p:cNvSpPr>
                <a:spLocks/>
              </p:cNvSpPr>
              <p:nvPr/>
            </p:nvSpPr>
            <p:spPr bwMode="auto">
              <a:xfrm>
                <a:off x="4957" y="2429"/>
                <a:ext cx="52" cy="78"/>
              </a:xfrm>
              <a:custGeom>
                <a:avLst/>
                <a:gdLst/>
                <a:ahLst/>
                <a:cxnLst>
                  <a:cxn ang="0">
                    <a:pos x="0" y="156"/>
                  </a:cxn>
                  <a:cxn ang="0">
                    <a:pos x="0" y="4"/>
                  </a:cxn>
                  <a:cxn ang="0">
                    <a:pos x="104" y="0"/>
                  </a:cxn>
                  <a:cxn ang="0">
                    <a:pos x="104" y="156"/>
                  </a:cxn>
                  <a:cxn ang="0">
                    <a:pos x="0" y="156"/>
                  </a:cxn>
                  <a:cxn ang="0">
                    <a:pos x="0" y="156"/>
                  </a:cxn>
                </a:cxnLst>
                <a:rect l="0" t="0" r="r" b="b"/>
                <a:pathLst>
                  <a:path w="104" h="156">
                    <a:moveTo>
                      <a:pt x="0" y="156"/>
                    </a:moveTo>
                    <a:lnTo>
                      <a:pt x="0" y="4"/>
                    </a:lnTo>
                    <a:lnTo>
                      <a:pt x="104" y="0"/>
                    </a:lnTo>
                    <a:lnTo>
                      <a:pt x="104" y="156"/>
                    </a:lnTo>
                    <a:lnTo>
                      <a:pt x="0" y="156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7" name="Freeform 309"/>
              <p:cNvSpPr>
                <a:spLocks/>
              </p:cNvSpPr>
              <p:nvPr/>
            </p:nvSpPr>
            <p:spPr bwMode="auto">
              <a:xfrm>
                <a:off x="4407" y="1842"/>
                <a:ext cx="51" cy="78"/>
              </a:xfrm>
              <a:custGeom>
                <a:avLst/>
                <a:gdLst/>
                <a:ahLst/>
                <a:cxnLst>
                  <a:cxn ang="0">
                    <a:pos x="0" y="156"/>
                  </a:cxn>
                  <a:cxn ang="0">
                    <a:pos x="0" y="2"/>
                  </a:cxn>
                  <a:cxn ang="0">
                    <a:pos x="101" y="0"/>
                  </a:cxn>
                  <a:cxn ang="0">
                    <a:pos x="101" y="154"/>
                  </a:cxn>
                  <a:cxn ang="0">
                    <a:pos x="0" y="156"/>
                  </a:cxn>
                  <a:cxn ang="0">
                    <a:pos x="0" y="156"/>
                  </a:cxn>
                </a:cxnLst>
                <a:rect l="0" t="0" r="r" b="b"/>
                <a:pathLst>
                  <a:path w="101" h="156">
                    <a:moveTo>
                      <a:pt x="0" y="156"/>
                    </a:moveTo>
                    <a:lnTo>
                      <a:pt x="0" y="2"/>
                    </a:lnTo>
                    <a:lnTo>
                      <a:pt x="101" y="0"/>
                    </a:lnTo>
                    <a:lnTo>
                      <a:pt x="101" y="154"/>
                    </a:lnTo>
                    <a:lnTo>
                      <a:pt x="0" y="156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8" name="Freeform 310"/>
              <p:cNvSpPr>
                <a:spLocks/>
              </p:cNvSpPr>
              <p:nvPr/>
            </p:nvSpPr>
            <p:spPr bwMode="auto">
              <a:xfrm>
                <a:off x="4392" y="2443"/>
                <a:ext cx="51" cy="78"/>
              </a:xfrm>
              <a:custGeom>
                <a:avLst/>
                <a:gdLst/>
                <a:ahLst/>
                <a:cxnLst>
                  <a:cxn ang="0">
                    <a:pos x="0" y="156"/>
                  </a:cxn>
                  <a:cxn ang="0">
                    <a:pos x="0" y="2"/>
                  </a:cxn>
                  <a:cxn ang="0">
                    <a:pos x="101" y="0"/>
                  </a:cxn>
                  <a:cxn ang="0">
                    <a:pos x="101" y="156"/>
                  </a:cxn>
                  <a:cxn ang="0">
                    <a:pos x="0" y="156"/>
                  </a:cxn>
                  <a:cxn ang="0">
                    <a:pos x="0" y="156"/>
                  </a:cxn>
                </a:cxnLst>
                <a:rect l="0" t="0" r="r" b="b"/>
                <a:pathLst>
                  <a:path w="101" h="156">
                    <a:moveTo>
                      <a:pt x="0" y="156"/>
                    </a:moveTo>
                    <a:lnTo>
                      <a:pt x="0" y="2"/>
                    </a:lnTo>
                    <a:lnTo>
                      <a:pt x="101" y="0"/>
                    </a:lnTo>
                    <a:lnTo>
                      <a:pt x="101" y="156"/>
                    </a:lnTo>
                    <a:lnTo>
                      <a:pt x="0" y="156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79" name="Freeform 311"/>
              <p:cNvSpPr>
                <a:spLocks/>
              </p:cNvSpPr>
              <p:nvPr/>
            </p:nvSpPr>
            <p:spPr bwMode="auto">
              <a:xfrm>
                <a:off x="4787" y="1866"/>
                <a:ext cx="18" cy="4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80"/>
                  </a:cxn>
                  <a:cxn ang="0">
                    <a:pos x="36" y="78"/>
                  </a:cxn>
                  <a:cxn ang="0">
                    <a:pos x="36" y="0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36" h="80">
                    <a:moveTo>
                      <a:pt x="0" y="4"/>
                    </a:moveTo>
                    <a:lnTo>
                      <a:pt x="0" y="80"/>
                    </a:lnTo>
                    <a:lnTo>
                      <a:pt x="36" y="78"/>
                    </a:lnTo>
                    <a:lnTo>
                      <a:pt x="36" y="0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0" name="Freeform 312"/>
              <p:cNvSpPr>
                <a:spLocks/>
              </p:cNvSpPr>
              <p:nvPr/>
            </p:nvSpPr>
            <p:spPr bwMode="auto">
              <a:xfrm>
                <a:off x="5030" y="1868"/>
                <a:ext cx="21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4"/>
                  </a:cxn>
                  <a:cxn ang="0">
                    <a:pos x="42" y="84"/>
                  </a:cxn>
                  <a:cxn ang="0">
                    <a:pos x="42" y="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2" h="84">
                    <a:moveTo>
                      <a:pt x="0" y="0"/>
                    </a:moveTo>
                    <a:lnTo>
                      <a:pt x="0" y="84"/>
                    </a:lnTo>
                    <a:lnTo>
                      <a:pt x="42" y="84"/>
                    </a:lnTo>
                    <a:lnTo>
                      <a:pt x="42" y="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1" name="Freeform 313"/>
              <p:cNvSpPr>
                <a:spLocks/>
              </p:cNvSpPr>
              <p:nvPr/>
            </p:nvSpPr>
            <p:spPr bwMode="auto">
              <a:xfrm>
                <a:off x="4901" y="1995"/>
                <a:ext cx="49" cy="29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57"/>
                  </a:cxn>
                  <a:cxn ang="0">
                    <a:pos x="99" y="57"/>
                  </a:cxn>
                  <a:cxn ang="0">
                    <a:pos x="99" y="0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99" h="57">
                    <a:moveTo>
                      <a:pt x="0" y="9"/>
                    </a:moveTo>
                    <a:lnTo>
                      <a:pt x="0" y="57"/>
                    </a:lnTo>
                    <a:lnTo>
                      <a:pt x="99" y="57"/>
                    </a:lnTo>
                    <a:lnTo>
                      <a:pt x="99" y="0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2" name="Freeform 314"/>
              <p:cNvSpPr>
                <a:spLocks/>
              </p:cNvSpPr>
              <p:nvPr/>
            </p:nvSpPr>
            <p:spPr bwMode="auto">
              <a:xfrm>
                <a:off x="4971" y="2448"/>
                <a:ext cx="22" cy="42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44" y="0"/>
                  </a:cxn>
                  <a:cxn ang="0">
                    <a:pos x="42" y="80"/>
                  </a:cxn>
                  <a:cxn ang="0">
                    <a:pos x="0" y="84"/>
                  </a:cxn>
                  <a:cxn ang="0">
                    <a:pos x="2" y="4"/>
                  </a:cxn>
                  <a:cxn ang="0">
                    <a:pos x="2" y="4"/>
                  </a:cxn>
                </a:cxnLst>
                <a:rect l="0" t="0" r="r" b="b"/>
                <a:pathLst>
                  <a:path w="44" h="84">
                    <a:moveTo>
                      <a:pt x="2" y="4"/>
                    </a:moveTo>
                    <a:lnTo>
                      <a:pt x="44" y="0"/>
                    </a:lnTo>
                    <a:lnTo>
                      <a:pt x="42" y="80"/>
                    </a:lnTo>
                    <a:lnTo>
                      <a:pt x="0" y="84"/>
                    </a:lnTo>
                    <a:lnTo>
                      <a:pt x="2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3" name="Freeform 315"/>
              <p:cNvSpPr>
                <a:spLocks/>
              </p:cNvSpPr>
              <p:nvPr/>
            </p:nvSpPr>
            <p:spPr bwMode="auto">
              <a:xfrm>
                <a:off x="4425" y="1860"/>
                <a:ext cx="19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"/>
                  </a:cxn>
                  <a:cxn ang="0">
                    <a:pos x="38" y="72"/>
                  </a:cxn>
                  <a:cxn ang="0">
                    <a:pos x="3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8" h="72">
                    <a:moveTo>
                      <a:pt x="0" y="0"/>
                    </a:moveTo>
                    <a:lnTo>
                      <a:pt x="0" y="72"/>
                    </a:lnTo>
                    <a:lnTo>
                      <a:pt x="38" y="72"/>
                    </a:lnTo>
                    <a:lnTo>
                      <a:pt x="3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4" name="Freeform 316"/>
              <p:cNvSpPr>
                <a:spLocks/>
              </p:cNvSpPr>
              <p:nvPr/>
            </p:nvSpPr>
            <p:spPr bwMode="auto">
              <a:xfrm>
                <a:off x="4408" y="2462"/>
                <a:ext cx="17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4"/>
                  </a:cxn>
                  <a:cxn ang="0">
                    <a:pos x="32" y="74"/>
                  </a:cxn>
                  <a:cxn ang="0">
                    <a:pos x="3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2" h="74">
                    <a:moveTo>
                      <a:pt x="0" y="0"/>
                    </a:moveTo>
                    <a:lnTo>
                      <a:pt x="0" y="74"/>
                    </a:lnTo>
                    <a:lnTo>
                      <a:pt x="32" y="74"/>
                    </a:lnTo>
                    <a:lnTo>
                      <a:pt x="3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5" name="Freeform 317"/>
              <p:cNvSpPr>
                <a:spLocks/>
              </p:cNvSpPr>
              <p:nvPr/>
            </p:nvSpPr>
            <p:spPr bwMode="auto">
              <a:xfrm>
                <a:off x="3922" y="2991"/>
                <a:ext cx="1293" cy="135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240"/>
                  </a:cxn>
                  <a:cxn ang="0">
                    <a:pos x="778" y="246"/>
                  </a:cxn>
                  <a:cxn ang="0">
                    <a:pos x="2574" y="270"/>
                  </a:cxn>
                  <a:cxn ang="0">
                    <a:pos x="2588" y="0"/>
                  </a:cxn>
                  <a:cxn ang="0">
                    <a:pos x="1189" y="0"/>
                  </a:cxn>
                  <a:cxn ang="0">
                    <a:pos x="0" y="14"/>
                  </a:cxn>
                  <a:cxn ang="0">
                    <a:pos x="0" y="14"/>
                  </a:cxn>
                </a:cxnLst>
                <a:rect l="0" t="0" r="r" b="b"/>
                <a:pathLst>
                  <a:path w="2588" h="270">
                    <a:moveTo>
                      <a:pt x="0" y="14"/>
                    </a:moveTo>
                    <a:lnTo>
                      <a:pt x="0" y="240"/>
                    </a:lnTo>
                    <a:lnTo>
                      <a:pt x="778" y="246"/>
                    </a:lnTo>
                    <a:lnTo>
                      <a:pt x="2574" y="270"/>
                    </a:lnTo>
                    <a:lnTo>
                      <a:pt x="2588" y="0"/>
                    </a:lnTo>
                    <a:lnTo>
                      <a:pt x="1189" y="0"/>
                    </a:lnTo>
                    <a:lnTo>
                      <a:pt x="0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B8B8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6" name="Freeform 318"/>
              <p:cNvSpPr>
                <a:spLocks/>
              </p:cNvSpPr>
              <p:nvPr/>
            </p:nvSpPr>
            <p:spPr bwMode="auto">
              <a:xfrm>
                <a:off x="3368" y="1285"/>
                <a:ext cx="1085" cy="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517"/>
                  </a:cxn>
                  <a:cxn ang="0">
                    <a:pos x="1006" y="513"/>
                  </a:cxn>
                  <a:cxn ang="0">
                    <a:pos x="1302" y="356"/>
                  </a:cxn>
                  <a:cxn ang="0">
                    <a:pos x="1470" y="268"/>
                  </a:cxn>
                  <a:cxn ang="0">
                    <a:pos x="1599" y="226"/>
                  </a:cxn>
                  <a:cxn ang="0">
                    <a:pos x="1717" y="226"/>
                  </a:cxn>
                  <a:cxn ang="0">
                    <a:pos x="1833" y="257"/>
                  </a:cxn>
                  <a:cxn ang="0">
                    <a:pos x="1928" y="338"/>
                  </a:cxn>
                  <a:cxn ang="0">
                    <a:pos x="1990" y="437"/>
                  </a:cxn>
                  <a:cxn ang="0">
                    <a:pos x="2015" y="546"/>
                  </a:cxn>
                  <a:cxn ang="0">
                    <a:pos x="2171" y="546"/>
                  </a:cxn>
                  <a:cxn ang="0">
                    <a:pos x="2167" y="13"/>
                  </a:cxn>
                  <a:cxn ang="0">
                    <a:pos x="669" y="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171" h="546">
                    <a:moveTo>
                      <a:pt x="0" y="0"/>
                    </a:moveTo>
                    <a:lnTo>
                      <a:pt x="4" y="517"/>
                    </a:lnTo>
                    <a:lnTo>
                      <a:pt x="1006" y="513"/>
                    </a:lnTo>
                    <a:lnTo>
                      <a:pt x="1302" y="356"/>
                    </a:lnTo>
                    <a:lnTo>
                      <a:pt x="1470" y="268"/>
                    </a:lnTo>
                    <a:lnTo>
                      <a:pt x="1599" y="226"/>
                    </a:lnTo>
                    <a:lnTo>
                      <a:pt x="1717" y="226"/>
                    </a:lnTo>
                    <a:lnTo>
                      <a:pt x="1833" y="257"/>
                    </a:lnTo>
                    <a:lnTo>
                      <a:pt x="1928" y="338"/>
                    </a:lnTo>
                    <a:lnTo>
                      <a:pt x="1990" y="437"/>
                    </a:lnTo>
                    <a:lnTo>
                      <a:pt x="2015" y="546"/>
                    </a:lnTo>
                    <a:lnTo>
                      <a:pt x="2171" y="546"/>
                    </a:lnTo>
                    <a:lnTo>
                      <a:pt x="2167" y="13"/>
                    </a:lnTo>
                    <a:lnTo>
                      <a:pt x="669" y="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B8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7" name="Freeform 319"/>
              <p:cNvSpPr>
                <a:spLocks/>
              </p:cNvSpPr>
              <p:nvPr/>
            </p:nvSpPr>
            <p:spPr bwMode="auto">
              <a:xfrm>
                <a:off x="3352" y="1630"/>
                <a:ext cx="363" cy="251"/>
              </a:xfrm>
              <a:custGeom>
                <a:avLst/>
                <a:gdLst/>
                <a:ahLst/>
                <a:cxnLst>
                  <a:cxn ang="0">
                    <a:pos x="2" y="9"/>
                  </a:cxn>
                  <a:cxn ang="0">
                    <a:pos x="724" y="0"/>
                  </a:cxn>
                  <a:cxn ang="0">
                    <a:pos x="646" y="49"/>
                  </a:cxn>
                  <a:cxn ang="0">
                    <a:pos x="129" y="57"/>
                  </a:cxn>
                  <a:cxn ang="0">
                    <a:pos x="129" y="279"/>
                  </a:cxn>
                  <a:cxn ang="0">
                    <a:pos x="78" y="342"/>
                  </a:cxn>
                  <a:cxn ang="0">
                    <a:pos x="30" y="414"/>
                  </a:cxn>
                  <a:cxn ang="0">
                    <a:pos x="0" y="502"/>
                  </a:cxn>
                  <a:cxn ang="0">
                    <a:pos x="2" y="9"/>
                  </a:cxn>
                  <a:cxn ang="0">
                    <a:pos x="2" y="9"/>
                  </a:cxn>
                </a:cxnLst>
                <a:rect l="0" t="0" r="r" b="b"/>
                <a:pathLst>
                  <a:path w="724" h="502">
                    <a:moveTo>
                      <a:pt x="2" y="9"/>
                    </a:moveTo>
                    <a:lnTo>
                      <a:pt x="724" y="0"/>
                    </a:lnTo>
                    <a:lnTo>
                      <a:pt x="646" y="49"/>
                    </a:lnTo>
                    <a:lnTo>
                      <a:pt x="129" y="57"/>
                    </a:lnTo>
                    <a:lnTo>
                      <a:pt x="129" y="279"/>
                    </a:lnTo>
                    <a:lnTo>
                      <a:pt x="78" y="342"/>
                    </a:lnTo>
                    <a:lnTo>
                      <a:pt x="30" y="414"/>
                    </a:lnTo>
                    <a:lnTo>
                      <a:pt x="0" y="502"/>
                    </a:lnTo>
                    <a:lnTo>
                      <a:pt x="2" y="9"/>
                    </a:lnTo>
                    <a:lnTo>
                      <a:pt x="2" y="9"/>
                    </a:lnTo>
                    <a:close/>
                  </a:path>
                </a:pathLst>
              </a:custGeom>
              <a:solidFill>
                <a:srgbClr val="D4EB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8" name="Freeform 320"/>
              <p:cNvSpPr>
                <a:spLocks/>
              </p:cNvSpPr>
              <p:nvPr/>
            </p:nvSpPr>
            <p:spPr bwMode="auto">
              <a:xfrm>
                <a:off x="4347" y="1647"/>
                <a:ext cx="894" cy="530"/>
              </a:xfrm>
              <a:custGeom>
                <a:avLst/>
                <a:gdLst/>
                <a:ahLst/>
                <a:cxnLst>
                  <a:cxn ang="0">
                    <a:pos x="32" y="10"/>
                  </a:cxn>
                  <a:cxn ang="0">
                    <a:pos x="1766" y="0"/>
                  </a:cxn>
                  <a:cxn ang="0">
                    <a:pos x="1789" y="1061"/>
                  </a:cxn>
                  <a:cxn ang="0">
                    <a:pos x="1690" y="1061"/>
                  </a:cxn>
                  <a:cxn ang="0">
                    <a:pos x="1624" y="971"/>
                  </a:cxn>
                  <a:cxn ang="0">
                    <a:pos x="1603" y="968"/>
                  </a:cxn>
                  <a:cxn ang="0">
                    <a:pos x="1605" y="177"/>
                  </a:cxn>
                  <a:cxn ang="0">
                    <a:pos x="639" y="166"/>
                  </a:cxn>
                  <a:cxn ang="0">
                    <a:pos x="643" y="857"/>
                  </a:cxn>
                  <a:cxn ang="0">
                    <a:pos x="622" y="981"/>
                  </a:cxn>
                  <a:cxn ang="0">
                    <a:pos x="557" y="981"/>
                  </a:cxn>
                  <a:cxn ang="0">
                    <a:pos x="534" y="897"/>
                  </a:cxn>
                  <a:cxn ang="0">
                    <a:pos x="401" y="897"/>
                  </a:cxn>
                  <a:cxn ang="0">
                    <a:pos x="378" y="160"/>
                  </a:cxn>
                  <a:cxn ang="0">
                    <a:pos x="34" y="156"/>
                  </a:cxn>
                  <a:cxn ang="0">
                    <a:pos x="0" y="57"/>
                  </a:cxn>
                  <a:cxn ang="0">
                    <a:pos x="32" y="10"/>
                  </a:cxn>
                  <a:cxn ang="0">
                    <a:pos x="32" y="10"/>
                  </a:cxn>
                </a:cxnLst>
                <a:rect l="0" t="0" r="r" b="b"/>
                <a:pathLst>
                  <a:path w="1789" h="1061">
                    <a:moveTo>
                      <a:pt x="32" y="10"/>
                    </a:moveTo>
                    <a:lnTo>
                      <a:pt x="1766" y="0"/>
                    </a:lnTo>
                    <a:lnTo>
                      <a:pt x="1789" y="1061"/>
                    </a:lnTo>
                    <a:lnTo>
                      <a:pt x="1690" y="1061"/>
                    </a:lnTo>
                    <a:lnTo>
                      <a:pt x="1624" y="971"/>
                    </a:lnTo>
                    <a:lnTo>
                      <a:pt x="1603" y="968"/>
                    </a:lnTo>
                    <a:lnTo>
                      <a:pt x="1605" y="177"/>
                    </a:lnTo>
                    <a:lnTo>
                      <a:pt x="639" y="166"/>
                    </a:lnTo>
                    <a:lnTo>
                      <a:pt x="643" y="857"/>
                    </a:lnTo>
                    <a:lnTo>
                      <a:pt x="622" y="981"/>
                    </a:lnTo>
                    <a:lnTo>
                      <a:pt x="557" y="981"/>
                    </a:lnTo>
                    <a:lnTo>
                      <a:pt x="534" y="897"/>
                    </a:lnTo>
                    <a:lnTo>
                      <a:pt x="401" y="897"/>
                    </a:lnTo>
                    <a:lnTo>
                      <a:pt x="378" y="160"/>
                    </a:lnTo>
                    <a:lnTo>
                      <a:pt x="34" y="156"/>
                    </a:lnTo>
                    <a:lnTo>
                      <a:pt x="0" y="57"/>
                    </a:lnTo>
                    <a:lnTo>
                      <a:pt x="32" y="10"/>
                    </a:lnTo>
                    <a:lnTo>
                      <a:pt x="32" y="10"/>
                    </a:lnTo>
                    <a:close/>
                  </a:path>
                </a:pathLst>
              </a:custGeom>
              <a:solidFill>
                <a:srgbClr val="D4EB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89" name="Freeform 321"/>
              <p:cNvSpPr>
                <a:spLocks/>
              </p:cNvSpPr>
              <p:nvPr/>
            </p:nvSpPr>
            <p:spPr bwMode="auto">
              <a:xfrm>
                <a:off x="3926" y="1913"/>
                <a:ext cx="1313" cy="736"/>
              </a:xfrm>
              <a:custGeom>
                <a:avLst/>
                <a:gdLst/>
                <a:ahLst/>
                <a:cxnLst>
                  <a:cxn ang="0">
                    <a:pos x="85" y="31"/>
                  </a:cxn>
                  <a:cxn ang="0">
                    <a:pos x="133" y="0"/>
                  </a:cxn>
                  <a:cxn ang="0">
                    <a:pos x="217" y="344"/>
                  </a:cxn>
                  <a:cxn ang="0">
                    <a:pos x="190" y="354"/>
                  </a:cxn>
                  <a:cxn ang="0">
                    <a:pos x="310" y="846"/>
                  </a:cxn>
                  <a:cxn ang="0">
                    <a:pos x="308" y="1367"/>
                  </a:cxn>
                  <a:cxn ang="0">
                    <a:pos x="1222" y="1371"/>
                  </a:cxn>
                  <a:cxn ang="0">
                    <a:pos x="1232" y="1057"/>
                  </a:cxn>
                  <a:cxn ang="0">
                    <a:pos x="1369" y="1055"/>
                  </a:cxn>
                  <a:cxn ang="0">
                    <a:pos x="1407" y="970"/>
                  </a:cxn>
                  <a:cxn ang="0">
                    <a:pos x="1473" y="972"/>
                  </a:cxn>
                  <a:cxn ang="0">
                    <a:pos x="1502" y="1068"/>
                  </a:cxn>
                  <a:cxn ang="0">
                    <a:pos x="1505" y="1373"/>
                  </a:cxn>
                  <a:cxn ang="0">
                    <a:pos x="2414" y="1378"/>
                  </a:cxn>
                  <a:cxn ang="0">
                    <a:pos x="2429" y="958"/>
                  </a:cxn>
                  <a:cxn ang="0">
                    <a:pos x="2469" y="956"/>
                  </a:cxn>
                  <a:cxn ang="0">
                    <a:pos x="2534" y="825"/>
                  </a:cxn>
                  <a:cxn ang="0">
                    <a:pos x="2625" y="825"/>
                  </a:cxn>
                  <a:cxn ang="0">
                    <a:pos x="2610" y="1454"/>
                  </a:cxn>
                  <a:cxn ang="0">
                    <a:pos x="1526" y="1449"/>
                  </a:cxn>
                  <a:cxn ang="0">
                    <a:pos x="6" y="1473"/>
                  </a:cxn>
                  <a:cxn ang="0">
                    <a:pos x="0" y="1378"/>
                  </a:cxn>
                  <a:cxn ang="0">
                    <a:pos x="66" y="1376"/>
                  </a:cxn>
                  <a:cxn ang="0">
                    <a:pos x="70" y="991"/>
                  </a:cxn>
                  <a:cxn ang="0">
                    <a:pos x="85" y="31"/>
                  </a:cxn>
                  <a:cxn ang="0">
                    <a:pos x="85" y="31"/>
                  </a:cxn>
                </a:cxnLst>
                <a:rect l="0" t="0" r="r" b="b"/>
                <a:pathLst>
                  <a:path w="2625" h="1473">
                    <a:moveTo>
                      <a:pt x="85" y="31"/>
                    </a:moveTo>
                    <a:lnTo>
                      <a:pt x="133" y="0"/>
                    </a:lnTo>
                    <a:lnTo>
                      <a:pt x="217" y="344"/>
                    </a:lnTo>
                    <a:lnTo>
                      <a:pt x="190" y="354"/>
                    </a:lnTo>
                    <a:lnTo>
                      <a:pt x="310" y="846"/>
                    </a:lnTo>
                    <a:lnTo>
                      <a:pt x="308" y="1367"/>
                    </a:lnTo>
                    <a:lnTo>
                      <a:pt x="1222" y="1371"/>
                    </a:lnTo>
                    <a:lnTo>
                      <a:pt x="1232" y="1057"/>
                    </a:lnTo>
                    <a:lnTo>
                      <a:pt x="1369" y="1055"/>
                    </a:lnTo>
                    <a:lnTo>
                      <a:pt x="1407" y="970"/>
                    </a:lnTo>
                    <a:lnTo>
                      <a:pt x="1473" y="972"/>
                    </a:lnTo>
                    <a:lnTo>
                      <a:pt x="1502" y="1068"/>
                    </a:lnTo>
                    <a:lnTo>
                      <a:pt x="1505" y="1373"/>
                    </a:lnTo>
                    <a:lnTo>
                      <a:pt x="2414" y="1378"/>
                    </a:lnTo>
                    <a:lnTo>
                      <a:pt x="2429" y="958"/>
                    </a:lnTo>
                    <a:lnTo>
                      <a:pt x="2469" y="956"/>
                    </a:lnTo>
                    <a:lnTo>
                      <a:pt x="2534" y="825"/>
                    </a:lnTo>
                    <a:lnTo>
                      <a:pt x="2625" y="825"/>
                    </a:lnTo>
                    <a:lnTo>
                      <a:pt x="2610" y="1454"/>
                    </a:lnTo>
                    <a:lnTo>
                      <a:pt x="1526" y="1449"/>
                    </a:lnTo>
                    <a:lnTo>
                      <a:pt x="6" y="1473"/>
                    </a:lnTo>
                    <a:lnTo>
                      <a:pt x="0" y="1378"/>
                    </a:lnTo>
                    <a:lnTo>
                      <a:pt x="66" y="1376"/>
                    </a:lnTo>
                    <a:lnTo>
                      <a:pt x="70" y="991"/>
                    </a:lnTo>
                    <a:lnTo>
                      <a:pt x="85" y="31"/>
                    </a:lnTo>
                    <a:lnTo>
                      <a:pt x="85" y="31"/>
                    </a:lnTo>
                    <a:close/>
                  </a:path>
                </a:pathLst>
              </a:custGeom>
              <a:solidFill>
                <a:srgbClr val="D4EB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0" name="Freeform 322"/>
              <p:cNvSpPr>
                <a:spLocks/>
              </p:cNvSpPr>
              <p:nvPr/>
            </p:nvSpPr>
            <p:spPr bwMode="auto">
              <a:xfrm>
                <a:off x="4736" y="1797"/>
                <a:ext cx="353" cy="2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99" y="5"/>
                  </a:cxn>
                  <a:cxn ang="0">
                    <a:pos x="705" y="321"/>
                  </a:cxn>
                  <a:cxn ang="0">
                    <a:pos x="684" y="321"/>
                  </a:cxn>
                  <a:cxn ang="0">
                    <a:pos x="684" y="81"/>
                  </a:cxn>
                  <a:cxn ang="0">
                    <a:pos x="524" y="81"/>
                  </a:cxn>
                  <a:cxn ang="0">
                    <a:pos x="528" y="332"/>
                  </a:cxn>
                  <a:cxn ang="0">
                    <a:pos x="258" y="332"/>
                  </a:cxn>
                  <a:cxn ang="0">
                    <a:pos x="254" y="524"/>
                  </a:cxn>
                  <a:cxn ang="0">
                    <a:pos x="439" y="524"/>
                  </a:cxn>
                  <a:cxn ang="0">
                    <a:pos x="439" y="556"/>
                  </a:cxn>
                  <a:cxn ang="0">
                    <a:pos x="9" y="547"/>
                  </a:cxn>
                  <a:cxn ang="0">
                    <a:pos x="5" y="152"/>
                  </a:cxn>
                  <a:cxn ang="0">
                    <a:pos x="24" y="155"/>
                  </a:cxn>
                  <a:cxn ang="0">
                    <a:pos x="30" y="288"/>
                  </a:cxn>
                  <a:cxn ang="0">
                    <a:pos x="205" y="288"/>
                  </a:cxn>
                  <a:cxn ang="0">
                    <a:pos x="207" y="72"/>
                  </a:cxn>
                  <a:cxn ang="0">
                    <a:pos x="3" y="7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05" h="556">
                    <a:moveTo>
                      <a:pt x="0" y="0"/>
                    </a:moveTo>
                    <a:lnTo>
                      <a:pt x="699" y="5"/>
                    </a:lnTo>
                    <a:lnTo>
                      <a:pt x="705" y="321"/>
                    </a:lnTo>
                    <a:lnTo>
                      <a:pt x="684" y="321"/>
                    </a:lnTo>
                    <a:lnTo>
                      <a:pt x="684" y="81"/>
                    </a:lnTo>
                    <a:lnTo>
                      <a:pt x="524" y="81"/>
                    </a:lnTo>
                    <a:lnTo>
                      <a:pt x="528" y="332"/>
                    </a:lnTo>
                    <a:lnTo>
                      <a:pt x="258" y="332"/>
                    </a:lnTo>
                    <a:lnTo>
                      <a:pt x="254" y="524"/>
                    </a:lnTo>
                    <a:lnTo>
                      <a:pt x="439" y="524"/>
                    </a:lnTo>
                    <a:lnTo>
                      <a:pt x="439" y="556"/>
                    </a:lnTo>
                    <a:lnTo>
                      <a:pt x="9" y="547"/>
                    </a:lnTo>
                    <a:lnTo>
                      <a:pt x="5" y="152"/>
                    </a:lnTo>
                    <a:lnTo>
                      <a:pt x="24" y="155"/>
                    </a:lnTo>
                    <a:lnTo>
                      <a:pt x="30" y="288"/>
                    </a:lnTo>
                    <a:lnTo>
                      <a:pt x="205" y="288"/>
                    </a:lnTo>
                    <a:lnTo>
                      <a:pt x="207" y="72"/>
                    </a:lnTo>
                    <a:lnTo>
                      <a:pt x="3" y="7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B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1" name="Freeform 323"/>
              <p:cNvSpPr>
                <a:spLocks/>
              </p:cNvSpPr>
              <p:nvPr/>
            </p:nvSpPr>
            <p:spPr bwMode="auto">
              <a:xfrm>
                <a:off x="4736" y="1811"/>
                <a:ext cx="13" cy="90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3" y="181"/>
                  </a:cxn>
                  <a:cxn ang="0">
                    <a:pos x="24" y="181"/>
                  </a:cxn>
                  <a:cxn ang="0">
                    <a:pos x="24" y="0"/>
                  </a:cxn>
                  <a:cxn ang="0">
                    <a:pos x="0" y="19"/>
                  </a:cxn>
                  <a:cxn ang="0">
                    <a:pos x="0" y="19"/>
                  </a:cxn>
                </a:cxnLst>
                <a:rect l="0" t="0" r="r" b="b"/>
                <a:pathLst>
                  <a:path w="24" h="181">
                    <a:moveTo>
                      <a:pt x="0" y="19"/>
                    </a:moveTo>
                    <a:lnTo>
                      <a:pt x="3" y="181"/>
                    </a:lnTo>
                    <a:lnTo>
                      <a:pt x="24" y="181"/>
                    </a:lnTo>
                    <a:lnTo>
                      <a:pt x="24" y="0"/>
                    </a:lnTo>
                    <a:lnTo>
                      <a:pt x="0" y="19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9CB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2" name="Freeform 324"/>
              <p:cNvSpPr>
                <a:spLocks/>
              </p:cNvSpPr>
              <p:nvPr/>
            </p:nvSpPr>
            <p:spPr bwMode="auto">
              <a:xfrm>
                <a:off x="4923" y="1941"/>
                <a:ext cx="165" cy="199"/>
              </a:xfrm>
              <a:custGeom>
                <a:avLst/>
                <a:gdLst/>
                <a:ahLst/>
                <a:cxnLst>
                  <a:cxn ang="0">
                    <a:pos x="145" y="10"/>
                  </a:cxn>
                  <a:cxn ang="0">
                    <a:pos x="331" y="0"/>
                  </a:cxn>
                  <a:cxn ang="0">
                    <a:pos x="327" y="390"/>
                  </a:cxn>
                  <a:cxn ang="0">
                    <a:pos x="6" y="398"/>
                  </a:cxn>
                  <a:cxn ang="0">
                    <a:pos x="0" y="236"/>
                  </a:cxn>
                  <a:cxn ang="0">
                    <a:pos x="118" y="236"/>
                  </a:cxn>
                  <a:cxn ang="0">
                    <a:pos x="118" y="10"/>
                  </a:cxn>
                  <a:cxn ang="0">
                    <a:pos x="145" y="10"/>
                  </a:cxn>
                  <a:cxn ang="0">
                    <a:pos x="145" y="10"/>
                  </a:cxn>
                </a:cxnLst>
                <a:rect l="0" t="0" r="r" b="b"/>
                <a:pathLst>
                  <a:path w="331" h="398">
                    <a:moveTo>
                      <a:pt x="145" y="10"/>
                    </a:moveTo>
                    <a:lnTo>
                      <a:pt x="331" y="0"/>
                    </a:lnTo>
                    <a:lnTo>
                      <a:pt x="327" y="390"/>
                    </a:lnTo>
                    <a:lnTo>
                      <a:pt x="6" y="398"/>
                    </a:lnTo>
                    <a:lnTo>
                      <a:pt x="0" y="236"/>
                    </a:lnTo>
                    <a:lnTo>
                      <a:pt x="118" y="236"/>
                    </a:lnTo>
                    <a:lnTo>
                      <a:pt x="118" y="10"/>
                    </a:lnTo>
                    <a:lnTo>
                      <a:pt x="145" y="10"/>
                    </a:lnTo>
                    <a:lnTo>
                      <a:pt x="145" y="10"/>
                    </a:lnTo>
                    <a:close/>
                  </a:path>
                </a:pathLst>
              </a:custGeom>
              <a:solidFill>
                <a:srgbClr val="9CB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3" name="Freeform 325"/>
              <p:cNvSpPr>
                <a:spLocks/>
              </p:cNvSpPr>
              <p:nvPr/>
            </p:nvSpPr>
            <p:spPr bwMode="auto">
              <a:xfrm>
                <a:off x="4745" y="2378"/>
                <a:ext cx="329" cy="166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5" y="330"/>
                  </a:cxn>
                  <a:cxn ang="0">
                    <a:pos x="657" y="319"/>
                  </a:cxn>
                  <a:cxn ang="0">
                    <a:pos x="657" y="279"/>
                  </a:cxn>
                  <a:cxn ang="0">
                    <a:pos x="401" y="285"/>
                  </a:cxn>
                  <a:cxn ang="0">
                    <a:pos x="399" y="0"/>
                  </a:cxn>
                  <a:cxn ang="0">
                    <a:pos x="374" y="0"/>
                  </a:cxn>
                  <a:cxn ang="0">
                    <a:pos x="368" y="148"/>
                  </a:cxn>
                  <a:cxn ang="0">
                    <a:pos x="0" y="180"/>
                  </a:cxn>
                  <a:cxn ang="0">
                    <a:pos x="0" y="180"/>
                  </a:cxn>
                </a:cxnLst>
                <a:rect l="0" t="0" r="r" b="b"/>
                <a:pathLst>
                  <a:path w="657" h="330">
                    <a:moveTo>
                      <a:pt x="0" y="180"/>
                    </a:moveTo>
                    <a:lnTo>
                      <a:pt x="5" y="330"/>
                    </a:lnTo>
                    <a:lnTo>
                      <a:pt x="657" y="319"/>
                    </a:lnTo>
                    <a:lnTo>
                      <a:pt x="657" y="279"/>
                    </a:lnTo>
                    <a:lnTo>
                      <a:pt x="401" y="285"/>
                    </a:lnTo>
                    <a:lnTo>
                      <a:pt x="399" y="0"/>
                    </a:lnTo>
                    <a:lnTo>
                      <a:pt x="374" y="0"/>
                    </a:lnTo>
                    <a:lnTo>
                      <a:pt x="368" y="148"/>
                    </a:lnTo>
                    <a:lnTo>
                      <a:pt x="0" y="18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9CB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4" name="Freeform 326"/>
              <p:cNvSpPr>
                <a:spLocks/>
              </p:cNvSpPr>
              <p:nvPr/>
            </p:nvSpPr>
            <p:spPr bwMode="auto">
              <a:xfrm>
                <a:off x="4932" y="2378"/>
                <a:ext cx="143" cy="1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5" y="0"/>
                  </a:cxn>
                  <a:cxn ang="0">
                    <a:pos x="283" y="300"/>
                  </a:cxn>
                  <a:cxn ang="0">
                    <a:pos x="175" y="292"/>
                  </a:cxn>
                  <a:cxn ang="0">
                    <a:pos x="179" y="81"/>
                  </a:cxn>
                  <a:cxn ang="0">
                    <a:pos x="10" y="7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85" h="300">
                    <a:moveTo>
                      <a:pt x="0" y="0"/>
                    </a:moveTo>
                    <a:lnTo>
                      <a:pt x="285" y="0"/>
                    </a:lnTo>
                    <a:lnTo>
                      <a:pt x="283" y="300"/>
                    </a:lnTo>
                    <a:lnTo>
                      <a:pt x="175" y="292"/>
                    </a:lnTo>
                    <a:lnTo>
                      <a:pt x="179" y="81"/>
                    </a:lnTo>
                    <a:lnTo>
                      <a:pt x="10" y="7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B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5" name="Freeform 327"/>
              <p:cNvSpPr>
                <a:spLocks/>
              </p:cNvSpPr>
              <p:nvPr/>
            </p:nvSpPr>
            <p:spPr bwMode="auto">
              <a:xfrm>
                <a:off x="4373" y="1798"/>
                <a:ext cx="104" cy="1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4" y="8"/>
                  </a:cxn>
                  <a:cxn ang="0">
                    <a:pos x="208" y="287"/>
                  </a:cxn>
                  <a:cxn ang="0">
                    <a:pos x="192" y="287"/>
                  </a:cxn>
                  <a:cxn ang="0">
                    <a:pos x="192" y="65"/>
                  </a:cxn>
                  <a:cxn ang="0">
                    <a:pos x="50" y="61"/>
                  </a:cxn>
                  <a:cxn ang="0">
                    <a:pos x="50" y="21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08" h="287">
                    <a:moveTo>
                      <a:pt x="0" y="0"/>
                    </a:moveTo>
                    <a:lnTo>
                      <a:pt x="204" y="8"/>
                    </a:lnTo>
                    <a:lnTo>
                      <a:pt x="208" y="287"/>
                    </a:lnTo>
                    <a:lnTo>
                      <a:pt x="192" y="287"/>
                    </a:lnTo>
                    <a:lnTo>
                      <a:pt x="192" y="65"/>
                    </a:lnTo>
                    <a:lnTo>
                      <a:pt x="50" y="61"/>
                    </a:lnTo>
                    <a:lnTo>
                      <a:pt x="50" y="2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CB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6" name="Freeform 328"/>
              <p:cNvSpPr>
                <a:spLocks/>
              </p:cNvSpPr>
              <p:nvPr/>
            </p:nvSpPr>
            <p:spPr bwMode="auto">
              <a:xfrm>
                <a:off x="4381" y="1935"/>
                <a:ext cx="100" cy="178"/>
              </a:xfrm>
              <a:custGeom>
                <a:avLst/>
                <a:gdLst/>
                <a:ahLst/>
                <a:cxnLst>
                  <a:cxn ang="0">
                    <a:pos x="49" y="4"/>
                  </a:cxn>
                  <a:cxn ang="0">
                    <a:pos x="192" y="0"/>
                  </a:cxn>
                  <a:cxn ang="0">
                    <a:pos x="199" y="357"/>
                  </a:cxn>
                  <a:cxn ang="0">
                    <a:pos x="178" y="357"/>
                  </a:cxn>
                  <a:cxn ang="0">
                    <a:pos x="135" y="127"/>
                  </a:cxn>
                  <a:cxn ang="0">
                    <a:pos x="0" y="164"/>
                  </a:cxn>
                  <a:cxn ang="0">
                    <a:pos x="81" y="133"/>
                  </a:cxn>
                  <a:cxn ang="0">
                    <a:pos x="49" y="4"/>
                  </a:cxn>
                  <a:cxn ang="0">
                    <a:pos x="49" y="4"/>
                  </a:cxn>
                </a:cxnLst>
                <a:rect l="0" t="0" r="r" b="b"/>
                <a:pathLst>
                  <a:path w="199" h="357">
                    <a:moveTo>
                      <a:pt x="49" y="4"/>
                    </a:moveTo>
                    <a:lnTo>
                      <a:pt x="192" y="0"/>
                    </a:lnTo>
                    <a:lnTo>
                      <a:pt x="199" y="357"/>
                    </a:lnTo>
                    <a:lnTo>
                      <a:pt x="178" y="357"/>
                    </a:lnTo>
                    <a:lnTo>
                      <a:pt x="135" y="127"/>
                    </a:lnTo>
                    <a:lnTo>
                      <a:pt x="0" y="164"/>
                    </a:lnTo>
                    <a:lnTo>
                      <a:pt x="81" y="133"/>
                    </a:lnTo>
                    <a:lnTo>
                      <a:pt x="49" y="4"/>
                    </a:lnTo>
                    <a:lnTo>
                      <a:pt x="49" y="4"/>
                    </a:lnTo>
                    <a:close/>
                  </a:path>
                </a:pathLst>
              </a:custGeom>
              <a:solidFill>
                <a:srgbClr val="9CB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7" name="Freeform 329"/>
              <p:cNvSpPr>
                <a:spLocks/>
              </p:cNvSpPr>
              <p:nvPr/>
            </p:nvSpPr>
            <p:spPr bwMode="auto">
              <a:xfrm>
                <a:off x="4168" y="2438"/>
                <a:ext cx="52" cy="79"/>
              </a:xfrm>
              <a:custGeom>
                <a:avLst/>
                <a:gdLst/>
                <a:ahLst/>
                <a:cxnLst>
                  <a:cxn ang="0">
                    <a:pos x="4" y="158"/>
                  </a:cxn>
                  <a:cxn ang="0">
                    <a:pos x="0" y="4"/>
                  </a:cxn>
                  <a:cxn ang="0">
                    <a:pos x="104" y="0"/>
                  </a:cxn>
                  <a:cxn ang="0">
                    <a:pos x="104" y="158"/>
                  </a:cxn>
                  <a:cxn ang="0">
                    <a:pos x="4" y="158"/>
                  </a:cxn>
                  <a:cxn ang="0">
                    <a:pos x="4" y="158"/>
                  </a:cxn>
                </a:cxnLst>
                <a:rect l="0" t="0" r="r" b="b"/>
                <a:pathLst>
                  <a:path w="104" h="158">
                    <a:moveTo>
                      <a:pt x="4" y="158"/>
                    </a:moveTo>
                    <a:lnTo>
                      <a:pt x="0" y="4"/>
                    </a:lnTo>
                    <a:lnTo>
                      <a:pt x="104" y="0"/>
                    </a:lnTo>
                    <a:lnTo>
                      <a:pt x="104" y="158"/>
                    </a:lnTo>
                    <a:lnTo>
                      <a:pt x="4" y="158"/>
                    </a:lnTo>
                    <a:lnTo>
                      <a:pt x="4" y="1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8" name="Freeform 330"/>
              <p:cNvSpPr>
                <a:spLocks/>
              </p:cNvSpPr>
              <p:nvPr/>
            </p:nvSpPr>
            <p:spPr bwMode="auto">
              <a:xfrm>
                <a:off x="4186" y="2458"/>
                <a:ext cx="15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3"/>
                  </a:cxn>
                  <a:cxn ang="0">
                    <a:pos x="30" y="73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0" h="73">
                    <a:moveTo>
                      <a:pt x="0" y="0"/>
                    </a:moveTo>
                    <a:lnTo>
                      <a:pt x="0" y="73"/>
                    </a:lnTo>
                    <a:lnTo>
                      <a:pt x="30" y="73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499" name="Freeform 331"/>
              <p:cNvSpPr>
                <a:spLocks/>
              </p:cNvSpPr>
              <p:nvPr/>
            </p:nvSpPr>
            <p:spPr bwMode="auto">
              <a:xfrm>
                <a:off x="4149" y="2429"/>
                <a:ext cx="228" cy="1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" y="10"/>
                  </a:cxn>
                  <a:cxn ang="0">
                    <a:pos x="19" y="194"/>
                  </a:cxn>
                  <a:cxn ang="0">
                    <a:pos x="169" y="198"/>
                  </a:cxn>
                  <a:cxn ang="0">
                    <a:pos x="171" y="99"/>
                  </a:cxn>
                  <a:cxn ang="0">
                    <a:pos x="234" y="101"/>
                  </a:cxn>
                  <a:cxn ang="0">
                    <a:pos x="310" y="99"/>
                  </a:cxn>
                  <a:cxn ang="0">
                    <a:pos x="391" y="80"/>
                  </a:cxn>
                  <a:cxn ang="0">
                    <a:pos x="448" y="61"/>
                  </a:cxn>
                  <a:cxn ang="0">
                    <a:pos x="456" y="206"/>
                  </a:cxn>
                  <a:cxn ang="0">
                    <a:pos x="5" y="21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56" h="213">
                    <a:moveTo>
                      <a:pt x="0" y="0"/>
                    </a:moveTo>
                    <a:lnTo>
                      <a:pt x="13" y="10"/>
                    </a:lnTo>
                    <a:lnTo>
                      <a:pt x="19" y="194"/>
                    </a:lnTo>
                    <a:lnTo>
                      <a:pt x="169" y="198"/>
                    </a:lnTo>
                    <a:lnTo>
                      <a:pt x="171" y="99"/>
                    </a:lnTo>
                    <a:lnTo>
                      <a:pt x="234" y="101"/>
                    </a:lnTo>
                    <a:lnTo>
                      <a:pt x="310" y="99"/>
                    </a:lnTo>
                    <a:lnTo>
                      <a:pt x="391" y="80"/>
                    </a:lnTo>
                    <a:lnTo>
                      <a:pt x="448" y="61"/>
                    </a:lnTo>
                    <a:lnTo>
                      <a:pt x="456" y="206"/>
                    </a:lnTo>
                    <a:lnTo>
                      <a:pt x="5" y="2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BF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0" name="Freeform 332"/>
              <p:cNvSpPr>
                <a:spLocks/>
              </p:cNvSpPr>
              <p:nvPr/>
            </p:nvSpPr>
            <p:spPr bwMode="auto">
              <a:xfrm>
                <a:off x="4457" y="2438"/>
                <a:ext cx="1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0"/>
                  </a:cxn>
                  <a:cxn ang="0">
                    <a:pos x="21" y="179"/>
                  </a:cxn>
                  <a:cxn ang="0">
                    <a:pos x="0" y="17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1" h="179">
                    <a:moveTo>
                      <a:pt x="0" y="0"/>
                    </a:moveTo>
                    <a:lnTo>
                      <a:pt x="21" y="0"/>
                    </a:lnTo>
                    <a:lnTo>
                      <a:pt x="21" y="179"/>
                    </a:lnTo>
                    <a:lnTo>
                      <a:pt x="0" y="17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BF7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1" name="Freeform 333"/>
              <p:cNvSpPr>
                <a:spLocks/>
              </p:cNvSpPr>
              <p:nvPr/>
            </p:nvSpPr>
            <p:spPr bwMode="auto">
              <a:xfrm>
                <a:off x="3823" y="1965"/>
                <a:ext cx="70" cy="165"/>
              </a:xfrm>
              <a:custGeom>
                <a:avLst/>
                <a:gdLst/>
                <a:ahLst/>
                <a:cxnLst>
                  <a:cxn ang="0">
                    <a:pos x="0" y="78"/>
                  </a:cxn>
                  <a:cxn ang="0">
                    <a:pos x="140" y="0"/>
                  </a:cxn>
                  <a:cxn ang="0">
                    <a:pos x="137" y="331"/>
                  </a:cxn>
                  <a:cxn ang="0">
                    <a:pos x="95" y="306"/>
                  </a:cxn>
                  <a:cxn ang="0">
                    <a:pos x="38" y="281"/>
                  </a:cxn>
                  <a:cxn ang="0">
                    <a:pos x="0" y="272"/>
                  </a:cxn>
                  <a:cxn ang="0">
                    <a:pos x="0" y="78"/>
                  </a:cxn>
                  <a:cxn ang="0">
                    <a:pos x="0" y="78"/>
                  </a:cxn>
                </a:cxnLst>
                <a:rect l="0" t="0" r="r" b="b"/>
                <a:pathLst>
                  <a:path w="140" h="331">
                    <a:moveTo>
                      <a:pt x="0" y="78"/>
                    </a:moveTo>
                    <a:lnTo>
                      <a:pt x="140" y="0"/>
                    </a:lnTo>
                    <a:lnTo>
                      <a:pt x="137" y="331"/>
                    </a:lnTo>
                    <a:lnTo>
                      <a:pt x="95" y="306"/>
                    </a:lnTo>
                    <a:lnTo>
                      <a:pt x="38" y="281"/>
                    </a:lnTo>
                    <a:lnTo>
                      <a:pt x="0" y="272"/>
                    </a:lnTo>
                    <a:lnTo>
                      <a:pt x="0" y="78"/>
                    </a:lnTo>
                    <a:lnTo>
                      <a:pt x="0" y="78"/>
                    </a:lnTo>
                    <a:close/>
                  </a:path>
                </a:pathLst>
              </a:custGeom>
              <a:solidFill>
                <a:srgbClr val="9CB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2" name="Freeform 334"/>
              <p:cNvSpPr>
                <a:spLocks/>
              </p:cNvSpPr>
              <p:nvPr/>
            </p:nvSpPr>
            <p:spPr bwMode="auto">
              <a:xfrm>
                <a:off x="3485" y="1723"/>
                <a:ext cx="69" cy="20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40"/>
                  </a:cxn>
                  <a:cxn ang="0">
                    <a:pos x="27" y="29"/>
                  </a:cxn>
                  <a:cxn ang="0">
                    <a:pos x="76" y="17"/>
                  </a:cxn>
                  <a:cxn ang="0">
                    <a:pos x="110" y="14"/>
                  </a:cxn>
                  <a:cxn ang="0">
                    <a:pos x="139" y="0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139" h="40">
                    <a:moveTo>
                      <a:pt x="0" y="4"/>
                    </a:moveTo>
                    <a:lnTo>
                      <a:pt x="0" y="40"/>
                    </a:lnTo>
                    <a:lnTo>
                      <a:pt x="27" y="29"/>
                    </a:lnTo>
                    <a:lnTo>
                      <a:pt x="76" y="17"/>
                    </a:lnTo>
                    <a:lnTo>
                      <a:pt x="110" y="14"/>
                    </a:lnTo>
                    <a:lnTo>
                      <a:pt x="139" y="0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9CB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3" name="Freeform 335"/>
              <p:cNvSpPr>
                <a:spLocks/>
              </p:cNvSpPr>
              <p:nvPr/>
            </p:nvSpPr>
            <p:spPr bwMode="auto">
              <a:xfrm>
                <a:off x="3869" y="2443"/>
                <a:ext cx="32" cy="43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36" y="17"/>
                  </a:cxn>
                  <a:cxn ang="0">
                    <a:pos x="63" y="0"/>
                  </a:cxn>
                  <a:cxn ang="0">
                    <a:pos x="59" y="85"/>
                  </a:cxn>
                  <a:cxn ang="0">
                    <a:pos x="30" y="64"/>
                  </a:cxn>
                  <a:cxn ang="0">
                    <a:pos x="0" y="51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63" h="85">
                    <a:moveTo>
                      <a:pt x="0" y="30"/>
                    </a:moveTo>
                    <a:lnTo>
                      <a:pt x="36" y="17"/>
                    </a:lnTo>
                    <a:lnTo>
                      <a:pt x="63" y="0"/>
                    </a:lnTo>
                    <a:lnTo>
                      <a:pt x="59" y="85"/>
                    </a:lnTo>
                    <a:lnTo>
                      <a:pt x="30" y="64"/>
                    </a:lnTo>
                    <a:lnTo>
                      <a:pt x="0" y="51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9CB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4" name="Freeform 336"/>
              <p:cNvSpPr>
                <a:spLocks/>
              </p:cNvSpPr>
              <p:nvPr/>
            </p:nvSpPr>
            <p:spPr bwMode="auto">
              <a:xfrm>
                <a:off x="4558" y="1456"/>
                <a:ext cx="99" cy="101"/>
              </a:xfrm>
              <a:custGeom>
                <a:avLst/>
                <a:gdLst/>
                <a:ahLst/>
                <a:cxnLst>
                  <a:cxn ang="0">
                    <a:pos x="109" y="204"/>
                  </a:cxn>
                  <a:cxn ang="0">
                    <a:pos x="126" y="198"/>
                  </a:cxn>
                  <a:cxn ang="0">
                    <a:pos x="145" y="190"/>
                  </a:cxn>
                  <a:cxn ang="0">
                    <a:pos x="160" y="179"/>
                  </a:cxn>
                  <a:cxn ang="0">
                    <a:pos x="175" y="164"/>
                  </a:cxn>
                  <a:cxn ang="0">
                    <a:pos x="186" y="147"/>
                  </a:cxn>
                  <a:cxn ang="0">
                    <a:pos x="194" y="128"/>
                  </a:cxn>
                  <a:cxn ang="0">
                    <a:pos x="198" y="110"/>
                  </a:cxn>
                  <a:cxn ang="0">
                    <a:pos x="198" y="90"/>
                  </a:cxn>
                  <a:cxn ang="0">
                    <a:pos x="194" y="71"/>
                  </a:cxn>
                  <a:cxn ang="0">
                    <a:pos x="186" y="52"/>
                  </a:cxn>
                  <a:cxn ang="0">
                    <a:pos x="175" y="34"/>
                  </a:cxn>
                  <a:cxn ang="0">
                    <a:pos x="160" y="21"/>
                  </a:cxn>
                  <a:cxn ang="0">
                    <a:pos x="145" y="10"/>
                  </a:cxn>
                  <a:cxn ang="0">
                    <a:pos x="126" y="2"/>
                  </a:cxn>
                  <a:cxn ang="0">
                    <a:pos x="109" y="0"/>
                  </a:cxn>
                  <a:cxn ang="0">
                    <a:pos x="90" y="0"/>
                  </a:cxn>
                  <a:cxn ang="0">
                    <a:pos x="69" y="2"/>
                  </a:cxn>
                  <a:cxn ang="0">
                    <a:pos x="51" y="10"/>
                  </a:cxn>
                  <a:cxn ang="0">
                    <a:pos x="34" y="21"/>
                  </a:cxn>
                  <a:cxn ang="0">
                    <a:pos x="21" y="34"/>
                  </a:cxn>
                  <a:cxn ang="0">
                    <a:pos x="12" y="52"/>
                  </a:cxn>
                  <a:cxn ang="0">
                    <a:pos x="4" y="71"/>
                  </a:cxn>
                  <a:cxn ang="0">
                    <a:pos x="0" y="90"/>
                  </a:cxn>
                  <a:cxn ang="0">
                    <a:pos x="0" y="110"/>
                  </a:cxn>
                  <a:cxn ang="0">
                    <a:pos x="4" y="128"/>
                  </a:cxn>
                  <a:cxn ang="0">
                    <a:pos x="12" y="147"/>
                  </a:cxn>
                  <a:cxn ang="0">
                    <a:pos x="21" y="164"/>
                  </a:cxn>
                  <a:cxn ang="0">
                    <a:pos x="34" y="179"/>
                  </a:cxn>
                  <a:cxn ang="0">
                    <a:pos x="51" y="190"/>
                  </a:cxn>
                  <a:cxn ang="0">
                    <a:pos x="69" y="198"/>
                  </a:cxn>
                  <a:cxn ang="0">
                    <a:pos x="90" y="204"/>
                  </a:cxn>
                  <a:cxn ang="0">
                    <a:pos x="99" y="204"/>
                  </a:cxn>
                </a:cxnLst>
                <a:rect l="0" t="0" r="r" b="b"/>
                <a:pathLst>
                  <a:path w="200" h="204">
                    <a:moveTo>
                      <a:pt x="99" y="204"/>
                    </a:moveTo>
                    <a:lnTo>
                      <a:pt x="109" y="204"/>
                    </a:lnTo>
                    <a:lnTo>
                      <a:pt x="118" y="202"/>
                    </a:lnTo>
                    <a:lnTo>
                      <a:pt x="126" y="198"/>
                    </a:lnTo>
                    <a:lnTo>
                      <a:pt x="137" y="196"/>
                    </a:lnTo>
                    <a:lnTo>
                      <a:pt x="145" y="190"/>
                    </a:lnTo>
                    <a:lnTo>
                      <a:pt x="152" y="185"/>
                    </a:lnTo>
                    <a:lnTo>
                      <a:pt x="160" y="179"/>
                    </a:lnTo>
                    <a:lnTo>
                      <a:pt x="169" y="173"/>
                    </a:lnTo>
                    <a:lnTo>
                      <a:pt x="175" y="164"/>
                    </a:lnTo>
                    <a:lnTo>
                      <a:pt x="181" y="156"/>
                    </a:lnTo>
                    <a:lnTo>
                      <a:pt x="186" y="147"/>
                    </a:lnTo>
                    <a:lnTo>
                      <a:pt x="190" y="139"/>
                    </a:lnTo>
                    <a:lnTo>
                      <a:pt x="194" y="128"/>
                    </a:lnTo>
                    <a:lnTo>
                      <a:pt x="196" y="120"/>
                    </a:lnTo>
                    <a:lnTo>
                      <a:pt x="198" y="110"/>
                    </a:lnTo>
                    <a:lnTo>
                      <a:pt x="200" y="101"/>
                    </a:lnTo>
                    <a:lnTo>
                      <a:pt x="198" y="90"/>
                    </a:lnTo>
                    <a:lnTo>
                      <a:pt x="196" y="78"/>
                    </a:lnTo>
                    <a:lnTo>
                      <a:pt x="194" y="71"/>
                    </a:lnTo>
                    <a:lnTo>
                      <a:pt x="190" y="61"/>
                    </a:lnTo>
                    <a:lnTo>
                      <a:pt x="186" y="52"/>
                    </a:lnTo>
                    <a:lnTo>
                      <a:pt x="181" y="42"/>
                    </a:lnTo>
                    <a:lnTo>
                      <a:pt x="175" y="34"/>
                    </a:lnTo>
                    <a:lnTo>
                      <a:pt x="169" y="29"/>
                    </a:lnTo>
                    <a:lnTo>
                      <a:pt x="160" y="21"/>
                    </a:lnTo>
                    <a:lnTo>
                      <a:pt x="152" y="15"/>
                    </a:lnTo>
                    <a:lnTo>
                      <a:pt x="145" y="10"/>
                    </a:lnTo>
                    <a:lnTo>
                      <a:pt x="137" y="8"/>
                    </a:lnTo>
                    <a:lnTo>
                      <a:pt x="126" y="2"/>
                    </a:lnTo>
                    <a:lnTo>
                      <a:pt x="118" y="0"/>
                    </a:lnTo>
                    <a:lnTo>
                      <a:pt x="109" y="0"/>
                    </a:lnTo>
                    <a:lnTo>
                      <a:pt x="99" y="0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9" y="2"/>
                    </a:lnTo>
                    <a:lnTo>
                      <a:pt x="61" y="8"/>
                    </a:lnTo>
                    <a:lnTo>
                      <a:pt x="51" y="10"/>
                    </a:lnTo>
                    <a:lnTo>
                      <a:pt x="42" y="15"/>
                    </a:lnTo>
                    <a:lnTo>
                      <a:pt x="34" y="21"/>
                    </a:lnTo>
                    <a:lnTo>
                      <a:pt x="29" y="29"/>
                    </a:lnTo>
                    <a:lnTo>
                      <a:pt x="21" y="34"/>
                    </a:lnTo>
                    <a:lnTo>
                      <a:pt x="15" y="42"/>
                    </a:lnTo>
                    <a:lnTo>
                      <a:pt x="12" y="52"/>
                    </a:lnTo>
                    <a:lnTo>
                      <a:pt x="8" y="61"/>
                    </a:lnTo>
                    <a:lnTo>
                      <a:pt x="4" y="71"/>
                    </a:lnTo>
                    <a:lnTo>
                      <a:pt x="2" y="78"/>
                    </a:lnTo>
                    <a:lnTo>
                      <a:pt x="0" y="90"/>
                    </a:lnTo>
                    <a:lnTo>
                      <a:pt x="0" y="101"/>
                    </a:lnTo>
                    <a:lnTo>
                      <a:pt x="0" y="110"/>
                    </a:lnTo>
                    <a:lnTo>
                      <a:pt x="2" y="120"/>
                    </a:lnTo>
                    <a:lnTo>
                      <a:pt x="4" y="128"/>
                    </a:lnTo>
                    <a:lnTo>
                      <a:pt x="8" y="139"/>
                    </a:lnTo>
                    <a:lnTo>
                      <a:pt x="12" y="147"/>
                    </a:lnTo>
                    <a:lnTo>
                      <a:pt x="15" y="156"/>
                    </a:lnTo>
                    <a:lnTo>
                      <a:pt x="21" y="164"/>
                    </a:lnTo>
                    <a:lnTo>
                      <a:pt x="29" y="173"/>
                    </a:lnTo>
                    <a:lnTo>
                      <a:pt x="34" y="179"/>
                    </a:lnTo>
                    <a:lnTo>
                      <a:pt x="42" y="185"/>
                    </a:lnTo>
                    <a:lnTo>
                      <a:pt x="51" y="190"/>
                    </a:lnTo>
                    <a:lnTo>
                      <a:pt x="61" y="196"/>
                    </a:lnTo>
                    <a:lnTo>
                      <a:pt x="69" y="198"/>
                    </a:lnTo>
                    <a:lnTo>
                      <a:pt x="78" y="202"/>
                    </a:lnTo>
                    <a:lnTo>
                      <a:pt x="90" y="204"/>
                    </a:lnTo>
                    <a:lnTo>
                      <a:pt x="99" y="204"/>
                    </a:lnTo>
                    <a:lnTo>
                      <a:pt x="99" y="2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5" name="Freeform 337"/>
              <p:cNvSpPr>
                <a:spLocks/>
              </p:cNvSpPr>
              <p:nvPr/>
            </p:nvSpPr>
            <p:spPr bwMode="auto">
              <a:xfrm>
                <a:off x="4583" y="1418"/>
                <a:ext cx="50" cy="68"/>
              </a:xfrm>
              <a:custGeom>
                <a:avLst/>
                <a:gdLst/>
                <a:ahLst/>
                <a:cxnLst>
                  <a:cxn ang="0">
                    <a:pos x="0" y="137"/>
                  </a:cxn>
                  <a:cxn ang="0">
                    <a:pos x="0" y="0"/>
                  </a:cxn>
                  <a:cxn ang="0">
                    <a:pos x="99" y="2"/>
                  </a:cxn>
                  <a:cxn ang="0">
                    <a:pos x="96" y="137"/>
                  </a:cxn>
                  <a:cxn ang="0">
                    <a:pos x="0" y="137"/>
                  </a:cxn>
                  <a:cxn ang="0">
                    <a:pos x="0" y="137"/>
                  </a:cxn>
                </a:cxnLst>
                <a:rect l="0" t="0" r="r" b="b"/>
                <a:pathLst>
                  <a:path w="99" h="137">
                    <a:moveTo>
                      <a:pt x="0" y="137"/>
                    </a:moveTo>
                    <a:lnTo>
                      <a:pt x="0" y="0"/>
                    </a:lnTo>
                    <a:lnTo>
                      <a:pt x="99" y="2"/>
                    </a:lnTo>
                    <a:lnTo>
                      <a:pt x="96" y="137"/>
                    </a:lnTo>
                    <a:lnTo>
                      <a:pt x="0" y="137"/>
                    </a:lnTo>
                    <a:lnTo>
                      <a:pt x="0" y="1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6" name="Freeform 338"/>
              <p:cNvSpPr>
                <a:spLocks/>
              </p:cNvSpPr>
              <p:nvPr/>
            </p:nvSpPr>
            <p:spPr bwMode="auto">
              <a:xfrm>
                <a:off x="4574" y="1474"/>
                <a:ext cx="63" cy="65"/>
              </a:xfrm>
              <a:custGeom>
                <a:avLst/>
                <a:gdLst/>
                <a:ahLst/>
                <a:cxnLst>
                  <a:cxn ang="0">
                    <a:pos x="65" y="131"/>
                  </a:cxn>
                  <a:cxn ang="0">
                    <a:pos x="77" y="130"/>
                  </a:cxn>
                  <a:cxn ang="0">
                    <a:pos x="88" y="126"/>
                  </a:cxn>
                  <a:cxn ang="0">
                    <a:pos x="99" y="118"/>
                  </a:cxn>
                  <a:cxn ang="0">
                    <a:pos x="109" y="111"/>
                  </a:cxn>
                  <a:cxn ang="0">
                    <a:pos x="116" y="101"/>
                  </a:cxn>
                  <a:cxn ang="0">
                    <a:pos x="122" y="92"/>
                  </a:cxn>
                  <a:cxn ang="0">
                    <a:pos x="126" y="76"/>
                  </a:cxn>
                  <a:cxn ang="0">
                    <a:pos x="128" y="65"/>
                  </a:cxn>
                  <a:cxn ang="0">
                    <a:pos x="126" y="50"/>
                  </a:cxn>
                  <a:cxn ang="0">
                    <a:pos x="122" y="38"/>
                  </a:cxn>
                  <a:cxn ang="0">
                    <a:pos x="116" y="27"/>
                  </a:cxn>
                  <a:cxn ang="0">
                    <a:pos x="109" y="17"/>
                  </a:cxn>
                  <a:cxn ang="0">
                    <a:pos x="99" y="8"/>
                  </a:cxn>
                  <a:cxn ang="0">
                    <a:pos x="88" y="4"/>
                  </a:cxn>
                  <a:cxn ang="0">
                    <a:pos x="77" y="0"/>
                  </a:cxn>
                  <a:cxn ang="0">
                    <a:pos x="65" y="0"/>
                  </a:cxn>
                  <a:cxn ang="0">
                    <a:pos x="50" y="0"/>
                  </a:cxn>
                  <a:cxn ang="0">
                    <a:pos x="37" y="4"/>
                  </a:cxn>
                  <a:cxn ang="0">
                    <a:pos x="25" y="8"/>
                  </a:cxn>
                  <a:cxn ang="0">
                    <a:pos x="18" y="17"/>
                  </a:cxn>
                  <a:cxn ang="0">
                    <a:pos x="10" y="27"/>
                  </a:cxn>
                  <a:cxn ang="0">
                    <a:pos x="4" y="38"/>
                  </a:cxn>
                  <a:cxn ang="0">
                    <a:pos x="0" y="50"/>
                  </a:cxn>
                  <a:cxn ang="0">
                    <a:pos x="0" y="65"/>
                  </a:cxn>
                  <a:cxn ang="0">
                    <a:pos x="0" y="76"/>
                  </a:cxn>
                  <a:cxn ang="0">
                    <a:pos x="4" y="92"/>
                  </a:cxn>
                  <a:cxn ang="0">
                    <a:pos x="10" y="101"/>
                  </a:cxn>
                  <a:cxn ang="0">
                    <a:pos x="18" y="111"/>
                  </a:cxn>
                  <a:cxn ang="0">
                    <a:pos x="25" y="118"/>
                  </a:cxn>
                  <a:cxn ang="0">
                    <a:pos x="37" y="126"/>
                  </a:cxn>
                  <a:cxn ang="0">
                    <a:pos x="50" y="130"/>
                  </a:cxn>
                  <a:cxn ang="0">
                    <a:pos x="65" y="131"/>
                  </a:cxn>
                  <a:cxn ang="0">
                    <a:pos x="65" y="131"/>
                  </a:cxn>
                </a:cxnLst>
                <a:rect l="0" t="0" r="r" b="b"/>
                <a:pathLst>
                  <a:path w="128" h="131">
                    <a:moveTo>
                      <a:pt x="65" y="131"/>
                    </a:moveTo>
                    <a:lnTo>
                      <a:pt x="77" y="130"/>
                    </a:lnTo>
                    <a:lnTo>
                      <a:pt x="88" y="126"/>
                    </a:lnTo>
                    <a:lnTo>
                      <a:pt x="99" y="118"/>
                    </a:lnTo>
                    <a:lnTo>
                      <a:pt x="109" y="111"/>
                    </a:lnTo>
                    <a:lnTo>
                      <a:pt x="116" y="101"/>
                    </a:lnTo>
                    <a:lnTo>
                      <a:pt x="122" y="92"/>
                    </a:lnTo>
                    <a:lnTo>
                      <a:pt x="126" y="76"/>
                    </a:lnTo>
                    <a:lnTo>
                      <a:pt x="128" y="65"/>
                    </a:lnTo>
                    <a:lnTo>
                      <a:pt x="126" y="50"/>
                    </a:lnTo>
                    <a:lnTo>
                      <a:pt x="122" y="38"/>
                    </a:lnTo>
                    <a:lnTo>
                      <a:pt x="116" y="27"/>
                    </a:lnTo>
                    <a:lnTo>
                      <a:pt x="109" y="17"/>
                    </a:lnTo>
                    <a:lnTo>
                      <a:pt x="99" y="8"/>
                    </a:lnTo>
                    <a:lnTo>
                      <a:pt x="88" y="4"/>
                    </a:lnTo>
                    <a:lnTo>
                      <a:pt x="77" y="0"/>
                    </a:lnTo>
                    <a:lnTo>
                      <a:pt x="65" y="0"/>
                    </a:lnTo>
                    <a:lnTo>
                      <a:pt x="50" y="0"/>
                    </a:lnTo>
                    <a:lnTo>
                      <a:pt x="37" y="4"/>
                    </a:lnTo>
                    <a:lnTo>
                      <a:pt x="25" y="8"/>
                    </a:lnTo>
                    <a:lnTo>
                      <a:pt x="18" y="17"/>
                    </a:lnTo>
                    <a:lnTo>
                      <a:pt x="10" y="27"/>
                    </a:lnTo>
                    <a:lnTo>
                      <a:pt x="4" y="38"/>
                    </a:lnTo>
                    <a:lnTo>
                      <a:pt x="0" y="50"/>
                    </a:lnTo>
                    <a:lnTo>
                      <a:pt x="0" y="65"/>
                    </a:lnTo>
                    <a:lnTo>
                      <a:pt x="0" y="76"/>
                    </a:lnTo>
                    <a:lnTo>
                      <a:pt x="4" y="92"/>
                    </a:lnTo>
                    <a:lnTo>
                      <a:pt x="10" y="101"/>
                    </a:lnTo>
                    <a:lnTo>
                      <a:pt x="18" y="111"/>
                    </a:lnTo>
                    <a:lnTo>
                      <a:pt x="25" y="118"/>
                    </a:lnTo>
                    <a:lnTo>
                      <a:pt x="37" y="126"/>
                    </a:lnTo>
                    <a:lnTo>
                      <a:pt x="50" y="130"/>
                    </a:lnTo>
                    <a:lnTo>
                      <a:pt x="65" y="131"/>
                    </a:lnTo>
                    <a:lnTo>
                      <a:pt x="65" y="131"/>
                    </a:lnTo>
                    <a:close/>
                  </a:path>
                </a:pathLst>
              </a:custGeom>
              <a:solidFill>
                <a:srgbClr val="F233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7" name="Freeform 339"/>
              <p:cNvSpPr>
                <a:spLocks/>
              </p:cNvSpPr>
              <p:nvPr/>
            </p:nvSpPr>
            <p:spPr bwMode="auto">
              <a:xfrm>
                <a:off x="4596" y="1432"/>
                <a:ext cx="21" cy="52"/>
              </a:xfrm>
              <a:custGeom>
                <a:avLst/>
                <a:gdLst/>
                <a:ahLst/>
                <a:cxnLst>
                  <a:cxn ang="0">
                    <a:pos x="0" y="104"/>
                  </a:cxn>
                  <a:cxn ang="0">
                    <a:pos x="0" y="0"/>
                  </a:cxn>
                  <a:cxn ang="0">
                    <a:pos x="36" y="2"/>
                  </a:cxn>
                  <a:cxn ang="0">
                    <a:pos x="42" y="104"/>
                  </a:cxn>
                  <a:cxn ang="0">
                    <a:pos x="0" y="104"/>
                  </a:cxn>
                  <a:cxn ang="0">
                    <a:pos x="0" y="104"/>
                  </a:cxn>
                </a:cxnLst>
                <a:rect l="0" t="0" r="r" b="b"/>
                <a:pathLst>
                  <a:path w="42" h="104">
                    <a:moveTo>
                      <a:pt x="0" y="104"/>
                    </a:moveTo>
                    <a:lnTo>
                      <a:pt x="0" y="0"/>
                    </a:lnTo>
                    <a:lnTo>
                      <a:pt x="36" y="2"/>
                    </a:lnTo>
                    <a:lnTo>
                      <a:pt x="42" y="104"/>
                    </a:lnTo>
                    <a:lnTo>
                      <a:pt x="0" y="104"/>
                    </a:lnTo>
                    <a:lnTo>
                      <a:pt x="0" y="104"/>
                    </a:lnTo>
                    <a:close/>
                  </a:path>
                </a:pathLst>
              </a:custGeom>
              <a:solidFill>
                <a:srgbClr val="F233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8" name="Freeform 340"/>
              <p:cNvSpPr>
                <a:spLocks/>
              </p:cNvSpPr>
              <p:nvPr/>
            </p:nvSpPr>
            <p:spPr bwMode="auto">
              <a:xfrm>
                <a:off x="4700" y="1450"/>
                <a:ext cx="102" cy="103"/>
              </a:xfrm>
              <a:custGeom>
                <a:avLst/>
                <a:gdLst/>
                <a:ahLst/>
                <a:cxnLst>
                  <a:cxn ang="0">
                    <a:pos x="44" y="186"/>
                  </a:cxn>
                  <a:cxn ang="0">
                    <a:pos x="69" y="199"/>
                  </a:cxn>
                  <a:cxn ang="0">
                    <a:pos x="88" y="203"/>
                  </a:cxn>
                  <a:cxn ang="0">
                    <a:pos x="107" y="205"/>
                  </a:cxn>
                  <a:cxn ang="0">
                    <a:pos x="126" y="201"/>
                  </a:cxn>
                  <a:cxn ang="0">
                    <a:pos x="145" y="196"/>
                  </a:cxn>
                  <a:cxn ang="0">
                    <a:pos x="162" y="186"/>
                  </a:cxn>
                  <a:cxn ang="0">
                    <a:pos x="177" y="171"/>
                  </a:cxn>
                  <a:cxn ang="0">
                    <a:pos x="188" y="154"/>
                  </a:cxn>
                  <a:cxn ang="0">
                    <a:pos x="196" y="137"/>
                  </a:cxn>
                  <a:cxn ang="0">
                    <a:pos x="202" y="118"/>
                  </a:cxn>
                  <a:cxn ang="0">
                    <a:pos x="202" y="99"/>
                  </a:cxn>
                  <a:cxn ang="0">
                    <a:pos x="200" y="80"/>
                  </a:cxn>
                  <a:cxn ang="0">
                    <a:pos x="194" y="61"/>
                  </a:cxn>
                  <a:cxn ang="0">
                    <a:pos x="183" y="44"/>
                  </a:cxn>
                  <a:cxn ang="0">
                    <a:pos x="168" y="26"/>
                  </a:cxn>
                  <a:cxn ang="0">
                    <a:pos x="152" y="15"/>
                  </a:cxn>
                  <a:cxn ang="0">
                    <a:pos x="135" y="6"/>
                  </a:cxn>
                  <a:cxn ang="0">
                    <a:pos x="118" y="2"/>
                  </a:cxn>
                  <a:cxn ang="0">
                    <a:pos x="97" y="0"/>
                  </a:cxn>
                  <a:cxn ang="0">
                    <a:pos x="78" y="2"/>
                  </a:cxn>
                  <a:cxn ang="0">
                    <a:pos x="61" y="9"/>
                  </a:cxn>
                  <a:cxn ang="0">
                    <a:pos x="42" y="19"/>
                  </a:cxn>
                  <a:cxn ang="0">
                    <a:pos x="27" y="32"/>
                  </a:cxn>
                  <a:cxn ang="0">
                    <a:pos x="14" y="51"/>
                  </a:cxn>
                  <a:cxn ang="0">
                    <a:pos x="6" y="68"/>
                  </a:cxn>
                  <a:cxn ang="0">
                    <a:pos x="0" y="89"/>
                  </a:cxn>
                  <a:cxn ang="0">
                    <a:pos x="0" y="108"/>
                  </a:cxn>
                  <a:cxn ang="0">
                    <a:pos x="2" y="127"/>
                  </a:cxn>
                  <a:cxn ang="0">
                    <a:pos x="12" y="146"/>
                  </a:cxn>
                  <a:cxn ang="0">
                    <a:pos x="21" y="165"/>
                  </a:cxn>
                  <a:cxn ang="0">
                    <a:pos x="31" y="173"/>
                  </a:cxn>
                </a:cxnLst>
                <a:rect l="0" t="0" r="r" b="b"/>
                <a:pathLst>
                  <a:path w="204" h="207">
                    <a:moveTo>
                      <a:pt x="31" y="173"/>
                    </a:moveTo>
                    <a:lnTo>
                      <a:pt x="44" y="186"/>
                    </a:lnTo>
                    <a:lnTo>
                      <a:pt x="61" y="196"/>
                    </a:lnTo>
                    <a:lnTo>
                      <a:pt x="69" y="199"/>
                    </a:lnTo>
                    <a:lnTo>
                      <a:pt x="78" y="201"/>
                    </a:lnTo>
                    <a:lnTo>
                      <a:pt x="88" y="203"/>
                    </a:lnTo>
                    <a:lnTo>
                      <a:pt x="97" y="207"/>
                    </a:lnTo>
                    <a:lnTo>
                      <a:pt x="107" y="205"/>
                    </a:lnTo>
                    <a:lnTo>
                      <a:pt x="118" y="205"/>
                    </a:lnTo>
                    <a:lnTo>
                      <a:pt x="126" y="201"/>
                    </a:lnTo>
                    <a:lnTo>
                      <a:pt x="137" y="201"/>
                    </a:lnTo>
                    <a:lnTo>
                      <a:pt x="145" y="196"/>
                    </a:lnTo>
                    <a:lnTo>
                      <a:pt x="152" y="192"/>
                    </a:lnTo>
                    <a:lnTo>
                      <a:pt x="162" y="186"/>
                    </a:lnTo>
                    <a:lnTo>
                      <a:pt x="171" y="178"/>
                    </a:lnTo>
                    <a:lnTo>
                      <a:pt x="177" y="171"/>
                    </a:lnTo>
                    <a:lnTo>
                      <a:pt x="185" y="163"/>
                    </a:lnTo>
                    <a:lnTo>
                      <a:pt x="188" y="154"/>
                    </a:lnTo>
                    <a:lnTo>
                      <a:pt x="194" y="146"/>
                    </a:lnTo>
                    <a:lnTo>
                      <a:pt x="196" y="137"/>
                    </a:lnTo>
                    <a:lnTo>
                      <a:pt x="200" y="127"/>
                    </a:lnTo>
                    <a:lnTo>
                      <a:pt x="202" y="118"/>
                    </a:lnTo>
                    <a:lnTo>
                      <a:pt x="204" y="110"/>
                    </a:lnTo>
                    <a:lnTo>
                      <a:pt x="202" y="99"/>
                    </a:lnTo>
                    <a:lnTo>
                      <a:pt x="202" y="89"/>
                    </a:lnTo>
                    <a:lnTo>
                      <a:pt x="200" y="80"/>
                    </a:lnTo>
                    <a:lnTo>
                      <a:pt x="198" y="70"/>
                    </a:lnTo>
                    <a:lnTo>
                      <a:pt x="194" y="61"/>
                    </a:lnTo>
                    <a:lnTo>
                      <a:pt x="188" y="51"/>
                    </a:lnTo>
                    <a:lnTo>
                      <a:pt x="183" y="44"/>
                    </a:lnTo>
                    <a:lnTo>
                      <a:pt x="177" y="36"/>
                    </a:lnTo>
                    <a:lnTo>
                      <a:pt x="168" y="26"/>
                    </a:lnTo>
                    <a:lnTo>
                      <a:pt x="160" y="21"/>
                    </a:lnTo>
                    <a:lnTo>
                      <a:pt x="152" y="15"/>
                    </a:lnTo>
                    <a:lnTo>
                      <a:pt x="145" y="11"/>
                    </a:lnTo>
                    <a:lnTo>
                      <a:pt x="135" y="6"/>
                    </a:lnTo>
                    <a:lnTo>
                      <a:pt x="126" y="4"/>
                    </a:lnTo>
                    <a:lnTo>
                      <a:pt x="118" y="2"/>
                    </a:lnTo>
                    <a:lnTo>
                      <a:pt x="109" y="2"/>
                    </a:lnTo>
                    <a:lnTo>
                      <a:pt x="97" y="0"/>
                    </a:lnTo>
                    <a:lnTo>
                      <a:pt x="88" y="2"/>
                    </a:lnTo>
                    <a:lnTo>
                      <a:pt x="78" y="2"/>
                    </a:lnTo>
                    <a:lnTo>
                      <a:pt x="69" y="6"/>
                    </a:lnTo>
                    <a:lnTo>
                      <a:pt x="61" y="9"/>
                    </a:lnTo>
                    <a:lnTo>
                      <a:pt x="52" y="13"/>
                    </a:lnTo>
                    <a:lnTo>
                      <a:pt x="42" y="19"/>
                    </a:lnTo>
                    <a:lnTo>
                      <a:pt x="35" y="26"/>
                    </a:lnTo>
                    <a:lnTo>
                      <a:pt x="27" y="32"/>
                    </a:lnTo>
                    <a:lnTo>
                      <a:pt x="19" y="42"/>
                    </a:lnTo>
                    <a:lnTo>
                      <a:pt x="14" y="51"/>
                    </a:lnTo>
                    <a:lnTo>
                      <a:pt x="10" y="61"/>
                    </a:lnTo>
                    <a:lnTo>
                      <a:pt x="6" y="68"/>
                    </a:lnTo>
                    <a:lnTo>
                      <a:pt x="2" y="78"/>
                    </a:lnTo>
                    <a:lnTo>
                      <a:pt x="0" y="89"/>
                    </a:lnTo>
                    <a:lnTo>
                      <a:pt x="0" y="99"/>
                    </a:lnTo>
                    <a:lnTo>
                      <a:pt x="0" y="108"/>
                    </a:lnTo>
                    <a:lnTo>
                      <a:pt x="0" y="118"/>
                    </a:lnTo>
                    <a:lnTo>
                      <a:pt x="2" y="127"/>
                    </a:lnTo>
                    <a:lnTo>
                      <a:pt x="6" y="139"/>
                    </a:lnTo>
                    <a:lnTo>
                      <a:pt x="12" y="146"/>
                    </a:lnTo>
                    <a:lnTo>
                      <a:pt x="16" y="156"/>
                    </a:lnTo>
                    <a:lnTo>
                      <a:pt x="21" y="165"/>
                    </a:lnTo>
                    <a:lnTo>
                      <a:pt x="31" y="173"/>
                    </a:lnTo>
                    <a:lnTo>
                      <a:pt x="31" y="1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09" name="Freeform 341"/>
              <p:cNvSpPr>
                <a:spLocks/>
              </p:cNvSpPr>
              <p:nvPr/>
            </p:nvSpPr>
            <p:spPr bwMode="auto">
              <a:xfrm>
                <a:off x="4751" y="1424"/>
                <a:ext cx="80" cy="84"/>
              </a:xfrm>
              <a:custGeom>
                <a:avLst/>
                <a:gdLst/>
                <a:ahLst/>
                <a:cxnLst>
                  <a:cxn ang="0">
                    <a:pos x="0" y="93"/>
                  </a:cxn>
                  <a:cxn ang="0">
                    <a:pos x="99" y="0"/>
                  </a:cxn>
                  <a:cxn ang="0">
                    <a:pos x="162" y="72"/>
                  </a:cxn>
                  <a:cxn ang="0">
                    <a:pos x="61" y="167"/>
                  </a:cxn>
                  <a:cxn ang="0">
                    <a:pos x="0" y="93"/>
                  </a:cxn>
                  <a:cxn ang="0">
                    <a:pos x="0" y="93"/>
                  </a:cxn>
                </a:cxnLst>
                <a:rect l="0" t="0" r="r" b="b"/>
                <a:pathLst>
                  <a:path w="162" h="167">
                    <a:moveTo>
                      <a:pt x="0" y="93"/>
                    </a:moveTo>
                    <a:lnTo>
                      <a:pt x="99" y="0"/>
                    </a:lnTo>
                    <a:lnTo>
                      <a:pt x="162" y="72"/>
                    </a:lnTo>
                    <a:lnTo>
                      <a:pt x="61" y="167"/>
                    </a:lnTo>
                    <a:lnTo>
                      <a:pt x="0" y="93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0" name="Freeform 342"/>
              <p:cNvSpPr>
                <a:spLocks/>
              </p:cNvSpPr>
              <p:nvPr/>
            </p:nvSpPr>
            <p:spPr bwMode="auto">
              <a:xfrm>
                <a:off x="4717" y="1466"/>
                <a:ext cx="66" cy="67"/>
              </a:xfrm>
              <a:custGeom>
                <a:avLst/>
                <a:gdLst/>
                <a:ahLst/>
                <a:cxnLst>
                  <a:cxn ang="0">
                    <a:pos x="19" y="112"/>
                  </a:cxn>
                  <a:cxn ang="0">
                    <a:pos x="28" y="120"/>
                  </a:cxn>
                  <a:cxn ang="0">
                    <a:pos x="38" y="126"/>
                  </a:cxn>
                  <a:cxn ang="0">
                    <a:pos x="49" y="129"/>
                  </a:cxn>
                  <a:cxn ang="0">
                    <a:pos x="62" y="133"/>
                  </a:cxn>
                  <a:cxn ang="0">
                    <a:pos x="76" y="131"/>
                  </a:cxn>
                  <a:cxn ang="0">
                    <a:pos x="87" y="127"/>
                  </a:cxn>
                  <a:cxn ang="0">
                    <a:pos x="98" y="124"/>
                  </a:cxn>
                  <a:cxn ang="0">
                    <a:pos x="110" y="116"/>
                  </a:cxn>
                  <a:cxn ang="0">
                    <a:pos x="117" y="107"/>
                  </a:cxn>
                  <a:cxn ang="0">
                    <a:pos x="125" y="95"/>
                  </a:cxn>
                  <a:cxn ang="0">
                    <a:pos x="127" y="84"/>
                  </a:cxn>
                  <a:cxn ang="0">
                    <a:pos x="131" y="70"/>
                  </a:cxn>
                  <a:cxn ang="0">
                    <a:pos x="129" y="57"/>
                  </a:cxn>
                  <a:cxn ang="0">
                    <a:pos x="125" y="46"/>
                  </a:cxn>
                  <a:cxn ang="0">
                    <a:pos x="121" y="32"/>
                  </a:cxn>
                  <a:cxn ang="0">
                    <a:pos x="114" y="23"/>
                  </a:cxn>
                  <a:cxn ang="0">
                    <a:pos x="104" y="13"/>
                  </a:cxn>
                  <a:cxn ang="0">
                    <a:pos x="93" y="8"/>
                  </a:cxn>
                  <a:cxn ang="0">
                    <a:pos x="81" y="2"/>
                  </a:cxn>
                  <a:cxn ang="0">
                    <a:pos x="68" y="2"/>
                  </a:cxn>
                  <a:cxn ang="0">
                    <a:pos x="55" y="0"/>
                  </a:cxn>
                  <a:cxn ang="0">
                    <a:pos x="43" y="6"/>
                  </a:cxn>
                  <a:cxn ang="0">
                    <a:pos x="34" y="10"/>
                  </a:cxn>
                  <a:cxn ang="0">
                    <a:pos x="24" y="21"/>
                  </a:cxn>
                  <a:cxn ang="0">
                    <a:pos x="13" y="29"/>
                  </a:cxn>
                  <a:cxn ang="0">
                    <a:pos x="7" y="40"/>
                  </a:cxn>
                  <a:cxn ang="0">
                    <a:pos x="1" y="50"/>
                  </a:cxn>
                  <a:cxn ang="0">
                    <a:pos x="1" y="63"/>
                  </a:cxn>
                  <a:cxn ang="0">
                    <a:pos x="0" y="76"/>
                  </a:cxn>
                  <a:cxn ang="0">
                    <a:pos x="5" y="88"/>
                  </a:cxn>
                  <a:cxn ang="0">
                    <a:pos x="9" y="99"/>
                  </a:cxn>
                  <a:cxn ang="0">
                    <a:pos x="19" y="112"/>
                  </a:cxn>
                  <a:cxn ang="0">
                    <a:pos x="19" y="112"/>
                  </a:cxn>
                </a:cxnLst>
                <a:rect l="0" t="0" r="r" b="b"/>
                <a:pathLst>
                  <a:path w="131" h="133">
                    <a:moveTo>
                      <a:pt x="19" y="112"/>
                    </a:moveTo>
                    <a:lnTo>
                      <a:pt x="28" y="120"/>
                    </a:lnTo>
                    <a:lnTo>
                      <a:pt x="38" y="126"/>
                    </a:lnTo>
                    <a:lnTo>
                      <a:pt x="49" y="129"/>
                    </a:lnTo>
                    <a:lnTo>
                      <a:pt x="62" y="133"/>
                    </a:lnTo>
                    <a:lnTo>
                      <a:pt x="76" y="131"/>
                    </a:lnTo>
                    <a:lnTo>
                      <a:pt x="87" y="127"/>
                    </a:lnTo>
                    <a:lnTo>
                      <a:pt x="98" y="124"/>
                    </a:lnTo>
                    <a:lnTo>
                      <a:pt x="110" y="116"/>
                    </a:lnTo>
                    <a:lnTo>
                      <a:pt x="117" y="107"/>
                    </a:lnTo>
                    <a:lnTo>
                      <a:pt x="125" y="95"/>
                    </a:lnTo>
                    <a:lnTo>
                      <a:pt x="127" y="84"/>
                    </a:lnTo>
                    <a:lnTo>
                      <a:pt x="131" y="70"/>
                    </a:lnTo>
                    <a:lnTo>
                      <a:pt x="129" y="57"/>
                    </a:lnTo>
                    <a:lnTo>
                      <a:pt x="125" y="46"/>
                    </a:lnTo>
                    <a:lnTo>
                      <a:pt x="121" y="32"/>
                    </a:lnTo>
                    <a:lnTo>
                      <a:pt x="114" y="23"/>
                    </a:lnTo>
                    <a:lnTo>
                      <a:pt x="104" y="13"/>
                    </a:lnTo>
                    <a:lnTo>
                      <a:pt x="93" y="8"/>
                    </a:lnTo>
                    <a:lnTo>
                      <a:pt x="81" y="2"/>
                    </a:lnTo>
                    <a:lnTo>
                      <a:pt x="68" y="2"/>
                    </a:lnTo>
                    <a:lnTo>
                      <a:pt x="55" y="0"/>
                    </a:lnTo>
                    <a:lnTo>
                      <a:pt x="43" y="6"/>
                    </a:lnTo>
                    <a:lnTo>
                      <a:pt x="34" y="10"/>
                    </a:lnTo>
                    <a:lnTo>
                      <a:pt x="24" y="21"/>
                    </a:lnTo>
                    <a:lnTo>
                      <a:pt x="13" y="29"/>
                    </a:lnTo>
                    <a:lnTo>
                      <a:pt x="7" y="40"/>
                    </a:lnTo>
                    <a:lnTo>
                      <a:pt x="1" y="50"/>
                    </a:lnTo>
                    <a:lnTo>
                      <a:pt x="1" y="63"/>
                    </a:lnTo>
                    <a:lnTo>
                      <a:pt x="0" y="76"/>
                    </a:lnTo>
                    <a:lnTo>
                      <a:pt x="5" y="88"/>
                    </a:lnTo>
                    <a:lnTo>
                      <a:pt x="9" y="99"/>
                    </a:lnTo>
                    <a:lnTo>
                      <a:pt x="19" y="112"/>
                    </a:lnTo>
                    <a:lnTo>
                      <a:pt x="19" y="112"/>
                    </a:lnTo>
                    <a:close/>
                  </a:path>
                </a:pathLst>
              </a:custGeom>
              <a:solidFill>
                <a:srgbClr val="FF4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1" name="Freeform 343"/>
              <p:cNvSpPr>
                <a:spLocks/>
              </p:cNvSpPr>
              <p:nvPr/>
            </p:nvSpPr>
            <p:spPr bwMode="auto">
              <a:xfrm>
                <a:off x="4759" y="1442"/>
                <a:ext cx="52" cy="53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78" y="0"/>
                  </a:cxn>
                  <a:cxn ang="0">
                    <a:pos x="105" y="32"/>
                  </a:cxn>
                  <a:cxn ang="0">
                    <a:pos x="31" y="104"/>
                  </a:cxn>
                  <a:cxn ang="0">
                    <a:pos x="0" y="74"/>
                  </a:cxn>
                  <a:cxn ang="0">
                    <a:pos x="0" y="74"/>
                  </a:cxn>
                </a:cxnLst>
                <a:rect l="0" t="0" r="r" b="b"/>
                <a:pathLst>
                  <a:path w="105" h="104">
                    <a:moveTo>
                      <a:pt x="0" y="74"/>
                    </a:moveTo>
                    <a:lnTo>
                      <a:pt x="78" y="0"/>
                    </a:lnTo>
                    <a:lnTo>
                      <a:pt x="105" y="32"/>
                    </a:lnTo>
                    <a:lnTo>
                      <a:pt x="31" y="104"/>
                    </a:lnTo>
                    <a:lnTo>
                      <a:pt x="0" y="74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FF4D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2" name="Freeform 344"/>
              <p:cNvSpPr>
                <a:spLocks/>
              </p:cNvSpPr>
              <p:nvPr/>
            </p:nvSpPr>
            <p:spPr bwMode="auto">
              <a:xfrm>
                <a:off x="4571" y="1303"/>
                <a:ext cx="630" cy="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50"/>
                  </a:cxn>
                  <a:cxn ang="0">
                    <a:pos x="1260" y="166"/>
                  </a:cxn>
                  <a:cxn ang="0">
                    <a:pos x="1260" y="1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60" h="166">
                    <a:moveTo>
                      <a:pt x="0" y="0"/>
                    </a:moveTo>
                    <a:lnTo>
                      <a:pt x="2" y="150"/>
                    </a:lnTo>
                    <a:lnTo>
                      <a:pt x="1260" y="166"/>
                    </a:lnTo>
                    <a:lnTo>
                      <a:pt x="1260" y="1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3" name="Freeform 345"/>
              <p:cNvSpPr>
                <a:spLocks/>
              </p:cNvSpPr>
              <p:nvPr/>
            </p:nvSpPr>
            <p:spPr bwMode="auto">
              <a:xfrm>
                <a:off x="4593" y="1324"/>
                <a:ext cx="590" cy="3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61"/>
                  </a:cxn>
                  <a:cxn ang="0">
                    <a:pos x="438" y="65"/>
                  </a:cxn>
                  <a:cxn ang="0">
                    <a:pos x="1179" y="65"/>
                  </a:cxn>
                  <a:cxn ang="0">
                    <a:pos x="1181" y="13"/>
                  </a:cxn>
                  <a:cxn ang="0">
                    <a:pos x="430" y="4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1181" h="65">
                    <a:moveTo>
                      <a:pt x="4" y="0"/>
                    </a:moveTo>
                    <a:lnTo>
                      <a:pt x="0" y="61"/>
                    </a:lnTo>
                    <a:lnTo>
                      <a:pt x="438" y="65"/>
                    </a:lnTo>
                    <a:lnTo>
                      <a:pt x="1179" y="65"/>
                    </a:lnTo>
                    <a:lnTo>
                      <a:pt x="1181" y="13"/>
                    </a:lnTo>
                    <a:lnTo>
                      <a:pt x="430" y="4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4" name="Freeform 346"/>
              <p:cNvSpPr>
                <a:spLocks/>
              </p:cNvSpPr>
              <p:nvPr/>
            </p:nvSpPr>
            <p:spPr bwMode="auto">
              <a:xfrm>
                <a:off x="4960" y="1501"/>
                <a:ext cx="52" cy="54"/>
              </a:xfrm>
              <a:custGeom>
                <a:avLst/>
                <a:gdLst/>
                <a:ahLst/>
                <a:cxnLst>
                  <a:cxn ang="0">
                    <a:pos x="53" y="109"/>
                  </a:cxn>
                  <a:cxn ang="0">
                    <a:pos x="63" y="105"/>
                  </a:cxn>
                  <a:cxn ang="0">
                    <a:pos x="72" y="103"/>
                  </a:cxn>
                  <a:cxn ang="0">
                    <a:pos x="80" y="97"/>
                  </a:cxn>
                  <a:cxn ang="0">
                    <a:pos x="90" y="92"/>
                  </a:cxn>
                  <a:cxn ang="0">
                    <a:pos x="93" y="84"/>
                  </a:cxn>
                  <a:cxn ang="0">
                    <a:pos x="99" y="75"/>
                  </a:cxn>
                  <a:cxn ang="0">
                    <a:pos x="103" y="63"/>
                  </a:cxn>
                  <a:cxn ang="0">
                    <a:pos x="105" y="56"/>
                  </a:cxn>
                  <a:cxn ang="0">
                    <a:pos x="103" y="42"/>
                  </a:cxn>
                  <a:cxn ang="0">
                    <a:pos x="99" y="33"/>
                  </a:cxn>
                  <a:cxn ang="0">
                    <a:pos x="93" y="21"/>
                  </a:cxn>
                  <a:cxn ang="0">
                    <a:pos x="90" y="16"/>
                  </a:cxn>
                  <a:cxn ang="0">
                    <a:pos x="80" y="8"/>
                  </a:cxn>
                  <a:cxn ang="0">
                    <a:pos x="72" y="4"/>
                  </a:cxn>
                  <a:cxn ang="0">
                    <a:pos x="63" y="0"/>
                  </a:cxn>
                  <a:cxn ang="0">
                    <a:pos x="53" y="0"/>
                  </a:cxn>
                  <a:cxn ang="0">
                    <a:pos x="40" y="0"/>
                  </a:cxn>
                  <a:cxn ang="0">
                    <a:pos x="31" y="4"/>
                  </a:cxn>
                  <a:cxn ang="0">
                    <a:pos x="21" y="8"/>
                  </a:cxn>
                  <a:cxn ang="0">
                    <a:pos x="15" y="16"/>
                  </a:cxn>
                  <a:cxn ang="0">
                    <a:pos x="8" y="21"/>
                  </a:cxn>
                  <a:cxn ang="0">
                    <a:pos x="2" y="33"/>
                  </a:cxn>
                  <a:cxn ang="0">
                    <a:pos x="0" y="42"/>
                  </a:cxn>
                  <a:cxn ang="0">
                    <a:pos x="0" y="56"/>
                  </a:cxn>
                  <a:cxn ang="0">
                    <a:pos x="0" y="63"/>
                  </a:cxn>
                  <a:cxn ang="0">
                    <a:pos x="2" y="75"/>
                  </a:cxn>
                  <a:cxn ang="0">
                    <a:pos x="8" y="84"/>
                  </a:cxn>
                  <a:cxn ang="0">
                    <a:pos x="15" y="92"/>
                  </a:cxn>
                  <a:cxn ang="0">
                    <a:pos x="21" y="97"/>
                  </a:cxn>
                  <a:cxn ang="0">
                    <a:pos x="31" y="103"/>
                  </a:cxn>
                  <a:cxn ang="0">
                    <a:pos x="40" y="105"/>
                  </a:cxn>
                  <a:cxn ang="0">
                    <a:pos x="53" y="109"/>
                  </a:cxn>
                  <a:cxn ang="0">
                    <a:pos x="53" y="109"/>
                  </a:cxn>
                </a:cxnLst>
                <a:rect l="0" t="0" r="r" b="b"/>
                <a:pathLst>
                  <a:path w="105" h="109">
                    <a:moveTo>
                      <a:pt x="53" y="109"/>
                    </a:moveTo>
                    <a:lnTo>
                      <a:pt x="63" y="105"/>
                    </a:lnTo>
                    <a:lnTo>
                      <a:pt x="72" y="103"/>
                    </a:lnTo>
                    <a:lnTo>
                      <a:pt x="80" y="97"/>
                    </a:lnTo>
                    <a:lnTo>
                      <a:pt x="90" y="92"/>
                    </a:lnTo>
                    <a:lnTo>
                      <a:pt x="93" y="84"/>
                    </a:lnTo>
                    <a:lnTo>
                      <a:pt x="99" y="75"/>
                    </a:lnTo>
                    <a:lnTo>
                      <a:pt x="103" y="63"/>
                    </a:lnTo>
                    <a:lnTo>
                      <a:pt x="105" y="56"/>
                    </a:lnTo>
                    <a:lnTo>
                      <a:pt x="103" y="42"/>
                    </a:lnTo>
                    <a:lnTo>
                      <a:pt x="99" y="33"/>
                    </a:lnTo>
                    <a:lnTo>
                      <a:pt x="93" y="21"/>
                    </a:lnTo>
                    <a:lnTo>
                      <a:pt x="90" y="16"/>
                    </a:lnTo>
                    <a:lnTo>
                      <a:pt x="80" y="8"/>
                    </a:lnTo>
                    <a:lnTo>
                      <a:pt x="72" y="4"/>
                    </a:lnTo>
                    <a:lnTo>
                      <a:pt x="63" y="0"/>
                    </a:lnTo>
                    <a:lnTo>
                      <a:pt x="53" y="0"/>
                    </a:lnTo>
                    <a:lnTo>
                      <a:pt x="40" y="0"/>
                    </a:lnTo>
                    <a:lnTo>
                      <a:pt x="31" y="4"/>
                    </a:lnTo>
                    <a:lnTo>
                      <a:pt x="21" y="8"/>
                    </a:lnTo>
                    <a:lnTo>
                      <a:pt x="15" y="16"/>
                    </a:lnTo>
                    <a:lnTo>
                      <a:pt x="8" y="21"/>
                    </a:lnTo>
                    <a:lnTo>
                      <a:pt x="2" y="33"/>
                    </a:lnTo>
                    <a:lnTo>
                      <a:pt x="0" y="42"/>
                    </a:lnTo>
                    <a:lnTo>
                      <a:pt x="0" y="56"/>
                    </a:lnTo>
                    <a:lnTo>
                      <a:pt x="0" y="63"/>
                    </a:lnTo>
                    <a:lnTo>
                      <a:pt x="2" y="75"/>
                    </a:lnTo>
                    <a:lnTo>
                      <a:pt x="8" y="84"/>
                    </a:lnTo>
                    <a:lnTo>
                      <a:pt x="15" y="92"/>
                    </a:lnTo>
                    <a:lnTo>
                      <a:pt x="21" y="97"/>
                    </a:lnTo>
                    <a:lnTo>
                      <a:pt x="31" y="103"/>
                    </a:lnTo>
                    <a:lnTo>
                      <a:pt x="40" y="105"/>
                    </a:lnTo>
                    <a:lnTo>
                      <a:pt x="53" y="109"/>
                    </a:lnTo>
                    <a:lnTo>
                      <a:pt x="53" y="10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5" name="Freeform 347"/>
              <p:cNvSpPr>
                <a:spLocks/>
              </p:cNvSpPr>
              <p:nvPr/>
            </p:nvSpPr>
            <p:spPr bwMode="auto">
              <a:xfrm>
                <a:off x="4974" y="1515"/>
                <a:ext cx="24" cy="24"/>
              </a:xfrm>
              <a:custGeom>
                <a:avLst/>
                <a:gdLst/>
                <a:ahLst/>
                <a:cxnLst>
                  <a:cxn ang="0">
                    <a:pos x="21" y="47"/>
                  </a:cxn>
                  <a:cxn ang="0">
                    <a:pos x="30" y="46"/>
                  </a:cxn>
                  <a:cxn ang="0">
                    <a:pos x="40" y="40"/>
                  </a:cxn>
                  <a:cxn ang="0">
                    <a:pos x="43" y="30"/>
                  </a:cxn>
                  <a:cxn ang="0">
                    <a:pos x="47" y="23"/>
                  </a:cxn>
                  <a:cxn ang="0">
                    <a:pos x="43" y="13"/>
                  </a:cxn>
                  <a:cxn ang="0">
                    <a:pos x="40" y="8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3" y="0"/>
                  </a:cxn>
                  <a:cxn ang="0">
                    <a:pos x="5" y="8"/>
                  </a:cxn>
                  <a:cxn ang="0">
                    <a:pos x="0" y="13"/>
                  </a:cxn>
                  <a:cxn ang="0">
                    <a:pos x="0" y="23"/>
                  </a:cxn>
                  <a:cxn ang="0">
                    <a:pos x="0" y="30"/>
                  </a:cxn>
                  <a:cxn ang="0">
                    <a:pos x="5" y="40"/>
                  </a:cxn>
                  <a:cxn ang="0">
                    <a:pos x="13" y="46"/>
                  </a:cxn>
                  <a:cxn ang="0">
                    <a:pos x="21" y="47"/>
                  </a:cxn>
                  <a:cxn ang="0">
                    <a:pos x="21" y="47"/>
                  </a:cxn>
                </a:cxnLst>
                <a:rect l="0" t="0" r="r" b="b"/>
                <a:pathLst>
                  <a:path w="47" h="47">
                    <a:moveTo>
                      <a:pt x="21" y="47"/>
                    </a:moveTo>
                    <a:lnTo>
                      <a:pt x="30" y="46"/>
                    </a:lnTo>
                    <a:lnTo>
                      <a:pt x="40" y="40"/>
                    </a:lnTo>
                    <a:lnTo>
                      <a:pt x="43" y="30"/>
                    </a:lnTo>
                    <a:lnTo>
                      <a:pt x="47" y="23"/>
                    </a:lnTo>
                    <a:lnTo>
                      <a:pt x="43" y="13"/>
                    </a:lnTo>
                    <a:lnTo>
                      <a:pt x="40" y="8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3" y="0"/>
                    </a:lnTo>
                    <a:lnTo>
                      <a:pt x="5" y="8"/>
                    </a:lnTo>
                    <a:lnTo>
                      <a:pt x="0" y="13"/>
                    </a:lnTo>
                    <a:lnTo>
                      <a:pt x="0" y="23"/>
                    </a:lnTo>
                    <a:lnTo>
                      <a:pt x="0" y="30"/>
                    </a:lnTo>
                    <a:lnTo>
                      <a:pt x="5" y="40"/>
                    </a:lnTo>
                    <a:lnTo>
                      <a:pt x="13" y="46"/>
                    </a:lnTo>
                    <a:lnTo>
                      <a:pt x="21" y="47"/>
                    </a:lnTo>
                    <a:lnTo>
                      <a:pt x="21" y="47"/>
                    </a:lnTo>
                    <a:close/>
                  </a:path>
                </a:pathLst>
              </a:custGeom>
              <a:solidFill>
                <a:srgbClr val="F233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6" name="Freeform 348"/>
              <p:cNvSpPr>
                <a:spLocks/>
              </p:cNvSpPr>
              <p:nvPr/>
            </p:nvSpPr>
            <p:spPr bwMode="auto">
              <a:xfrm>
                <a:off x="5043" y="1500"/>
                <a:ext cx="54" cy="53"/>
              </a:xfrm>
              <a:custGeom>
                <a:avLst/>
                <a:gdLst/>
                <a:ahLst/>
                <a:cxnLst>
                  <a:cxn ang="0">
                    <a:pos x="55" y="106"/>
                  </a:cxn>
                  <a:cxn ang="0">
                    <a:pos x="62" y="106"/>
                  </a:cxn>
                  <a:cxn ang="0">
                    <a:pos x="74" y="102"/>
                  </a:cxn>
                  <a:cxn ang="0">
                    <a:pos x="83" y="96"/>
                  </a:cxn>
                  <a:cxn ang="0">
                    <a:pos x="91" y="91"/>
                  </a:cxn>
                  <a:cxn ang="0">
                    <a:pos x="96" y="81"/>
                  </a:cxn>
                  <a:cxn ang="0">
                    <a:pos x="102" y="74"/>
                  </a:cxn>
                  <a:cxn ang="0">
                    <a:pos x="104" y="64"/>
                  </a:cxn>
                  <a:cxn ang="0">
                    <a:pos x="108" y="53"/>
                  </a:cxn>
                  <a:cxn ang="0">
                    <a:pos x="104" y="41"/>
                  </a:cxn>
                  <a:cxn ang="0">
                    <a:pos x="102" y="30"/>
                  </a:cxn>
                  <a:cxn ang="0">
                    <a:pos x="96" y="22"/>
                  </a:cxn>
                  <a:cxn ang="0">
                    <a:pos x="91" y="15"/>
                  </a:cxn>
                  <a:cxn ang="0">
                    <a:pos x="83" y="7"/>
                  </a:cxn>
                  <a:cxn ang="0">
                    <a:pos x="74" y="1"/>
                  </a:cxn>
                  <a:cxn ang="0">
                    <a:pos x="62" y="0"/>
                  </a:cxn>
                  <a:cxn ang="0">
                    <a:pos x="55" y="0"/>
                  </a:cxn>
                  <a:cxn ang="0">
                    <a:pos x="41" y="0"/>
                  </a:cxn>
                  <a:cxn ang="0">
                    <a:pos x="32" y="1"/>
                  </a:cxn>
                  <a:cxn ang="0">
                    <a:pos x="22" y="7"/>
                  </a:cxn>
                  <a:cxn ang="0">
                    <a:pos x="15" y="15"/>
                  </a:cxn>
                  <a:cxn ang="0">
                    <a:pos x="7" y="22"/>
                  </a:cxn>
                  <a:cxn ang="0">
                    <a:pos x="3" y="30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0" y="64"/>
                  </a:cxn>
                  <a:cxn ang="0">
                    <a:pos x="3" y="74"/>
                  </a:cxn>
                  <a:cxn ang="0">
                    <a:pos x="7" y="81"/>
                  </a:cxn>
                  <a:cxn ang="0">
                    <a:pos x="15" y="91"/>
                  </a:cxn>
                  <a:cxn ang="0">
                    <a:pos x="22" y="96"/>
                  </a:cxn>
                  <a:cxn ang="0">
                    <a:pos x="32" y="102"/>
                  </a:cxn>
                  <a:cxn ang="0">
                    <a:pos x="41" y="106"/>
                  </a:cxn>
                  <a:cxn ang="0">
                    <a:pos x="55" y="106"/>
                  </a:cxn>
                  <a:cxn ang="0">
                    <a:pos x="55" y="106"/>
                  </a:cxn>
                </a:cxnLst>
                <a:rect l="0" t="0" r="r" b="b"/>
                <a:pathLst>
                  <a:path w="108" h="106">
                    <a:moveTo>
                      <a:pt x="55" y="106"/>
                    </a:moveTo>
                    <a:lnTo>
                      <a:pt x="62" y="106"/>
                    </a:lnTo>
                    <a:lnTo>
                      <a:pt x="74" y="102"/>
                    </a:lnTo>
                    <a:lnTo>
                      <a:pt x="83" y="96"/>
                    </a:lnTo>
                    <a:lnTo>
                      <a:pt x="91" y="91"/>
                    </a:lnTo>
                    <a:lnTo>
                      <a:pt x="96" y="81"/>
                    </a:lnTo>
                    <a:lnTo>
                      <a:pt x="102" y="74"/>
                    </a:lnTo>
                    <a:lnTo>
                      <a:pt x="104" y="64"/>
                    </a:lnTo>
                    <a:lnTo>
                      <a:pt x="108" y="53"/>
                    </a:lnTo>
                    <a:lnTo>
                      <a:pt x="104" y="41"/>
                    </a:lnTo>
                    <a:lnTo>
                      <a:pt x="102" y="30"/>
                    </a:lnTo>
                    <a:lnTo>
                      <a:pt x="96" y="22"/>
                    </a:lnTo>
                    <a:lnTo>
                      <a:pt x="91" y="15"/>
                    </a:lnTo>
                    <a:lnTo>
                      <a:pt x="83" y="7"/>
                    </a:lnTo>
                    <a:lnTo>
                      <a:pt x="74" y="1"/>
                    </a:lnTo>
                    <a:lnTo>
                      <a:pt x="62" y="0"/>
                    </a:lnTo>
                    <a:lnTo>
                      <a:pt x="55" y="0"/>
                    </a:lnTo>
                    <a:lnTo>
                      <a:pt x="41" y="0"/>
                    </a:lnTo>
                    <a:lnTo>
                      <a:pt x="32" y="1"/>
                    </a:lnTo>
                    <a:lnTo>
                      <a:pt x="22" y="7"/>
                    </a:lnTo>
                    <a:lnTo>
                      <a:pt x="15" y="15"/>
                    </a:lnTo>
                    <a:lnTo>
                      <a:pt x="7" y="22"/>
                    </a:lnTo>
                    <a:lnTo>
                      <a:pt x="3" y="30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0" y="64"/>
                    </a:lnTo>
                    <a:lnTo>
                      <a:pt x="3" y="74"/>
                    </a:lnTo>
                    <a:lnTo>
                      <a:pt x="7" y="81"/>
                    </a:lnTo>
                    <a:lnTo>
                      <a:pt x="15" y="91"/>
                    </a:lnTo>
                    <a:lnTo>
                      <a:pt x="22" y="96"/>
                    </a:lnTo>
                    <a:lnTo>
                      <a:pt x="32" y="102"/>
                    </a:lnTo>
                    <a:lnTo>
                      <a:pt x="41" y="106"/>
                    </a:lnTo>
                    <a:lnTo>
                      <a:pt x="55" y="106"/>
                    </a:lnTo>
                    <a:lnTo>
                      <a:pt x="55" y="1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7" name="Freeform 349"/>
              <p:cNvSpPr>
                <a:spLocks/>
              </p:cNvSpPr>
              <p:nvPr/>
            </p:nvSpPr>
            <p:spPr bwMode="auto">
              <a:xfrm>
                <a:off x="5058" y="1515"/>
                <a:ext cx="24" cy="23"/>
              </a:xfrm>
              <a:custGeom>
                <a:avLst/>
                <a:gdLst/>
                <a:ahLst/>
                <a:cxnLst>
                  <a:cxn ang="0">
                    <a:pos x="23" y="48"/>
                  </a:cxn>
                  <a:cxn ang="0">
                    <a:pos x="32" y="44"/>
                  </a:cxn>
                  <a:cxn ang="0">
                    <a:pos x="42" y="38"/>
                  </a:cxn>
                  <a:cxn ang="0">
                    <a:pos x="46" y="29"/>
                  </a:cxn>
                  <a:cxn ang="0">
                    <a:pos x="49" y="23"/>
                  </a:cxn>
                  <a:cxn ang="0">
                    <a:pos x="46" y="13"/>
                  </a:cxn>
                  <a:cxn ang="0">
                    <a:pos x="42" y="6"/>
                  </a:cxn>
                  <a:cxn ang="0">
                    <a:pos x="32" y="2"/>
                  </a:cxn>
                  <a:cxn ang="0">
                    <a:pos x="23" y="0"/>
                  </a:cxn>
                  <a:cxn ang="0">
                    <a:pos x="13" y="2"/>
                  </a:cxn>
                  <a:cxn ang="0">
                    <a:pos x="8" y="6"/>
                  </a:cxn>
                  <a:cxn ang="0">
                    <a:pos x="2" y="13"/>
                  </a:cxn>
                  <a:cxn ang="0">
                    <a:pos x="0" y="23"/>
                  </a:cxn>
                  <a:cxn ang="0">
                    <a:pos x="2" y="29"/>
                  </a:cxn>
                  <a:cxn ang="0">
                    <a:pos x="8" y="38"/>
                  </a:cxn>
                  <a:cxn ang="0">
                    <a:pos x="13" y="44"/>
                  </a:cxn>
                  <a:cxn ang="0">
                    <a:pos x="23" y="48"/>
                  </a:cxn>
                  <a:cxn ang="0">
                    <a:pos x="23" y="48"/>
                  </a:cxn>
                </a:cxnLst>
                <a:rect l="0" t="0" r="r" b="b"/>
                <a:pathLst>
                  <a:path w="49" h="48">
                    <a:moveTo>
                      <a:pt x="23" y="48"/>
                    </a:moveTo>
                    <a:lnTo>
                      <a:pt x="32" y="44"/>
                    </a:lnTo>
                    <a:lnTo>
                      <a:pt x="42" y="38"/>
                    </a:lnTo>
                    <a:lnTo>
                      <a:pt x="46" y="29"/>
                    </a:lnTo>
                    <a:lnTo>
                      <a:pt x="49" y="23"/>
                    </a:lnTo>
                    <a:lnTo>
                      <a:pt x="46" y="13"/>
                    </a:lnTo>
                    <a:lnTo>
                      <a:pt x="42" y="6"/>
                    </a:lnTo>
                    <a:lnTo>
                      <a:pt x="32" y="2"/>
                    </a:lnTo>
                    <a:lnTo>
                      <a:pt x="23" y="0"/>
                    </a:lnTo>
                    <a:lnTo>
                      <a:pt x="13" y="2"/>
                    </a:lnTo>
                    <a:lnTo>
                      <a:pt x="8" y="6"/>
                    </a:lnTo>
                    <a:lnTo>
                      <a:pt x="2" y="13"/>
                    </a:lnTo>
                    <a:lnTo>
                      <a:pt x="0" y="23"/>
                    </a:lnTo>
                    <a:lnTo>
                      <a:pt x="2" y="29"/>
                    </a:lnTo>
                    <a:lnTo>
                      <a:pt x="8" y="38"/>
                    </a:lnTo>
                    <a:lnTo>
                      <a:pt x="13" y="44"/>
                    </a:lnTo>
                    <a:lnTo>
                      <a:pt x="23" y="48"/>
                    </a:lnTo>
                    <a:lnTo>
                      <a:pt x="23" y="48"/>
                    </a:lnTo>
                    <a:close/>
                  </a:path>
                </a:pathLst>
              </a:custGeom>
              <a:solidFill>
                <a:srgbClr val="F233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8" name="Freeform 350"/>
              <p:cNvSpPr>
                <a:spLocks/>
              </p:cNvSpPr>
              <p:nvPr/>
            </p:nvSpPr>
            <p:spPr bwMode="auto">
              <a:xfrm>
                <a:off x="5121" y="1500"/>
                <a:ext cx="53" cy="53"/>
              </a:xfrm>
              <a:custGeom>
                <a:avLst/>
                <a:gdLst/>
                <a:ahLst/>
                <a:cxnLst>
                  <a:cxn ang="0">
                    <a:pos x="54" y="106"/>
                  </a:cxn>
                  <a:cxn ang="0">
                    <a:pos x="63" y="104"/>
                  </a:cxn>
                  <a:cxn ang="0">
                    <a:pos x="73" y="100"/>
                  </a:cxn>
                  <a:cxn ang="0">
                    <a:pos x="82" y="95"/>
                  </a:cxn>
                  <a:cxn ang="0">
                    <a:pos x="90" y="91"/>
                  </a:cxn>
                  <a:cxn ang="0">
                    <a:pos x="95" y="81"/>
                  </a:cxn>
                  <a:cxn ang="0">
                    <a:pos x="101" y="72"/>
                  </a:cxn>
                  <a:cxn ang="0">
                    <a:pos x="103" y="62"/>
                  </a:cxn>
                  <a:cxn ang="0">
                    <a:pos x="107" y="53"/>
                  </a:cxn>
                  <a:cxn ang="0">
                    <a:pos x="103" y="39"/>
                  </a:cxn>
                  <a:cxn ang="0">
                    <a:pos x="101" y="30"/>
                  </a:cxn>
                  <a:cxn ang="0">
                    <a:pos x="95" y="20"/>
                  </a:cxn>
                  <a:cxn ang="0">
                    <a:pos x="90" y="15"/>
                  </a:cxn>
                  <a:cxn ang="0">
                    <a:pos x="82" y="7"/>
                  </a:cxn>
                  <a:cxn ang="0">
                    <a:pos x="73" y="1"/>
                  </a:cxn>
                  <a:cxn ang="0">
                    <a:pos x="63" y="0"/>
                  </a:cxn>
                  <a:cxn ang="0">
                    <a:pos x="54" y="0"/>
                  </a:cxn>
                  <a:cxn ang="0">
                    <a:pos x="42" y="0"/>
                  </a:cxn>
                  <a:cxn ang="0">
                    <a:pos x="33" y="1"/>
                  </a:cxn>
                  <a:cxn ang="0">
                    <a:pos x="23" y="7"/>
                  </a:cxn>
                  <a:cxn ang="0">
                    <a:pos x="16" y="15"/>
                  </a:cxn>
                  <a:cxn ang="0">
                    <a:pos x="8" y="20"/>
                  </a:cxn>
                  <a:cxn ang="0">
                    <a:pos x="4" y="30"/>
                  </a:cxn>
                  <a:cxn ang="0">
                    <a:pos x="0" y="39"/>
                  </a:cxn>
                  <a:cxn ang="0">
                    <a:pos x="0" y="53"/>
                  </a:cxn>
                  <a:cxn ang="0">
                    <a:pos x="0" y="62"/>
                  </a:cxn>
                  <a:cxn ang="0">
                    <a:pos x="4" y="72"/>
                  </a:cxn>
                  <a:cxn ang="0">
                    <a:pos x="8" y="81"/>
                  </a:cxn>
                  <a:cxn ang="0">
                    <a:pos x="16" y="91"/>
                  </a:cxn>
                  <a:cxn ang="0">
                    <a:pos x="23" y="95"/>
                  </a:cxn>
                  <a:cxn ang="0">
                    <a:pos x="33" y="100"/>
                  </a:cxn>
                  <a:cxn ang="0">
                    <a:pos x="42" y="104"/>
                  </a:cxn>
                  <a:cxn ang="0">
                    <a:pos x="54" y="106"/>
                  </a:cxn>
                  <a:cxn ang="0">
                    <a:pos x="54" y="106"/>
                  </a:cxn>
                </a:cxnLst>
                <a:rect l="0" t="0" r="r" b="b"/>
                <a:pathLst>
                  <a:path w="107" h="106">
                    <a:moveTo>
                      <a:pt x="54" y="106"/>
                    </a:moveTo>
                    <a:lnTo>
                      <a:pt x="63" y="104"/>
                    </a:lnTo>
                    <a:lnTo>
                      <a:pt x="73" y="100"/>
                    </a:lnTo>
                    <a:lnTo>
                      <a:pt x="82" y="95"/>
                    </a:lnTo>
                    <a:lnTo>
                      <a:pt x="90" y="91"/>
                    </a:lnTo>
                    <a:lnTo>
                      <a:pt x="95" y="81"/>
                    </a:lnTo>
                    <a:lnTo>
                      <a:pt x="101" y="72"/>
                    </a:lnTo>
                    <a:lnTo>
                      <a:pt x="103" y="62"/>
                    </a:lnTo>
                    <a:lnTo>
                      <a:pt x="107" y="53"/>
                    </a:lnTo>
                    <a:lnTo>
                      <a:pt x="103" y="39"/>
                    </a:lnTo>
                    <a:lnTo>
                      <a:pt x="101" y="30"/>
                    </a:lnTo>
                    <a:lnTo>
                      <a:pt x="95" y="20"/>
                    </a:lnTo>
                    <a:lnTo>
                      <a:pt x="90" y="15"/>
                    </a:lnTo>
                    <a:lnTo>
                      <a:pt x="82" y="7"/>
                    </a:lnTo>
                    <a:lnTo>
                      <a:pt x="73" y="1"/>
                    </a:lnTo>
                    <a:lnTo>
                      <a:pt x="63" y="0"/>
                    </a:lnTo>
                    <a:lnTo>
                      <a:pt x="54" y="0"/>
                    </a:lnTo>
                    <a:lnTo>
                      <a:pt x="42" y="0"/>
                    </a:lnTo>
                    <a:lnTo>
                      <a:pt x="33" y="1"/>
                    </a:lnTo>
                    <a:lnTo>
                      <a:pt x="23" y="7"/>
                    </a:lnTo>
                    <a:lnTo>
                      <a:pt x="16" y="15"/>
                    </a:lnTo>
                    <a:lnTo>
                      <a:pt x="8" y="20"/>
                    </a:lnTo>
                    <a:lnTo>
                      <a:pt x="4" y="30"/>
                    </a:lnTo>
                    <a:lnTo>
                      <a:pt x="0" y="39"/>
                    </a:lnTo>
                    <a:lnTo>
                      <a:pt x="0" y="53"/>
                    </a:lnTo>
                    <a:lnTo>
                      <a:pt x="0" y="62"/>
                    </a:lnTo>
                    <a:lnTo>
                      <a:pt x="4" y="72"/>
                    </a:lnTo>
                    <a:lnTo>
                      <a:pt x="8" y="81"/>
                    </a:lnTo>
                    <a:lnTo>
                      <a:pt x="16" y="91"/>
                    </a:lnTo>
                    <a:lnTo>
                      <a:pt x="23" y="95"/>
                    </a:lnTo>
                    <a:lnTo>
                      <a:pt x="33" y="100"/>
                    </a:lnTo>
                    <a:lnTo>
                      <a:pt x="42" y="104"/>
                    </a:lnTo>
                    <a:lnTo>
                      <a:pt x="54" y="106"/>
                    </a:lnTo>
                    <a:lnTo>
                      <a:pt x="54" y="1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19" name="Freeform 351"/>
              <p:cNvSpPr>
                <a:spLocks/>
              </p:cNvSpPr>
              <p:nvPr/>
            </p:nvSpPr>
            <p:spPr bwMode="auto">
              <a:xfrm>
                <a:off x="5135" y="1513"/>
                <a:ext cx="24" cy="23"/>
              </a:xfrm>
              <a:custGeom>
                <a:avLst/>
                <a:gdLst/>
                <a:ahLst/>
                <a:cxnLst>
                  <a:cxn ang="0">
                    <a:pos x="25" y="48"/>
                  </a:cxn>
                  <a:cxn ang="0">
                    <a:pos x="32" y="46"/>
                  </a:cxn>
                  <a:cxn ang="0">
                    <a:pos x="40" y="40"/>
                  </a:cxn>
                  <a:cxn ang="0">
                    <a:pos x="46" y="33"/>
                  </a:cxn>
                  <a:cxn ang="0">
                    <a:pos x="47" y="27"/>
                  </a:cxn>
                  <a:cxn ang="0">
                    <a:pos x="46" y="15"/>
                  </a:cxn>
                  <a:cxn ang="0">
                    <a:pos x="40" y="8"/>
                  </a:cxn>
                  <a:cxn ang="0">
                    <a:pos x="32" y="2"/>
                  </a:cxn>
                  <a:cxn ang="0">
                    <a:pos x="25" y="0"/>
                  </a:cxn>
                  <a:cxn ang="0">
                    <a:pos x="13" y="2"/>
                  </a:cxn>
                  <a:cxn ang="0">
                    <a:pos x="6" y="8"/>
                  </a:cxn>
                  <a:cxn ang="0">
                    <a:pos x="0" y="15"/>
                  </a:cxn>
                  <a:cxn ang="0">
                    <a:pos x="0" y="27"/>
                  </a:cxn>
                  <a:cxn ang="0">
                    <a:pos x="0" y="33"/>
                  </a:cxn>
                  <a:cxn ang="0">
                    <a:pos x="6" y="40"/>
                  </a:cxn>
                  <a:cxn ang="0">
                    <a:pos x="13" y="46"/>
                  </a:cxn>
                  <a:cxn ang="0">
                    <a:pos x="25" y="48"/>
                  </a:cxn>
                  <a:cxn ang="0">
                    <a:pos x="25" y="48"/>
                  </a:cxn>
                </a:cxnLst>
                <a:rect l="0" t="0" r="r" b="b"/>
                <a:pathLst>
                  <a:path w="47" h="48">
                    <a:moveTo>
                      <a:pt x="25" y="48"/>
                    </a:moveTo>
                    <a:lnTo>
                      <a:pt x="32" y="46"/>
                    </a:lnTo>
                    <a:lnTo>
                      <a:pt x="40" y="40"/>
                    </a:lnTo>
                    <a:lnTo>
                      <a:pt x="46" y="33"/>
                    </a:lnTo>
                    <a:lnTo>
                      <a:pt x="47" y="27"/>
                    </a:lnTo>
                    <a:lnTo>
                      <a:pt x="46" y="15"/>
                    </a:lnTo>
                    <a:lnTo>
                      <a:pt x="40" y="8"/>
                    </a:lnTo>
                    <a:lnTo>
                      <a:pt x="32" y="2"/>
                    </a:lnTo>
                    <a:lnTo>
                      <a:pt x="25" y="0"/>
                    </a:lnTo>
                    <a:lnTo>
                      <a:pt x="13" y="2"/>
                    </a:lnTo>
                    <a:lnTo>
                      <a:pt x="6" y="8"/>
                    </a:lnTo>
                    <a:lnTo>
                      <a:pt x="0" y="15"/>
                    </a:lnTo>
                    <a:lnTo>
                      <a:pt x="0" y="27"/>
                    </a:lnTo>
                    <a:lnTo>
                      <a:pt x="0" y="33"/>
                    </a:lnTo>
                    <a:lnTo>
                      <a:pt x="6" y="40"/>
                    </a:lnTo>
                    <a:lnTo>
                      <a:pt x="13" y="46"/>
                    </a:lnTo>
                    <a:lnTo>
                      <a:pt x="25" y="48"/>
                    </a:lnTo>
                    <a:lnTo>
                      <a:pt x="25" y="48"/>
                    </a:lnTo>
                    <a:close/>
                  </a:path>
                </a:pathLst>
              </a:custGeom>
              <a:solidFill>
                <a:srgbClr val="F233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0" name="Freeform 352"/>
              <p:cNvSpPr>
                <a:spLocks/>
              </p:cNvSpPr>
              <p:nvPr/>
            </p:nvSpPr>
            <p:spPr bwMode="auto">
              <a:xfrm>
                <a:off x="4915" y="1413"/>
                <a:ext cx="286" cy="74"/>
              </a:xfrm>
              <a:custGeom>
                <a:avLst/>
                <a:gdLst/>
                <a:ahLst/>
                <a:cxnLst>
                  <a:cxn ang="0">
                    <a:pos x="2" y="21"/>
                  </a:cxn>
                  <a:cxn ang="0">
                    <a:pos x="2" y="148"/>
                  </a:cxn>
                  <a:cxn ang="0">
                    <a:pos x="572" y="148"/>
                  </a:cxn>
                  <a:cxn ang="0">
                    <a:pos x="572" y="2"/>
                  </a:cxn>
                  <a:cxn ang="0">
                    <a:pos x="0" y="0"/>
                  </a:cxn>
                  <a:cxn ang="0">
                    <a:pos x="2" y="21"/>
                  </a:cxn>
                  <a:cxn ang="0">
                    <a:pos x="2" y="21"/>
                  </a:cxn>
                </a:cxnLst>
                <a:rect l="0" t="0" r="r" b="b"/>
                <a:pathLst>
                  <a:path w="572" h="148">
                    <a:moveTo>
                      <a:pt x="2" y="21"/>
                    </a:moveTo>
                    <a:lnTo>
                      <a:pt x="2" y="148"/>
                    </a:lnTo>
                    <a:lnTo>
                      <a:pt x="572" y="148"/>
                    </a:lnTo>
                    <a:lnTo>
                      <a:pt x="572" y="2"/>
                    </a:lnTo>
                    <a:lnTo>
                      <a:pt x="0" y="0"/>
                    </a:lnTo>
                    <a:lnTo>
                      <a:pt x="2" y="21"/>
                    </a:lnTo>
                    <a:lnTo>
                      <a:pt x="2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1" name="Freeform 353"/>
              <p:cNvSpPr>
                <a:spLocks/>
              </p:cNvSpPr>
              <p:nvPr/>
            </p:nvSpPr>
            <p:spPr bwMode="auto">
              <a:xfrm>
                <a:off x="4937" y="1433"/>
                <a:ext cx="240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9"/>
                  </a:cxn>
                  <a:cxn ang="0">
                    <a:pos x="477" y="59"/>
                  </a:cxn>
                  <a:cxn ang="0">
                    <a:pos x="481" y="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81" h="59">
                    <a:moveTo>
                      <a:pt x="0" y="0"/>
                    </a:moveTo>
                    <a:lnTo>
                      <a:pt x="0" y="59"/>
                    </a:lnTo>
                    <a:lnTo>
                      <a:pt x="477" y="59"/>
                    </a:lnTo>
                    <a:lnTo>
                      <a:pt x="481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2" name="Freeform 354"/>
              <p:cNvSpPr>
                <a:spLocks/>
              </p:cNvSpPr>
              <p:nvPr/>
            </p:nvSpPr>
            <p:spPr bwMode="auto">
              <a:xfrm>
                <a:off x="4524" y="1285"/>
                <a:ext cx="688" cy="289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271" y="0"/>
                  </a:cxn>
                  <a:cxn ang="0">
                    <a:pos x="669" y="8"/>
                  </a:cxn>
                  <a:cxn ang="0">
                    <a:pos x="1376" y="17"/>
                  </a:cxn>
                  <a:cxn ang="0">
                    <a:pos x="910" y="23"/>
                  </a:cxn>
                  <a:cxn ang="0">
                    <a:pos x="64" y="13"/>
                  </a:cxn>
                  <a:cxn ang="0">
                    <a:pos x="64" y="207"/>
                  </a:cxn>
                  <a:cxn ang="0">
                    <a:pos x="287" y="209"/>
                  </a:cxn>
                  <a:cxn ang="0">
                    <a:pos x="287" y="245"/>
                  </a:cxn>
                  <a:cxn ang="0">
                    <a:pos x="89" y="245"/>
                  </a:cxn>
                  <a:cxn ang="0">
                    <a:pos x="93" y="333"/>
                  </a:cxn>
                  <a:cxn ang="0">
                    <a:pos x="60" y="363"/>
                  </a:cxn>
                  <a:cxn ang="0">
                    <a:pos x="38" y="409"/>
                  </a:cxn>
                  <a:cxn ang="0">
                    <a:pos x="38" y="471"/>
                  </a:cxn>
                  <a:cxn ang="0">
                    <a:pos x="55" y="519"/>
                  </a:cxn>
                  <a:cxn ang="0">
                    <a:pos x="95" y="559"/>
                  </a:cxn>
                  <a:cxn ang="0">
                    <a:pos x="150" y="574"/>
                  </a:cxn>
                  <a:cxn ang="0">
                    <a:pos x="173" y="578"/>
                  </a:cxn>
                  <a:cxn ang="0">
                    <a:pos x="7" y="580"/>
                  </a:cxn>
                  <a:cxn ang="0">
                    <a:pos x="0" y="164"/>
                  </a:cxn>
                  <a:cxn ang="0">
                    <a:pos x="2" y="8"/>
                  </a:cxn>
                  <a:cxn ang="0">
                    <a:pos x="2" y="8"/>
                  </a:cxn>
                </a:cxnLst>
                <a:rect l="0" t="0" r="r" b="b"/>
                <a:pathLst>
                  <a:path w="1376" h="580">
                    <a:moveTo>
                      <a:pt x="2" y="8"/>
                    </a:moveTo>
                    <a:lnTo>
                      <a:pt x="271" y="0"/>
                    </a:lnTo>
                    <a:lnTo>
                      <a:pt x="669" y="8"/>
                    </a:lnTo>
                    <a:lnTo>
                      <a:pt x="1376" y="17"/>
                    </a:lnTo>
                    <a:lnTo>
                      <a:pt x="910" y="23"/>
                    </a:lnTo>
                    <a:lnTo>
                      <a:pt x="64" y="13"/>
                    </a:lnTo>
                    <a:lnTo>
                      <a:pt x="64" y="207"/>
                    </a:lnTo>
                    <a:lnTo>
                      <a:pt x="287" y="209"/>
                    </a:lnTo>
                    <a:lnTo>
                      <a:pt x="287" y="245"/>
                    </a:lnTo>
                    <a:lnTo>
                      <a:pt x="89" y="245"/>
                    </a:lnTo>
                    <a:lnTo>
                      <a:pt x="93" y="333"/>
                    </a:lnTo>
                    <a:lnTo>
                      <a:pt x="60" y="363"/>
                    </a:lnTo>
                    <a:lnTo>
                      <a:pt x="38" y="409"/>
                    </a:lnTo>
                    <a:lnTo>
                      <a:pt x="38" y="471"/>
                    </a:lnTo>
                    <a:lnTo>
                      <a:pt x="55" y="519"/>
                    </a:lnTo>
                    <a:lnTo>
                      <a:pt x="95" y="559"/>
                    </a:lnTo>
                    <a:lnTo>
                      <a:pt x="150" y="574"/>
                    </a:lnTo>
                    <a:lnTo>
                      <a:pt x="173" y="578"/>
                    </a:lnTo>
                    <a:lnTo>
                      <a:pt x="7" y="580"/>
                    </a:lnTo>
                    <a:lnTo>
                      <a:pt x="0" y="164"/>
                    </a:lnTo>
                    <a:lnTo>
                      <a:pt x="2" y="8"/>
                    </a:lnTo>
                    <a:lnTo>
                      <a:pt x="2" y="8"/>
                    </a:lnTo>
                    <a:close/>
                  </a:path>
                </a:pathLst>
              </a:custGeom>
              <a:solidFill>
                <a:srgbClr val="C2D6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3" name="Freeform 355"/>
              <p:cNvSpPr>
                <a:spLocks/>
              </p:cNvSpPr>
              <p:nvPr/>
            </p:nvSpPr>
            <p:spPr bwMode="auto">
              <a:xfrm>
                <a:off x="4625" y="1295"/>
                <a:ext cx="616" cy="284"/>
              </a:xfrm>
              <a:custGeom>
                <a:avLst/>
                <a:gdLst/>
                <a:ahLst/>
                <a:cxnLst>
                  <a:cxn ang="0">
                    <a:pos x="0" y="188"/>
                  </a:cxn>
                  <a:cxn ang="0">
                    <a:pos x="677" y="196"/>
                  </a:cxn>
                  <a:cxn ang="0">
                    <a:pos x="1175" y="200"/>
                  </a:cxn>
                  <a:cxn ang="0">
                    <a:pos x="1171" y="0"/>
                  </a:cxn>
                  <a:cxn ang="0">
                    <a:pos x="1232" y="2"/>
                  </a:cxn>
                  <a:cxn ang="0">
                    <a:pos x="1219" y="551"/>
                  </a:cxn>
                  <a:cxn ang="0">
                    <a:pos x="1034" y="559"/>
                  </a:cxn>
                  <a:cxn ang="0">
                    <a:pos x="1034" y="540"/>
                  </a:cxn>
                  <a:cxn ang="0">
                    <a:pos x="1080" y="538"/>
                  </a:cxn>
                  <a:cxn ang="0">
                    <a:pos x="1120" y="511"/>
                  </a:cxn>
                  <a:cxn ang="0">
                    <a:pos x="1133" y="468"/>
                  </a:cxn>
                  <a:cxn ang="0">
                    <a:pos x="1127" y="426"/>
                  </a:cxn>
                  <a:cxn ang="0">
                    <a:pos x="1175" y="426"/>
                  </a:cxn>
                  <a:cxn ang="0">
                    <a:pos x="1177" y="224"/>
                  </a:cxn>
                  <a:cxn ang="0">
                    <a:pos x="548" y="213"/>
                  </a:cxn>
                  <a:cxn ang="0">
                    <a:pos x="553" y="422"/>
                  </a:cxn>
                  <a:cxn ang="0">
                    <a:pos x="656" y="422"/>
                  </a:cxn>
                  <a:cxn ang="0">
                    <a:pos x="639" y="462"/>
                  </a:cxn>
                  <a:cxn ang="0">
                    <a:pos x="643" y="506"/>
                  </a:cxn>
                  <a:cxn ang="0">
                    <a:pos x="664" y="530"/>
                  </a:cxn>
                  <a:cxn ang="0">
                    <a:pos x="703" y="547"/>
                  </a:cxn>
                  <a:cxn ang="0">
                    <a:pos x="741" y="547"/>
                  </a:cxn>
                  <a:cxn ang="0">
                    <a:pos x="741" y="568"/>
                  </a:cxn>
                  <a:cxn ang="0">
                    <a:pos x="226" y="563"/>
                  </a:cxn>
                  <a:cxn ang="0">
                    <a:pos x="228" y="551"/>
                  </a:cxn>
                  <a:cxn ang="0">
                    <a:pos x="257" y="551"/>
                  </a:cxn>
                  <a:cxn ang="0">
                    <a:pos x="312" y="540"/>
                  </a:cxn>
                  <a:cxn ang="0">
                    <a:pos x="352" y="511"/>
                  </a:cxn>
                  <a:cxn ang="0">
                    <a:pos x="378" y="468"/>
                  </a:cxn>
                  <a:cxn ang="0">
                    <a:pos x="386" y="405"/>
                  </a:cxn>
                  <a:cxn ang="0">
                    <a:pos x="454" y="336"/>
                  </a:cxn>
                  <a:cxn ang="0">
                    <a:pos x="358" y="217"/>
                  </a:cxn>
                  <a:cxn ang="0">
                    <a:pos x="276" y="287"/>
                  </a:cxn>
                  <a:cxn ang="0">
                    <a:pos x="217" y="283"/>
                  </a:cxn>
                  <a:cxn ang="0">
                    <a:pos x="156" y="321"/>
                  </a:cxn>
                  <a:cxn ang="0">
                    <a:pos x="129" y="369"/>
                  </a:cxn>
                  <a:cxn ang="0">
                    <a:pos x="127" y="420"/>
                  </a:cxn>
                  <a:cxn ang="0">
                    <a:pos x="89" y="426"/>
                  </a:cxn>
                  <a:cxn ang="0">
                    <a:pos x="82" y="378"/>
                  </a:cxn>
                  <a:cxn ang="0">
                    <a:pos x="63" y="331"/>
                  </a:cxn>
                  <a:cxn ang="0">
                    <a:pos x="38" y="314"/>
                  </a:cxn>
                  <a:cxn ang="0">
                    <a:pos x="34" y="213"/>
                  </a:cxn>
                  <a:cxn ang="0">
                    <a:pos x="0" y="188"/>
                  </a:cxn>
                  <a:cxn ang="0">
                    <a:pos x="0" y="188"/>
                  </a:cxn>
                </a:cxnLst>
                <a:rect l="0" t="0" r="r" b="b"/>
                <a:pathLst>
                  <a:path w="1232" h="568">
                    <a:moveTo>
                      <a:pt x="0" y="188"/>
                    </a:moveTo>
                    <a:lnTo>
                      <a:pt x="677" y="196"/>
                    </a:lnTo>
                    <a:lnTo>
                      <a:pt x="1175" y="200"/>
                    </a:lnTo>
                    <a:lnTo>
                      <a:pt x="1171" y="0"/>
                    </a:lnTo>
                    <a:lnTo>
                      <a:pt x="1232" y="2"/>
                    </a:lnTo>
                    <a:lnTo>
                      <a:pt x="1219" y="551"/>
                    </a:lnTo>
                    <a:lnTo>
                      <a:pt x="1034" y="559"/>
                    </a:lnTo>
                    <a:lnTo>
                      <a:pt x="1034" y="540"/>
                    </a:lnTo>
                    <a:lnTo>
                      <a:pt x="1080" y="538"/>
                    </a:lnTo>
                    <a:lnTo>
                      <a:pt x="1120" y="511"/>
                    </a:lnTo>
                    <a:lnTo>
                      <a:pt x="1133" y="468"/>
                    </a:lnTo>
                    <a:lnTo>
                      <a:pt x="1127" y="426"/>
                    </a:lnTo>
                    <a:lnTo>
                      <a:pt x="1175" y="426"/>
                    </a:lnTo>
                    <a:lnTo>
                      <a:pt x="1177" y="224"/>
                    </a:lnTo>
                    <a:lnTo>
                      <a:pt x="548" y="213"/>
                    </a:lnTo>
                    <a:lnTo>
                      <a:pt x="553" y="422"/>
                    </a:lnTo>
                    <a:lnTo>
                      <a:pt x="656" y="422"/>
                    </a:lnTo>
                    <a:lnTo>
                      <a:pt x="639" y="462"/>
                    </a:lnTo>
                    <a:lnTo>
                      <a:pt x="643" y="506"/>
                    </a:lnTo>
                    <a:lnTo>
                      <a:pt x="664" y="530"/>
                    </a:lnTo>
                    <a:lnTo>
                      <a:pt x="703" y="547"/>
                    </a:lnTo>
                    <a:lnTo>
                      <a:pt x="741" y="547"/>
                    </a:lnTo>
                    <a:lnTo>
                      <a:pt x="741" y="568"/>
                    </a:lnTo>
                    <a:lnTo>
                      <a:pt x="226" y="563"/>
                    </a:lnTo>
                    <a:lnTo>
                      <a:pt x="228" y="551"/>
                    </a:lnTo>
                    <a:lnTo>
                      <a:pt x="257" y="551"/>
                    </a:lnTo>
                    <a:lnTo>
                      <a:pt x="312" y="540"/>
                    </a:lnTo>
                    <a:lnTo>
                      <a:pt x="352" y="511"/>
                    </a:lnTo>
                    <a:lnTo>
                      <a:pt x="378" y="468"/>
                    </a:lnTo>
                    <a:lnTo>
                      <a:pt x="386" y="405"/>
                    </a:lnTo>
                    <a:lnTo>
                      <a:pt x="454" y="336"/>
                    </a:lnTo>
                    <a:lnTo>
                      <a:pt x="358" y="217"/>
                    </a:lnTo>
                    <a:lnTo>
                      <a:pt x="276" y="287"/>
                    </a:lnTo>
                    <a:lnTo>
                      <a:pt x="217" y="283"/>
                    </a:lnTo>
                    <a:lnTo>
                      <a:pt x="156" y="321"/>
                    </a:lnTo>
                    <a:lnTo>
                      <a:pt x="129" y="369"/>
                    </a:lnTo>
                    <a:lnTo>
                      <a:pt x="127" y="420"/>
                    </a:lnTo>
                    <a:lnTo>
                      <a:pt x="89" y="426"/>
                    </a:lnTo>
                    <a:lnTo>
                      <a:pt x="82" y="378"/>
                    </a:lnTo>
                    <a:lnTo>
                      <a:pt x="63" y="331"/>
                    </a:lnTo>
                    <a:lnTo>
                      <a:pt x="38" y="314"/>
                    </a:lnTo>
                    <a:lnTo>
                      <a:pt x="34" y="213"/>
                    </a:lnTo>
                    <a:lnTo>
                      <a:pt x="0" y="188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C2D6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4" name="Freeform 356"/>
              <p:cNvSpPr>
                <a:spLocks/>
              </p:cNvSpPr>
              <p:nvPr/>
            </p:nvSpPr>
            <p:spPr bwMode="auto">
              <a:xfrm>
                <a:off x="4620" y="1496"/>
                <a:ext cx="125" cy="80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98" y="47"/>
                  </a:cxn>
                  <a:cxn ang="0">
                    <a:pos x="85" y="89"/>
                  </a:cxn>
                  <a:cxn ang="0">
                    <a:pos x="49" y="127"/>
                  </a:cxn>
                  <a:cxn ang="0">
                    <a:pos x="0" y="154"/>
                  </a:cxn>
                  <a:cxn ang="0">
                    <a:pos x="249" y="160"/>
                  </a:cxn>
                  <a:cxn ang="0">
                    <a:pos x="249" y="148"/>
                  </a:cxn>
                  <a:cxn ang="0">
                    <a:pos x="209" y="141"/>
                  </a:cxn>
                  <a:cxn ang="0">
                    <a:pos x="169" y="114"/>
                  </a:cxn>
                  <a:cxn ang="0">
                    <a:pos x="142" y="65"/>
                  </a:cxn>
                  <a:cxn ang="0">
                    <a:pos x="136" y="13"/>
                  </a:cxn>
                  <a:cxn ang="0">
                    <a:pos x="97" y="0"/>
                  </a:cxn>
                  <a:cxn ang="0">
                    <a:pos x="97" y="0"/>
                  </a:cxn>
                </a:cxnLst>
                <a:rect l="0" t="0" r="r" b="b"/>
                <a:pathLst>
                  <a:path w="249" h="160">
                    <a:moveTo>
                      <a:pt x="97" y="0"/>
                    </a:moveTo>
                    <a:lnTo>
                      <a:pt x="98" y="47"/>
                    </a:lnTo>
                    <a:lnTo>
                      <a:pt x="85" y="89"/>
                    </a:lnTo>
                    <a:lnTo>
                      <a:pt x="49" y="127"/>
                    </a:lnTo>
                    <a:lnTo>
                      <a:pt x="0" y="154"/>
                    </a:lnTo>
                    <a:lnTo>
                      <a:pt x="249" y="160"/>
                    </a:lnTo>
                    <a:lnTo>
                      <a:pt x="249" y="148"/>
                    </a:lnTo>
                    <a:lnTo>
                      <a:pt x="209" y="141"/>
                    </a:lnTo>
                    <a:lnTo>
                      <a:pt x="169" y="114"/>
                    </a:lnTo>
                    <a:lnTo>
                      <a:pt x="142" y="65"/>
                    </a:lnTo>
                    <a:lnTo>
                      <a:pt x="136" y="13"/>
                    </a:lnTo>
                    <a:lnTo>
                      <a:pt x="97" y="0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C2D6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5" name="Freeform 357"/>
              <p:cNvSpPr>
                <a:spLocks/>
              </p:cNvSpPr>
              <p:nvPr/>
            </p:nvSpPr>
            <p:spPr bwMode="auto">
              <a:xfrm>
                <a:off x="4989" y="1501"/>
                <a:ext cx="156" cy="78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99" y="0"/>
                  </a:cxn>
                  <a:cxn ang="0">
                    <a:pos x="88" y="18"/>
                  </a:cxn>
                  <a:cxn ang="0">
                    <a:pos x="82" y="40"/>
                  </a:cxn>
                  <a:cxn ang="0">
                    <a:pos x="82" y="57"/>
                  </a:cxn>
                  <a:cxn ang="0">
                    <a:pos x="84" y="88"/>
                  </a:cxn>
                  <a:cxn ang="0">
                    <a:pos x="109" y="116"/>
                  </a:cxn>
                  <a:cxn ang="0">
                    <a:pos x="135" y="128"/>
                  </a:cxn>
                  <a:cxn ang="0">
                    <a:pos x="171" y="128"/>
                  </a:cxn>
                  <a:cxn ang="0">
                    <a:pos x="202" y="122"/>
                  </a:cxn>
                  <a:cxn ang="0">
                    <a:pos x="226" y="92"/>
                  </a:cxn>
                  <a:cxn ang="0">
                    <a:pos x="240" y="56"/>
                  </a:cxn>
                  <a:cxn ang="0">
                    <a:pos x="253" y="88"/>
                  </a:cxn>
                  <a:cxn ang="0">
                    <a:pos x="282" y="116"/>
                  </a:cxn>
                  <a:cxn ang="0">
                    <a:pos x="312" y="128"/>
                  </a:cxn>
                  <a:cxn ang="0">
                    <a:pos x="312" y="147"/>
                  </a:cxn>
                  <a:cxn ang="0">
                    <a:pos x="0" y="156"/>
                  </a:cxn>
                  <a:cxn ang="0">
                    <a:pos x="12" y="135"/>
                  </a:cxn>
                  <a:cxn ang="0">
                    <a:pos x="32" y="126"/>
                  </a:cxn>
                  <a:cxn ang="0">
                    <a:pos x="55" y="103"/>
                  </a:cxn>
                  <a:cxn ang="0">
                    <a:pos x="65" y="71"/>
                  </a:cxn>
                  <a:cxn ang="0">
                    <a:pos x="67" y="42"/>
                  </a:cxn>
                  <a:cxn ang="0">
                    <a:pos x="59" y="14"/>
                  </a:cxn>
                  <a:cxn ang="0">
                    <a:pos x="48" y="0"/>
                  </a:cxn>
                  <a:cxn ang="0">
                    <a:pos x="48" y="0"/>
                  </a:cxn>
                </a:cxnLst>
                <a:rect l="0" t="0" r="r" b="b"/>
                <a:pathLst>
                  <a:path w="312" h="156">
                    <a:moveTo>
                      <a:pt x="48" y="0"/>
                    </a:moveTo>
                    <a:lnTo>
                      <a:pt x="99" y="0"/>
                    </a:lnTo>
                    <a:lnTo>
                      <a:pt x="88" y="18"/>
                    </a:lnTo>
                    <a:lnTo>
                      <a:pt x="82" y="40"/>
                    </a:lnTo>
                    <a:lnTo>
                      <a:pt x="82" y="57"/>
                    </a:lnTo>
                    <a:lnTo>
                      <a:pt x="84" y="88"/>
                    </a:lnTo>
                    <a:lnTo>
                      <a:pt x="109" y="116"/>
                    </a:lnTo>
                    <a:lnTo>
                      <a:pt x="135" y="128"/>
                    </a:lnTo>
                    <a:lnTo>
                      <a:pt x="171" y="128"/>
                    </a:lnTo>
                    <a:lnTo>
                      <a:pt x="202" y="122"/>
                    </a:lnTo>
                    <a:lnTo>
                      <a:pt x="226" y="92"/>
                    </a:lnTo>
                    <a:lnTo>
                      <a:pt x="240" y="56"/>
                    </a:lnTo>
                    <a:lnTo>
                      <a:pt x="253" y="88"/>
                    </a:lnTo>
                    <a:lnTo>
                      <a:pt x="282" y="116"/>
                    </a:lnTo>
                    <a:lnTo>
                      <a:pt x="312" y="128"/>
                    </a:lnTo>
                    <a:lnTo>
                      <a:pt x="312" y="147"/>
                    </a:lnTo>
                    <a:lnTo>
                      <a:pt x="0" y="156"/>
                    </a:lnTo>
                    <a:lnTo>
                      <a:pt x="12" y="135"/>
                    </a:lnTo>
                    <a:lnTo>
                      <a:pt x="32" y="126"/>
                    </a:lnTo>
                    <a:lnTo>
                      <a:pt x="55" y="103"/>
                    </a:lnTo>
                    <a:lnTo>
                      <a:pt x="65" y="71"/>
                    </a:lnTo>
                    <a:lnTo>
                      <a:pt x="67" y="42"/>
                    </a:lnTo>
                    <a:lnTo>
                      <a:pt x="59" y="14"/>
                    </a:lnTo>
                    <a:lnTo>
                      <a:pt x="48" y="0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2D6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6" name="Freeform 358"/>
              <p:cNvSpPr>
                <a:spLocks/>
              </p:cNvSpPr>
              <p:nvPr/>
            </p:nvSpPr>
            <p:spPr bwMode="auto">
              <a:xfrm>
                <a:off x="5096" y="1498"/>
                <a:ext cx="24" cy="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" y="0"/>
                  </a:cxn>
                  <a:cxn ang="0">
                    <a:pos x="36" y="19"/>
                  </a:cxn>
                  <a:cxn ang="0">
                    <a:pos x="27" y="43"/>
                  </a:cxn>
                  <a:cxn ang="0">
                    <a:pos x="21" y="19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0" h="43">
                    <a:moveTo>
                      <a:pt x="0" y="0"/>
                    </a:moveTo>
                    <a:lnTo>
                      <a:pt x="50" y="0"/>
                    </a:lnTo>
                    <a:lnTo>
                      <a:pt x="36" y="19"/>
                    </a:lnTo>
                    <a:lnTo>
                      <a:pt x="27" y="43"/>
                    </a:lnTo>
                    <a:lnTo>
                      <a:pt x="21" y="1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D6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7" name="Freeform 359"/>
              <p:cNvSpPr>
                <a:spLocks/>
              </p:cNvSpPr>
              <p:nvPr/>
            </p:nvSpPr>
            <p:spPr bwMode="auto">
              <a:xfrm>
                <a:off x="4080" y="2772"/>
                <a:ext cx="57" cy="59"/>
              </a:xfrm>
              <a:custGeom>
                <a:avLst/>
                <a:gdLst/>
                <a:ahLst/>
                <a:cxnLst>
                  <a:cxn ang="0">
                    <a:pos x="55" y="118"/>
                  </a:cxn>
                  <a:cxn ang="0">
                    <a:pos x="65" y="114"/>
                  </a:cxn>
                  <a:cxn ang="0">
                    <a:pos x="78" y="113"/>
                  </a:cxn>
                  <a:cxn ang="0">
                    <a:pos x="85" y="107"/>
                  </a:cxn>
                  <a:cxn ang="0">
                    <a:pos x="97" y="99"/>
                  </a:cxn>
                  <a:cxn ang="0">
                    <a:pos x="103" y="90"/>
                  </a:cxn>
                  <a:cxn ang="0">
                    <a:pos x="108" y="80"/>
                  </a:cxn>
                  <a:cxn ang="0">
                    <a:pos x="112" y="71"/>
                  </a:cxn>
                  <a:cxn ang="0">
                    <a:pos x="114" y="59"/>
                  </a:cxn>
                  <a:cxn ang="0">
                    <a:pos x="112" y="46"/>
                  </a:cxn>
                  <a:cxn ang="0">
                    <a:pos x="108" y="35"/>
                  </a:cxn>
                  <a:cxn ang="0">
                    <a:pos x="103" y="23"/>
                  </a:cxn>
                  <a:cxn ang="0">
                    <a:pos x="97" y="16"/>
                  </a:cxn>
                  <a:cxn ang="0">
                    <a:pos x="85" y="8"/>
                  </a:cxn>
                  <a:cxn ang="0">
                    <a:pos x="78" y="2"/>
                  </a:cxn>
                  <a:cxn ang="0">
                    <a:pos x="65" y="0"/>
                  </a:cxn>
                  <a:cxn ang="0">
                    <a:pos x="55" y="0"/>
                  </a:cxn>
                  <a:cxn ang="0">
                    <a:pos x="44" y="0"/>
                  </a:cxn>
                  <a:cxn ang="0">
                    <a:pos x="32" y="2"/>
                  </a:cxn>
                  <a:cxn ang="0">
                    <a:pos x="23" y="8"/>
                  </a:cxn>
                  <a:cxn ang="0">
                    <a:pos x="15" y="16"/>
                  </a:cxn>
                  <a:cxn ang="0">
                    <a:pos x="7" y="23"/>
                  </a:cxn>
                  <a:cxn ang="0">
                    <a:pos x="2" y="35"/>
                  </a:cxn>
                  <a:cxn ang="0">
                    <a:pos x="0" y="46"/>
                  </a:cxn>
                  <a:cxn ang="0">
                    <a:pos x="0" y="59"/>
                  </a:cxn>
                  <a:cxn ang="0">
                    <a:pos x="0" y="71"/>
                  </a:cxn>
                  <a:cxn ang="0">
                    <a:pos x="2" y="80"/>
                  </a:cxn>
                  <a:cxn ang="0">
                    <a:pos x="7" y="90"/>
                  </a:cxn>
                  <a:cxn ang="0">
                    <a:pos x="15" y="99"/>
                  </a:cxn>
                  <a:cxn ang="0">
                    <a:pos x="23" y="107"/>
                  </a:cxn>
                  <a:cxn ang="0">
                    <a:pos x="32" y="113"/>
                  </a:cxn>
                  <a:cxn ang="0">
                    <a:pos x="44" y="114"/>
                  </a:cxn>
                  <a:cxn ang="0">
                    <a:pos x="55" y="118"/>
                  </a:cxn>
                  <a:cxn ang="0">
                    <a:pos x="55" y="118"/>
                  </a:cxn>
                </a:cxnLst>
                <a:rect l="0" t="0" r="r" b="b"/>
                <a:pathLst>
                  <a:path w="114" h="118">
                    <a:moveTo>
                      <a:pt x="55" y="118"/>
                    </a:moveTo>
                    <a:lnTo>
                      <a:pt x="65" y="114"/>
                    </a:lnTo>
                    <a:lnTo>
                      <a:pt x="78" y="113"/>
                    </a:lnTo>
                    <a:lnTo>
                      <a:pt x="85" y="107"/>
                    </a:lnTo>
                    <a:lnTo>
                      <a:pt x="97" y="99"/>
                    </a:lnTo>
                    <a:lnTo>
                      <a:pt x="103" y="90"/>
                    </a:lnTo>
                    <a:lnTo>
                      <a:pt x="108" y="80"/>
                    </a:lnTo>
                    <a:lnTo>
                      <a:pt x="112" y="71"/>
                    </a:lnTo>
                    <a:lnTo>
                      <a:pt x="114" y="59"/>
                    </a:lnTo>
                    <a:lnTo>
                      <a:pt x="112" y="46"/>
                    </a:lnTo>
                    <a:lnTo>
                      <a:pt x="108" y="35"/>
                    </a:lnTo>
                    <a:lnTo>
                      <a:pt x="103" y="23"/>
                    </a:lnTo>
                    <a:lnTo>
                      <a:pt x="97" y="16"/>
                    </a:lnTo>
                    <a:lnTo>
                      <a:pt x="85" y="8"/>
                    </a:lnTo>
                    <a:lnTo>
                      <a:pt x="78" y="2"/>
                    </a:lnTo>
                    <a:lnTo>
                      <a:pt x="65" y="0"/>
                    </a:lnTo>
                    <a:lnTo>
                      <a:pt x="55" y="0"/>
                    </a:lnTo>
                    <a:lnTo>
                      <a:pt x="44" y="0"/>
                    </a:lnTo>
                    <a:lnTo>
                      <a:pt x="32" y="2"/>
                    </a:lnTo>
                    <a:lnTo>
                      <a:pt x="23" y="8"/>
                    </a:lnTo>
                    <a:lnTo>
                      <a:pt x="15" y="16"/>
                    </a:lnTo>
                    <a:lnTo>
                      <a:pt x="7" y="23"/>
                    </a:lnTo>
                    <a:lnTo>
                      <a:pt x="2" y="35"/>
                    </a:lnTo>
                    <a:lnTo>
                      <a:pt x="0" y="46"/>
                    </a:lnTo>
                    <a:lnTo>
                      <a:pt x="0" y="59"/>
                    </a:lnTo>
                    <a:lnTo>
                      <a:pt x="0" y="71"/>
                    </a:lnTo>
                    <a:lnTo>
                      <a:pt x="2" y="80"/>
                    </a:lnTo>
                    <a:lnTo>
                      <a:pt x="7" y="90"/>
                    </a:lnTo>
                    <a:lnTo>
                      <a:pt x="15" y="99"/>
                    </a:lnTo>
                    <a:lnTo>
                      <a:pt x="23" y="107"/>
                    </a:lnTo>
                    <a:lnTo>
                      <a:pt x="32" y="113"/>
                    </a:lnTo>
                    <a:lnTo>
                      <a:pt x="44" y="114"/>
                    </a:lnTo>
                    <a:lnTo>
                      <a:pt x="55" y="118"/>
                    </a:lnTo>
                    <a:lnTo>
                      <a:pt x="55" y="118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8" name="Freeform 360"/>
              <p:cNvSpPr>
                <a:spLocks/>
              </p:cNvSpPr>
              <p:nvPr/>
            </p:nvSpPr>
            <p:spPr bwMode="auto">
              <a:xfrm>
                <a:off x="4297" y="2776"/>
                <a:ext cx="57" cy="59"/>
              </a:xfrm>
              <a:custGeom>
                <a:avLst/>
                <a:gdLst/>
                <a:ahLst/>
                <a:cxnLst>
                  <a:cxn ang="0">
                    <a:pos x="55" y="120"/>
                  </a:cxn>
                  <a:cxn ang="0">
                    <a:pos x="65" y="116"/>
                  </a:cxn>
                  <a:cxn ang="0">
                    <a:pos x="76" y="112"/>
                  </a:cxn>
                  <a:cxn ang="0">
                    <a:pos x="86" y="106"/>
                  </a:cxn>
                  <a:cxn ang="0">
                    <a:pos x="97" y="101"/>
                  </a:cxn>
                  <a:cxn ang="0">
                    <a:pos x="103" y="91"/>
                  </a:cxn>
                  <a:cxn ang="0">
                    <a:pos x="109" y="82"/>
                  </a:cxn>
                  <a:cxn ang="0">
                    <a:pos x="111" y="70"/>
                  </a:cxn>
                  <a:cxn ang="0">
                    <a:pos x="114" y="59"/>
                  </a:cxn>
                  <a:cxn ang="0">
                    <a:pos x="111" y="46"/>
                  </a:cxn>
                  <a:cxn ang="0">
                    <a:pos x="109" y="36"/>
                  </a:cxn>
                  <a:cxn ang="0">
                    <a:pos x="103" y="25"/>
                  </a:cxn>
                  <a:cxn ang="0">
                    <a:pos x="97" y="17"/>
                  </a:cxn>
                  <a:cxn ang="0">
                    <a:pos x="86" y="8"/>
                  </a:cxn>
                  <a:cxn ang="0">
                    <a:pos x="76" y="4"/>
                  </a:cxn>
                  <a:cxn ang="0">
                    <a:pos x="65" y="0"/>
                  </a:cxn>
                  <a:cxn ang="0">
                    <a:pos x="55" y="0"/>
                  </a:cxn>
                  <a:cxn ang="0">
                    <a:pos x="42" y="0"/>
                  </a:cxn>
                  <a:cxn ang="0">
                    <a:pos x="33" y="4"/>
                  </a:cxn>
                  <a:cxn ang="0">
                    <a:pos x="23" y="8"/>
                  </a:cxn>
                  <a:cxn ang="0">
                    <a:pos x="16" y="17"/>
                  </a:cxn>
                  <a:cxn ang="0">
                    <a:pos x="8" y="25"/>
                  </a:cxn>
                  <a:cxn ang="0">
                    <a:pos x="2" y="36"/>
                  </a:cxn>
                  <a:cxn ang="0">
                    <a:pos x="0" y="46"/>
                  </a:cxn>
                  <a:cxn ang="0">
                    <a:pos x="0" y="59"/>
                  </a:cxn>
                  <a:cxn ang="0">
                    <a:pos x="0" y="70"/>
                  </a:cxn>
                  <a:cxn ang="0">
                    <a:pos x="2" y="82"/>
                  </a:cxn>
                  <a:cxn ang="0">
                    <a:pos x="8" y="91"/>
                  </a:cxn>
                  <a:cxn ang="0">
                    <a:pos x="16" y="101"/>
                  </a:cxn>
                  <a:cxn ang="0">
                    <a:pos x="23" y="106"/>
                  </a:cxn>
                  <a:cxn ang="0">
                    <a:pos x="33" y="112"/>
                  </a:cxn>
                  <a:cxn ang="0">
                    <a:pos x="42" y="116"/>
                  </a:cxn>
                  <a:cxn ang="0">
                    <a:pos x="55" y="120"/>
                  </a:cxn>
                  <a:cxn ang="0">
                    <a:pos x="55" y="120"/>
                  </a:cxn>
                </a:cxnLst>
                <a:rect l="0" t="0" r="r" b="b"/>
                <a:pathLst>
                  <a:path w="114" h="120">
                    <a:moveTo>
                      <a:pt x="55" y="120"/>
                    </a:moveTo>
                    <a:lnTo>
                      <a:pt x="65" y="116"/>
                    </a:lnTo>
                    <a:lnTo>
                      <a:pt x="76" y="112"/>
                    </a:lnTo>
                    <a:lnTo>
                      <a:pt x="86" y="106"/>
                    </a:lnTo>
                    <a:lnTo>
                      <a:pt x="97" y="101"/>
                    </a:lnTo>
                    <a:lnTo>
                      <a:pt x="103" y="91"/>
                    </a:lnTo>
                    <a:lnTo>
                      <a:pt x="109" y="82"/>
                    </a:lnTo>
                    <a:lnTo>
                      <a:pt x="111" y="70"/>
                    </a:lnTo>
                    <a:lnTo>
                      <a:pt x="114" y="59"/>
                    </a:lnTo>
                    <a:lnTo>
                      <a:pt x="111" y="46"/>
                    </a:lnTo>
                    <a:lnTo>
                      <a:pt x="109" y="36"/>
                    </a:lnTo>
                    <a:lnTo>
                      <a:pt x="103" y="25"/>
                    </a:lnTo>
                    <a:lnTo>
                      <a:pt x="97" y="17"/>
                    </a:lnTo>
                    <a:lnTo>
                      <a:pt x="86" y="8"/>
                    </a:lnTo>
                    <a:lnTo>
                      <a:pt x="76" y="4"/>
                    </a:lnTo>
                    <a:lnTo>
                      <a:pt x="65" y="0"/>
                    </a:lnTo>
                    <a:lnTo>
                      <a:pt x="55" y="0"/>
                    </a:lnTo>
                    <a:lnTo>
                      <a:pt x="42" y="0"/>
                    </a:lnTo>
                    <a:lnTo>
                      <a:pt x="33" y="4"/>
                    </a:lnTo>
                    <a:lnTo>
                      <a:pt x="23" y="8"/>
                    </a:lnTo>
                    <a:lnTo>
                      <a:pt x="16" y="17"/>
                    </a:lnTo>
                    <a:lnTo>
                      <a:pt x="8" y="25"/>
                    </a:lnTo>
                    <a:lnTo>
                      <a:pt x="2" y="36"/>
                    </a:lnTo>
                    <a:lnTo>
                      <a:pt x="0" y="46"/>
                    </a:lnTo>
                    <a:lnTo>
                      <a:pt x="0" y="59"/>
                    </a:lnTo>
                    <a:lnTo>
                      <a:pt x="0" y="70"/>
                    </a:lnTo>
                    <a:lnTo>
                      <a:pt x="2" y="82"/>
                    </a:lnTo>
                    <a:lnTo>
                      <a:pt x="8" y="91"/>
                    </a:lnTo>
                    <a:lnTo>
                      <a:pt x="16" y="101"/>
                    </a:lnTo>
                    <a:lnTo>
                      <a:pt x="23" y="106"/>
                    </a:lnTo>
                    <a:lnTo>
                      <a:pt x="33" y="112"/>
                    </a:lnTo>
                    <a:lnTo>
                      <a:pt x="42" y="116"/>
                    </a:lnTo>
                    <a:lnTo>
                      <a:pt x="55" y="120"/>
                    </a:lnTo>
                    <a:lnTo>
                      <a:pt x="55" y="120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29" name="Freeform 361"/>
              <p:cNvSpPr>
                <a:spLocks/>
              </p:cNvSpPr>
              <p:nvPr/>
            </p:nvSpPr>
            <p:spPr bwMode="auto">
              <a:xfrm>
                <a:off x="4513" y="2780"/>
                <a:ext cx="58" cy="59"/>
              </a:xfrm>
              <a:custGeom>
                <a:avLst/>
                <a:gdLst/>
                <a:ahLst/>
                <a:cxnLst>
                  <a:cxn ang="0">
                    <a:pos x="55" y="117"/>
                  </a:cxn>
                  <a:cxn ang="0">
                    <a:pos x="66" y="115"/>
                  </a:cxn>
                  <a:cxn ang="0">
                    <a:pos x="78" y="112"/>
                  </a:cxn>
                  <a:cxn ang="0">
                    <a:pos x="87" y="106"/>
                  </a:cxn>
                  <a:cxn ang="0">
                    <a:pos x="97" y="100"/>
                  </a:cxn>
                  <a:cxn ang="0">
                    <a:pos x="102" y="89"/>
                  </a:cxn>
                  <a:cxn ang="0">
                    <a:pos x="110" y="81"/>
                  </a:cxn>
                  <a:cxn ang="0">
                    <a:pos x="112" y="68"/>
                  </a:cxn>
                  <a:cxn ang="0">
                    <a:pos x="116" y="58"/>
                  </a:cxn>
                  <a:cxn ang="0">
                    <a:pos x="112" y="45"/>
                  </a:cxn>
                  <a:cxn ang="0">
                    <a:pos x="110" y="32"/>
                  </a:cxn>
                  <a:cxn ang="0">
                    <a:pos x="102" y="22"/>
                  </a:cxn>
                  <a:cxn ang="0">
                    <a:pos x="97" y="15"/>
                  </a:cxn>
                  <a:cxn ang="0">
                    <a:pos x="87" y="7"/>
                  </a:cxn>
                  <a:cxn ang="0">
                    <a:pos x="78" y="3"/>
                  </a:cxn>
                  <a:cxn ang="0">
                    <a:pos x="66" y="0"/>
                  </a:cxn>
                  <a:cxn ang="0">
                    <a:pos x="55" y="0"/>
                  </a:cxn>
                  <a:cxn ang="0">
                    <a:pos x="42" y="0"/>
                  </a:cxn>
                  <a:cxn ang="0">
                    <a:pos x="34" y="3"/>
                  </a:cxn>
                  <a:cxn ang="0">
                    <a:pos x="23" y="7"/>
                  </a:cxn>
                  <a:cxn ang="0">
                    <a:pos x="15" y="15"/>
                  </a:cxn>
                  <a:cxn ang="0">
                    <a:pos x="7" y="22"/>
                  </a:cxn>
                  <a:cxn ang="0">
                    <a:pos x="4" y="32"/>
                  </a:cxn>
                  <a:cxn ang="0">
                    <a:pos x="0" y="45"/>
                  </a:cxn>
                  <a:cxn ang="0">
                    <a:pos x="0" y="58"/>
                  </a:cxn>
                  <a:cxn ang="0">
                    <a:pos x="0" y="68"/>
                  </a:cxn>
                  <a:cxn ang="0">
                    <a:pos x="4" y="81"/>
                  </a:cxn>
                  <a:cxn ang="0">
                    <a:pos x="7" y="89"/>
                  </a:cxn>
                  <a:cxn ang="0">
                    <a:pos x="15" y="100"/>
                  </a:cxn>
                  <a:cxn ang="0">
                    <a:pos x="23" y="106"/>
                  </a:cxn>
                  <a:cxn ang="0">
                    <a:pos x="34" y="112"/>
                  </a:cxn>
                  <a:cxn ang="0">
                    <a:pos x="42" y="115"/>
                  </a:cxn>
                  <a:cxn ang="0">
                    <a:pos x="55" y="117"/>
                  </a:cxn>
                  <a:cxn ang="0">
                    <a:pos x="55" y="117"/>
                  </a:cxn>
                </a:cxnLst>
                <a:rect l="0" t="0" r="r" b="b"/>
                <a:pathLst>
                  <a:path w="116" h="117">
                    <a:moveTo>
                      <a:pt x="55" y="117"/>
                    </a:moveTo>
                    <a:lnTo>
                      <a:pt x="66" y="115"/>
                    </a:lnTo>
                    <a:lnTo>
                      <a:pt x="78" y="112"/>
                    </a:lnTo>
                    <a:lnTo>
                      <a:pt x="87" y="106"/>
                    </a:lnTo>
                    <a:lnTo>
                      <a:pt x="97" y="100"/>
                    </a:lnTo>
                    <a:lnTo>
                      <a:pt x="102" y="89"/>
                    </a:lnTo>
                    <a:lnTo>
                      <a:pt x="110" y="81"/>
                    </a:lnTo>
                    <a:lnTo>
                      <a:pt x="112" y="68"/>
                    </a:lnTo>
                    <a:lnTo>
                      <a:pt x="116" y="58"/>
                    </a:lnTo>
                    <a:lnTo>
                      <a:pt x="112" y="45"/>
                    </a:lnTo>
                    <a:lnTo>
                      <a:pt x="110" y="32"/>
                    </a:lnTo>
                    <a:lnTo>
                      <a:pt x="102" y="22"/>
                    </a:lnTo>
                    <a:lnTo>
                      <a:pt x="97" y="15"/>
                    </a:lnTo>
                    <a:lnTo>
                      <a:pt x="87" y="7"/>
                    </a:lnTo>
                    <a:lnTo>
                      <a:pt x="78" y="3"/>
                    </a:lnTo>
                    <a:lnTo>
                      <a:pt x="66" y="0"/>
                    </a:lnTo>
                    <a:lnTo>
                      <a:pt x="55" y="0"/>
                    </a:lnTo>
                    <a:lnTo>
                      <a:pt x="42" y="0"/>
                    </a:lnTo>
                    <a:lnTo>
                      <a:pt x="34" y="3"/>
                    </a:lnTo>
                    <a:lnTo>
                      <a:pt x="23" y="7"/>
                    </a:lnTo>
                    <a:lnTo>
                      <a:pt x="15" y="15"/>
                    </a:lnTo>
                    <a:lnTo>
                      <a:pt x="7" y="22"/>
                    </a:lnTo>
                    <a:lnTo>
                      <a:pt x="4" y="32"/>
                    </a:lnTo>
                    <a:lnTo>
                      <a:pt x="0" y="45"/>
                    </a:lnTo>
                    <a:lnTo>
                      <a:pt x="0" y="58"/>
                    </a:lnTo>
                    <a:lnTo>
                      <a:pt x="0" y="68"/>
                    </a:lnTo>
                    <a:lnTo>
                      <a:pt x="4" y="81"/>
                    </a:lnTo>
                    <a:lnTo>
                      <a:pt x="7" y="89"/>
                    </a:lnTo>
                    <a:lnTo>
                      <a:pt x="15" y="100"/>
                    </a:lnTo>
                    <a:lnTo>
                      <a:pt x="23" y="106"/>
                    </a:lnTo>
                    <a:lnTo>
                      <a:pt x="34" y="112"/>
                    </a:lnTo>
                    <a:lnTo>
                      <a:pt x="42" y="115"/>
                    </a:lnTo>
                    <a:lnTo>
                      <a:pt x="55" y="117"/>
                    </a:lnTo>
                    <a:lnTo>
                      <a:pt x="55" y="117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0" name="Freeform 362"/>
              <p:cNvSpPr>
                <a:spLocks/>
              </p:cNvSpPr>
              <p:nvPr/>
            </p:nvSpPr>
            <p:spPr bwMode="auto">
              <a:xfrm>
                <a:off x="4722" y="2777"/>
                <a:ext cx="58" cy="59"/>
              </a:xfrm>
              <a:custGeom>
                <a:avLst/>
                <a:gdLst/>
                <a:ahLst/>
                <a:cxnLst>
                  <a:cxn ang="0">
                    <a:pos x="59" y="118"/>
                  </a:cxn>
                  <a:cxn ang="0">
                    <a:pos x="70" y="116"/>
                  </a:cxn>
                  <a:cxn ang="0">
                    <a:pos x="82" y="112"/>
                  </a:cxn>
                  <a:cxn ang="0">
                    <a:pos x="89" y="106"/>
                  </a:cxn>
                  <a:cxn ang="0">
                    <a:pos x="99" y="99"/>
                  </a:cxn>
                  <a:cxn ang="0">
                    <a:pos x="103" y="87"/>
                  </a:cxn>
                  <a:cxn ang="0">
                    <a:pos x="108" y="80"/>
                  </a:cxn>
                  <a:cxn ang="0">
                    <a:pos x="112" y="68"/>
                  </a:cxn>
                  <a:cxn ang="0">
                    <a:pos x="116" y="59"/>
                  </a:cxn>
                  <a:cxn ang="0">
                    <a:pos x="112" y="45"/>
                  </a:cxn>
                  <a:cxn ang="0">
                    <a:pos x="108" y="34"/>
                  </a:cxn>
                  <a:cxn ang="0">
                    <a:pos x="103" y="25"/>
                  </a:cxn>
                  <a:cxn ang="0">
                    <a:pos x="99" y="17"/>
                  </a:cxn>
                  <a:cxn ang="0">
                    <a:pos x="89" y="7"/>
                  </a:cxn>
                  <a:cxn ang="0">
                    <a:pos x="82" y="4"/>
                  </a:cxn>
                  <a:cxn ang="0">
                    <a:pos x="70" y="0"/>
                  </a:cxn>
                  <a:cxn ang="0">
                    <a:pos x="59" y="0"/>
                  </a:cxn>
                  <a:cxn ang="0">
                    <a:pos x="46" y="0"/>
                  </a:cxn>
                  <a:cxn ang="0">
                    <a:pos x="36" y="4"/>
                  </a:cxn>
                  <a:cxn ang="0">
                    <a:pos x="25" y="7"/>
                  </a:cxn>
                  <a:cxn ang="0">
                    <a:pos x="19" y="17"/>
                  </a:cxn>
                  <a:cxn ang="0">
                    <a:pos x="10" y="25"/>
                  </a:cxn>
                  <a:cxn ang="0">
                    <a:pos x="4" y="34"/>
                  </a:cxn>
                  <a:cxn ang="0">
                    <a:pos x="0" y="45"/>
                  </a:cxn>
                  <a:cxn ang="0">
                    <a:pos x="0" y="59"/>
                  </a:cxn>
                  <a:cxn ang="0">
                    <a:pos x="0" y="68"/>
                  </a:cxn>
                  <a:cxn ang="0">
                    <a:pos x="4" y="80"/>
                  </a:cxn>
                  <a:cxn ang="0">
                    <a:pos x="10" y="87"/>
                  </a:cxn>
                  <a:cxn ang="0">
                    <a:pos x="19" y="99"/>
                  </a:cxn>
                  <a:cxn ang="0">
                    <a:pos x="25" y="106"/>
                  </a:cxn>
                  <a:cxn ang="0">
                    <a:pos x="36" y="112"/>
                  </a:cxn>
                  <a:cxn ang="0">
                    <a:pos x="46" y="116"/>
                  </a:cxn>
                  <a:cxn ang="0">
                    <a:pos x="59" y="118"/>
                  </a:cxn>
                  <a:cxn ang="0">
                    <a:pos x="59" y="118"/>
                  </a:cxn>
                </a:cxnLst>
                <a:rect l="0" t="0" r="r" b="b"/>
                <a:pathLst>
                  <a:path w="116" h="118">
                    <a:moveTo>
                      <a:pt x="59" y="118"/>
                    </a:moveTo>
                    <a:lnTo>
                      <a:pt x="70" y="116"/>
                    </a:lnTo>
                    <a:lnTo>
                      <a:pt x="82" y="112"/>
                    </a:lnTo>
                    <a:lnTo>
                      <a:pt x="89" y="106"/>
                    </a:lnTo>
                    <a:lnTo>
                      <a:pt x="99" y="99"/>
                    </a:lnTo>
                    <a:lnTo>
                      <a:pt x="103" y="87"/>
                    </a:lnTo>
                    <a:lnTo>
                      <a:pt x="108" y="80"/>
                    </a:lnTo>
                    <a:lnTo>
                      <a:pt x="112" y="68"/>
                    </a:lnTo>
                    <a:lnTo>
                      <a:pt x="116" y="59"/>
                    </a:lnTo>
                    <a:lnTo>
                      <a:pt x="112" y="45"/>
                    </a:lnTo>
                    <a:lnTo>
                      <a:pt x="108" y="34"/>
                    </a:lnTo>
                    <a:lnTo>
                      <a:pt x="103" y="25"/>
                    </a:lnTo>
                    <a:lnTo>
                      <a:pt x="99" y="17"/>
                    </a:lnTo>
                    <a:lnTo>
                      <a:pt x="89" y="7"/>
                    </a:lnTo>
                    <a:lnTo>
                      <a:pt x="82" y="4"/>
                    </a:lnTo>
                    <a:lnTo>
                      <a:pt x="70" y="0"/>
                    </a:lnTo>
                    <a:lnTo>
                      <a:pt x="59" y="0"/>
                    </a:lnTo>
                    <a:lnTo>
                      <a:pt x="46" y="0"/>
                    </a:lnTo>
                    <a:lnTo>
                      <a:pt x="36" y="4"/>
                    </a:lnTo>
                    <a:lnTo>
                      <a:pt x="25" y="7"/>
                    </a:lnTo>
                    <a:lnTo>
                      <a:pt x="19" y="17"/>
                    </a:lnTo>
                    <a:lnTo>
                      <a:pt x="10" y="25"/>
                    </a:lnTo>
                    <a:lnTo>
                      <a:pt x="4" y="34"/>
                    </a:lnTo>
                    <a:lnTo>
                      <a:pt x="0" y="45"/>
                    </a:lnTo>
                    <a:lnTo>
                      <a:pt x="0" y="59"/>
                    </a:lnTo>
                    <a:lnTo>
                      <a:pt x="0" y="68"/>
                    </a:lnTo>
                    <a:lnTo>
                      <a:pt x="4" y="80"/>
                    </a:lnTo>
                    <a:lnTo>
                      <a:pt x="10" y="87"/>
                    </a:lnTo>
                    <a:lnTo>
                      <a:pt x="19" y="99"/>
                    </a:lnTo>
                    <a:lnTo>
                      <a:pt x="25" y="106"/>
                    </a:lnTo>
                    <a:lnTo>
                      <a:pt x="36" y="112"/>
                    </a:lnTo>
                    <a:lnTo>
                      <a:pt x="46" y="116"/>
                    </a:lnTo>
                    <a:lnTo>
                      <a:pt x="59" y="118"/>
                    </a:lnTo>
                    <a:lnTo>
                      <a:pt x="59" y="118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1" name="Freeform 363"/>
              <p:cNvSpPr>
                <a:spLocks/>
              </p:cNvSpPr>
              <p:nvPr/>
            </p:nvSpPr>
            <p:spPr bwMode="auto">
              <a:xfrm>
                <a:off x="4936" y="2779"/>
                <a:ext cx="57" cy="59"/>
              </a:xfrm>
              <a:custGeom>
                <a:avLst/>
                <a:gdLst/>
                <a:ahLst/>
                <a:cxnLst>
                  <a:cxn ang="0">
                    <a:pos x="59" y="117"/>
                  </a:cxn>
                  <a:cxn ang="0">
                    <a:pos x="70" y="114"/>
                  </a:cxn>
                  <a:cxn ang="0">
                    <a:pos x="80" y="112"/>
                  </a:cxn>
                  <a:cxn ang="0">
                    <a:pos x="89" y="104"/>
                  </a:cxn>
                  <a:cxn ang="0">
                    <a:pos x="97" y="98"/>
                  </a:cxn>
                  <a:cxn ang="0">
                    <a:pos x="104" y="89"/>
                  </a:cxn>
                  <a:cxn ang="0">
                    <a:pos x="110" y="79"/>
                  </a:cxn>
                  <a:cxn ang="0">
                    <a:pos x="112" y="68"/>
                  </a:cxn>
                  <a:cxn ang="0">
                    <a:pos x="114" y="57"/>
                  </a:cxn>
                  <a:cxn ang="0">
                    <a:pos x="112" y="43"/>
                  </a:cxn>
                  <a:cxn ang="0">
                    <a:pos x="110" y="34"/>
                  </a:cxn>
                  <a:cxn ang="0">
                    <a:pos x="104" y="22"/>
                  </a:cxn>
                  <a:cxn ang="0">
                    <a:pos x="97" y="15"/>
                  </a:cxn>
                  <a:cxn ang="0">
                    <a:pos x="89" y="7"/>
                  </a:cxn>
                  <a:cxn ang="0">
                    <a:pos x="80" y="2"/>
                  </a:cxn>
                  <a:cxn ang="0">
                    <a:pos x="70" y="0"/>
                  </a:cxn>
                  <a:cxn ang="0">
                    <a:pos x="59" y="0"/>
                  </a:cxn>
                  <a:cxn ang="0">
                    <a:pos x="45" y="0"/>
                  </a:cxn>
                  <a:cxn ang="0">
                    <a:pos x="34" y="2"/>
                  </a:cxn>
                  <a:cxn ang="0">
                    <a:pos x="23" y="7"/>
                  </a:cxn>
                  <a:cxn ang="0">
                    <a:pos x="15" y="15"/>
                  </a:cxn>
                  <a:cxn ang="0">
                    <a:pos x="7" y="22"/>
                  </a:cxn>
                  <a:cxn ang="0">
                    <a:pos x="2" y="34"/>
                  </a:cxn>
                  <a:cxn ang="0">
                    <a:pos x="0" y="43"/>
                  </a:cxn>
                  <a:cxn ang="0">
                    <a:pos x="0" y="57"/>
                  </a:cxn>
                  <a:cxn ang="0">
                    <a:pos x="0" y="68"/>
                  </a:cxn>
                  <a:cxn ang="0">
                    <a:pos x="2" y="79"/>
                  </a:cxn>
                  <a:cxn ang="0">
                    <a:pos x="7" y="89"/>
                  </a:cxn>
                  <a:cxn ang="0">
                    <a:pos x="15" y="98"/>
                  </a:cxn>
                  <a:cxn ang="0">
                    <a:pos x="23" y="104"/>
                  </a:cxn>
                  <a:cxn ang="0">
                    <a:pos x="34" y="112"/>
                  </a:cxn>
                  <a:cxn ang="0">
                    <a:pos x="45" y="114"/>
                  </a:cxn>
                  <a:cxn ang="0">
                    <a:pos x="59" y="117"/>
                  </a:cxn>
                  <a:cxn ang="0">
                    <a:pos x="59" y="117"/>
                  </a:cxn>
                </a:cxnLst>
                <a:rect l="0" t="0" r="r" b="b"/>
                <a:pathLst>
                  <a:path w="114" h="117">
                    <a:moveTo>
                      <a:pt x="59" y="117"/>
                    </a:moveTo>
                    <a:lnTo>
                      <a:pt x="70" y="114"/>
                    </a:lnTo>
                    <a:lnTo>
                      <a:pt x="80" y="112"/>
                    </a:lnTo>
                    <a:lnTo>
                      <a:pt x="89" y="104"/>
                    </a:lnTo>
                    <a:lnTo>
                      <a:pt x="97" y="98"/>
                    </a:lnTo>
                    <a:lnTo>
                      <a:pt x="104" y="89"/>
                    </a:lnTo>
                    <a:lnTo>
                      <a:pt x="110" y="79"/>
                    </a:lnTo>
                    <a:lnTo>
                      <a:pt x="112" y="68"/>
                    </a:lnTo>
                    <a:lnTo>
                      <a:pt x="114" y="57"/>
                    </a:lnTo>
                    <a:lnTo>
                      <a:pt x="112" y="43"/>
                    </a:lnTo>
                    <a:lnTo>
                      <a:pt x="110" y="34"/>
                    </a:lnTo>
                    <a:lnTo>
                      <a:pt x="104" y="22"/>
                    </a:lnTo>
                    <a:lnTo>
                      <a:pt x="97" y="15"/>
                    </a:lnTo>
                    <a:lnTo>
                      <a:pt x="89" y="7"/>
                    </a:lnTo>
                    <a:lnTo>
                      <a:pt x="80" y="2"/>
                    </a:lnTo>
                    <a:lnTo>
                      <a:pt x="70" y="0"/>
                    </a:lnTo>
                    <a:lnTo>
                      <a:pt x="59" y="0"/>
                    </a:lnTo>
                    <a:lnTo>
                      <a:pt x="45" y="0"/>
                    </a:lnTo>
                    <a:lnTo>
                      <a:pt x="34" y="2"/>
                    </a:lnTo>
                    <a:lnTo>
                      <a:pt x="23" y="7"/>
                    </a:lnTo>
                    <a:lnTo>
                      <a:pt x="15" y="15"/>
                    </a:lnTo>
                    <a:lnTo>
                      <a:pt x="7" y="22"/>
                    </a:lnTo>
                    <a:lnTo>
                      <a:pt x="2" y="34"/>
                    </a:lnTo>
                    <a:lnTo>
                      <a:pt x="0" y="43"/>
                    </a:lnTo>
                    <a:lnTo>
                      <a:pt x="0" y="57"/>
                    </a:lnTo>
                    <a:lnTo>
                      <a:pt x="0" y="68"/>
                    </a:lnTo>
                    <a:lnTo>
                      <a:pt x="2" y="79"/>
                    </a:lnTo>
                    <a:lnTo>
                      <a:pt x="7" y="89"/>
                    </a:lnTo>
                    <a:lnTo>
                      <a:pt x="15" y="98"/>
                    </a:lnTo>
                    <a:lnTo>
                      <a:pt x="23" y="104"/>
                    </a:lnTo>
                    <a:lnTo>
                      <a:pt x="34" y="112"/>
                    </a:lnTo>
                    <a:lnTo>
                      <a:pt x="45" y="114"/>
                    </a:lnTo>
                    <a:lnTo>
                      <a:pt x="59" y="117"/>
                    </a:lnTo>
                    <a:lnTo>
                      <a:pt x="59" y="117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2" name="Freeform 364"/>
              <p:cNvSpPr>
                <a:spLocks/>
              </p:cNvSpPr>
              <p:nvPr/>
            </p:nvSpPr>
            <p:spPr bwMode="auto">
              <a:xfrm>
                <a:off x="5142" y="2784"/>
                <a:ext cx="58" cy="59"/>
              </a:xfrm>
              <a:custGeom>
                <a:avLst/>
                <a:gdLst/>
                <a:ahLst/>
                <a:cxnLst>
                  <a:cxn ang="0">
                    <a:pos x="57" y="118"/>
                  </a:cxn>
                  <a:cxn ang="0">
                    <a:pos x="67" y="116"/>
                  </a:cxn>
                  <a:cxn ang="0">
                    <a:pos x="78" y="112"/>
                  </a:cxn>
                  <a:cxn ang="0">
                    <a:pos x="88" y="107"/>
                  </a:cxn>
                  <a:cxn ang="0">
                    <a:pos x="97" y="101"/>
                  </a:cxn>
                  <a:cxn ang="0">
                    <a:pos x="103" y="91"/>
                  </a:cxn>
                  <a:cxn ang="0">
                    <a:pos x="109" y="82"/>
                  </a:cxn>
                  <a:cxn ang="0">
                    <a:pos x="112" y="70"/>
                  </a:cxn>
                  <a:cxn ang="0">
                    <a:pos x="116" y="61"/>
                  </a:cxn>
                  <a:cxn ang="0">
                    <a:pos x="112" y="48"/>
                  </a:cxn>
                  <a:cxn ang="0">
                    <a:pos x="109" y="34"/>
                  </a:cxn>
                  <a:cxn ang="0">
                    <a:pos x="103" y="25"/>
                  </a:cxn>
                  <a:cxn ang="0">
                    <a:pos x="97" y="17"/>
                  </a:cxn>
                  <a:cxn ang="0">
                    <a:pos x="88" y="8"/>
                  </a:cxn>
                  <a:cxn ang="0">
                    <a:pos x="78" y="4"/>
                  </a:cxn>
                  <a:cxn ang="0">
                    <a:pos x="67" y="0"/>
                  </a:cxn>
                  <a:cxn ang="0">
                    <a:pos x="57" y="0"/>
                  </a:cxn>
                  <a:cxn ang="0">
                    <a:pos x="44" y="0"/>
                  </a:cxn>
                  <a:cxn ang="0">
                    <a:pos x="34" y="4"/>
                  </a:cxn>
                  <a:cxn ang="0">
                    <a:pos x="25" y="8"/>
                  </a:cxn>
                  <a:cxn ang="0">
                    <a:pos x="17" y="17"/>
                  </a:cxn>
                  <a:cxn ang="0">
                    <a:pos x="8" y="25"/>
                  </a:cxn>
                  <a:cxn ang="0">
                    <a:pos x="4" y="34"/>
                  </a:cxn>
                  <a:cxn ang="0">
                    <a:pos x="0" y="48"/>
                  </a:cxn>
                  <a:cxn ang="0">
                    <a:pos x="0" y="61"/>
                  </a:cxn>
                  <a:cxn ang="0">
                    <a:pos x="0" y="70"/>
                  </a:cxn>
                  <a:cxn ang="0">
                    <a:pos x="4" y="82"/>
                  </a:cxn>
                  <a:cxn ang="0">
                    <a:pos x="8" y="91"/>
                  </a:cxn>
                  <a:cxn ang="0">
                    <a:pos x="17" y="101"/>
                  </a:cxn>
                  <a:cxn ang="0">
                    <a:pos x="25" y="107"/>
                  </a:cxn>
                  <a:cxn ang="0">
                    <a:pos x="34" y="112"/>
                  </a:cxn>
                  <a:cxn ang="0">
                    <a:pos x="44" y="116"/>
                  </a:cxn>
                  <a:cxn ang="0">
                    <a:pos x="57" y="118"/>
                  </a:cxn>
                  <a:cxn ang="0">
                    <a:pos x="57" y="118"/>
                  </a:cxn>
                </a:cxnLst>
                <a:rect l="0" t="0" r="r" b="b"/>
                <a:pathLst>
                  <a:path w="116" h="118">
                    <a:moveTo>
                      <a:pt x="57" y="118"/>
                    </a:moveTo>
                    <a:lnTo>
                      <a:pt x="67" y="116"/>
                    </a:lnTo>
                    <a:lnTo>
                      <a:pt x="78" y="112"/>
                    </a:lnTo>
                    <a:lnTo>
                      <a:pt x="88" y="107"/>
                    </a:lnTo>
                    <a:lnTo>
                      <a:pt x="97" y="101"/>
                    </a:lnTo>
                    <a:lnTo>
                      <a:pt x="103" y="91"/>
                    </a:lnTo>
                    <a:lnTo>
                      <a:pt x="109" y="82"/>
                    </a:lnTo>
                    <a:lnTo>
                      <a:pt x="112" y="70"/>
                    </a:lnTo>
                    <a:lnTo>
                      <a:pt x="116" y="61"/>
                    </a:lnTo>
                    <a:lnTo>
                      <a:pt x="112" y="48"/>
                    </a:lnTo>
                    <a:lnTo>
                      <a:pt x="109" y="34"/>
                    </a:lnTo>
                    <a:lnTo>
                      <a:pt x="103" y="25"/>
                    </a:lnTo>
                    <a:lnTo>
                      <a:pt x="97" y="17"/>
                    </a:lnTo>
                    <a:lnTo>
                      <a:pt x="88" y="8"/>
                    </a:lnTo>
                    <a:lnTo>
                      <a:pt x="78" y="4"/>
                    </a:lnTo>
                    <a:lnTo>
                      <a:pt x="67" y="0"/>
                    </a:lnTo>
                    <a:lnTo>
                      <a:pt x="57" y="0"/>
                    </a:lnTo>
                    <a:lnTo>
                      <a:pt x="44" y="0"/>
                    </a:lnTo>
                    <a:lnTo>
                      <a:pt x="34" y="4"/>
                    </a:lnTo>
                    <a:lnTo>
                      <a:pt x="25" y="8"/>
                    </a:lnTo>
                    <a:lnTo>
                      <a:pt x="17" y="17"/>
                    </a:lnTo>
                    <a:lnTo>
                      <a:pt x="8" y="25"/>
                    </a:lnTo>
                    <a:lnTo>
                      <a:pt x="4" y="34"/>
                    </a:lnTo>
                    <a:lnTo>
                      <a:pt x="0" y="48"/>
                    </a:lnTo>
                    <a:lnTo>
                      <a:pt x="0" y="61"/>
                    </a:lnTo>
                    <a:lnTo>
                      <a:pt x="0" y="70"/>
                    </a:lnTo>
                    <a:lnTo>
                      <a:pt x="4" y="82"/>
                    </a:lnTo>
                    <a:lnTo>
                      <a:pt x="8" y="91"/>
                    </a:lnTo>
                    <a:lnTo>
                      <a:pt x="17" y="101"/>
                    </a:lnTo>
                    <a:lnTo>
                      <a:pt x="25" y="107"/>
                    </a:lnTo>
                    <a:lnTo>
                      <a:pt x="34" y="112"/>
                    </a:lnTo>
                    <a:lnTo>
                      <a:pt x="44" y="116"/>
                    </a:lnTo>
                    <a:lnTo>
                      <a:pt x="57" y="118"/>
                    </a:lnTo>
                    <a:lnTo>
                      <a:pt x="57" y="118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3533" name="Freeform 365"/>
              <p:cNvSpPr>
                <a:spLocks/>
              </p:cNvSpPr>
              <p:nvPr/>
            </p:nvSpPr>
            <p:spPr bwMode="auto">
              <a:xfrm>
                <a:off x="3880" y="2783"/>
                <a:ext cx="58" cy="59"/>
              </a:xfrm>
              <a:custGeom>
                <a:avLst/>
                <a:gdLst/>
                <a:ahLst/>
                <a:cxnLst>
                  <a:cxn ang="0">
                    <a:pos x="61" y="118"/>
                  </a:cxn>
                  <a:cxn ang="0">
                    <a:pos x="70" y="114"/>
                  </a:cxn>
                  <a:cxn ang="0">
                    <a:pos x="82" y="112"/>
                  </a:cxn>
                  <a:cxn ang="0">
                    <a:pos x="91" y="105"/>
                  </a:cxn>
                  <a:cxn ang="0">
                    <a:pos x="99" y="99"/>
                  </a:cxn>
                  <a:cxn ang="0">
                    <a:pos x="104" y="90"/>
                  </a:cxn>
                  <a:cxn ang="0">
                    <a:pos x="112" y="80"/>
                  </a:cxn>
                  <a:cxn ang="0">
                    <a:pos x="114" y="71"/>
                  </a:cxn>
                  <a:cxn ang="0">
                    <a:pos x="116" y="59"/>
                  </a:cxn>
                  <a:cxn ang="0">
                    <a:pos x="114" y="46"/>
                  </a:cxn>
                  <a:cxn ang="0">
                    <a:pos x="112" y="34"/>
                  </a:cxn>
                  <a:cxn ang="0">
                    <a:pos x="104" y="23"/>
                  </a:cxn>
                  <a:cxn ang="0">
                    <a:pos x="99" y="15"/>
                  </a:cxn>
                  <a:cxn ang="0">
                    <a:pos x="91" y="8"/>
                  </a:cxn>
                  <a:cxn ang="0">
                    <a:pos x="82" y="2"/>
                  </a:cxn>
                  <a:cxn ang="0">
                    <a:pos x="70" y="0"/>
                  </a:cxn>
                  <a:cxn ang="0">
                    <a:pos x="61" y="0"/>
                  </a:cxn>
                  <a:cxn ang="0">
                    <a:pos x="47" y="0"/>
                  </a:cxn>
                  <a:cxn ang="0">
                    <a:pos x="34" y="2"/>
                  </a:cxn>
                  <a:cxn ang="0">
                    <a:pos x="25" y="8"/>
                  </a:cxn>
                  <a:cxn ang="0">
                    <a:pos x="17" y="15"/>
                  </a:cxn>
                  <a:cxn ang="0">
                    <a:pos x="7" y="23"/>
                  </a:cxn>
                  <a:cxn ang="0">
                    <a:pos x="4" y="34"/>
                  </a:cxn>
                  <a:cxn ang="0">
                    <a:pos x="0" y="46"/>
                  </a:cxn>
                  <a:cxn ang="0">
                    <a:pos x="0" y="59"/>
                  </a:cxn>
                  <a:cxn ang="0">
                    <a:pos x="0" y="71"/>
                  </a:cxn>
                  <a:cxn ang="0">
                    <a:pos x="4" y="80"/>
                  </a:cxn>
                  <a:cxn ang="0">
                    <a:pos x="7" y="90"/>
                  </a:cxn>
                  <a:cxn ang="0">
                    <a:pos x="17" y="99"/>
                  </a:cxn>
                  <a:cxn ang="0">
                    <a:pos x="25" y="105"/>
                  </a:cxn>
                  <a:cxn ang="0">
                    <a:pos x="34" y="112"/>
                  </a:cxn>
                  <a:cxn ang="0">
                    <a:pos x="47" y="114"/>
                  </a:cxn>
                  <a:cxn ang="0">
                    <a:pos x="61" y="118"/>
                  </a:cxn>
                  <a:cxn ang="0">
                    <a:pos x="61" y="118"/>
                  </a:cxn>
                </a:cxnLst>
                <a:rect l="0" t="0" r="r" b="b"/>
                <a:pathLst>
                  <a:path w="116" h="118">
                    <a:moveTo>
                      <a:pt x="61" y="118"/>
                    </a:moveTo>
                    <a:lnTo>
                      <a:pt x="70" y="114"/>
                    </a:lnTo>
                    <a:lnTo>
                      <a:pt x="82" y="112"/>
                    </a:lnTo>
                    <a:lnTo>
                      <a:pt x="91" y="105"/>
                    </a:lnTo>
                    <a:lnTo>
                      <a:pt x="99" y="99"/>
                    </a:lnTo>
                    <a:lnTo>
                      <a:pt x="104" y="90"/>
                    </a:lnTo>
                    <a:lnTo>
                      <a:pt x="112" y="80"/>
                    </a:lnTo>
                    <a:lnTo>
                      <a:pt x="114" y="71"/>
                    </a:lnTo>
                    <a:lnTo>
                      <a:pt x="116" y="59"/>
                    </a:lnTo>
                    <a:lnTo>
                      <a:pt x="114" y="46"/>
                    </a:lnTo>
                    <a:lnTo>
                      <a:pt x="112" y="34"/>
                    </a:lnTo>
                    <a:lnTo>
                      <a:pt x="104" y="23"/>
                    </a:lnTo>
                    <a:lnTo>
                      <a:pt x="99" y="15"/>
                    </a:lnTo>
                    <a:lnTo>
                      <a:pt x="91" y="8"/>
                    </a:lnTo>
                    <a:lnTo>
                      <a:pt x="82" y="2"/>
                    </a:lnTo>
                    <a:lnTo>
                      <a:pt x="70" y="0"/>
                    </a:lnTo>
                    <a:lnTo>
                      <a:pt x="61" y="0"/>
                    </a:lnTo>
                    <a:lnTo>
                      <a:pt x="47" y="0"/>
                    </a:lnTo>
                    <a:lnTo>
                      <a:pt x="34" y="2"/>
                    </a:lnTo>
                    <a:lnTo>
                      <a:pt x="25" y="8"/>
                    </a:lnTo>
                    <a:lnTo>
                      <a:pt x="17" y="15"/>
                    </a:lnTo>
                    <a:lnTo>
                      <a:pt x="7" y="23"/>
                    </a:lnTo>
                    <a:lnTo>
                      <a:pt x="4" y="34"/>
                    </a:lnTo>
                    <a:lnTo>
                      <a:pt x="0" y="46"/>
                    </a:lnTo>
                    <a:lnTo>
                      <a:pt x="0" y="59"/>
                    </a:lnTo>
                    <a:lnTo>
                      <a:pt x="0" y="71"/>
                    </a:lnTo>
                    <a:lnTo>
                      <a:pt x="4" y="80"/>
                    </a:lnTo>
                    <a:lnTo>
                      <a:pt x="7" y="90"/>
                    </a:lnTo>
                    <a:lnTo>
                      <a:pt x="17" y="99"/>
                    </a:lnTo>
                    <a:lnTo>
                      <a:pt x="25" y="105"/>
                    </a:lnTo>
                    <a:lnTo>
                      <a:pt x="34" y="112"/>
                    </a:lnTo>
                    <a:lnTo>
                      <a:pt x="47" y="114"/>
                    </a:lnTo>
                    <a:lnTo>
                      <a:pt x="61" y="118"/>
                    </a:lnTo>
                    <a:lnTo>
                      <a:pt x="61" y="118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3535" name="Freeform 367"/>
            <p:cNvSpPr>
              <a:spLocks/>
            </p:cNvSpPr>
            <p:nvPr/>
          </p:nvSpPr>
          <p:spPr bwMode="auto">
            <a:xfrm>
              <a:off x="3877" y="2793"/>
              <a:ext cx="83" cy="73"/>
            </a:xfrm>
            <a:custGeom>
              <a:avLst/>
              <a:gdLst/>
              <a:ahLst/>
              <a:cxnLst>
                <a:cxn ang="0">
                  <a:pos x="139" y="0"/>
                </a:cxn>
                <a:cxn ang="0">
                  <a:pos x="145" y="36"/>
                </a:cxn>
                <a:cxn ang="0">
                  <a:pos x="143" y="69"/>
                </a:cxn>
                <a:cxn ang="0">
                  <a:pos x="122" y="101"/>
                </a:cxn>
                <a:cxn ang="0">
                  <a:pos x="89" y="120"/>
                </a:cxn>
                <a:cxn ang="0">
                  <a:pos x="50" y="120"/>
                </a:cxn>
                <a:cxn ang="0">
                  <a:pos x="15" y="114"/>
                </a:cxn>
                <a:cxn ang="0">
                  <a:pos x="0" y="107"/>
                </a:cxn>
                <a:cxn ang="0">
                  <a:pos x="2" y="124"/>
                </a:cxn>
                <a:cxn ang="0">
                  <a:pos x="34" y="141"/>
                </a:cxn>
                <a:cxn ang="0">
                  <a:pos x="72" y="147"/>
                </a:cxn>
                <a:cxn ang="0">
                  <a:pos x="108" y="141"/>
                </a:cxn>
                <a:cxn ang="0">
                  <a:pos x="137" y="124"/>
                </a:cxn>
                <a:cxn ang="0">
                  <a:pos x="152" y="97"/>
                </a:cxn>
                <a:cxn ang="0">
                  <a:pos x="165" y="57"/>
                </a:cxn>
                <a:cxn ang="0">
                  <a:pos x="160" y="17"/>
                </a:cxn>
                <a:cxn ang="0">
                  <a:pos x="139" y="0"/>
                </a:cxn>
                <a:cxn ang="0">
                  <a:pos x="139" y="0"/>
                </a:cxn>
              </a:cxnLst>
              <a:rect l="0" t="0" r="r" b="b"/>
              <a:pathLst>
                <a:path w="165" h="147">
                  <a:moveTo>
                    <a:pt x="139" y="0"/>
                  </a:moveTo>
                  <a:lnTo>
                    <a:pt x="145" y="36"/>
                  </a:lnTo>
                  <a:lnTo>
                    <a:pt x="143" y="69"/>
                  </a:lnTo>
                  <a:lnTo>
                    <a:pt x="122" y="101"/>
                  </a:lnTo>
                  <a:lnTo>
                    <a:pt x="89" y="120"/>
                  </a:lnTo>
                  <a:lnTo>
                    <a:pt x="50" y="120"/>
                  </a:lnTo>
                  <a:lnTo>
                    <a:pt x="15" y="114"/>
                  </a:lnTo>
                  <a:lnTo>
                    <a:pt x="0" y="107"/>
                  </a:lnTo>
                  <a:lnTo>
                    <a:pt x="2" y="124"/>
                  </a:lnTo>
                  <a:lnTo>
                    <a:pt x="34" y="141"/>
                  </a:lnTo>
                  <a:lnTo>
                    <a:pt x="72" y="147"/>
                  </a:lnTo>
                  <a:lnTo>
                    <a:pt x="108" y="141"/>
                  </a:lnTo>
                  <a:lnTo>
                    <a:pt x="137" y="124"/>
                  </a:lnTo>
                  <a:lnTo>
                    <a:pt x="152" y="97"/>
                  </a:lnTo>
                  <a:lnTo>
                    <a:pt x="165" y="57"/>
                  </a:lnTo>
                  <a:lnTo>
                    <a:pt x="160" y="17"/>
                  </a:lnTo>
                  <a:lnTo>
                    <a:pt x="139" y="0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36" name="Freeform 368"/>
            <p:cNvSpPr>
              <a:spLocks/>
            </p:cNvSpPr>
            <p:nvPr/>
          </p:nvSpPr>
          <p:spPr bwMode="auto">
            <a:xfrm>
              <a:off x="4071" y="2773"/>
              <a:ext cx="90" cy="81"/>
            </a:xfrm>
            <a:custGeom>
              <a:avLst/>
              <a:gdLst/>
              <a:ahLst/>
              <a:cxnLst>
                <a:cxn ang="0">
                  <a:pos x="146" y="17"/>
                </a:cxn>
                <a:cxn ang="0">
                  <a:pos x="156" y="46"/>
                </a:cxn>
                <a:cxn ang="0">
                  <a:pos x="154" y="74"/>
                </a:cxn>
                <a:cxn ang="0">
                  <a:pos x="141" y="105"/>
                </a:cxn>
                <a:cxn ang="0">
                  <a:pos x="118" y="126"/>
                </a:cxn>
                <a:cxn ang="0">
                  <a:pos x="84" y="137"/>
                </a:cxn>
                <a:cxn ang="0">
                  <a:pos x="46" y="133"/>
                </a:cxn>
                <a:cxn ang="0">
                  <a:pos x="19" y="116"/>
                </a:cxn>
                <a:cxn ang="0">
                  <a:pos x="0" y="103"/>
                </a:cxn>
                <a:cxn ang="0">
                  <a:pos x="13" y="128"/>
                </a:cxn>
                <a:cxn ang="0">
                  <a:pos x="38" y="151"/>
                </a:cxn>
                <a:cxn ang="0">
                  <a:pos x="70" y="164"/>
                </a:cxn>
                <a:cxn ang="0">
                  <a:pos x="112" y="164"/>
                </a:cxn>
                <a:cxn ang="0">
                  <a:pos x="146" y="147"/>
                </a:cxn>
                <a:cxn ang="0">
                  <a:pos x="175" y="118"/>
                </a:cxn>
                <a:cxn ang="0">
                  <a:pos x="180" y="80"/>
                </a:cxn>
                <a:cxn ang="0">
                  <a:pos x="179" y="48"/>
                </a:cxn>
                <a:cxn ang="0">
                  <a:pos x="165" y="21"/>
                </a:cxn>
                <a:cxn ang="0">
                  <a:pos x="139" y="0"/>
                </a:cxn>
                <a:cxn ang="0">
                  <a:pos x="146" y="17"/>
                </a:cxn>
                <a:cxn ang="0">
                  <a:pos x="146" y="17"/>
                </a:cxn>
              </a:cxnLst>
              <a:rect l="0" t="0" r="r" b="b"/>
              <a:pathLst>
                <a:path w="180" h="164">
                  <a:moveTo>
                    <a:pt x="146" y="17"/>
                  </a:moveTo>
                  <a:lnTo>
                    <a:pt x="156" y="46"/>
                  </a:lnTo>
                  <a:lnTo>
                    <a:pt x="154" y="74"/>
                  </a:lnTo>
                  <a:lnTo>
                    <a:pt x="141" y="105"/>
                  </a:lnTo>
                  <a:lnTo>
                    <a:pt x="118" y="126"/>
                  </a:lnTo>
                  <a:lnTo>
                    <a:pt x="84" y="137"/>
                  </a:lnTo>
                  <a:lnTo>
                    <a:pt x="46" y="133"/>
                  </a:lnTo>
                  <a:lnTo>
                    <a:pt x="19" y="116"/>
                  </a:lnTo>
                  <a:lnTo>
                    <a:pt x="0" y="103"/>
                  </a:lnTo>
                  <a:lnTo>
                    <a:pt x="13" y="128"/>
                  </a:lnTo>
                  <a:lnTo>
                    <a:pt x="38" y="151"/>
                  </a:lnTo>
                  <a:lnTo>
                    <a:pt x="70" y="164"/>
                  </a:lnTo>
                  <a:lnTo>
                    <a:pt x="112" y="164"/>
                  </a:lnTo>
                  <a:lnTo>
                    <a:pt x="146" y="147"/>
                  </a:lnTo>
                  <a:lnTo>
                    <a:pt x="175" y="118"/>
                  </a:lnTo>
                  <a:lnTo>
                    <a:pt x="180" y="80"/>
                  </a:lnTo>
                  <a:lnTo>
                    <a:pt x="179" y="48"/>
                  </a:lnTo>
                  <a:lnTo>
                    <a:pt x="165" y="21"/>
                  </a:lnTo>
                  <a:lnTo>
                    <a:pt x="139" y="0"/>
                  </a:lnTo>
                  <a:lnTo>
                    <a:pt x="146" y="17"/>
                  </a:lnTo>
                  <a:lnTo>
                    <a:pt x="146" y="17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37" name="Freeform 369"/>
            <p:cNvSpPr>
              <a:spLocks/>
            </p:cNvSpPr>
            <p:nvPr/>
          </p:nvSpPr>
          <p:spPr bwMode="auto">
            <a:xfrm>
              <a:off x="4290" y="2781"/>
              <a:ext cx="90" cy="81"/>
            </a:xfrm>
            <a:custGeom>
              <a:avLst/>
              <a:gdLst/>
              <a:ahLst/>
              <a:cxnLst>
                <a:cxn ang="0">
                  <a:pos x="146" y="18"/>
                </a:cxn>
                <a:cxn ang="0">
                  <a:pos x="152" y="44"/>
                </a:cxn>
                <a:cxn ang="0">
                  <a:pos x="152" y="73"/>
                </a:cxn>
                <a:cxn ang="0">
                  <a:pos x="137" y="101"/>
                </a:cxn>
                <a:cxn ang="0">
                  <a:pos x="114" y="122"/>
                </a:cxn>
                <a:cxn ang="0">
                  <a:pos x="82" y="134"/>
                </a:cxn>
                <a:cxn ang="0">
                  <a:pos x="44" y="130"/>
                </a:cxn>
                <a:cxn ang="0">
                  <a:pos x="15" y="116"/>
                </a:cxn>
                <a:cxn ang="0">
                  <a:pos x="0" y="99"/>
                </a:cxn>
                <a:cxn ang="0">
                  <a:pos x="12" y="124"/>
                </a:cxn>
                <a:cxn ang="0">
                  <a:pos x="36" y="147"/>
                </a:cxn>
                <a:cxn ang="0">
                  <a:pos x="70" y="162"/>
                </a:cxn>
                <a:cxn ang="0">
                  <a:pos x="110" y="162"/>
                </a:cxn>
                <a:cxn ang="0">
                  <a:pos x="146" y="147"/>
                </a:cxn>
                <a:cxn ang="0">
                  <a:pos x="171" y="116"/>
                </a:cxn>
                <a:cxn ang="0">
                  <a:pos x="181" y="76"/>
                </a:cxn>
                <a:cxn ang="0">
                  <a:pos x="177" y="46"/>
                </a:cxn>
                <a:cxn ang="0">
                  <a:pos x="162" y="18"/>
                </a:cxn>
                <a:cxn ang="0">
                  <a:pos x="135" y="0"/>
                </a:cxn>
                <a:cxn ang="0">
                  <a:pos x="146" y="18"/>
                </a:cxn>
                <a:cxn ang="0">
                  <a:pos x="146" y="18"/>
                </a:cxn>
              </a:cxnLst>
              <a:rect l="0" t="0" r="r" b="b"/>
              <a:pathLst>
                <a:path w="181" h="162">
                  <a:moveTo>
                    <a:pt x="146" y="18"/>
                  </a:moveTo>
                  <a:lnTo>
                    <a:pt x="152" y="44"/>
                  </a:lnTo>
                  <a:lnTo>
                    <a:pt x="152" y="73"/>
                  </a:lnTo>
                  <a:lnTo>
                    <a:pt x="137" y="101"/>
                  </a:lnTo>
                  <a:lnTo>
                    <a:pt x="114" y="122"/>
                  </a:lnTo>
                  <a:lnTo>
                    <a:pt x="82" y="134"/>
                  </a:lnTo>
                  <a:lnTo>
                    <a:pt x="44" y="130"/>
                  </a:lnTo>
                  <a:lnTo>
                    <a:pt x="15" y="116"/>
                  </a:lnTo>
                  <a:lnTo>
                    <a:pt x="0" y="99"/>
                  </a:lnTo>
                  <a:lnTo>
                    <a:pt x="12" y="124"/>
                  </a:lnTo>
                  <a:lnTo>
                    <a:pt x="36" y="147"/>
                  </a:lnTo>
                  <a:lnTo>
                    <a:pt x="70" y="162"/>
                  </a:lnTo>
                  <a:lnTo>
                    <a:pt x="110" y="162"/>
                  </a:lnTo>
                  <a:lnTo>
                    <a:pt x="146" y="147"/>
                  </a:lnTo>
                  <a:lnTo>
                    <a:pt x="171" y="116"/>
                  </a:lnTo>
                  <a:lnTo>
                    <a:pt x="181" y="76"/>
                  </a:lnTo>
                  <a:lnTo>
                    <a:pt x="177" y="46"/>
                  </a:lnTo>
                  <a:lnTo>
                    <a:pt x="162" y="18"/>
                  </a:lnTo>
                  <a:lnTo>
                    <a:pt x="135" y="0"/>
                  </a:lnTo>
                  <a:lnTo>
                    <a:pt x="146" y="18"/>
                  </a:lnTo>
                  <a:lnTo>
                    <a:pt x="146" y="1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38" name="Freeform 370"/>
            <p:cNvSpPr>
              <a:spLocks/>
            </p:cNvSpPr>
            <p:nvPr/>
          </p:nvSpPr>
          <p:spPr bwMode="auto">
            <a:xfrm>
              <a:off x="4510" y="2784"/>
              <a:ext cx="89" cy="82"/>
            </a:xfrm>
            <a:custGeom>
              <a:avLst/>
              <a:gdLst/>
              <a:ahLst/>
              <a:cxnLst>
                <a:cxn ang="0">
                  <a:pos x="143" y="17"/>
                </a:cxn>
                <a:cxn ang="0">
                  <a:pos x="150" y="46"/>
                </a:cxn>
                <a:cxn ang="0">
                  <a:pos x="150" y="74"/>
                </a:cxn>
                <a:cxn ang="0">
                  <a:pos x="137" y="105"/>
                </a:cxn>
                <a:cxn ang="0">
                  <a:pos x="116" y="124"/>
                </a:cxn>
                <a:cxn ang="0">
                  <a:pos x="80" y="137"/>
                </a:cxn>
                <a:cxn ang="0">
                  <a:pos x="46" y="133"/>
                </a:cxn>
                <a:cxn ang="0">
                  <a:pos x="13" y="116"/>
                </a:cxn>
                <a:cxn ang="0">
                  <a:pos x="0" y="103"/>
                </a:cxn>
                <a:cxn ang="0">
                  <a:pos x="12" y="128"/>
                </a:cxn>
                <a:cxn ang="0">
                  <a:pos x="36" y="150"/>
                </a:cxn>
                <a:cxn ang="0">
                  <a:pos x="67" y="164"/>
                </a:cxn>
                <a:cxn ang="0">
                  <a:pos x="108" y="164"/>
                </a:cxn>
                <a:cxn ang="0">
                  <a:pos x="146" y="147"/>
                </a:cxn>
                <a:cxn ang="0">
                  <a:pos x="171" y="118"/>
                </a:cxn>
                <a:cxn ang="0">
                  <a:pos x="179" y="80"/>
                </a:cxn>
                <a:cxn ang="0">
                  <a:pos x="177" y="48"/>
                </a:cxn>
                <a:cxn ang="0">
                  <a:pos x="164" y="19"/>
                </a:cxn>
                <a:cxn ang="0">
                  <a:pos x="135" y="0"/>
                </a:cxn>
                <a:cxn ang="0">
                  <a:pos x="143" y="17"/>
                </a:cxn>
                <a:cxn ang="0">
                  <a:pos x="143" y="17"/>
                </a:cxn>
              </a:cxnLst>
              <a:rect l="0" t="0" r="r" b="b"/>
              <a:pathLst>
                <a:path w="179" h="164">
                  <a:moveTo>
                    <a:pt x="143" y="17"/>
                  </a:moveTo>
                  <a:lnTo>
                    <a:pt x="150" y="46"/>
                  </a:lnTo>
                  <a:lnTo>
                    <a:pt x="150" y="74"/>
                  </a:lnTo>
                  <a:lnTo>
                    <a:pt x="137" y="105"/>
                  </a:lnTo>
                  <a:lnTo>
                    <a:pt x="116" y="124"/>
                  </a:lnTo>
                  <a:lnTo>
                    <a:pt x="80" y="137"/>
                  </a:lnTo>
                  <a:lnTo>
                    <a:pt x="46" y="133"/>
                  </a:lnTo>
                  <a:lnTo>
                    <a:pt x="13" y="116"/>
                  </a:lnTo>
                  <a:lnTo>
                    <a:pt x="0" y="103"/>
                  </a:lnTo>
                  <a:lnTo>
                    <a:pt x="12" y="128"/>
                  </a:lnTo>
                  <a:lnTo>
                    <a:pt x="36" y="150"/>
                  </a:lnTo>
                  <a:lnTo>
                    <a:pt x="67" y="164"/>
                  </a:lnTo>
                  <a:lnTo>
                    <a:pt x="108" y="164"/>
                  </a:lnTo>
                  <a:lnTo>
                    <a:pt x="146" y="147"/>
                  </a:lnTo>
                  <a:lnTo>
                    <a:pt x="171" y="118"/>
                  </a:lnTo>
                  <a:lnTo>
                    <a:pt x="179" y="80"/>
                  </a:lnTo>
                  <a:lnTo>
                    <a:pt x="177" y="48"/>
                  </a:lnTo>
                  <a:lnTo>
                    <a:pt x="164" y="19"/>
                  </a:lnTo>
                  <a:lnTo>
                    <a:pt x="135" y="0"/>
                  </a:lnTo>
                  <a:lnTo>
                    <a:pt x="143" y="17"/>
                  </a:lnTo>
                  <a:lnTo>
                    <a:pt x="143" y="17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39" name="Freeform 371"/>
            <p:cNvSpPr>
              <a:spLocks/>
            </p:cNvSpPr>
            <p:nvPr/>
          </p:nvSpPr>
          <p:spPr bwMode="auto">
            <a:xfrm>
              <a:off x="4713" y="2781"/>
              <a:ext cx="91" cy="82"/>
            </a:xfrm>
            <a:custGeom>
              <a:avLst/>
              <a:gdLst/>
              <a:ahLst/>
              <a:cxnLst>
                <a:cxn ang="0">
                  <a:pos x="146" y="18"/>
                </a:cxn>
                <a:cxn ang="0">
                  <a:pos x="154" y="46"/>
                </a:cxn>
                <a:cxn ang="0">
                  <a:pos x="152" y="75"/>
                </a:cxn>
                <a:cxn ang="0">
                  <a:pos x="141" y="105"/>
                </a:cxn>
                <a:cxn ang="0">
                  <a:pos x="118" y="124"/>
                </a:cxn>
                <a:cxn ang="0">
                  <a:pos x="84" y="137"/>
                </a:cxn>
                <a:cxn ang="0">
                  <a:pos x="44" y="134"/>
                </a:cxn>
                <a:cxn ang="0">
                  <a:pos x="17" y="116"/>
                </a:cxn>
                <a:cxn ang="0">
                  <a:pos x="0" y="101"/>
                </a:cxn>
                <a:cxn ang="0">
                  <a:pos x="13" y="128"/>
                </a:cxn>
                <a:cxn ang="0">
                  <a:pos x="38" y="151"/>
                </a:cxn>
                <a:cxn ang="0">
                  <a:pos x="70" y="164"/>
                </a:cxn>
                <a:cxn ang="0">
                  <a:pos x="112" y="164"/>
                </a:cxn>
                <a:cxn ang="0">
                  <a:pos x="148" y="147"/>
                </a:cxn>
                <a:cxn ang="0">
                  <a:pos x="175" y="120"/>
                </a:cxn>
                <a:cxn ang="0">
                  <a:pos x="183" y="80"/>
                </a:cxn>
                <a:cxn ang="0">
                  <a:pos x="177" y="48"/>
                </a:cxn>
                <a:cxn ang="0">
                  <a:pos x="162" y="21"/>
                </a:cxn>
                <a:cxn ang="0">
                  <a:pos x="137" y="0"/>
                </a:cxn>
                <a:cxn ang="0">
                  <a:pos x="146" y="18"/>
                </a:cxn>
                <a:cxn ang="0">
                  <a:pos x="146" y="18"/>
                </a:cxn>
              </a:cxnLst>
              <a:rect l="0" t="0" r="r" b="b"/>
              <a:pathLst>
                <a:path w="183" h="164">
                  <a:moveTo>
                    <a:pt x="146" y="18"/>
                  </a:moveTo>
                  <a:lnTo>
                    <a:pt x="154" y="46"/>
                  </a:lnTo>
                  <a:lnTo>
                    <a:pt x="152" y="75"/>
                  </a:lnTo>
                  <a:lnTo>
                    <a:pt x="141" y="105"/>
                  </a:lnTo>
                  <a:lnTo>
                    <a:pt x="118" y="124"/>
                  </a:lnTo>
                  <a:lnTo>
                    <a:pt x="84" y="137"/>
                  </a:lnTo>
                  <a:lnTo>
                    <a:pt x="44" y="134"/>
                  </a:lnTo>
                  <a:lnTo>
                    <a:pt x="17" y="116"/>
                  </a:lnTo>
                  <a:lnTo>
                    <a:pt x="0" y="101"/>
                  </a:lnTo>
                  <a:lnTo>
                    <a:pt x="13" y="128"/>
                  </a:lnTo>
                  <a:lnTo>
                    <a:pt x="38" y="151"/>
                  </a:lnTo>
                  <a:lnTo>
                    <a:pt x="70" y="164"/>
                  </a:lnTo>
                  <a:lnTo>
                    <a:pt x="112" y="164"/>
                  </a:lnTo>
                  <a:lnTo>
                    <a:pt x="148" y="147"/>
                  </a:lnTo>
                  <a:lnTo>
                    <a:pt x="175" y="120"/>
                  </a:lnTo>
                  <a:lnTo>
                    <a:pt x="183" y="80"/>
                  </a:lnTo>
                  <a:lnTo>
                    <a:pt x="177" y="48"/>
                  </a:lnTo>
                  <a:lnTo>
                    <a:pt x="162" y="21"/>
                  </a:lnTo>
                  <a:lnTo>
                    <a:pt x="137" y="0"/>
                  </a:lnTo>
                  <a:lnTo>
                    <a:pt x="146" y="18"/>
                  </a:lnTo>
                  <a:lnTo>
                    <a:pt x="146" y="1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40" name="Freeform 372"/>
            <p:cNvSpPr>
              <a:spLocks/>
            </p:cNvSpPr>
            <p:nvPr/>
          </p:nvSpPr>
          <p:spPr bwMode="auto">
            <a:xfrm>
              <a:off x="4929" y="2789"/>
              <a:ext cx="91" cy="80"/>
            </a:xfrm>
            <a:custGeom>
              <a:avLst/>
              <a:gdLst/>
              <a:ahLst/>
              <a:cxnLst>
                <a:cxn ang="0">
                  <a:pos x="147" y="15"/>
                </a:cxn>
                <a:cxn ang="0">
                  <a:pos x="152" y="41"/>
                </a:cxn>
                <a:cxn ang="0">
                  <a:pos x="152" y="70"/>
                </a:cxn>
                <a:cxn ang="0">
                  <a:pos x="139" y="104"/>
                </a:cxn>
                <a:cxn ang="0">
                  <a:pos x="118" y="121"/>
                </a:cxn>
                <a:cxn ang="0">
                  <a:pos x="84" y="131"/>
                </a:cxn>
                <a:cxn ang="0">
                  <a:pos x="44" y="131"/>
                </a:cxn>
                <a:cxn ang="0">
                  <a:pos x="16" y="114"/>
                </a:cxn>
                <a:cxn ang="0">
                  <a:pos x="0" y="100"/>
                </a:cxn>
                <a:cxn ang="0">
                  <a:pos x="14" y="127"/>
                </a:cxn>
                <a:cxn ang="0">
                  <a:pos x="38" y="146"/>
                </a:cxn>
                <a:cxn ang="0">
                  <a:pos x="69" y="159"/>
                </a:cxn>
                <a:cxn ang="0">
                  <a:pos x="111" y="159"/>
                </a:cxn>
                <a:cxn ang="0">
                  <a:pos x="149" y="146"/>
                </a:cxn>
                <a:cxn ang="0">
                  <a:pos x="173" y="114"/>
                </a:cxn>
                <a:cxn ang="0">
                  <a:pos x="181" y="78"/>
                </a:cxn>
                <a:cxn ang="0">
                  <a:pos x="175" y="43"/>
                </a:cxn>
                <a:cxn ang="0">
                  <a:pos x="162" y="19"/>
                </a:cxn>
                <a:cxn ang="0">
                  <a:pos x="137" y="0"/>
                </a:cxn>
                <a:cxn ang="0">
                  <a:pos x="147" y="15"/>
                </a:cxn>
                <a:cxn ang="0">
                  <a:pos x="147" y="15"/>
                </a:cxn>
              </a:cxnLst>
              <a:rect l="0" t="0" r="r" b="b"/>
              <a:pathLst>
                <a:path w="181" h="159">
                  <a:moveTo>
                    <a:pt x="147" y="15"/>
                  </a:moveTo>
                  <a:lnTo>
                    <a:pt x="152" y="41"/>
                  </a:lnTo>
                  <a:lnTo>
                    <a:pt x="152" y="70"/>
                  </a:lnTo>
                  <a:lnTo>
                    <a:pt x="139" y="104"/>
                  </a:lnTo>
                  <a:lnTo>
                    <a:pt x="118" y="121"/>
                  </a:lnTo>
                  <a:lnTo>
                    <a:pt x="84" y="131"/>
                  </a:lnTo>
                  <a:lnTo>
                    <a:pt x="44" y="131"/>
                  </a:lnTo>
                  <a:lnTo>
                    <a:pt x="16" y="114"/>
                  </a:lnTo>
                  <a:lnTo>
                    <a:pt x="0" y="100"/>
                  </a:lnTo>
                  <a:lnTo>
                    <a:pt x="14" y="127"/>
                  </a:lnTo>
                  <a:lnTo>
                    <a:pt x="38" y="146"/>
                  </a:lnTo>
                  <a:lnTo>
                    <a:pt x="69" y="159"/>
                  </a:lnTo>
                  <a:lnTo>
                    <a:pt x="111" y="159"/>
                  </a:lnTo>
                  <a:lnTo>
                    <a:pt x="149" y="146"/>
                  </a:lnTo>
                  <a:lnTo>
                    <a:pt x="173" y="114"/>
                  </a:lnTo>
                  <a:lnTo>
                    <a:pt x="181" y="78"/>
                  </a:lnTo>
                  <a:lnTo>
                    <a:pt x="175" y="43"/>
                  </a:lnTo>
                  <a:lnTo>
                    <a:pt x="162" y="19"/>
                  </a:lnTo>
                  <a:lnTo>
                    <a:pt x="137" y="0"/>
                  </a:lnTo>
                  <a:lnTo>
                    <a:pt x="147" y="15"/>
                  </a:lnTo>
                  <a:lnTo>
                    <a:pt x="147" y="15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41" name="Freeform 373"/>
            <p:cNvSpPr>
              <a:spLocks/>
            </p:cNvSpPr>
            <p:nvPr/>
          </p:nvSpPr>
          <p:spPr bwMode="auto">
            <a:xfrm>
              <a:off x="5137" y="2794"/>
              <a:ext cx="90" cy="80"/>
            </a:xfrm>
            <a:custGeom>
              <a:avLst/>
              <a:gdLst/>
              <a:ahLst/>
              <a:cxnLst>
                <a:cxn ang="0">
                  <a:pos x="144" y="15"/>
                </a:cxn>
                <a:cxn ang="0">
                  <a:pos x="152" y="44"/>
                </a:cxn>
                <a:cxn ang="0">
                  <a:pos x="150" y="70"/>
                </a:cxn>
                <a:cxn ang="0">
                  <a:pos x="138" y="103"/>
                </a:cxn>
                <a:cxn ang="0">
                  <a:pos x="118" y="122"/>
                </a:cxn>
                <a:cxn ang="0">
                  <a:pos x="80" y="133"/>
                </a:cxn>
                <a:cxn ang="0">
                  <a:pos x="43" y="131"/>
                </a:cxn>
                <a:cxn ang="0">
                  <a:pos x="15" y="118"/>
                </a:cxn>
                <a:cxn ang="0">
                  <a:pos x="0" y="99"/>
                </a:cxn>
                <a:cxn ang="0">
                  <a:pos x="9" y="126"/>
                </a:cxn>
                <a:cxn ang="0">
                  <a:pos x="34" y="147"/>
                </a:cxn>
                <a:cxn ang="0">
                  <a:pos x="68" y="162"/>
                </a:cxn>
                <a:cxn ang="0">
                  <a:pos x="108" y="162"/>
                </a:cxn>
                <a:cxn ang="0">
                  <a:pos x="144" y="145"/>
                </a:cxn>
                <a:cxn ang="0">
                  <a:pos x="169" y="118"/>
                </a:cxn>
                <a:cxn ang="0">
                  <a:pos x="178" y="76"/>
                </a:cxn>
                <a:cxn ang="0">
                  <a:pos x="175" y="48"/>
                </a:cxn>
                <a:cxn ang="0">
                  <a:pos x="161" y="19"/>
                </a:cxn>
                <a:cxn ang="0">
                  <a:pos x="133" y="0"/>
                </a:cxn>
                <a:cxn ang="0">
                  <a:pos x="144" y="15"/>
                </a:cxn>
                <a:cxn ang="0">
                  <a:pos x="144" y="15"/>
                </a:cxn>
              </a:cxnLst>
              <a:rect l="0" t="0" r="r" b="b"/>
              <a:pathLst>
                <a:path w="178" h="162">
                  <a:moveTo>
                    <a:pt x="144" y="15"/>
                  </a:moveTo>
                  <a:lnTo>
                    <a:pt x="152" y="44"/>
                  </a:lnTo>
                  <a:lnTo>
                    <a:pt x="150" y="70"/>
                  </a:lnTo>
                  <a:lnTo>
                    <a:pt x="138" y="103"/>
                  </a:lnTo>
                  <a:lnTo>
                    <a:pt x="118" y="122"/>
                  </a:lnTo>
                  <a:lnTo>
                    <a:pt x="80" y="133"/>
                  </a:lnTo>
                  <a:lnTo>
                    <a:pt x="43" y="131"/>
                  </a:lnTo>
                  <a:lnTo>
                    <a:pt x="15" y="118"/>
                  </a:lnTo>
                  <a:lnTo>
                    <a:pt x="0" y="99"/>
                  </a:lnTo>
                  <a:lnTo>
                    <a:pt x="9" y="126"/>
                  </a:lnTo>
                  <a:lnTo>
                    <a:pt x="34" y="147"/>
                  </a:lnTo>
                  <a:lnTo>
                    <a:pt x="68" y="162"/>
                  </a:lnTo>
                  <a:lnTo>
                    <a:pt x="108" y="162"/>
                  </a:lnTo>
                  <a:lnTo>
                    <a:pt x="144" y="145"/>
                  </a:lnTo>
                  <a:lnTo>
                    <a:pt x="169" y="118"/>
                  </a:lnTo>
                  <a:lnTo>
                    <a:pt x="178" y="76"/>
                  </a:lnTo>
                  <a:lnTo>
                    <a:pt x="175" y="48"/>
                  </a:lnTo>
                  <a:lnTo>
                    <a:pt x="161" y="19"/>
                  </a:lnTo>
                  <a:lnTo>
                    <a:pt x="133" y="0"/>
                  </a:lnTo>
                  <a:lnTo>
                    <a:pt x="144" y="15"/>
                  </a:lnTo>
                  <a:lnTo>
                    <a:pt x="144" y="15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42" name="Freeform 374"/>
            <p:cNvSpPr>
              <a:spLocks/>
            </p:cNvSpPr>
            <p:nvPr/>
          </p:nvSpPr>
          <p:spPr bwMode="auto">
            <a:xfrm>
              <a:off x="3890" y="2792"/>
              <a:ext cx="36" cy="36"/>
            </a:xfrm>
            <a:custGeom>
              <a:avLst/>
              <a:gdLst/>
              <a:ahLst/>
              <a:cxnLst>
                <a:cxn ang="0">
                  <a:pos x="34" y="73"/>
                </a:cxn>
                <a:cxn ang="0">
                  <a:pos x="45" y="69"/>
                </a:cxn>
                <a:cxn ang="0">
                  <a:pos x="59" y="61"/>
                </a:cxn>
                <a:cxn ang="0">
                  <a:pos x="66" y="48"/>
                </a:cxn>
                <a:cxn ang="0">
                  <a:pos x="70" y="36"/>
                </a:cxn>
                <a:cxn ang="0">
                  <a:pos x="66" y="21"/>
                </a:cxn>
                <a:cxn ang="0">
                  <a:pos x="59" y="10"/>
                </a:cxn>
                <a:cxn ang="0">
                  <a:pos x="45" y="2"/>
                </a:cxn>
                <a:cxn ang="0">
                  <a:pos x="34" y="0"/>
                </a:cxn>
                <a:cxn ang="0">
                  <a:pos x="21" y="2"/>
                </a:cxn>
                <a:cxn ang="0">
                  <a:pos x="9" y="10"/>
                </a:cxn>
                <a:cxn ang="0">
                  <a:pos x="2" y="21"/>
                </a:cxn>
                <a:cxn ang="0">
                  <a:pos x="0" y="36"/>
                </a:cxn>
                <a:cxn ang="0">
                  <a:pos x="2" y="48"/>
                </a:cxn>
                <a:cxn ang="0">
                  <a:pos x="9" y="61"/>
                </a:cxn>
                <a:cxn ang="0">
                  <a:pos x="21" y="69"/>
                </a:cxn>
                <a:cxn ang="0">
                  <a:pos x="34" y="73"/>
                </a:cxn>
                <a:cxn ang="0">
                  <a:pos x="34" y="73"/>
                </a:cxn>
              </a:cxnLst>
              <a:rect l="0" t="0" r="r" b="b"/>
              <a:pathLst>
                <a:path w="70" h="73">
                  <a:moveTo>
                    <a:pt x="34" y="73"/>
                  </a:moveTo>
                  <a:lnTo>
                    <a:pt x="45" y="69"/>
                  </a:lnTo>
                  <a:lnTo>
                    <a:pt x="59" y="61"/>
                  </a:lnTo>
                  <a:lnTo>
                    <a:pt x="66" y="48"/>
                  </a:lnTo>
                  <a:lnTo>
                    <a:pt x="70" y="36"/>
                  </a:lnTo>
                  <a:lnTo>
                    <a:pt x="66" y="21"/>
                  </a:lnTo>
                  <a:lnTo>
                    <a:pt x="59" y="10"/>
                  </a:lnTo>
                  <a:lnTo>
                    <a:pt x="45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9" y="10"/>
                  </a:lnTo>
                  <a:lnTo>
                    <a:pt x="2" y="21"/>
                  </a:lnTo>
                  <a:lnTo>
                    <a:pt x="0" y="36"/>
                  </a:lnTo>
                  <a:lnTo>
                    <a:pt x="2" y="48"/>
                  </a:lnTo>
                  <a:lnTo>
                    <a:pt x="9" y="61"/>
                  </a:lnTo>
                  <a:lnTo>
                    <a:pt x="21" y="69"/>
                  </a:lnTo>
                  <a:lnTo>
                    <a:pt x="34" y="73"/>
                  </a:lnTo>
                  <a:lnTo>
                    <a:pt x="34" y="73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43" name="Freeform 375"/>
            <p:cNvSpPr>
              <a:spLocks/>
            </p:cNvSpPr>
            <p:nvPr/>
          </p:nvSpPr>
          <p:spPr bwMode="auto">
            <a:xfrm>
              <a:off x="4090" y="2783"/>
              <a:ext cx="33" cy="35"/>
            </a:xfrm>
            <a:custGeom>
              <a:avLst/>
              <a:gdLst/>
              <a:ahLst/>
              <a:cxnLst>
                <a:cxn ang="0">
                  <a:pos x="32" y="71"/>
                </a:cxn>
                <a:cxn ang="0">
                  <a:pos x="46" y="65"/>
                </a:cxn>
                <a:cxn ang="0">
                  <a:pos x="57" y="57"/>
                </a:cxn>
                <a:cxn ang="0">
                  <a:pos x="65" y="46"/>
                </a:cxn>
                <a:cxn ang="0">
                  <a:pos x="66" y="34"/>
                </a:cxn>
                <a:cxn ang="0">
                  <a:pos x="65" y="21"/>
                </a:cxn>
                <a:cxn ang="0">
                  <a:pos x="57" y="10"/>
                </a:cxn>
                <a:cxn ang="0">
                  <a:pos x="46" y="2"/>
                </a:cxn>
                <a:cxn ang="0">
                  <a:pos x="32" y="0"/>
                </a:cxn>
                <a:cxn ang="0">
                  <a:pos x="19" y="2"/>
                </a:cxn>
                <a:cxn ang="0">
                  <a:pos x="9" y="10"/>
                </a:cxn>
                <a:cxn ang="0">
                  <a:pos x="2" y="21"/>
                </a:cxn>
                <a:cxn ang="0">
                  <a:pos x="0" y="34"/>
                </a:cxn>
                <a:cxn ang="0">
                  <a:pos x="2" y="46"/>
                </a:cxn>
                <a:cxn ang="0">
                  <a:pos x="9" y="57"/>
                </a:cxn>
                <a:cxn ang="0">
                  <a:pos x="19" y="65"/>
                </a:cxn>
                <a:cxn ang="0">
                  <a:pos x="32" y="71"/>
                </a:cxn>
                <a:cxn ang="0">
                  <a:pos x="32" y="71"/>
                </a:cxn>
              </a:cxnLst>
              <a:rect l="0" t="0" r="r" b="b"/>
              <a:pathLst>
                <a:path w="66" h="71">
                  <a:moveTo>
                    <a:pt x="32" y="71"/>
                  </a:moveTo>
                  <a:lnTo>
                    <a:pt x="46" y="65"/>
                  </a:lnTo>
                  <a:lnTo>
                    <a:pt x="57" y="57"/>
                  </a:lnTo>
                  <a:lnTo>
                    <a:pt x="65" y="46"/>
                  </a:lnTo>
                  <a:lnTo>
                    <a:pt x="66" y="34"/>
                  </a:lnTo>
                  <a:lnTo>
                    <a:pt x="65" y="21"/>
                  </a:lnTo>
                  <a:lnTo>
                    <a:pt x="57" y="10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2"/>
                  </a:lnTo>
                  <a:lnTo>
                    <a:pt x="9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6"/>
                  </a:lnTo>
                  <a:lnTo>
                    <a:pt x="9" y="57"/>
                  </a:lnTo>
                  <a:lnTo>
                    <a:pt x="19" y="65"/>
                  </a:lnTo>
                  <a:lnTo>
                    <a:pt x="32" y="71"/>
                  </a:lnTo>
                  <a:lnTo>
                    <a:pt x="32" y="71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44" name="Freeform 376"/>
            <p:cNvSpPr>
              <a:spLocks/>
            </p:cNvSpPr>
            <p:nvPr/>
          </p:nvSpPr>
          <p:spPr bwMode="auto">
            <a:xfrm>
              <a:off x="4307" y="2786"/>
              <a:ext cx="32" cy="33"/>
            </a:xfrm>
            <a:custGeom>
              <a:avLst/>
              <a:gdLst/>
              <a:ahLst/>
              <a:cxnLst>
                <a:cxn ang="0">
                  <a:pos x="33" y="66"/>
                </a:cxn>
                <a:cxn ang="0">
                  <a:pos x="44" y="65"/>
                </a:cxn>
                <a:cxn ang="0">
                  <a:pos x="55" y="57"/>
                </a:cxn>
                <a:cxn ang="0">
                  <a:pos x="61" y="46"/>
                </a:cxn>
                <a:cxn ang="0">
                  <a:pos x="65" y="34"/>
                </a:cxn>
                <a:cxn ang="0">
                  <a:pos x="61" y="21"/>
                </a:cxn>
                <a:cxn ang="0">
                  <a:pos x="55" y="9"/>
                </a:cxn>
                <a:cxn ang="0">
                  <a:pos x="44" y="2"/>
                </a:cxn>
                <a:cxn ang="0">
                  <a:pos x="33" y="0"/>
                </a:cxn>
                <a:cxn ang="0">
                  <a:pos x="17" y="2"/>
                </a:cxn>
                <a:cxn ang="0">
                  <a:pos x="8" y="9"/>
                </a:cxn>
                <a:cxn ang="0">
                  <a:pos x="2" y="21"/>
                </a:cxn>
                <a:cxn ang="0">
                  <a:pos x="0" y="34"/>
                </a:cxn>
                <a:cxn ang="0">
                  <a:pos x="2" y="46"/>
                </a:cxn>
                <a:cxn ang="0">
                  <a:pos x="8" y="57"/>
                </a:cxn>
                <a:cxn ang="0">
                  <a:pos x="17" y="65"/>
                </a:cxn>
                <a:cxn ang="0">
                  <a:pos x="33" y="66"/>
                </a:cxn>
                <a:cxn ang="0">
                  <a:pos x="33" y="66"/>
                </a:cxn>
              </a:cxnLst>
              <a:rect l="0" t="0" r="r" b="b"/>
              <a:pathLst>
                <a:path w="65" h="66">
                  <a:moveTo>
                    <a:pt x="33" y="66"/>
                  </a:moveTo>
                  <a:lnTo>
                    <a:pt x="44" y="65"/>
                  </a:lnTo>
                  <a:lnTo>
                    <a:pt x="55" y="57"/>
                  </a:lnTo>
                  <a:lnTo>
                    <a:pt x="61" y="46"/>
                  </a:lnTo>
                  <a:lnTo>
                    <a:pt x="65" y="34"/>
                  </a:lnTo>
                  <a:lnTo>
                    <a:pt x="61" y="21"/>
                  </a:lnTo>
                  <a:lnTo>
                    <a:pt x="55" y="9"/>
                  </a:lnTo>
                  <a:lnTo>
                    <a:pt x="44" y="2"/>
                  </a:lnTo>
                  <a:lnTo>
                    <a:pt x="33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6"/>
                  </a:lnTo>
                  <a:lnTo>
                    <a:pt x="8" y="57"/>
                  </a:lnTo>
                  <a:lnTo>
                    <a:pt x="17" y="65"/>
                  </a:lnTo>
                  <a:lnTo>
                    <a:pt x="33" y="66"/>
                  </a:lnTo>
                  <a:lnTo>
                    <a:pt x="33" y="66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45" name="Freeform 377"/>
            <p:cNvSpPr>
              <a:spLocks/>
            </p:cNvSpPr>
            <p:nvPr/>
          </p:nvSpPr>
          <p:spPr bwMode="auto">
            <a:xfrm>
              <a:off x="4524" y="2793"/>
              <a:ext cx="30" cy="29"/>
            </a:xfrm>
            <a:custGeom>
              <a:avLst/>
              <a:gdLst/>
              <a:ahLst/>
              <a:cxnLst>
                <a:cxn ang="0">
                  <a:pos x="26" y="59"/>
                </a:cxn>
                <a:cxn ang="0">
                  <a:pos x="38" y="57"/>
                </a:cxn>
                <a:cxn ang="0">
                  <a:pos x="49" y="52"/>
                </a:cxn>
                <a:cxn ang="0">
                  <a:pos x="55" y="42"/>
                </a:cxn>
                <a:cxn ang="0">
                  <a:pos x="59" y="31"/>
                </a:cxn>
                <a:cxn ang="0">
                  <a:pos x="55" y="17"/>
                </a:cxn>
                <a:cxn ang="0">
                  <a:pos x="49" y="8"/>
                </a:cxn>
                <a:cxn ang="0">
                  <a:pos x="38" y="2"/>
                </a:cxn>
                <a:cxn ang="0">
                  <a:pos x="26" y="0"/>
                </a:cxn>
                <a:cxn ang="0">
                  <a:pos x="17" y="2"/>
                </a:cxn>
                <a:cxn ang="0">
                  <a:pos x="7" y="8"/>
                </a:cxn>
                <a:cxn ang="0">
                  <a:pos x="2" y="17"/>
                </a:cxn>
                <a:cxn ang="0">
                  <a:pos x="0" y="31"/>
                </a:cxn>
                <a:cxn ang="0">
                  <a:pos x="2" y="42"/>
                </a:cxn>
                <a:cxn ang="0">
                  <a:pos x="7" y="52"/>
                </a:cxn>
                <a:cxn ang="0">
                  <a:pos x="17" y="57"/>
                </a:cxn>
                <a:cxn ang="0">
                  <a:pos x="26" y="59"/>
                </a:cxn>
                <a:cxn ang="0">
                  <a:pos x="26" y="59"/>
                </a:cxn>
              </a:cxnLst>
              <a:rect l="0" t="0" r="r" b="b"/>
              <a:pathLst>
                <a:path w="59" h="59">
                  <a:moveTo>
                    <a:pt x="26" y="59"/>
                  </a:moveTo>
                  <a:lnTo>
                    <a:pt x="38" y="57"/>
                  </a:lnTo>
                  <a:lnTo>
                    <a:pt x="49" y="52"/>
                  </a:lnTo>
                  <a:lnTo>
                    <a:pt x="55" y="42"/>
                  </a:lnTo>
                  <a:lnTo>
                    <a:pt x="59" y="31"/>
                  </a:lnTo>
                  <a:lnTo>
                    <a:pt x="55" y="17"/>
                  </a:lnTo>
                  <a:lnTo>
                    <a:pt x="49" y="8"/>
                  </a:lnTo>
                  <a:lnTo>
                    <a:pt x="38" y="2"/>
                  </a:lnTo>
                  <a:lnTo>
                    <a:pt x="26" y="0"/>
                  </a:lnTo>
                  <a:lnTo>
                    <a:pt x="17" y="2"/>
                  </a:lnTo>
                  <a:lnTo>
                    <a:pt x="7" y="8"/>
                  </a:lnTo>
                  <a:lnTo>
                    <a:pt x="2" y="17"/>
                  </a:lnTo>
                  <a:lnTo>
                    <a:pt x="0" y="31"/>
                  </a:lnTo>
                  <a:lnTo>
                    <a:pt x="2" y="42"/>
                  </a:lnTo>
                  <a:lnTo>
                    <a:pt x="7" y="52"/>
                  </a:lnTo>
                  <a:lnTo>
                    <a:pt x="17" y="57"/>
                  </a:lnTo>
                  <a:lnTo>
                    <a:pt x="26" y="59"/>
                  </a:lnTo>
                  <a:lnTo>
                    <a:pt x="26" y="59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46" name="Freeform 378"/>
            <p:cNvSpPr>
              <a:spLocks/>
            </p:cNvSpPr>
            <p:nvPr/>
          </p:nvSpPr>
          <p:spPr bwMode="auto">
            <a:xfrm>
              <a:off x="4732" y="2787"/>
              <a:ext cx="33" cy="32"/>
            </a:xfrm>
            <a:custGeom>
              <a:avLst/>
              <a:gdLst/>
              <a:ahLst/>
              <a:cxnLst>
                <a:cxn ang="0">
                  <a:pos x="32" y="64"/>
                </a:cxn>
                <a:cxn ang="0">
                  <a:pos x="44" y="63"/>
                </a:cxn>
                <a:cxn ang="0">
                  <a:pos x="55" y="55"/>
                </a:cxn>
                <a:cxn ang="0">
                  <a:pos x="63" y="45"/>
                </a:cxn>
                <a:cxn ang="0">
                  <a:pos x="67" y="34"/>
                </a:cxn>
                <a:cxn ang="0">
                  <a:pos x="63" y="19"/>
                </a:cxn>
                <a:cxn ang="0">
                  <a:pos x="55" y="9"/>
                </a:cxn>
                <a:cxn ang="0">
                  <a:pos x="44" y="2"/>
                </a:cxn>
                <a:cxn ang="0">
                  <a:pos x="32" y="0"/>
                </a:cxn>
                <a:cxn ang="0">
                  <a:pos x="19" y="2"/>
                </a:cxn>
                <a:cxn ang="0">
                  <a:pos x="10" y="9"/>
                </a:cxn>
                <a:cxn ang="0">
                  <a:pos x="2" y="19"/>
                </a:cxn>
                <a:cxn ang="0">
                  <a:pos x="0" y="34"/>
                </a:cxn>
                <a:cxn ang="0">
                  <a:pos x="2" y="45"/>
                </a:cxn>
                <a:cxn ang="0">
                  <a:pos x="10" y="55"/>
                </a:cxn>
                <a:cxn ang="0">
                  <a:pos x="19" y="63"/>
                </a:cxn>
                <a:cxn ang="0">
                  <a:pos x="32" y="64"/>
                </a:cxn>
                <a:cxn ang="0">
                  <a:pos x="32" y="64"/>
                </a:cxn>
              </a:cxnLst>
              <a:rect l="0" t="0" r="r" b="b"/>
              <a:pathLst>
                <a:path w="67" h="64">
                  <a:moveTo>
                    <a:pt x="32" y="64"/>
                  </a:moveTo>
                  <a:lnTo>
                    <a:pt x="44" y="63"/>
                  </a:lnTo>
                  <a:lnTo>
                    <a:pt x="55" y="55"/>
                  </a:lnTo>
                  <a:lnTo>
                    <a:pt x="63" y="45"/>
                  </a:lnTo>
                  <a:lnTo>
                    <a:pt x="67" y="34"/>
                  </a:lnTo>
                  <a:lnTo>
                    <a:pt x="63" y="19"/>
                  </a:lnTo>
                  <a:lnTo>
                    <a:pt x="55" y="9"/>
                  </a:lnTo>
                  <a:lnTo>
                    <a:pt x="44" y="2"/>
                  </a:lnTo>
                  <a:lnTo>
                    <a:pt x="32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2" y="19"/>
                  </a:lnTo>
                  <a:lnTo>
                    <a:pt x="0" y="34"/>
                  </a:lnTo>
                  <a:lnTo>
                    <a:pt x="2" y="45"/>
                  </a:lnTo>
                  <a:lnTo>
                    <a:pt x="10" y="55"/>
                  </a:lnTo>
                  <a:lnTo>
                    <a:pt x="19" y="63"/>
                  </a:lnTo>
                  <a:lnTo>
                    <a:pt x="32" y="64"/>
                  </a:lnTo>
                  <a:lnTo>
                    <a:pt x="32" y="64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47" name="Freeform 379"/>
            <p:cNvSpPr>
              <a:spLocks/>
            </p:cNvSpPr>
            <p:nvPr/>
          </p:nvSpPr>
          <p:spPr bwMode="auto">
            <a:xfrm>
              <a:off x="4945" y="2790"/>
              <a:ext cx="35" cy="34"/>
            </a:xfrm>
            <a:custGeom>
              <a:avLst/>
              <a:gdLst/>
              <a:ahLst/>
              <a:cxnLst>
                <a:cxn ang="0">
                  <a:pos x="34" y="68"/>
                </a:cxn>
                <a:cxn ang="0">
                  <a:pos x="43" y="64"/>
                </a:cxn>
                <a:cxn ang="0">
                  <a:pos x="57" y="57"/>
                </a:cxn>
                <a:cxn ang="0">
                  <a:pos x="64" y="45"/>
                </a:cxn>
                <a:cxn ang="0">
                  <a:pos x="68" y="34"/>
                </a:cxn>
                <a:cxn ang="0">
                  <a:pos x="64" y="19"/>
                </a:cxn>
                <a:cxn ang="0">
                  <a:pos x="57" y="9"/>
                </a:cxn>
                <a:cxn ang="0">
                  <a:pos x="43" y="1"/>
                </a:cxn>
                <a:cxn ang="0">
                  <a:pos x="34" y="0"/>
                </a:cxn>
                <a:cxn ang="0">
                  <a:pos x="19" y="1"/>
                </a:cxn>
                <a:cxn ang="0">
                  <a:pos x="9" y="9"/>
                </a:cxn>
                <a:cxn ang="0">
                  <a:pos x="2" y="19"/>
                </a:cxn>
                <a:cxn ang="0">
                  <a:pos x="0" y="34"/>
                </a:cxn>
                <a:cxn ang="0">
                  <a:pos x="2" y="45"/>
                </a:cxn>
                <a:cxn ang="0">
                  <a:pos x="9" y="57"/>
                </a:cxn>
                <a:cxn ang="0">
                  <a:pos x="19" y="64"/>
                </a:cxn>
                <a:cxn ang="0">
                  <a:pos x="34" y="68"/>
                </a:cxn>
                <a:cxn ang="0">
                  <a:pos x="34" y="68"/>
                </a:cxn>
              </a:cxnLst>
              <a:rect l="0" t="0" r="r" b="b"/>
              <a:pathLst>
                <a:path w="68" h="68">
                  <a:moveTo>
                    <a:pt x="34" y="68"/>
                  </a:moveTo>
                  <a:lnTo>
                    <a:pt x="43" y="64"/>
                  </a:lnTo>
                  <a:lnTo>
                    <a:pt x="57" y="57"/>
                  </a:lnTo>
                  <a:lnTo>
                    <a:pt x="64" y="45"/>
                  </a:lnTo>
                  <a:lnTo>
                    <a:pt x="68" y="34"/>
                  </a:lnTo>
                  <a:lnTo>
                    <a:pt x="64" y="19"/>
                  </a:lnTo>
                  <a:lnTo>
                    <a:pt x="57" y="9"/>
                  </a:lnTo>
                  <a:lnTo>
                    <a:pt x="43" y="1"/>
                  </a:lnTo>
                  <a:lnTo>
                    <a:pt x="34" y="0"/>
                  </a:lnTo>
                  <a:lnTo>
                    <a:pt x="19" y="1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4"/>
                  </a:lnTo>
                  <a:lnTo>
                    <a:pt x="2" y="45"/>
                  </a:lnTo>
                  <a:lnTo>
                    <a:pt x="9" y="57"/>
                  </a:lnTo>
                  <a:lnTo>
                    <a:pt x="19" y="64"/>
                  </a:lnTo>
                  <a:lnTo>
                    <a:pt x="34" y="68"/>
                  </a:lnTo>
                  <a:lnTo>
                    <a:pt x="34" y="68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48" name="Freeform 380"/>
            <p:cNvSpPr>
              <a:spLocks/>
            </p:cNvSpPr>
            <p:nvPr/>
          </p:nvSpPr>
          <p:spPr bwMode="auto">
            <a:xfrm>
              <a:off x="5154" y="2795"/>
              <a:ext cx="31" cy="32"/>
            </a:xfrm>
            <a:custGeom>
              <a:avLst/>
              <a:gdLst/>
              <a:ahLst/>
              <a:cxnLst>
                <a:cxn ang="0">
                  <a:pos x="30" y="63"/>
                </a:cxn>
                <a:cxn ang="0">
                  <a:pos x="42" y="59"/>
                </a:cxn>
                <a:cxn ang="0">
                  <a:pos x="51" y="51"/>
                </a:cxn>
                <a:cxn ang="0">
                  <a:pos x="59" y="42"/>
                </a:cxn>
                <a:cxn ang="0">
                  <a:pos x="63" y="30"/>
                </a:cxn>
                <a:cxn ang="0">
                  <a:pos x="59" y="17"/>
                </a:cxn>
                <a:cxn ang="0">
                  <a:pos x="51" y="9"/>
                </a:cxn>
                <a:cxn ang="0">
                  <a:pos x="42" y="2"/>
                </a:cxn>
                <a:cxn ang="0">
                  <a:pos x="30" y="0"/>
                </a:cxn>
                <a:cxn ang="0">
                  <a:pos x="17" y="2"/>
                </a:cxn>
                <a:cxn ang="0">
                  <a:pos x="10" y="9"/>
                </a:cxn>
                <a:cxn ang="0">
                  <a:pos x="2" y="17"/>
                </a:cxn>
                <a:cxn ang="0">
                  <a:pos x="0" y="30"/>
                </a:cxn>
                <a:cxn ang="0">
                  <a:pos x="2" y="42"/>
                </a:cxn>
                <a:cxn ang="0">
                  <a:pos x="10" y="51"/>
                </a:cxn>
                <a:cxn ang="0">
                  <a:pos x="17" y="59"/>
                </a:cxn>
                <a:cxn ang="0">
                  <a:pos x="30" y="63"/>
                </a:cxn>
                <a:cxn ang="0">
                  <a:pos x="30" y="63"/>
                </a:cxn>
              </a:cxnLst>
              <a:rect l="0" t="0" r="r" b="b"/>
              <a:pathLst>
                <a:path w="63" h="63">
                  <a:moveTo>
                    <a:pt x="30" y="63"/>
                  </a:moveTo>
                  <a:lnTo>
                    <a:pt x="42" y="59"/>
                  </a:lnTo>
                  <a:lnTo>
                    <a:pt x="51" y="51"/>
                  </a:lnTo>
                  <a:lnTo>
                    <a:pt x="59" y="42"/>
                  </a:lnTo>
                  <a:lnTo>
                    <a:pt x="63" y="30"/>
                  </a:lnTo>
                  <a:lnTo>
                    <a:pt x="59" y="17"/>
                  </a:lnTo>
                  <a:lnTo>
                    <a:pt x="51" y="9"/>
                  </a:lnTo>
                  <a:lnTo>
                    <a:pt x="42" y="2"/>
                  </a:lnTo>
                  <a:lnTo>
                    <a:pt x="30" y="0"/>
                  </a:lnTo>
                  <a:lnTo>
                    <a:pt x="17" y="2"/>
                  </a:lnTo>
                  <a:lnTo>
                    <a:pt x="10" y="9"/>
                  </a:lnTo>
                  <a:lnTo>
                    <a:pt x="2" y="17"/>
                  </a:lnTo>
                  <a:lnTo>
                    <a:pt x="0" y="30"/>
                  </a:lnTo>
                  <a:lnTo>
                    <a:pt x="2" y="42"/>
                  </a:lnTo>
                  <a:lnTo>
                    <a:pt x="10" y="51"/>
                  </a:lnTo>
                  <a:lnTo>
                    <a:pt x="17" y="59"/>
                  </a:lnTo>
                  <a:lnTo>
                    <a:pt x="30" y="63"/>
                  </a:lnTo>
                  <a:lnTo>
                    <a:pt x="30" y="63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49" name="Freeform 381"/>
            <p:cNvSpPr>
              <a:spLocks/>
            </p:cNvSpPr>
            <p:nvPr/>
          </p:nvSpPr>
          <p:spPr bwMode="auto">
            <a:xfrm>
              <a:off x="3855" y="2531"/>
              <a:ext cx="52" cy="640"/>
            </a:xfrm>
            <a:custGeom>
              <a:avLst/>
              <a:gdLst/>
              <a:ahLst/>
              <a:cxnLst>
                <a:cxn ang="0">
                  <a:pos x="105" y="0"/>
                </a:cxn>
                <a:cxn ang="0">
                  <a:pos x="84" y="1273"/>
                </a:cxn>
                <a:cxn ang="0">
                  <a:pos x="0" y="1279"/>
                </a:cxn>
                <a:cxn ang="0">
                  <a:pos x="23" y="41"/>
                </a:cxn>
                <a:cxn ang="0">
                  <a:pos x="105" y="0"/>
                </a:cxn>
                <a:cxn ang="0">
                  <a:pos x="105" y="0"/>
                </a:cxn>
              </a:cxnLst>
              <a:rect l="0" t="0" r="r" b="b"/>
              <a:pathLst>
                <a:path w="105" h="1279">
                  <a:moveTo>
                    <a:pt x="105" y="0"/>
                  </a:moveTo>
                  <a:lnTo>
                    <a:pt x="84" y="1273"/>
                  </a:lnTo>
                  <a:lnTo>
                    <a:pt x="0" y="1279"/>
                  </a:lnTo>
                  <a:lnTo>
                    <a:pt x="23" y="41"/>
                  </a:lnTo>
                  <a:lnTo>
                    <a:pt x="105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50" name="Freeform 382"/>
            <p:cNvSpPr>
              <a:spLocks/>
            </p:cNvSpPr>
            <p:nvPr/>
          </p:nvSpPr>
          <p:spPr bwMode="auto">
            <a:xfrm>
              <a:off x="3958" y="3017"/>
              <a:ext cx="1231" cy="66"/>
            </a:xfrm>
            <a:custGeom>
              <a:avLst/>
              <a:gdLst/>
              <a:ahLst/>
              <a:cxnLst>
                <a:cxn ang="0">
                  <a:pos x="7" y="21"/>
                </a:cxn>
                <a:cxn ang="0">
                  <a:pos x="0" y="133"/>
                </a:cxn>
                <a:cxn ang="0">
                  <a:pos x="830" y="83"/>
                </a:cxn>
                <a:cxn ang="0">
                  <a:pos x="2448" y="61"/>
                </a:cxn>
                <a:cxn ang="0">
                  <a:pos x="2461" y="0"/>
                </a:cxn>
                <a:cxn ang="0">
                  <a:pos x="1368" y="7"/>
                </a:cxn>
                <a:cxn ang="0">
                  <a:pos x="7" y="21"/>
                </a:cxn>
                <a:cxn ang="0">
                  <a:pos x="7" y="21"/>
                </a:cxn>
              </a:cxnLst>
              <a:rect l="0" t="0" r="r" b="b"/>
              <a:pathLst>
                <a:path w="2461" h="133">
                  <a:moveTo>
                    <a:pt x="7" y="21"/>
                  </a:moveTo>
                  <a:lnTo>
                    <a:pt x="0" y="133"/>
                  </a:lnTo>
                  <a:lnTo>
                    <a:pt x="830" y="83"/>
                  </a:lnTo>
                  <a:lnTo>
                    <a:pt x="2448" y="61"/>
                  </a:lnTo>
                  <a:lnTo>
                    <a:pt x="2461" y="0"/>
                  </a:lnTo>
                  <a:lnTo>
                    <a:pt x="1368" y="7"/>
                  </a:lnTo>
                  <a:lnTo>
                    <a:pt x="7" y="21"/>
                  </a:lnTo>
                  <a:lnTo>
                    <a:pt x="7" y="21"/>
                  </a:lnTo>
                  <a:close/>
                </a:path>
              </a:pathLst>
            </a:custGeom>
            <a:solidFill>
              <a:srgbClr val="D9D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51" name="Freeform 383"/>
            <p:cNvSpPr>
              <a:spLocks/>
            </p:cNvSpPr>
            <p:nvPr/>
          </p:nvSpPr>
          <p:spPr bwMode="auto">
            <a:xfrm>
              <a:off x="3405" y="1313"/>
              <a:ext cx="1022" cy="213"/>
            </a:xfrm>
            <a:custGeom>
              <a:avLst/>
              <a:gdLst/>
              <a:ahLst/>
              <a:cxnLst>
                <a:cxn ang="0">
                  <a:pos x="0" y="376"/>
                </a:cxn>
                <a:cxn ang="0">
                  <a:pos x="909" y="386"/>
                </a:cxn>
                <a:cxn ang="0">
                  <a:pos x="1166" y="247"/>
                </a:cxn>
                <a:cxn ang="0">
                  <a:pos x="1382" y="139"/>
                </a:cxn>
                <a:cxn ang="0">
                  <a:pos x="1572" y="105"/>
                </a:cxn>
                <a:cxn ang="0">
                  <a:pos x="1759" y="127"/>
                </a:cxn>
                <a:cxn ang="0">
                  <a:pos x="1869" y="200"/>
                </a:cxn>
                <a:cxn ang="0">
                  <a:pos x="1954" y="342"/>
                </a:cxn>
                <a:cxn ang="0">
                  <a:pos x="1979" y="426"/>
                </a:cxn>
                <a:cxn ang="0">
                  <a:pos x="2046" y="426"/>
                </a:cxn>
                <a:cxn ang="0">
                  <a:pos x="2042" y="0"/>
                </a:cxn>
                <a:cxn ang="0">
                  <a:pos x="1436" y="17"/>
                </a:cxn>
                <a:cxn ang="0">
                  <a:pos x="187" y="150"/>
                </a:cxn>
                <a:cxn ang="0">
                  <a:pos x="6" y="188"/>
                </a:cxn>
                <a:cxn ang="0">
                  <a:pos x="0" y="376"/>
                </a:cxn>
                <a:cxn ang="0">
                  <a:pos x="0" y="376"/>
                </a:cxn>
              </a:cxnLst>
              <a:rect l="0" t="0" r="r" b="b"/>
              <a:pathLst>
                <a:path w="2046" h="426">
                  <a:moveTo>
                    <a:pt x="0" y="376"/>
                  </a:moveTo>
                  <a:lnTo>
                    <a:pt x="909" y="386"/>
                  </a:lnTo>
                  <a:lnTo>
                    <a:pt x="1166" y="247"/>
                  </a:lnTo>
                  <a:lnTo>
                    <a:pt x="1382" y="139"/>
                  </a:lnTo>
                  <a:lnTo>
                    <a:pt x="1572" y="105"/>
                  </a:lnTo>
                  <a:lnTo>
                    <a:pt x="1759" y="127"/>
                  </a:lnTo>
                  <a:lnTo>
                    <a:pt x="1869" y="200"/>
                  </a:lnTo>
                  <a:lnTo>
                    <a:pt x="1954" y="342"/>
                  </a:lnTo>
                  <a:lnTo>
                    <a:pt x="1979" y="426"/>
                  </a:lnTo>
                  <a:lnTo>
                    <a:pt x="2046" y="426"/>
                  </a:lnTo>
                  <a:lnTo>
                    <a:pt x="2042" y="0"/>
                  </a:lnTo>
                  <a:lnTo>
                    <a:pt x="1436" y="17"/>
                  </a:lnTo>
                  <a:lnTo>
                    <a:pt x="187" y="150"/>
                  </a:lnTo>
                  <a:lnTo>
                    <a:pt x="6" y="188"/>
                  </a:lnTo>
                  <a:lnTo>
                    <a:pt x="0" y="376"/>
                  </a:lnTo>
                  <a:lnTo>
                    <a:pt x="0" y="376"/>
                  </a:lnTo>
                  <a:close/>
                </a:path>
              </a:pathLst>
            </a:custGeom>
            <a:solidFill>
              <a:srgbClr val="D9D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52" name="Freeform 384"/>
            <p:cNvSpPr>
              <a:spLocks/>
            </p:cNvSpPr>
            <p:nvPr/>
          </p:nvSpPr>
          <p:spPr bwMode="auto">
            <a:xfrm>
              <a:off x="4717" y="2140"/>
              <a:ext cx="142" cy="120"/>
            </a:xfrm>
            <a:custGeom>
              <a:avLst/>
              <a:gdLst/>
              <a:ahLst/>
              <a:cxnLst>
                <a:cxn ang="0">
                  <a:pos x="15" y="224"/>
                </a:cxn>
                <a:cxn ang="0">
                  <a:pos x="178" y="110"/>
                </a:cxn>
                <a:cxn ang="0">
                  <a:pos x="249" y="3"/>
                </a:cxn>
                <a:cxn ang="0">
                  <a:pos x="283" y="0"/>
                </a:cxn>
                <a:cxn ang="0">
                  <a:pos x="283" y="233"/>
                </a:cxn>
                <a:cxn ang="0">
                  <a:pos x="0" y="239"/>
                </a:cxn>
                <a:cxn ang="0">
                  <a:pos x="15" y="224"/>
                </a:cxn>
                <a:cxn ang="0">
                  <a:pos x="15" y="224"/>
                </a:cxn>
              </a:cxnLst>
              <a:rect l="0" t="0" r="r" b="b"/>
              <a:pathLst>
                <a:path w="283" h="239">
                  <a:moveTo>
                    <a:pt x="15" y="224"/>
                  </a:moveTo>
                  <a:lnTo>
                    <a:pt x="178" y="110"/>
                  </a:lnTo>
                  <a:lnTo>
                    <a:pt x="249" y="3"/>
                  </a:lnTo>
                  <a:lnTo>
                    <a:pt x="283" y="0"/>
                  </a:lnTo>
                  <a:lnTo>
                    <a:pt x="283" y="233"/>
                  </a:lnTo>
                  <a:lnTo>
                    <a:pt x="0" y="239"/>
                  </a:lnTo>
                  <a:lnTo>
                    <a:pt x="15" y="224"/>
                  </a:lnTo>
                  <a:lnTo>
                    <a:pt x="15" y="224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53" name="Freeform 385"/>
            <p:cNvSpPr>
              <a:spLocks/>
            </p:cNvSpPr>
            <p:nvPr/>
          </p:nvSpPr>
          <p:spPr bwMode="auto">
            <a:xfrm>
              <a:off x="4774" y="2177"/>
              <a:ext cx="71" cy="65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140" y="0"/>
                </a:cxn>
                <a:cxn ang="0">
                  <a:pos x="136" y="129"/>
                </a:cxn>
                <a:cxn ang="0">
                  <a:pos x="0" y="131"/>
                </a:cxn>
                <a:cxn ang="0">
                  <a:pos x="0" y="131"/>
                </a:cxn>
              </a:cxnLst>
              <a:rect l="0" t="0" r="r" b="b"/>
              <a:pathLst>
                <a:path w="140" h="131">
                  <a:moveTo>
                    <a:pt x="0" y="131"/>
                  </a:moveTo>
                  <a:lnTo>
                    <a:pt x="140" y="0"/>
                  </a:lnTo>
                  <a:lnTo>
                    <a:pt x="136" y="129"/>
                  </a:lnTo>
                  <a:lnTo>
                    <a:pt x="0" y="131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E8ED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54" name="Freeform 386"/>
            <p:cNvSpPr>
              <a:spLocks/>
            </p:cNvSpPr>
            <p:nvPr/>
          </p:nvSpPr>
          <p:spPr bwMode="auto">
            <a:xfrm>
              <a:off x="4724" y="2137"/>
              <a:ext cx="97" cy="89"/>
            </a:xfrm>
            <a:custGeom>
              <a:avLst/>
              <a:gdLst/>
              <a:ahLst/>
              <a:cxnLst>
                <a:cxn ang="0">
                  <a:pos x="15" y="6"/>
                </a:cxn>
                <a:cxn ang="0">
                  <a:pos x="0" y="179"/>
                </a:cxn>
                <a:cxn ang="0">
                  <a:pos x="120" y="84"/>
                </a:cxn>
                <a:cxn ang="0">
                  <a:pos x="194" y="0"/>
                </a:cxn>
                <a:cxn ang="0">
                  <a:pos x="15" y="6"/>
                </a:cxn>
                <a:cxn ang="0">
                  <a:pos x="15" y="6"/>
                </a:cxn>
              </a:cxnLst>
              <a:rect l="0" t="0" r="r" b="b"/>
              <a:pathLst>
                <a:path w="194" h="179">
                  <a:moveTo>
                    <a:pt x="15" y="6"/>
                  </a:moveTo>
                  <a:lnTo>
                    <a:pt x="0" y="179"/>
                  </a:lnTo>
                  <a:lnTo>
                    <a:pt x="120" y="84"/>
                  </a:lnTo>
                  <a:lnTo>
                    <a:pt x="194" y="0"/>
                  </a:lnTo>
                  <a:lnTo>
                    <a:pt x="15" y="6"/>
                  </a:lnTo>
                  <a:lnTo>
                    <a:pt x="15" y="6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55" name="Freeform 387"/>
            <p:cNvSpPr>
              <a:spLocks/>
            </p:cNvSpPr>
            <p:nvPr/>
          </p:nvSpPr>
          <p:spPr bwMode="auto">
            <a:xfrm>
              <a:off x="4739" y="2150"/>
              <a:ext cx="51" cy="39"/>
            </a:xfrm>
            <a:custGeom>
              <a:avLst/>
              <a:gdLst/>
              <a:ahLst/>
              <a:cxnLst>
                <a:cxn ang="0">
                  <a:pos x="19" y="5"/>
                </a:cxn>
                <a:cxn ang="0">
                  <a:pos x="0" y="77"/>
                </a:cxn>
                <a:cxn ang="0">
                  <a:pos x="103" y="0"/>
                </a:cxn>
                <a:cxn ang="0">
                  <a:pos x="19" y="5"/>
                </a:cxn>
                <a:cxn ang="0">
                  <a:pos x="19" y="5"/>
                </a:cxn>
              </a:cxnLst>
              <a:rect l="0" t="0" r="r" b="b"/>
              <a:pathLst>
                <a:path w="103" h="77">
                  <a:moveTo>
                    <a:pt x="19" y="5"/>
                  </a:moveTo>
                  <a:lnTo>
                    <a:pt x="0" y="77"/>
                  </a:lnTo>
                  <a:lnTo>
                    <a:pt x="103" y="0"/>
                  </a:lnTo>
                  <a:lnTo>
                    <a:pt x="19" y="5"/>
                  </a:lnTo>
                  <a:lnTo>
                    <a:pt x="19" y="5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56" name="Freeform 388"/>
            <p:cNvSpPr>
              <a:spLocks/>
            </p:cNvSpPr>
            <p:nvPr/>
          </p:nvSpPr>
          <p:spPr bwMode="auto">
            <a:xfrm>
              <a:off x="4599" y="2252"/>
              <a:ext cx="91" cy="10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52" y="0"/>
                </a:cxn>
                <a:cxn ang="0">
                  <a:pos x="180" y="196"/>
                </a:cxn>
                <a:cxn ang="0">
                  <a:pos x="0" y="211"/>
                </a:cxn>
                <a:cxn ang="0">
                  <a:pos x="26" y="63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180" h="211">
                  <a:moveTo>
                    <a:pt x="42" y="0"/>
                  </a:moveTo>
                  <a:lnTo>
                    <a:pt x="152" y="0"/>
                  </a:lnTo>
                  <a:lnTo>
                    <a:pt x="180" y="196"/>
                  </a:lnTo>
                  <a:lnTo>
                    <a:pt x="0" y="211"/>
                  </a:lnTo>
                  <a:lnTo>
                    <a:pt x="26" y="63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57" name="Freeform 389"/>
            <p:cNvSpPr>
              <a:spLocks/>
            </p:cNvSpPr>
            <p:nvPr/>
          </p:nvSpPr>
          <p:spPr bwMode="auto">
            <a:xfrm>
              <a:off x="4601" y="2276"/>
              <a:ext cx="88" cy="53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142" y="8"/>
                </a:cxn>
                <a:cxn ang="0">
                  <a:pos x="174" y="99"/>
                </a:cxn>
                <a:cxn ang="0">
                  <a:pos x="0" y="107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174" h="107">
                  <a:moveTo>
                    <a:pt x="38" y="0"/>
                  </a:moveTo>
                  <a:lnTo>
                    <a:pt x="142" y="8"/>
                  </a:lnTo>
                  <a:lnTo>
                    <a:pt x="174" y="99"/>
                  </a:lnTo>
                  <a:lnTo>
                    <a:pt x="0" y="107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2E4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58" name="Freeform 390"/>
            <p:cNvSpPr>
              <a:spLocks/>
            </p:cNvSpPr>
            <p:nvPr/>
          </p:nvSpPr>
          <p:spPr bwMode="auto">
            <a:xfrm>
              <a:off x="4613" y="2207"/>
              <a:ext cx="74" cy="34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135" y="62"/>
                </a:cxn>
                <a:cxn ang="0">
                  <a:pos x="149" y="3"/>
                </a:cxn>
                <a:cxn ang="0">
                  <a:pos x="2" y="0"/>
                </a:cxn>
                <a:cxn ang="0">
                  <a:pos x="0" y="66"/>
                </a:cxn>
                <a:cxn ang="0">
                  <a:pos x="0" y="66"/>
                </a:cxn>
              </a:cxnLst>
              <a:rect l="0" t="0" r="r" b="b"/>
              <a:pathLst>
                <a:path w="149" h="66">
                  <a:moveTo>
                    <a:pt x="0" y="66"/>
                  </a:moveTo>
                  <a:lnTo>
                    <a:pt x="135" y="62"/>
                  </a:lnTo>
                  <a:lnTo>
                    <a:pt x="149" y="3"/>
                  </a:lnTo>
                  <a:lnTo>
                    <a:pt x="2" y="0"/>
                  </a:lnTo>
                  <a:lnTo>
                    <a:pt x="0" y="66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59" name="Freeform 391"/>
            <p:cNvSpPr>
              <a:spLocks/>
            </p:cNvSpPr>
            <p:nvPr/>
          </p:nvSpPr>
          <p:spPr bwMode="auto">
            <a:xfrm>
              <a:off x="4727" y="2330"/>
              <a:ext cx="143" cy="67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8" y="135"/>
                </a:cxn>
                <a:cxn ang="0">
                  <a:pos x="155" y="123"/>
                </a:cxn>
                <a:cxn ang="0">
                  <a:pos x="283" y="34"/>
                </a:cxn>
                <a:cxn ang="0">
                  <a:pos x="287" y="0"/>
                </a:cxn>
                <a:cxn ang="0">
                  <a:pos x="0" y="11"/>
                </a:cxn>
                <a:cxn ang="0">
                  <a:pos x="0" y="11"/>
                </a:cxn>
              </a:cxnLst>
              <a:rect l="0" t="0" r="r" b="b"/>
              <a:pathLst>
                <a:path w="287" h="135">
                  <a:moveTo>
                    <a:pt x="0" y="11"/>
                  </a:moveTo>
                  <a:lnTo>
                    <a:pt x="28" y="135"/>
                  </a:lnTo>
                  <a:lnTo>
                    <a:pt x="155" y="123"/>
                  </a:lnTo>
                  <a:lnTo>
                    <a:pt x="283" y="34"/>
                  </a:lnTo>
                  <a:lnTo>
                    <a:pt x="287" y="0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6380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60" name="Freeform 392"/>
            <p:cNvSpPr>
              <a:spLocks/>
            </p:cNvSpPr>
            <p:nvPr/>
          </p:nvSpPr>
          <p:spPr bwMode="auto">
            <a:xfrm>
              <a:off x="4746" y="2343"/>
              <a:ext cx="103" cy="3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7" y="76"/>
                </a:cxn>
                <a:cxn ang="0">
                  <a:pos x="207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207" h="76">
                  <a:moveTo>
                    <a:pt x="0" y="12"/>
                  </a:moveTo>
                  <a:lnTo>
                    <a:pt x="17" y="76"/>
                  </a:lnTo>
                  <a:lnTo>
                    <a:pt x="207" y="0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61" name="Freeform 393"/>
            <p:cNvSpPr>
              <a:spLocks/>
            </p:cNvSpPr>
            <p:nvPr/>
          </p:nvSpPr>
          <p:spPr bwMode="auto">
            <a:xfrm>
              <a:off x="4828" y="2368"/>
              <a:ext cx="43" cy="27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82" y="0"/>
                </a:cxn>
                <a:cxn ang="0">
                  <a:pos x="87" y="51"/>
                </a:cxn>
                <a:cxn ang="0">
                  <a:pos x="0" y="55"/>
                </a:cxn>
                <a:cxn ang="0">
                  <a:pos x="0" y="55"/>
                </a:cxn>
              </a:cxnLst>
              <a:rect l="0" t="0" r="r" b="b"/>
              <a:pathLst>
                <a:path w="87" h="55">
                  <a:moveTo>
                    <a:pt x="0" y="55"/>
                  </a:moveTo>
                  <a:lnTo>
                    <a:pt x="82" y="0"/>
                  </a:lnTo>
                  <a:lnTo>
                    <a:pt x="87" y="51"/>
                  </a:lnTo>
                  <a:lnTo>
                    <a:pt x="0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62" name="Freeform 394"/>
            <p:cNvSpPr>
              <a:spLocks/>
            </p:cNvSpPr>
            <p:nvPr/>
          </p:nvSpPr>
          <p:spPr bwMode="auto">
            <a:xfrm>
              <a:off x="4923" y="2196"/>
              <a:ext cx="193" cy="12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" y="245"/>
                </a:cxn>
                <a:cxn ang="0">
                  <a:pos x="93" y="173"/>
                </a:cxn>
                <a:cxn ang="0">
                  <a:pos x="93" y="13"/>
                </a:cxn>
                <a:cxn ang="0">
                  <a:pos x="386" y="4"/>
                </a:cxn>
                <a:cxn ang="0">
                  <a:pos x="82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86" h="245">
                  <a:moveTo>
                    <a:pt x="0" y="13"/>
                  </a:moveTo>
                  <a:lnTo>
                    <a:pt x="4" y="245"/>
                  </a:lnTo>
                  <a:lnTo>
                    <a:pt x="93" y="173"/>
                  </a:lnTo>
                  <a:lnTo>
                    <a:pt x="93" y="13"/>
                  </a:lnTo>
                  <a:lnTo>
                    <a:pt x="386" y="4"/>
                  </a:lnTo>
                  <a:lnTo>
                    <a:pt x="82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63" name="Freeform 395"/>
            <p:cNvSpPr>
              <a:spLocks/>
            </p:cNvSpPr>
            <p:nvPr/>
          </p:nvSpPr>
          <p:spPr bwMode="auto">
            <a:xfrm>
              <a:off x="4939" y="2298"/>
              <a:ext cx="177" cy="24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65" y="0"/>
                </a:cxn>
                <a:cxn ang="0">
                  <a:pos x="65" y="29"/>
                </a:cxn>
                <a:cxn ang="0">
                  <a:pos x="356" y="31"/>
                </a:cxn>
                <a:cxn ang="0">
                  <a:pos x="335" y="40"/>
                </a:cxn>
                <a:cxn ang="0">
                  <a:pos x="0" y="50"/>
                </a:cxn>
                <a:cxn ang="0">
                  <a:pos x="0" y="50"/>
                </a:cxn>
              </a:cxnLst>
              <a:rect l="0" t="0" r="r" b="b"/>
              <a:pathLst>
                <a:path w="356" h="50">
                  <a:moveTo>
                    <a:pt x="0" y="50"/>
                  </a:moveTo>
                  <a:lnTo>
                    <a:pt x="65" y="0"/>
                  </a:lnTo>
                  <a:lnTo>
                    <a:pt x="65" y="29"/>
                  </a:lnTo>
                  <a:lnTo>
                    <a:pt x="356" y="31"/>
                  </a:lnTo>
                  <a:lnTo>
                    <a:pt x="335" y="40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64" name="Freeform 396"/>
            <p:cNvSpPr>
              <a:spLocks/>
            </p:cNvSpPr>
            <p:nvPr/>
          </p:nvSpPr>
          <p:spPr bwMode="auto">
            <a:xfrm>
              <a:off x="5030" y="2245"/>
              <a:ext cx="58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"/>
                </a:cxn>
                <a:cxn ang="0">
                  <a:pos x="116" y="34"/>
                </a:cxn>
                <a:cxn ang="0">
                  <a:pos x="11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6" h="38">
                  <a:moveTo>
                    <a:pt x="0" y="0"/>
                  </a:moveTo>
                  <a:lnTo>
                    <a:pt x="0" y="38"/>
                  </a:lnTo>
                  <a:lnTo>
                    <a:pt x="116" y="34"/>
                  </a:lnTo>
                  <a:lnTo>
                    <a:pt x="11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96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65" name="Freeform 397"/>
            <p:cNvSpPr>
              <a:spLocks/>
            </p:cNvSpPr>
            <p:nvPr/>
          </p:nvSpPr>
          <p:spPr bwMode="auto">
            <a:xfrm>
              <a:off x="4596" y="2339"/>
              <a:ext cx="107" cy="37"/>
            </a:xfrm>
            <a:custGeom>
              <a:avLst/>
              <a:gdLst/>
              <a:ahLst/>
              <a:cxnLst>
                <a:cxn ang="0">
                  <a:pos x="31" y="4"/>
                </a:cxn>
                <a:cxn ang="0">
                  <a:pos x="194" y="0"/>
                </a:cxn>
                <a:cxn ang="0">
                  <a:pos x="215" y="66"/>
                </a:cxn>
                <a:cxn ang="0">
                  <a:pos x="0" y="74"/>
                </a:cxn>
                <a:cxn ang="0">
                  <a:pos x="31" y="4"/>
                </a:cxn>
                <a:cxn ang="0">
                  <a:pos x="31" y="4"/>
                </a:cxn>
              </a:cxnLst>
              <a:rect l="0" t="0" r="r" b="b"/>
              <a:pathLst>
                <a:path w="215" h="74">
                  <a:moveTo>
                    <a:pt x="31" y="4"/>
                  </a:moveTo>
                  <a:lnTo>
                    <a:pt x="194" y="0"/>
                  </a:lnTo>
                  <a:lnTo>
                    <a:pt x="215" y="66"/>
                  </a:lnTo>
                  <a:lnTo>
                    <a:pt x="0" y="74"/>
                  </a:lnTo>
                  <a:lnTo>
                    <a:pt x="31" y="4"/>
                  </a:lnTo>
                  <a:lnTo>
                    <a:pt x="31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66" name="Freeform 398"/>
            <p:cNvSpPr>
              <a:spLocks/>
            </p:cNvSpPr>
            <p:nvPr/>
          </p:nvSpPr>
          <p:spPr bwMode="auto">
            <a:xfrm>
              <a:off x="4616" y="2217"/>
              <a:ext cx="64" cy="1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29" y="0"/>
                </a:cxn>
                <a:cxn ang="0">
                  <a:pos x="129" y="19"/>
                </a:cxn>
                <a:cxn ang="0">
                  <a:pos x="0" y="26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129" h="26">
                  <a:moveTo>
                    <a:pt x="10" y="0"/>
                  </a:moveTo>
                  <a:lnTo>
                    <a:pt x="129" y="0"/>
                  </a:lnTo>
                  <a:lnTo>
                    <a:pt x="129" y="19"/>
                  </a:lnTo>
                  <a:lnTo>
                    <a:pt x="0" y="26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67" name="Freeform 399"/>
            <p:cNvSpPr>
              <a:spLocks/>
            </p:cNvSpPr>
            <p:nvPr/>
          </p:nvSpPr>
          <p:spPr bwMode="auto">
            <a:xfrm>
              <a:off x="4616" y="2291"/>
              <a:ext cx="65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4" y="2"/>
                </a:cxn>
                <a:cxn ang="0">
                  <a:pos x="131" y="40"/>
                </a:cxn>
                <a:cxn ang="0">
                  <a:pos x="15" y="4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1" h="47">
                  <a:moveTo>
                    <a:pt x="0" y="0"/>
                  </a:moveTo>
                  <a:lnTo>
                    <a:pt x="114" y="2"/>
                  </a:lnTo>
                  <a:lnTo>
                    <a:pt x="131" y="40"/>
                  </a:lnTo>
                  <a:lnTo>
                    <a:pt x="15" y="4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C40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68" name="Freeform 400"/>
            <p:cNvSpPr>
              <a:spLocks/>
            </p:cNvSpPr>
            <p:nvPr/>
          </p:nvSpPr>
          <p:spPr bwMode="auto">
            <a:xfrm>
              <a:off x="4660" y="2085"/>
              <a:ext cx="256" cy="372"/>
            </a:xfrm>
            <a:custGeom>
              <a:avLst/>
              <a:gdLst/>
              <a:ahLst/>
              <a:cxnLst>
                <a:cxn ang="0">
                  <a:pos x="29" y="251"/>
                </a:cxn>
                <a:cxn ang="0">
                  <a:pos x="57" y="0"/>
                </a:cxn>
                <a:cxn ang="0">
                  <a:pos x="500" y="4"/>
                </a:cxn>
                <a:cxn ang="0">
                  <a:pos x="512" y="711"/>
                </a:cxn>
                <a:cxn ang="0">
                  <a:pos x="80" y="745"/>
                </a:cxn>
                <a:cxn ang="0">
                  <a:pos x="0" y="390"/>
                </a:cxn>
                <a:cxn ang="0">
                  <a:pos x="67" y="396"/>
                </a:cxn>
                <a:cxn ang="0">
                  <a:pos x="135" y="660"/>
                </a:cxn>
                <a:cxn ang="0">
                  <a:pos x="453" y="648"/>
                </a:cxn>
                <a:cxn ang="0">
                  <a:pos x="434" y="86"/>
                </a:cxn>
                <a:cxn ang="0">
                  <a:pos x="115" y="75"/>
                </a:cxn>
                <a:cxn ang="0">
                  <a:pos x="96" y="244"/>
                </a:cxn>
                <a:cxn ang="0">
                  <a:pos x="29" y="251"/>
                </a:cxn>
                <a:cxn ang="0">
                  <a:pos x="29" y="251"/>
                </a:cxn>
              </a:cxnLst>
              <a:rect l="0" t="0" r="r" b="b"/>
              <a:pathLst>
                <a:path w="512" h="745">
                  <a:moveTo>
                    <a:pt x="29" y="251"/>
                  </a:moveTo>
                  <a:lnTo>
                    <a:pt x="57" y="0"/>
                  </a:lnTo>
                  <a:lnTo>
                    <a:pt x="500" y="4"/>
                  </a:lnTo>
                  <a:lnTo>
                    <a:pt x="512" y="711"/>
                  </a:lnTo>
                  <a:lnTo>
                    <a:pt x="80" y="745"/>
                  </a:lnTo>
                  <a:lnTo>
                    <a:pt x="0" y="390"/>
                  </a:lnTo>
                  <a:lnTo>
                    <a:pt x="67" y="396"/>
                  </a:lnTo>
                  <a:lnTo>
                    <a:pt x="135" y="660"/>
                  </a:lnTo>
                  <a:lnTo>
                    <a:pt x="453" y="648"/>
                  </a:lnTo>
                  <a:lnTo>
                    <a:pt x="434" y="86"/>
                  </a:lnTo>
                  <a:lnTo>
                    <a:pt x="115" y="75"/>
                  </a:lnTo>
                  <a:lnTo>
                    <a:pt x="96" y="244"/>
                  </a:lnTo>
                  <a:lnTo>
                    <a:pt x="29" y="251"/>
                  </a:lnTo>
                  <a:lnTo>
                    <a:pt x="29" y="2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69" name="Freeform 401"/>
            <p:cNvSpPr>
              <a:spLocks/>
            </p:cNvSpPr>
            <p:nvPr/>
          </p:nvSpPr>
          <p:spPr bwMode="auto">
            <a:xfrm>
              <a:off x="4660" y="2189"/>
              <a:ext cx="50" cy="109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0" y="187"/>
                </a:cxn>
                <a:cxn ang="0">
                  <a:pos x="35" y="217"/>
                </a:cxn>
                <a:cxn ang="0">
                  <a:pos x="82" y="187"/>
                </a:cxn>
                <a:cxn ang="0">
                  <a:pos x="99" y="4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99" h="217">
                  <a:moveTo>
                    <a:pt x="38" y="0"/>
                  </a:moveTo>
                  <a:lnTo>
                    <a:pt x="0" y="187"/>
                  </a:lnTo>
                  <a:lnTo>
                    <a:pt x="35" y="217"/>
                  </a:lnTo>
                  <a:lnTo>
                    <a:pt x="82" y="187"/>
                  </a:lnTo>
                  <a:lnTo>
                    <a:pt x="99" y="4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70" name="Freeform 402"/>
            <p:cNvSpPr>
              <a:spLocks/>
            </p:cNvSpPr>
            <p:nvPr/>
          </p:nvSpPr>
          <p:spPr bwMode="auto">
            <a:xfrm>
              <a:off x="4386" y="2127"/>
              <a:ext cx="244" cy="293"/>
            </a:xfrm>
            <a:custGeom>
              <a:avLst/>
              <a:gdLst/>
              <a:ahLst/>
              <a:cxnLst>
                <a:cxn ang="0">
                  <a:pos x="430" y="0"/>
                </a:cxn>
                <a:cxn ang="0">
                  <a:pos x="432" y="8"/>
                </a:cxn>
                <a:cxn ang="0">
                  <a:pos x="441" y="29"/>
                </a:cxn>
                <a:cxn ang="0">
                  <a:pos x="447" y="49"/>
                </a:cxn>
                <a:cxn ang="0">
                  <a:pos x="452" y="68"/>
                </a:cxn>
                <a:cxn ang="0">
                  <a:pos x="458" y="87"/>
                </a:cxn>
                <a:cxn ang="0">
                  <a:pos x="462" y="108"/>
                </a:cxn>
                <a:cxn ang="0">
                  <a:pos x="468" y="131"/>
                </a:cxn>
                <a:cxn ang="0">
                  <a:pos x="473" y="158"/>
                </a:cxn>
                <a:cxn ang="0">
                  <a:pos x="475" y="184"/>
                </a:cxn>
                <a:cxn ang="0">
                  <a:pos x="479" y="213"/>
                </a:cxn>
                <a:cxn ang="0">
                  <a:pos x="481" y="238"/>
                </a:cxn>
                <a:cxn ang="0">
                  <a:pos x="481" y="253"/>
                </a:cxn>
                <a:cxn ang="0">
                  <a:pos x="483" y="272"/>
                </a:cxn>
                <a:cxn ang="0">
                  <a:pos x="485" y="289"/>
                </a:cxn>
                <a:cxn ang="0">
                  <a:pos x="485" y="306"/>
                </a:cxn>
                <a:cxn ang="0">
                  <a:pos x="485" y="321"/>
                </a:cxn>
                <a:cxn ang="0">
                  <a:pos x="483" y="346"/>
                </a:cxn>
                <a:cxn ang="0">
                  <a:pos x="481" y="376"/>
                </a:cxn>
                <a:cxn ang="0">
                  <a:pos x="477" y="405"/>
                </a:cxn>
                <a:cxn ang="0">
                  <a:pos x="473" y="433"/>
                </a:cxn>
                <a:cxn ang="0">
                  <a:pos x="468" y="458"/>
                </a:cxn>
                <a:cxn ang="0">
                  <a:pos x="460" y="481"/>
                </a:cxn>
                <a:cxn ang="0">
                  <a:pos x="454" y="502"/>
                </a:cxn>
                <a:cxn ang="0">
                  <a:pos x="447" y="519"/>
                </a:cxn>
                <a:cxn ang="0">
                  <a:pos x="441" y="536"/>
                </a:cxn>
                <a:cxn ang="0">
                  <a:pos x="432" y="555"/>
                </a:cxn>
                <a:cxn ang="0">
                  <a:pos x="422" y="574"/>
                </a:cxn>
                <a:cxn ang="0">
                  <a:pos x="416" y="585"/>
                </a:cxn>
                <a:cxn ang="0">
                  <a:pos x="0" y="585"/>
                </a:cxn>
                <a:cxn ang="0">
                  <a:pos x="371" y="517"/>
                </a:cxn>
                <a:cxn ang="0">
                  <a:pos x="378" y="500"/>
                </a:cxn>
                <a:cxn ang="0">
                  <a:pos x="386" y="481"/>
                </a:cxn>
                <a:cxn ang="0">
                  <a:pos x="397" y="456"/>
                </a:cxn>
                <a:cxn ang="0">
                  <a:pos x="399" y="439"/>
                </a:cxn>
                <a:cxn ang="0">
                  <a:pos x="405" y="424"/>
                </a:cxn>
                <a:cxn ang="0">
                  <a:pos x="409" y="405"/>
                </a:cxn>
                <a:cxn ang="0">
                  <a:pos x="412" y="388"/>
                </a:cxn>
                <a:cxn ang="0">
                  <a:pos x="416" y="365"/>
                </a:cxn>
                <a:cxn ang="0">
                  <a:pos x="418" y="344"/>
                </a:cxn>
                <a:cxn ang="0">
                  <a:pos x="420" y="321"/>
                </a:cxn>
                <a:cxn ang="0">
                  <a:pos x="422" y="298"/>
                </a:cxn>
                <a:cxn ang="0">
                  <a:pos x="420" y="272"/>
                </a:cxn>
                <a:cxn ang="0">
                  <a:pos x="418" y="249"/>
                </a:cxn>
                <a:cxn ang="0">
                  <a:pos x="418" y="224"/>
                </a:cxn>
                <a:cxn ang="0">
                  <a:pos x="416" y="205"/>
                </a:cxn>
                <a:cxn ang="0">
                  <a:pos x="412" y="186"/>
                </a:cxn>
                <a:cxn ang="0">
                  <a:pos x="411" y="169"/>
                </a:cxn>
                <a:cxn ang="0">
                  <a:pos x="409" y="154"/>
                </a:cxn>
                <a:cxn ang="0">
                  <a:pos x="407" y="139"/>
                </a:cxn>
                <a:cxn ang="0">
                  <a:pos x="401" y="114"/>
                </a:cxn>
                <a:cxn ang="0">
                  <a:pos x="397" y="97"/>
                </a:cxn>
                <a:cxn ang="0">
                  <a:pos x="393" y="84"/>
                </a:cxn>
                <a:cxn ang="0">
                  <a:pos x="106" y="2"/>
                </a:cxn>
              </a:cxnLst>
              <a:rect l="0" t="0" r="r" b="b"/>
              <a:pathLst>
                <a:path w="487" h="587">
                  <a:moveTo>
                    <a:pt x="106" y="2"/>
                  </a:moveTo>
                  <a:lnTo>
                    <a:pt x="430" y="0"/>
                  </a:lnTo>
                  <a:lnTo>
                    <a:pt x="432" y="4"/>
                  </a:lnTo>
                  <a:lnTo>
                    <a:pt x="432" y="8"/>
                  </a:lnTo>
                  <a:lnTo>
                    <a:pt x="437" y="19"/>
                  </a:lnTo>
                  <a:lnTo>
                    <a:pt x="441" y="29"/>
                  </a:lnTo>
                  <a:lnTo>
                    <a:pt x="447" y="42"/>
                  </a:lnTo>
                  <a:lnTo>
                    <a:pt x="447" y="49"/>
                  </a:lnTo>
                  <a:lnTo>
                    <a:pt x="451" y="59"/>
                  </a:lnTo>
                  <a:lnTo>
                    <a:pt x="452" y="68"/>
                  </a:lnTo>
                  <a:lnTo>
                    <a:pt x="456" y="78"/>
                  </a:lnTo>
                  <a:lnTo>
                    <a:pt x="458" y="87"/>
                  </a:lnTo>
                  <a:lnTo>
                    <a:pt x="460" y="97"/>
                  </a:lnTo>
                  <a:lnTo>
                    <a:pt x="462" y="108"/>
                  </a:lnTo>
                  <a:lnTo>
                    <a:pt x="466" y="120"/>
                  </a:lnTo>
                  <a:lnTo>
                    <a:pt x="468" y="131"/>
                  </a:lnTo>
                  <a:lnTo>
                    <a:pt x="470" y="144"/>
                  </a:lnTo>
                  <a:lnTo>
                    <a:pt x="473" y="158"/>
                  </a:lnTo>
                  <a:lnTo>
                    <a:pt x="475" y="171"/>
                  </a:lnTo>
                  <a:lnTo>
                    <a:pt x="475" y="184"/>
                  </a:lnTo>
                  <a:lnTo>
                    <a:pt x="479" y="198"/>
                  </a:lnTo>
                  <a:lnTo>
                    <a:pt x="479" y="213"/>
                  </a:lnTo>
                  <a:lnTo>
                    <a:pt x="481" y="230"/>
                  </a:lnTo>
                  <a:lnTo>
                    <a:pt x="481" y="238"/>
                  </a:lnTo>
                  <a:lnTo>
                    <a:pt x="481" y="245"/>
                  </a:lnTo>
                  <a:lnTo>
                    <a:pt x="481" y="253"/>
                  </a:lnTo>
                  <a:lnTo>
                    <a:pt x="483" y="262"/>
                  </a:lnTo>
                  <a:lnTo>
                    <a:pt x="483" y="272"/>
                  </a:lnTo>
                  <a:lnTo>
                    <a:pt x="485" y="279"/>
                  </a:lnTo>
                  <a:lnTo>
                    <a:pt x="485" y="289"/>
                  </a:lnTo>
                  <a:lnTo>
                    <a:pt x="487" y="298"/>
                  </a:lnTo>
                  <a:lnTo>
                    <a:pt x="485" y="306"/>
                  </a:lnTo>
                  <a:lnTo>
                    <a:pt x="485" y="314"/>
                  </a:lnTo>
                  <a:lnTo>
                    <a:pt x="485" y="321"/>
                  </a:lnTo>
                  <a:lnTo>
                    <a:pt x="485" y="331"/>
                  </a:lnTo>
                  <a:lnTo>
                    <a:pt x="483" y="346"/>
                  </a:lnTo>
                  <a:lnTo>
                    <a:pt x="483" y="363"/>
                  </a:lnTo>
                  <a:lnTo>
                    <a:pt x="481" y="376"/>
                  </a:lnTo>
                  <a:lnTo>
                    <a:pt x="479" y="392"/>
                  </a:lnTo>
                  <a:lnTo>
                    <a:pt x="477" y="405"/>
                  </a:lnTo>
                  <a:lnTo>
                    <a:pt x="475" y="420"/>
                  </a:lnTo>
                  <a:lnTo>
                    <a:pt x="473" y="433"/>
                  </a:lnTo>
                  <a:lnTo>
                    <a:pt x="470" y="447"/>
                  </a:lnTo>
                  <a:lnTo>
                    <a:pt x="468" y="458"/>
                  </a:lnTo>
                  <a:lnTo>
                    <a:pt x="464" y="469"/>
                  </a:lnTo>
                  <a:lnTo>
                    <a:pt x="460" y="481"/>
                  </a:lnTo>
                  <a:lnTo>
                    <a:pt x="458" y="490"/>
                  </a:lnTo>
                  <a:lnTo>
                    <a:pt x="454" y="502"/>
                  </a:lnTo>
                  <a:lnTo>
                    <a:pt x="452" y="511"/>
                  </a:lnTo>
                  <a:lnTo>
                    <a:pt x="447" y="519"/>
                  </a:lnTo>
                  <a:lnTo>
                    <a:pt x="445" y="528"/>
                  </a:lnTo>
                  <a:lnTo>
                    <a:pt x="441" y="536"/>
                  </a:lnTo>
                  <a:lnTo>
                    <a:pt x="439" y="544"/>
                  </a:lnTo>
                  <a:lnTo>
                    <a:pt x="432" y="555"/>
                  </a:lnTo>
                  <a:lnTo>
                    <a:pt x="426" y="566"/>
                  </a:lnTo>
                  <a:lnTo>
                    <a:pt x="422" y="574"/>
                  </a:lnTo>
                  <a:lnTo>
                    <a:pt x="418" y="582"/>
                  </a:lnTo>
                  <a:lnTo>
                    <a:pt x="416" y="585"/>
                  </a:lnTo>
                  <a:lnTo>
                    <a:pt x="416" y="587"/>
                  </a:lnTo>
                  <a:lnTo>
                    <a:pt x="0" y="585"/>
                  </a:lnTo>
                  <a:lnTo>
                    <a:pt x="67" y="523"/>
                  </a:lnTo>
                  <a:lnTo>
                    <a:pt x="371" y="517"/>
                  </a:lnTo>
                  <a:lnTo>
                    <a:pt x="373" y="511"/>
                  </a:lnTo>
                  <a:lnTo>
                    <a:pt x="378" y="500"/>
                  </a:lnTo>
                  <a:lnTo>
                    <a:pt x="382" y="490"/>
                  </a:lnTo>
                  <a:lnTo>
                    <a:pt x="386" y="481"/>
                  </a:lnTo>
                  <a:lnTo>
                    <a:pt x="390" y="468"/>
                  </a:lnTo>
                  <a:lnTo>
                    <a:pt x="397" y="456"/>
                  </a:lnTo>
                  <a:lnTo>
                    <a:pt x="397" y="447"/>
                  </a:lnTo>
                  <a:lnTo>
                    <a:pt x="399" y="439"/>
                  </a:lnTo>
                  <a:lnTo>
                    <a:pt x="401" y="431"/>
                  </a:lnTo>
                  <a:lnTo>
                    <a:pt x="405" y="424"/>
                  </a:lnTo>
                  <a:lnTo>
                    <a:pt x="405" y="414"/>
                  </a:lnTo>
                  <a:lnTo>
                    <a:pt x="409" y="405"/>
                  </a:lnTo>
                  <a:lnTo>
                    <a:pt x="411" y="397"/>
                  </a:lnTo>
                  <a:lnTo>
                    <a:pt x="412" y="388"/>
                  </a:lnTo>
                  <a:lnTo>
                    <a:pt x="412" y="376"/>
                  </a:lnTo>
                  <a:lnTo>
                    <a:pt x="416" y="365"/>
                  </a:lnTo>
                  <a:lnTo>
                    <a:pt x="416" y="355"/>
                  </a:lnTo>
                  <a:lnTo>
                    <a:pt x="418" y="344"/>
                  </a:lnTo>
                  <a:lnTo>
                    <a:pt x="418" y="333"/>
                  </a:lnTo>
                  <a:lnTo>
                    <a:pt x="420" y="321"/>
                  </a:lnTo>
                  <a:lnTo>
                    <a:pt x="420" y="308"/>
                  </a:lnTo>
                  <a:lnTo>
                    <a:pt x="422" y="298"/>
                  </a:lnTo>
                  <a:lnTo>
                    <a:pt x="420" y="285"/>
                  </a:lnTo>
                  <a:lnTo>
                    <a:pt x="420" y="272"/>
                  </a:lnTo>
                  <a:lnTo>
                    <a:pt x="418" y="258"/>
                  </a:lnTo>
                  <a:lnTo>
                    <a:pt x="418" y="249"/>
                  </a:lnTo>
                  <a:lnTo>
                    <a:pt x="418" y="236"/>
                  </a:lnTo>
                  <a:lnTo>
                    <a:pt x="418" y="224"/>
                  </a:lnTo>
                  <a:lnTo>
                    <a:pt x="416" y="215"/>
                  </a:lnTo>
                  <a:lnTo>
                    <a:pt x="416" y="205"/>
                  </a:lnTo>
                  <a:lnTo>
                    <a:pt x="414" y="196"/>
                  </a:lnTo>
                  <a:lnTo>
                    <a:pt x="412" y="186"/>
                  </a:lnTo>
                  <a:lnTo>
                    <a:pt x="411" y="177"/>
                  </a:lnTo>
                  <a:lnTo>
                    <a:pt x="411" y="169"/>
                  </a:lnTo>
                  <a:lnTo>
                    <a:pt x="411" y="162"/>
                  </a:lnTo>
                  <a:lnTo>
                    <a:pt x="409" y="154"/>
                  </a:lnTo>
                  <a:lnTo>
                    <a:pt x="407" y="146"/>
                  </a:lnTo>
                  <a:lnTo>
                    <a:pt x="407" y="139"/>
                  </a:lnTo>
                  <a:lnTo>
                    <a:pt x="403" y="125"/>
                  </a:lnTo>
                  <a:lnTo>
                    <a:pt x="401" y="114"/>
                  </a:lnTo>
                  <a:lnTo>
                    <a:pt x="397" y="105"/>
                  </a:lnTo>
                  <a:lnTo>
                    <a:pt x="397" y="97"/>
                  </a:lnTo>
                  <a:lnTo>
                    <a:pt x="393" y="87"/>
                  </a:lnTo>
                  <a:lnTo>
                    <a:pt x="393" y="84"/>
                  </a:lnTo>
                  <a:lnTo>
                    <a:pt x="124" y="82"/>
                  </a:lnTo>
                  <a:lnTo>
                    <a:pt x="106" y="2"/>
                  </a:lnTo>
                  <a:lnTo>
                    <a:pt x="10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71" name="Freeform 403"/>
            <p:cNvSpPr>
              <a:spLocks/>
            </p:cNvSpPr>
            <p:nvPr/>
          </p:nvSpPr>
          <p:spPr bwMode="auto">
            <a:xfrm>
              <a:off x="4469" y="2201"/>
              <a:ext cx="94" cy="21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183" y="0"/>
                </a:cxn>
                <a:cxn ang="0">
                  <a:pos x="189" y="29"/>
                </a:cxn>
                <a:cxn ang="0">
                  <a:pos x="59" y="40"/>
                </a:cxn>
                <a:cxn ang="0">
                  <a:pos x="0" y="42"/>
                </a:cxn>
                <a:cxn ang="0">
                  <a:pos x="2" y="6"/>
                </a:cxn>
                <a:cxn ang="0">
                  <a:pos x="2" y="6"/>
                </a:cxn>
              </a:cxnLst>
              <a:rect l="0" t="0" r="r" b="b"/>
              <a:pathLst>
                <a:path w="189" h="42">
                  <a:moveTo>
                    <a:pt x="2" y="6"/>
                  </a:moveTo>
                  <a:lnTo>
                    <a:pt x="183" y="0"/>
                  </a:lnTo>
                  <a:lnTo>
                    <a:pt x="189" y="29"/>
                  </a:lnTo>
                  <a:lnTo>
                    <a:pt x="59" y="40"/>
                  </a:lnTo>
                  <a:lnTo>
                    <a:pt x="0" y="42"/>
                  </a:lnTo>
                  <a:lnTo>
                    <a:pt x="2" y="6"/>
                  </a:lnTo>
                  <a:lnTo>
                    <a:pt x="2" y="6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72" name="Freeform 404"/>
            <p:cNvSpPr>
              <a:spLocks/>
            </p:cNvSpPr>
            <p:nvPr/>
          </p:nvSpPr>
          <p:spPr bwMode="auto">
            <a:xfrm>
              <a:off x="4477" y="2227"/>
              <a:ext cx="84" cy="1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69" y="0"/>
                </a:cxn>
                <a:cxn ang="0">
                  <a:pos x="169" y="21"/>
                </a:cxn>
                <a:cxn ang="0">
                  <a:pos x="7" y="23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69" h="23">
                  <a:moveTo>
                    <a:pt x="0" y="2"/>
                  </a:moveTo>
                  <a:lnTo>
                    <a:pt x="169" y="0"/>
                  </a:lnTo>
                  <a:lnTo>
                    <a:pt x="169" y="21"/>
                  </a:lnTo>
                  <a:lnTo>
                    <a:pt x="7" y="23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73" name="Freeform 405"/>
            <p:cNvSpPr>
              <a:spLocks/>
            </p:cNvSpPr>
            <p:nvPr/>
          </p:nvSpPr>
          <p:spPr bwMode="auto">
            <a:xfrm>
              <a:off x="4453" y="2282"/>
              <a:ext cx="127" cy="89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255" y="5"/>
                </a:cxn>
                <a:cxn ang="0">
                  <a:pos x="255" y="47"/>
                </a:cxn>
                <a:cxn ang="0">
                  <a:pos x="243" y="118"/>
                </a:cxn>
                <a:cxn ang="0">
                  <a:pos x="222" y="171"/>
                </a:cxn>
                <a:cxn ang="0">
                  <a:pos x="0" y="176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255" h="176">
                  <a:moveTo>
                    <a:pt x="48" y="0"/>
                  </a:moveTo>
                  <a:lnTo>
                    <a:pt x="255" y="5"/>
                  </a:lnTo>
                  <a:lnTo>
                    <a:pt x="255" y="47"/>
                  </a:lnTo>
                  <a:lnTo>
                    <a:pt x="243" y="118"/>
                  </a:lnTo>
                  <a:lnTo>
                    <a:pt x="222" y="171"/>
                  </a:lnTo>
                  <a:lnTo>
                    <a:pt x="0" y="176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74" name="Freeform 406"/>
            <p:cNvSpPr>
              <a:spLocks/>
            </p:cNvSpPr>
            <p:nvPr/>
          </p:nvSpPr>
          <p:spPr bwMode="auto">
            <a:xfrm>
              <a:off x="4457" y="2301"/>
              <a:ext cx="103" cy="5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07" y="9"/>
                </a:cxn>
                <a:cxn ang="0">
                  <a:pos x="201" y="57"/>
                </a:cxn>
                <a:cxn ang="0">
                  <a:pos x="186" y="99"/>
                </a:cxn>
                <a:cxn ang="0">
                  <a:pos x="0" y="99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07" h="99">
                  <a:moveTo>
                    <a:pt x="19" y="0"/>
                  </a:moveTo>
                  <a:lnTo>
                    <a:pt x="207" y="9"/>
                  </a:lnTo>
                  <a:lnTo>
                    <a:pt x="201" y="57"/>
                  </a:lnTo>
                  <a:lnTo>
                    <a:pt x="186" y="99"/>
                  </a:lnTo>
                  <a:lnTo>
                    <a:pt x="0" y="99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E4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75" name="Freeform 407"/>
            <p:cNvSpPr>
              <a:spLocks/>
            </p:cNvSpPr>
            <p:nvPr/>
          </p:nvSpPr>
          <p:spPr bwMode="auto">
            <a:xfrm>
              <a:off x="4119" y="2033"/>
              <a:ext cx="110" cy="73"/>
            </a:xfrm>
            <a:custGeom>
              <a:avLst/>
              <a:gdLst/>
              <a:ahLst/>
              <a:cxnLst>
                <a:cxn ang="0">
                  <a:pos x="182" y="0"/>
                </a:cxn>
                <a:cxn ang="0">
                  <a:pos x="218" y="106"/>
                </a:cxn>
                <a:cxn ang="0">
                  <a:pos x="25" y="144"/>
                </a:cxn>
                <a:cxn ang="0">
                  <a:pos x="0" y="36"/>
                </a:cxn>
                <a:cxn ang="0">
                  <a:pos x="182" y="0"/>
                </a:cxn>
                <a:cxn ang="0">
                  <a:pos x="182" y="0"/>
                </a:cxn>
              </a:cxnLst>
              <a:rect l="0" t="0" r="r" b="b"/>
              <a:pathLst>
                <a:path w="218" h="144">
                  <a:moveTo>
                    <a:pt x="182" y="0"/>
                  </a:moveTo>
                  <a:lnTo>
                    <a:pt x="218" y="106"/>
                  </a:lnTo>
                  <a:lnTo>
                    <a:pt x="25" y="144"/>
                  </a:lnTo>
                  <a:lnTo>
                    <a:pt x="0" y="36"/>
                  </a:lnTo>
                  <a:lnTo>
                    <a:pt x="182" y="0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76" name="Freeform 408"/>
            <p:cNvSpPr>
              <a:spLocks/>
            </p:cNvSpPr>
            <p:nvPr/>
          </p:nvSpPr>
          <p:spPr bwMode="auto">
            <a:xfrm>
              <a:off x="4099" y="2050"/>
              <a:ext cx="38" cy="7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32" y="154"/>
                </a:cxn>
                <a:cxn ang="0">
                  <a:pos x="76" y="131"/>
                </a:cxn>
                <a:cxn ang="0">
                  <a:pos x="57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76" h="154">
                  <a:moveTo>
                    <a:pt x="0" y="13"/>
                  </a:moveTo>
                  <a:lnTo>
                    <a:pt x="32" y="154"/>
                  </a:lnTo>
                  <a:lnTo>
                    <a:pt x="76" y="131"/>
                  </a:lnTo>
                  <a:lnTo>
                    <a:pt x="57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77" name="Freeform 409"/>
            <p:cNvSpPr>
              <a:spLocks/>
            </p:cNvSpPr>
            <p:nvPr/>
          </p:nvSpPr>
          <p:spPr bwMode="auto">
            <a:xfrm>
              <a:off x="4148" y="2028"/>
              <a:ext cx="60" cy="78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21" y="156"/>
                </a:cxn>
                <a:cxn ang="0">
                  <a:pos x="120" y="141"/>
                </a:cxn>
                <a:cxn ang="0">
                  <a:pos x="89" y="0"/>
                </a:cxn>
                <a:cxn ang="0">
                  <a:pos x="0" y="25"/>
                </a:cxn>
                <a:cxn ang="0">
                  <a:pos x="0" y="25"/>
                </a:cxn>
              </a:cxnLst>
              <a:rect l="0" t="0" r="r" b="b"/>
              <a:pathLst>
                <a:path w="120" h="156">
                  <a:moveTo>
                    <a:pt x="0" y="25"/>
                  </a:moveTo>
                  <a:lnTo>
                    <a:pt x="21" y="156"/>
                  </a:lnTo>
                  <a:lnTo>
                    <a:pt x="120" y="141"/>
                  </a:lnTo>
                  <a:lnTo>
                    <a:pt x="89" y="0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2E4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78" name="Freeform 410"/>
            <p:cNvSpPr>
              <a:spLocks/>
            </p:cNvSpPr>
            <p:nvPr/>
          </p:nvSpPr>
          <p:spPr bwMode="auto">
            <a:xfrm>
              <a:off x="4231" y="2008"/>
              <a:ext cx="85" cy="64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29" y="130"/>
                </a:cxn>
                <a:cxn ang="0">
                  <a:pos x="171" y="94"/>
                </a:cxn>
                <a:cxn ang="0">
                  <a:pos x="162" y="0"/>
                </a:cxn>
                <a:cxn ang="0">
                  <a:pos x="0" y="37"/>
                </a:cxn>
                <a:cxn ang="0">
                  <a:pos x="0" y="37"/>
                </a:cxn>
              </a:cxnLst>
              <a:rect l="0" t="0" r="r" b="b"/>
              <a:pathLst>
                <a:path w="171" h="130">
                  <a:moveTo>
                    <a:pt x="0" y="37"/>
                  </a:moveTo>
                  <a:lnTo>
                    <a:pt x="29" y="130"/>
                  </a:lnTo>
                  <a:lnTo>
                    <a:pt x="171" y="94"/>
                  </a:lnTo>
                  <a:lnTo>
                    <a:pt x="162" y="0"/>
                  </a:lnTo>
                  <a:lnTo>
                    <a:pt x="0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79" name="Freeform 411"/>
            <p:cNvSpPr>
              <a:spLocks/>
            </p:cNvSpPr>
            <p:nvPr/>
          </p:nvSpPr>
          <p:spPr bwMode="auto">
            <a:xfrm>
              <a:off x="4252" y="2002"/>
              <a:ext cx="45" cy="72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29" y="144"/>
                </a:cxn>
                <a:cxn ang="0">
                  <a:pos x="91" y="133"/>
                </a:cxn>
                <a:cxn ang="0">
                  <a:pos x="76" y="0"/>
                </a:cxn>
                <a:cxn ang="0">
                  <a:pos x="0" y="25"/>
                </a:cxn>
                <a:cxn ang="0">
                  <a:pos x="0" y="25"/>
                </a:cxn>
              </a:cxnLst>
              <a:rect l="0" t="0" r="r" b="b"/>
              <a:pathLst>
                <a:path w="91" h="144">
                  <a:moveTo>
                    <a:pt x="0" y="25"/>
                  </a:moveTo>
                  <a:lnTo>
                    <a:pt x="29" y="144"/>
                  </a:lnTo>
                  <a:lnTo>
                    <a:pt x="91" y="133"/>
                  </a:lnTo>
                  <a:lnTo>
                    <a:pt x="76" y="0"/>
                  </a:lnTo>
                  <a:lnTo>
                    <a:pt x="0" y="2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80" name="Freeform 412"/>
            <p:cNvSpPr>
              <a:spLocks/>
            </p:cNvSpPr>
            <p:nvPr/>
          </p:nvSpPr>
          <p:spPr bwMode="auto">
            <a:xfrm>
              <a:off x="4004" y="1648"/>
              <a:ext cx="406" cy="430"/>
            </a:xfrm>
            <a:custGeom>
              <a:avLst/>
              <a:gdLst/>
              <a:ahLst/>
              <a:cxnLst>
                <a:cxn ang="0">
                  <a:pos x="0" y="413"/>
                </a:cxn>
                <a:cxn ang="0">
                  <a:pos x="114" y="861"/>
                </a:cxn>
                <a:cxn ang="0">
                  <a:pos x="812" y="700"/>
                </a:cxn>
                <a:cxn ang="0">
                  <a:pos x="637" y="0"/>
                </a:cxn>
                <a:cxn ang="0">
                  <a:pos x="578" y="59"/>
                </a:cxn>
                <a:cxn ang="0">
                  <a:pos x="724" y="637"/>
                </a:cxn>
                <a:cxn ang="0">
                  <a:pos x="171" y="783"/>
                </a:cxn>
                <a:cxn ang="0">
                  <a:pos x="61" y="365"/>
                </a:cxn>
                <a:cxn ang="0">
                  <a:pos x="0" y="413"/>
                </a:cxn>
                <a:cxn ang="0">
                  <a:pos x="0" y="413"/>
                </a:cxn>
              </a:cxnLst>
              <a:rect l="0" t="0" r="r" b="b"/>
              <a:pathLst>
                <a:path w="812" h="861">
                  <a:moveTo>
                    <a:pt x="0" y="413"/>
                  </a:moveTo>
                  <a:lnTo>
                    <a:pt x="114" y="861"/>
                  </a:lnTo>
                  <a:lnTo>
                    <a:pt x="812" y="700"/>
                  </a:lnTo>
                  <a:lnTo>
                    <a:pt x="637" y="0"/>
                  </a:lnTo>
                  <a:lnTo>
                    <a:pt x="578" y="59"/>
                  </a:lnTo>
                  <a:lnTo>
                    <a:pt x="724" y="637"/>
                  </a:lnTo>
                  <a:lnTo>
                    <a:pt x="171" y="783"/>
                  </a:lnTo>
                  <a:lnTo>
                    <a:pt x="61" y="365"/>
                  </a:lnTo>
                  <a:lnTo>
                    <a:pt x="0" y="413"/>
                  </a:lnTo>
                  <a:lnTo>
                    <a:pt x="0" y="4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81" name="Freeform 413"/>
            <p:cNvSpPr>
              <a:spLocks/>
            </p:cNvSpPr>
            <p:nvPr/>
          </p:nvSpPr>
          <p:spPr bwMode="auto">
            <a:xfrm>
              <a:off x="4055" y="2013"/>
              <a:ext cx="429" cy="450"/>
            </a:xfrm>
            <a:custGeom>
              <a:avLst/>
              <a:gdLst/>
              <a:ahLst/>
              <a:cxnLst>
                <a:cxn ang="0">
                  <a:pos x="165" y="604"/>
                </a:cxn>
                <a:cxn ang="0">
                  <a:pos x="171" y="619"/>
                </a:cxn>
                <a:cxn ang="0">
                  <a:pos x="184" y="644"/>
                </a:cxn>
                <a:cxn ang="0">
                  <a:pos x="199" y="673"/>
                </a:cxn>
                <a:cxn ang="0">
                  <a:pos x="224" y="705"/>
                </a:cxn>
                <a:cxn ang="0">
                  <a:pos x="254" y="737"/>
                </a:cxn>
                <a:cxn ang="0">
                  <a:pos x="294" y="768"/>
                </a:cxn>
                <a:cxn ang="0">
                  <a:pos x="332" y="789"/>
                </a:cxn>
                <a:cxn ang="0">
                  <a:pos x="359" y="800"/>
                </a:cxn>
                <a:cxn ang="0">
                  <a:pos x="385" y="808"/>
                </a:cxn>
                <a:cxn ang="0">
                  <a:pos x="418" y="813"/>
                </a:cxn>
                <a:cxn ang="0">
                  <a:pos x="450" y="815"/>
                </a:cxn>
                <a:cxn ang="0">
                  <a:pos x="486" y="815"/>
                </a:cxn>
                <a:cxn ang="0">
                  <a:pos x="526" y="813"/>
                </a:cxn>
                <a:cxn ang="0">
                  <a:pos x="564" y="804"/>
                </a:cxn>
                <a:cxn ang="0">
                  <a:pos x="598" y="792"/>
                </a:cxn>
                <a:cxn ang="0">
                  <a:pos x="631" y="777"/>
                </a:cxn>
                <a:cxn ang="0">
                  <a:pos x="657" y="758"/>
                </a:cxn>
                <a:cxn ang="0">
                  <a:pos x="699" y="728"/>
                </a:cxn>
                <a:cxn ang="0">
                  <a:pos x="733" y="680"/>
                </a:cxn>
                <a:cxn ang="0">
                  <a:pos x="752" y="648"/>
                </a:cxn>
                <a:cxn ang="0">
                  <a:pos x="764" y="623"/>
                </a:cxn>
                <a:cxn ang="0">
                  <a:pos x="775" y="599"/>
                </a:cxn>
                <a:cxn ang="0">
                  <a:pos x="779" y="572"/>
                </a:cxn>
                <a:cxn ang="0">
                  <a:pos x="790" y="534"/>
                </a:cxn>
                <a:cxn ang="0">
                  <a:pos x="794" y="490"/>
                </a:cxn>
                <a:cxn ang="0">
                  <a:pos x="796" y="456"/>
                </a:cxn>
                <a:cxn ang="0">
                  <a:pos x="796" y="431"/>
                </a:cxn>
                <a:cxn ang="0">
                  <a:pos x="517" y="133"/>
                </a:cxn>
                <a:cxn ang="0">
                  <a:pos x="857" y="427"/>
                </a:cxn>
                <a:cxn ang="0">
                  <a:pos x="857" y="450"/>
                </a:cxn>
                <a:cxn ang="0">
                  <a:pos x="859" y="486"/>
                </a:cxn>
                <a:cxn ang="0">
                  <a:pos x="855" y="522"/>
                </a:cxn>
                <a:cxn ang="0">
                  <a:pos x="853" y="549"/>
                </a:cxn>
                <a:cxn ang="0">
                  <a:pos x="847" y="576"/>
                </a:cxn>
                <a:cxn ang="0">
                  <a:pos x="844" y="604"/>
                </a:cxn>
                <a:cxn ang="0">
                  <a:pos x="834" y="635"/>
                </a:cxn>
                <a:cxn ang="0">
                  <a:pos x="825" y="663"/>
                </a:cxn>
                <a:cxn ang="0">
                  <a:pos x="811" y="694"/>
                </a:cxn>
                <a:cxn ang="0">
                  <a:pos x="794" y="722"/>
                </a:cxn>
                <a:cxn ang="0">
                  <a:pos x="775" y="751"/>
                </a:cxn>
                <a:cxn ang="0">
                  <a:pos x="752" y="777"/>
                </a:cxn>
                <a:cxn ang="0">
                  <a:pos x="722" y="802"/>
                </a:cxn>
                <a:cxn ang="0">
                  <a:pos x="692" y="827"/>
                </a:cxn>
                <a:cxn ang="0">
                  <a:pos x="655" y="847"/>
                </a:cxn>
                <a:cxn ang="0">
                  <a:pos x="615" y="866"/>
                </a:cxn>
                <a:cxn ang="0">
                  <a:pos x="568" y="882"/>
                </a:cxn>
                <a:cxn ang="0">
                  <a:pos x="519" y="891"/>
                </a:cxn>
                <a:cxn ang="0">
                  <a:pos x="469" y="897"/>
                </a:cxn>
                <a:cxn ang="0">
                  <a:pos x="429" y="899"/>
                </a:cxn>
                <a:cxn ang="0">
                  <a:pos x="385" y="893"/>
                </a:cxn>
                <a:cxn ang="0">
                  <a:pos x="351" y="885"/>
                </a:cxn>
                <a:cxn ang="0">
                  <a:pos x="315" y="874"/>
                </a:cxn>
                <a:cxn ang="0">
                  <a:pos x="283" y="859"/>
                </a:cxn>
                <a:cxn ang="0">
                  <a:pos x="254" y="840"/>
                </a:cxn>
                <a:cxn ang="0">
                  <a:pos x="230" y="823"/>
                </a:cxn>
                <a:cxn ang="0">
                  <a:pos x="199" y="796"/>
                </a:cxn>
                <a:cxn ang="0">
                  <a:pos x="163" y="752"/>
                </a:cxn>
                <a:cxn ang="0">
                  <a:pos x="135" y="707"/>
                </a:cxn>
                <a:cxn ang="0">
                  <a:pos x="116" y="671"/>
                </a:cxn>
                <a:cxn ang="0">
                  <a:pos x="102" y="638"/>
                </a:cxn>
                <a:cxn ang="0">
                  <a:pos x="95" y="618"/>
                </a:cxn>
                <a:cxn ang="0">
                  <a:pos x="458" y="146"/>
                </a:cxn>
              </a:cxnLst>
              <a:rect l="0" t="0" r="r" b="b"/>
              <a:pathLst>
                <a:path w="859" h="899">
                  <a:moveTo>
                    <a:pt x="458" y="146"/>
                  </a:moveTo>
                  <a:lnTo>
                    <a:pt x="87" y="237"/>
                  </a:lnTo>
                  <a:lnTo>
                    <a:pt x="165" y="604"/>
                  </a:lnTo>
                  <a:lnTo>
                    <a:pt x="165" y="606"/>
                  </a:lnTo>
                  <a:lnTo>
                    <a:pt x="169" y="616"/>
                  </a:lnTo>
                  <a:lnTo>
                    <a:pt x="171" y="619"/>
                  </a:lnTo>
                  <a:lnTo>
                    <a:pt x="173" y="627"/>
                  </a:lnTo>
                  <a:lnTo>
                    <a:pt x="178" y="635"/>
                  </a:lnTo>
                  <a:lnTo>
                    <a:pt x="184" y="644"/>
                  </a:lnTo>
                  <a:lnTo>
                    <a:pt x="188" y="652"/>
                  </a:lnTo>
                  <a:lnTo>
                    <a:pt x="192" y="661"/>
                  </a:lnTo>
                  <a:lnTo>
                    <a:pt x="199" y="673"/>
                  </a:lnTo>
                  <a:lnTo>
                    <a:pt x="207" y="682"/>
                  </a:lnTo>
                  <a:lnTo>
                    <a:pt x="214" y="694"/>
                  </a:lnTo>
                  <a:lnTo>
                    <a:pt x="224" y="705"/>
                  </a:lnTo>
                  <a:lnTo>
                    <a:pt x="233" y="714"/>
                  </a:lnTo>
                  <a:lnTo>
                    <a:pt x="245" y="728"/>
                  </a:lnTo>
                  <a:lnTo>
                    <a:pt x="254" y="737"/>
                  </a:lnTo>
                  <a:lnTo>
                    <a:pt x="268" y="749"/>
                  </a:lnTo>
                  <a:lnTo>
                    <a:pt x="279" y="756"/>
                  </a:lnTo>
                  <a:lnTo>
                    <a:pt x="294" y="768"/>
                  </a:lnTo>
                  <a:lnTo>
                    <a:pt x="308" y="777"/>
                  </a:lnTo>
                  <a:lnTo>
                    <a:pt x="325" y="785"/>
                  </a:lnTo>
                  <a:lnTo>
                    <a:pt x="332" y="789"/>
                  </a:lnTo>
                  <a:lnTo>
                    <a:pt x="342" y="792"/>
                  </a:lnTo>
                  <a:lnTo>
                    <a:pt x="351" y="796"/>
                  </a:lnTo>
                  <a:lnTo>
                    <a:pt x="359" y="800"/>
                  </a:lnTo>
                  <a:lnTo>
                    <a:pt x="368" y="802"/>
                  </a:lnTo>
                  <a:lnTo>
                    <a:pt x="378" y="806"/>
                  </a:lnTo>
                  <a:lnTo>
                    <a:pt x="385" y="808"/>
                  </a:lnTo>
                  <a:lnTo>
                    <a:pt x="397" y="811"/>
                  </a:lnTo>
                  <a:lnTo>
                    <a:pt x="406" y="813"/>
                  </a:lnTo>
                  <a:lnTo>
                    <a:pt x="418" y="813"/>
                  </a:lnTo>
                  <a:lnTo>
                    <a:pt x="429" y="815"/>
                  </a:lnTo>
                  <a:lnTo>
                    <a:pt x="441" y="817"/>
                  </a:lnTo>
                  <a:lnTo>
                    <a:pt x="450" y="815"/>
                  </a:lnTo>
                  <a:lnTo>
                    <a:pt x="463" y="815"/>
                  </a:lnTo>
                  <a:lnTo>
                    <a:pt x="473" y="815"/>
                  </a:lnTo>
                  <a:lnTo>
                    <a:pt x="486" y="815"/>
                  </a:lnTo>
                  <a:lnTo>
                    <a:pt x="498" y="813"/>
                  </a:lnTo>
                  <a:lnTo>
                    <a:pt x="511" y="813"/>
                  </a:lnTo>
                  <a:lnTo>
                    <a:pt x="526" y="813"/>
                  </a:lnTo>
                  <a:lnTo>
                    <a:pt x="539" y="811"/>
                  </a:lnTo>
                  <a:lnTo>
                    <a:pt x="551" y="806"/>
                  </a:lnTo>
                  <a:lnTo>
                    <a:pt x="564" y="804"/>
                  </a:lnTo>
                  <a:lnTo>
                    <a:pt x="576" y="798"/>
                  </a:lnTo>
                  <a:lnTo>
                    <a:pt x="589" y="796"/>
                  </a:lnTo>
                  <a:lnTo>
                    <a:pt x="598" y="792"/>
                  </a:lnTo>
                  <a:lnTo>
                    <a:pt x="608" y="787"/>
                  </a:lnTo>
                  <a:lnTo>
                    <a:pt x="619" y="783"/>
                  </a:lnTo>
                  <a:lnTo>
                    <a:pt x="631" y="777"/>
                  </a:lnTo>
                  <a:lnTo>
                    <a:pt x="640" y="770"/>
                  </a:lnTo>
                  <a:lnTo>
                    <a:pt x="650" y="766"/>
                  </a:lnTo>
                  <a:lnTo>
                    <a:pt x="657" y="758"/>
                  </a:lnTo>
                  <a:lnTo>
                    <a:pt x="667" y="754"/>
                  </a:lnTo>
                  <a:lnTo>
                    <a:pt x="682" y="741"/>
                  </a:lnTo>
                  <a:lnTo>
                    <a:pt x="699" y="728"/>
                  </a:lnTo>
                  <a:lnTo>
                    <a:pt x="711" y="711"/>
                  </a:lnTo>
                  <a:lnTo>
                    <a:pt x="724" y="695"/>
                  </a:lnTo>
                  <a:lnTo>
                    <a:pt x="733" y="680"/>
                  </a:lnTo>
                  <a:lnTo>
                    <a:pt x="745" y="665"/>
                  </a:lnTo>
                  <a:lnTo>
                    <a:pt x="749" y="656"/>
                  </a:lnTo>
                  <a:lnTo>
                    <a:pt x="752" y="648"/>
                  </a:lnTo>
                  <a:lnTo>
                    <a:pt x="756" y="638"/>
                  </a:lnTo>
                  <a:lnTo>
                    <a:pt x="762" y="631"/>
                  </a:lnTo>
                  <a:lnTo>
                    <a:pt x="764" y="623"/>
                  </a:lnTo>
                  <a:lnTo>
                    <a:pt x="768" y="616"/>
                  </a:lnTo>
                  <a:lnTo>
                    <a:pt x="769" y="606"/>
                  </a:lnTo>
                  <a:lnTo>
                    <a:pt x="775" y="599"/>
                  </a:lnTo>
                  <a:lnTo>
                    <a:pt x="775" y="589"/>
                  </a:lnTo>
                  <a:lnTo>
                    <a:pt x="777" y="581"/>
                  </a:lnTo>
                  <a:lnTo>
                    <a:pt x="779" y="572"/>
                  </a:lnTo>
                  <a:lnTo>
                    <a:pt x="783" y="564"/>
                  </a:lnTo>
                  <a:lnTo>
                    <a:pt x="785" y="547"/>
                  </a:lnTo>
                  <a:lnTo>
                    <a:pt x="790" y="534"/>
                  </a:lnTo>
                  <a:lnTo>
                    <a:pt x="790" y="519"/>
                  </a:lnTo>
                  <a:lnTo>
                    <a:pt x="792" y="505"/>
                  </a:lnTo>
                  <a:lnTo>
                    <a:pt x="794" y="490"/>
                  </a:lnTo>
                  <a:lnTo>
                    <a:pt x="796" y="479"/>
                  </a:lnTo>
                  <a:lnTo>
                    <a:pt x="796" y="465"/>
                  </a:lnTo>
                  <a:lnTo>
                    <a:pt x="796" y="456"/>
                  </a:lnTo>
                  <a:lnTo>
                    <a:pt x="796" y="448"/>
                  </a:lnTo>
                  <a:lnTo>
                    <a:pt x="796" y="443"/>
                  </a:lnTo>
                  <a:lnTo>
                    <a:pt x="796" y="431"/>
                  </a:lnTo>
                  <a:lnTo>
                    <a:pt x="796" y="427"/>
                  </a:lnTo>
                  <a:lnTo>
                    <a:pt x="716" y="85"/>
                  </a:lnTo>
                  <a:lnTo>
                    <a:pt x="517" y="133"/>
                  </a:lnTo>
                  <a:lnTo>
                    <a:pt x="503" y="64"/>
                  </a:lnTo>
                  <a:lnTo>
                    <a:pt x="758" y="0"/>
                  </a:lnTo>
                  <a:lnTo>
                    <a:pt x="857" y="427"/>
                  </a:lnTo>
                  <a:lnTo>
                    <a:pt x="857" y="431"/>
                  </a:lnTo>
                  <a:lnTo>
                    <a:pt x="857" y="443"/>
                  </a:lnTo>
                  <a:lnTo>
                    <a:pt x="857" y="450"/>
                  </a:lnTo>
                  <a:lnTo>
                    <a:pt x="857" y="462"/>
                  </a:lnTo>
                  <a:lnTo>
                    <a:pt x="857" y="473"/>
                  </a:lnTo>
                  <a:lnTo>
                    <a:pt x="859" y="486"/>
                  </a:lnTo>
                  <a:lnTo>
                    <a:pt x="857" y="500"/>
                  </a:lnTo>
                  <a:lnTo>
                    <a:pt x="857" y="515"/>
                  </a:lnTo>
                  <a:lnTo>
                    <a:pt x="855" y="522"/>
                  </a:lnTo>
                  <a:lnTo>
                    <a:pt x="855" y="532"/>
                  </a:lnTo>
                  <a:lnTo>
                    <a:pt x="853" y="540"/>
                  </a:lnTo>
                  <a:lnTo>
                    <a:pt x="853" y="549"/>
                  </a:lnTo>
                  <a:lnTo>
                    <a:pt x="851" y="559"/>
                  </a:lnTo>
                  <a:lnTo>
                    <a:pt x="851" y="568"/>
                  </a:lnTo>
                  <a:lnTo>
                    <a:pt x="847" y="576"/>
                  </a:lnTo>
                  <a:lnTo>
                    <a:pt x="847" y="585"/>
                  </a:lnTo>
                  <a:lnTo>
                    <a:pt x="845" y="595"/>
                  </a:lnTo>
                  <a:lnTo>
                    <a:pt x="844" y="604"/>
                  </a:lnTo>
                  <a:lnTo>
                    <a:pt x="840" y="616"/>
                  </a:lnTo>
                  <a:lnTo>
                    <a:pt x="838" y="625"/>
                  </a:lnTo>
                  <a:lnTo>
                    <a:pt x="834" y="635"/>
                  </a:lnTo>
                  <a:lnTo>
                    <a:pt x="830" y="644"/>
                  </a:lnTo>
                  <a:lnTo>
                    <a:pt x="826" y="652"/>
                  </a:lnTo>
                  <a:lnTo>
                    <a:pt x="825" y="663"/>
                  </a:lnTo>
                  <a:lnTo>
                    <a:pt x="819" y="673"/>
                  </a:lnTo>
                  <a:lnTo>
                    <a:pt x="815" y="682"/>
                  </a:lnTo>
                  <a:lnTo>
                    <a:pt x="811" y="694"/>
                  </a:lnTo>
                  <a:lnTo>
                    <a:pt x="806" y="703"/>
                  </a:lnTo>
                  <a:lnTo>
                    <a:pt x="800" y="713"/>
                  </a:lnTo>
                  <a:lnTo>
                    <a:pt x="794" y="722"/>
                  </a:lnTo>
                  <a:lnTo>
                    <a:pt x="788" y="730"/>
                  </a:lnTo>
                  <a:lnTo>
                    <a:pt x="783" y="741"/>
                  </a:lnTo>
                  <a:lnTo>
                    <a:pt x="775" y="751"/>
                  </a:lnTo>
                  <a:lnTo>
                    <a:pt x="768" y="758"/>
                  </a:lnTo>
                  <a:lnTo>
                    <a:pt x="760" y="768"/>
                  </a:lnTo>
                  <a:lnTo>
                    <a:pt x="752" y="777"/>
                  </a:lnTo>
                  <a:lnTo>
                    <a:pt x="741" y="785"/>
                  </a:lnTo>
                  <a:lnTo>
                    <a:pt x="733" y="794"/>
                  </a:lnTo>
                  <a:lnTo>
                    <a:pt x="722" y="802"/>
                  </a:lnTo>
                  <a:lnTo>
                    <a:pt x="712" y="811"/>
                  </a:lnTo>
                  <a:lnTo>
                    <a:pt x="701" y="819"/>
                  </a:lnTo>
                  <a:lnTo>
                    <a:pt x="692" y="827"/>
                  </a:lnTo>
                  <a:lnTo>
                    <a:pt x="678" y="834"/>
                  </a:lnTo>
                  <a:lnTo>
                    <a:pt x="669" y="840"/>
                  </a:lnTo>
                  <a:lnTo>
                    <a:pt x="655" y="847"/>
                  </a:lnTo>
                  <a:lnTo>
                    <a:pt x="642" y="853"/>
                  </a:lnTo>
                  <a:lnTo>
                    <a:pt x="629" y="859"/>
                  </a:lnTo>
                  <a:lnTo>
                    <a:pt x="615" y="866"/>
                  </a:lnTo>
                  <a:lnTo>
                    <a:pt x="600" y="870"/>
                  </a:lnTo>
                  <a:lnTo>
                    <a:pt x="585" y="876"/>
                  </a:lnTo>
                  <a:lnTo>
                    <a:pt x="568" y="882"/>
                  </a:lnTo>
                  <a:lnTo>
                    <a:pt x="553" y="887"/>
                  </a:lnTo>
                  <a:lnTo>
                    <a:pt x="536" y="889"/>
                  </a:lnTo>
                  <a:lnTo>
                    <a:pt x="519" y="891"/>
                  </a:lnTo>
                  <a:lnTo>
                    <a:pt x="501" y="895"/>
                  </a:lnTo>
                  <a:lnTo>
                    <a:pt x="486" y="897"/>
                  </a:lnTo>
                  <a:lnTo>
                    <a:pt x="469" y="897"/>
                  </a:lnTo>
                  <a:lnTo>
                    <a:pt x="456" y="897"/>
                  </a:lnTo>
                  <a:lnTo>
                    <a:pt x="442" y="897"/>
                  </a:lnTo>
                  <a:lnTo>
                    <a:pt x="429" y="899"/>
                  </a:lnTo>
                  <a:lnTo>
                    <a:pt x="414" y="897"/>
                  </a:lnTo>
                  <a:lnTo>
                    <a:pt x="401" y="895"/>
                  </a:lnTo>
                  <a:lnTo>
                    <a:pt x="385" y="893"/>
                  </a:lnTo>
                  <a:lnTo>
                    <a:pt x="374" y="891"/>
                  </a:lnTo>
                  <a:lnTo>
                    <a:pt x="361" y="889"/>
                  </a:lnTo>
                  <a:lnTo>
                    <a:pt x="351" y="885"/>
                  </a:lnTo>
                  <a:lnTo>
                    <a:pt x="338" y="882"/>
                  </a:lnTo>
                  <a:lnTo>
                    <a:pt x="328" y="880"/>
                  </a:lnTo>
                  <a:lnTo>
                    <a:pt x="315" y="874"/>
                  </a:lnTo>
                  <a:lnTo>
                    <a:pt x="304" y="868"/>
                  </a:lnTo>
                  <a:lnTo>
                    <a:pt x="292" y="863"/>
                  </a:lnTo>
                  <a:lnTo>
                    <a:pt x="283" y="859"/>
                  </a:lnTo>
                  <a:lnTo>
                    <a:pt x="273" y="853"/>
                  </a:lnTo>
                  <a:lnTo>
                    <a:pt x="264" y="847"/>
                  </a:lnTo>
                  <a:lnTo>
                    <a:pt x="254" y="840"/>
                  </a:lnTo>
                  <a:lnTo>
                    <a:pt x="249" y="836"/>
                  </a:lnTo>
                  <a:lnTo>
                    <a:pt x="239" y="828"/>
                  </a:lnTo>
                  <a:lnTo>
                    <a:pt x="230" y="823"/>
                  </a:lnTo>
                  <a:lnTo>
                    <a:pt x="220" y="815"/>
                  </a:lnTo>
                  <a:lnTo>
                    <a:pt x="214" y="809"/>
                  </a:lnTo>
                  <a:lnTo>
                    <a:pt x="199" y="796"/>
                  </a:lnTo>
                  <a:lnTo>
                    <a:pt x="188" y="783"/>
                  </a:lnTo>
                  <a:lnTo>
                    <a:pt x="174" y="766"/>
                  </a:lnTo>
                  <a:lnTo>
                    <a:pt x="163" y="752"/>
                  </a:lnTo>
                  <a:lnTo>
                    <a:pt x="152" y="735"/>
                  </a:lnTo>
                  <a:lnTo>
                    <a:pt x="144" y="722"/>
                  </a:lnTo>
                  <a:lnTo>
                    <a:pt x="135" y="707"/>
                  </a:lnTo>
                  <a:lnTo>
                    <a:pt x="127" y="694"/>
                  </a:lnTo>
                  <a:lnTo>
                    <a:pt x="119" y="680"/>
                  </a:lnTo>
                  <a:lnTo>
                    <a:pt x="116" y="671"/>
                  </a:lnTo>
                  <a:lnTo>
                    <a:pt x="110" y="657"/>
                  </a:lnTo>
                  <a:lnTo>
                    <a:pt x="104" y="648"/>
                  </a:lnTo>
                  <a:lnTo>
                    <a:pt x="102" y="638"/>
                  </a:lnTo>
                  <a:lnTo>
                    <a:pt x="100" y="631"/>
                  </a:lnTo>
                  <a:lnTo>
                    <a:pt x="95" y="619"/>
                  </a:lnTo>
                  <a:lnTo>
                    <a:pt x="95" y="618"/>
                  </a:lnTo>
                  <a:lnTo>
                    <a:pt x="0" y="190"/>
                  </a:lnTo>
                  <a:lnTo>
                    <a:pt x="452" y="72"/>
                  </a:lnTo>
                  <a:lnTo>
                    <a:pt x="458" y="146"/>
                  </a:lnTo>
                  <a:lnTo>
                    <a:pt x="458" y="1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82" name="Freeform 414"/>
            <p:cNvSpPr>
              <a:spLocks/>
            </p:cNvSpPr>
            <p:nvPr/>
          </p:nvSpPr>
          <p:spPr bwMode="auto">
            <a:xfrm>
              <a:off x="4229" y="2036"/>
              <a:ext cx="108" cy="62"/>
            </a:xfrm>
            <a:custGeom>
              <a:avLst/>
              <a:gdLst/>
              <a:ahLst/>
              <a:cxnLst>
                <a:cxn ang="0">
                  <a:pos x="217" y="73"/>
                </a:cxn>
                <a:cxn ang="0">
                  <a:pos x="12" y="124"/>
                </a:cxn>
                <a:cxn ang="0">
                  <a:pos x="0" y="56"/>
                </a:cxn>
                <a:cxn ang="0">
                  <a:pos x="217" y="0"/>
                </a:cxn>
                <a:cxn ang="0">
                  <a:pos x="217" y="73"/>
                </a:cxn>
                <a:cxn ang="0">
                  <a:pos x="217" y="73"/>
                </a:cxn>
              </a:cxnLst>
              <a:rect l="0" t="0" r="r" b="b"/>
              <a:pathLst>
                <a:path w="217" h="124">
                  <a:moveTo>
                    <a:pt x="217" y="73"/>
                  </a:moveTo>
                  <a:lnTo>
                    <a:pt x="12" y="124"/>
                  </a:lnTo>
                  <a:lnTo>
                    <a:pt x="0" y="56"/>
                  </a:lnTo>
                  <a:lnTo>
                    <a:pt x="217" y="0"/>
                  </a:lnTo>
                  <a:lnTo>
                    <a:pt x="217" y="73"/>
                  </a:lnTo>
                  <a:lnTo>
                    <a:pt x="217" y="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83" name="Freeform 415"/>
            <p:cNvSpPr>
              <a:spLocks/>
            </p:cNvSpPr>
            <p:nvPr/>
          </p:nvSpPr>
          <p:spPr bwMode="auto">
            <a:xfrm>
              <a:off x="3678" y="2824"/>
              <a:ext cx="114" cy="329"/>
            </a:xfrm>
            <a:custGeom>
              <a:avLst/>
              <a:gdLst/>
              <a:ahLst/>
              <a:cxnLst>
                <a:cxn ang="0">
                  <a:pos x="0" y="656"/>
                </a:cxn>
                <a:cxn ang="0">
                  <a:pos x="2" y="36"/>
                </a:cxn>
                <a:cxn ang="0">
                  <a:pos x="137" y="23"/>
                </a:cxn>
                <a:cxn ang="0">
                  <a:pos x="218" y="0"/>
                </a:cxn>
                <a:cxn ang="0">
                  <a:pos x="228" y="452"/>
                </a:cxn>
                <a:cxn ang="0">
                  <a:pos x="224" y="658"/>
                </a:cxn>
                <a:cxn ang="0">
                  <a:pos x="0" y="656"/>
                </a:cxn>
                <a:cxn ang="0">
                  <a:pos x="0" y="656"/>
                </a:cxn>
              </a:cxnLst>
              <a:rect l="0" t="0" r="r" b="b"/>
              <a:pathLst>
                <a:path w="228" h="658">
                  <a:moveTo>
                    <a:pt x="0" y="656"/>
                  </a:moveTo>
                  <a:lnTo>
                    <a:pt x="2" y="36"/>
                  </a:lnTo>
                  <a:lnTo>
                    <a:pt x="137" y="23"/>
                  </a:lnTo>
                  <a:lnTo>
                    <a:pt x="218" y="0"/>
                  </a:lnTo>
                  <a:lnTo>
                    <a:pt x="228" y="452"/>
                  </a:lnTo>
                  <a:lnTo>
                    <a:pt x="224" y="658"/>
                  </a:lnTo>
                  <a:lnTo>
                    <a:pt x="0" y="656"/>
                  </a:lnTo>
                  <a:lnTo>
                    <a:pt x="0" y="656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84" name="Freeform 416"/>
            <p:cNvSpPr>
              <a:spLocks/>
            </p:cNvSpPr>
            <p:nvPr/>
          </p:nvSpPr>
          <p:spPr bwMode="auto">
            <a:xfrm>
              <a:off x="3379" y="2860"/>
              <a:ext cx="52" cy="29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586"/>
                </a:cxn>
                <a:cxn ang="0">
                  <a:pos x="86" y="591"/>
                </a:cxn>
                <a:cxn ang="0">
                  <a:pos x="105" y="33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105" h="591">
                  <a:moveTo>
                    <a:pt x="6" y="0"/>
                  </a:moveTo>
                  <a:lnTo>
                    <a:pt x="0" y="586"/>
                  </a:lnTo>
                  <a:lnTo>
                    <a:pt x="86" y="591"/>
                  </a:lnTo>
                  <a:lnTo>
                    <a:pt x="105" y="33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85" name="Freeform 417"/>
            <p:cNvSpPr>
              <a:spLocks/>
            </p:cNvSpPr>
            <p:nvPr/>
          </p:nvSpPr>
          <p:spPr bwMode="auto">
            <a:xfrm>
              <a:off x="3457" y="2880"/>
              <a:ext cx="33" cy="2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6"/>
                </a:cxn>
                <a:cxn ang="0">
                  <a:pos x="66" y="538"/>
                </a:cxn>
                <a:cxn ang="0">
                  <a:pos x="0" y="54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6" h="546">
                  <a:moveTo>
                    <a:pt x="0" y="0"/>
                  </a:moveTo>
                  <a:lnTo>
                    <a:pt x="55" y="6"/>
                  </a:lnTo>
                  <a:lnTo>
                    <a:pt x="66" y="538"/>
                  </a:lnTo>
                  <a:lnTo>
                    <a:pt x="0" y="54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86" name="Freeform 418"/>
            <p:cNvSpPr>
              <a:spLocks/>
            </p:cNvSpPr>
            <p:nvPr/>
          </p:nvSpPr>
          <p:spPr bwMode="auto">
            <a:xfrm>
              <a:off x="3373" y="2615"/>
              <a:ext cx="42" cy="8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41"/>
                </a:cxn>
                <a:cxn ang="0">
                  <a:pos x="70" y="161"/>
                </a:cxn>
                <a:cxn ang="0">
                  <a:pos x="83" y="19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3" h="161">
                  <a:moveTo>
                    <a:pt x="2" y="0"/>
                  </a:moveTo>
                  <a:lnTo>
                    <a:pt x="0" y="141"/>
                  </a:lnTo>
                  <a:lnTo>
                    <a:pt x="70" y="161"/>
                  </a:lnTo>
                  <a:lnTo>
                    <a:pt x="83" y="19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87" name="Freeform 419"/>
            <p:cNvSpPr>
              <a:spLocks/>
            </p:cNvSpPr>
            <p:nvPr/>
          </p:nvSpPr>
          <p:spPr bwMode="auto">
            <a:xfrm>
              <a:off x="3438" y="2631"/>
              <a:ext cx="33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4"/>
                </a:cxn>
                <a:cxn ang="0">
                  <a:pos x="63" y="150"/>
                </a:cxn>
                <a:cxn ang="0">
                  <a:pos x="2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6" h="150">
                  <a:moveTo>
                    <a:pt x="0" y="0"/>
                  </a:moveTo>
                  <a:lnTo>
                    <a:pt x="66" y="4"/>
                  </a:lnTo>
                  <a:lnTo>
                    <a:pt x="63" y="150"/>
                  </a:lnTo>
                  <a:lnTo>
                    <a:pt x="2" y="14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88" name="Freeform 420"/>
            <p:cNvSpPr>
              <a:spLocks/>
            </p:cNvSpPr>
            <p:nvPr/>
          </p:nvSpPr>
          <p:spPr bwMode="auto">
            <a:xfrm>
              <a:off x="3422" y="2509"/>
              <a:ext cx="31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"/>
                </a:cxn>
                <a:cxn ang="0">
                  <a:pos x="62" y="76"/>
                </a:cxn>
                <a:cxn ang="0">
                  <a:pos x="62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2" h="76">
                  <a:moveTo>
                    <a:pt x="0" y="0"/>
                  </a:moveTo>
                  <a:lnTo>
                    <a:pt x="0" y="63"/>
                  </a:lnTo>
                  <a:lnTo>
                    <a:pt x="62" y="76"/>
                  </a:lnTo>
                  <a:lnTo>
                    <a:pt x="62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89" name="Freeform 421"/>
            <p:cNvSpPr>
              <a:spLocks/>
            </p:cNvSpPr>
            <p:nvPr/>
          </p:nvSpPr>
          <p:spPr bwMode="auto">
            <a:xfrm>
              <a:off x="3370" y="2278"/>
              <a:ext cx="27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15"/>
                </a:cxn>
                <a:cxn ang="0">
                  <a:pos x="48" y="150"/>
                </a:cxn>
                <a:cxn ang="0">
                  <a:pos x="0" y="13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" h="150">
                  <a:moveTo>
                    <a:pt x="0" y="0"/>
                  </a:moveTo>
                  <a:lnTo>
                    <a:pt x="55" y="15"/>
                  </a:lnTo>
                  <a:lnTo>
                    <a:pt x="48" y="150"/>
                  </a:lnTo>
                  <a:lnTo>
                    <a:pt x="0" y="1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90" name="Freeform 422"/>
            <p:cNvSpPr>
              <a:spLocks/>
            </p:cNvSpPr>
            <p:nvPr/>
          </p:nvSpPr>
          <p:spPr bwMode="auto">
            <a:xfrm>
              <a:off x="3422" y="2292"/>
              <a:ext cx="49" cy="76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8" y="15"/>
                </a:cxn>
                <a:cxn ang="0">
                  <a:pos x="95" y="152"/>
                </a:cxn>
                <a:cxn ang="0">
                  <a:pos x="26" y="144"/>
                </a:cxn>
                <a:cxn ang="0">
                  <a:pos x="0" y="137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98" h="152">
                  <a:moveTo>
                    <a:pt x="7" y="0"/>
                  </a:moveTo>
                  <a:lnTo>
                    <a:pt x="98" y="15"/>
                  </a:lnTo>
                  <a:lnTo>
                    <a:pt x="95" y="152"/>
                  </a:lnTo>
                  <a:lnTo>
                    <a:pt x="26" y="144"/>
                  </a:lnTo>
                  <a:lnTo>
                    <a:pt x="0" y="137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91" name="Freeform 423"/>
            <p:cNvSpPr>
              <a:spLocks/>
            </p:cNvSpPr>
            <p:nvPr/>
          </p:nvSpPr>
          <p:spPr bwMode="auto">
            <a:xfrm>
              <a:off x="4581" y="1442"/>
              <a:ext cx="49" cy="88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42" y="74"/>
                </a:cxn>
                <a:cxn ang="0">
                  <a:pos x="22" y="83"/>
                </a:cxn>
                <a:cxn ang="0">
                  <a:pos x="7" y="102"/>
                </a:cxn>
                <a:cxn ang="0">
                  <a:pos x="0" y="121"/>
                </a:cxn>
                <a:cxn ang="0">
                  <a:pos x="3" y="140"/>
                </a:cxn>
                <a:cxn ang="0">
                  <a:pos x="11" y="157"/>
                </a:cxn>
                <a:cxn ang="0">
                  <a:pos x="26" y="169"/>
                </a:cxn>
                <a:cxn ang="0">
                  <a:pos x="49" y="174"/>
                </a:cxn>
                <a:cxn ang="0">
                  <a:pos x="68" y="173"/>
                </a:cxn>
                <a:cxn ang="0">
                  <a:pos x="83" y="155"/>
                </a:cxn>
                <a:cxn ang="0">
                  <a:pos x="97" y="135"/>
                </a:cxn>
                <a:cxn ang="0">
                  <a:pos x="93" y="110"/>
                </a:cxn>
                <a:cxn ang="0">
                  <a:pos x="80" y="89"/>
                </a:cxn>
                <a:cxn ang="0">
                  <a:pos x="64" y="83"/>
                </a:cxn>
                <a:cxn ang="0">
                  <a:pos x="57" y="79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45" y="0"/>
                </a:cxn>
              </a:cxnLst>
              <a:rect l="0" t="0" r="r" b="b"/>
              <a:pathLst>
                <a:path w="97" h="174">
                  <a:moveTo>
                    <a:pt x="45" y="0"/>
                  </a:moveTo>
                  <a:lnTo>
                    <a:pt x="42" y="74"/>
                  </a:lnTo>
                  <a:lnTo>
                    <a:pt x="22" y="83"/>
                  </a:lnTo>
                  <a:lnTo>
                    <a:pt x="7" y="102"/>
                  </a:lnTo>
                  <a:lnTo>
                    <a:pt x="0" y="121"/>
                  </a:lnTo>
                  <a:lnTo>
                    <a:pt x="3" y="140"/>
                  </a:lnTo>
                  <a:lnTo>
                    <a:pt x="11" y="157"/>
                  </a:lnTo>
                  <a:lnTo>
                    <a:pt x="26" y="169"/>
                  </a:lnTo>
                  <a:lnTo>
                    <a:pt x="49" y="174"/>
                  </a:lnTo>
                  <a:lnTo>
                    <a:pt x="68" y="173"/>
                  </a:lnTo>
                  <a:lnTo>
                    <a:pt x="83" y="155"/>
                  </a:lnTo>
                  <a:lnTo>
                    <a:pt x="97" y="135"/>
                  </a:lnTo>
                  <a:lnTo>
                    <a:pt x="93" y="110"/>
                  </a:lnTo>
                  <a:lnTo>
                    <a:pt x="80" y="89"/>
                  </a:lnTo>
                  <a:lnTo>
                    <a:pt x="64" y="83"/>
                  </a:lnTo>
                  <a:lnTo>
                    <a:pt x="57" y="79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59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92" name="Freeform 424"/>
            <p:cNvSpPr>
              <a:spLocks/>
            </p:cNvSpPr>
            <p:nvPr/>
          </p:nvSpPr>
          <p:spPr bwMode="auto">
            <a:xfrm>
              <a:off x="4727" y="1456"/>
              <a:ext cx="73" cy="70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79" y="48"/>
                </a:cxn>
                <a:cxn ang="0">
                  <a:pos x="70" y="44"/>
                </a:cxn>
                <a:cxn ang="0">
                  <a:pos x="49" y="42"/>
                </a:cxn>
                <a:cxn ang="0">
                  <a:pos x="28" y="44"/>
                </a:cxn>
                <a:cxn ang="0">
                  <a:pos x="9" y="57"/>
                </a:cxn>
                <a:cxn ang="0">
                  <a:pos x="1" y="78"/>
                </a:cxn>
                <a:cxn ang="0">
                  <a:pos x="0" y="99"/>
                </a:cxn>
                <a:cxn ang="0">
                  <a:pos x="5" y="118"/>
                </a:cxn>
                <a:cxn ang="0">
                  <a:pos x="22" y="131"/>
                </a:cxn>
                <a:cxn ang="0">
                  <a:pos x="43" y="141"/>
                </a:cxn>
                <a:cxn ang="0">
                  <a:pos x="64" y="133"/>
                </a:cxn>
                <a:cxn ang="0">
                  <a:pos x="79" y="124"/>
                </a:cxn>
                <a:cxn ang="0">
                  <a:pos x="89" y="105"/>
                </a:cxn>
                <a:cxn ang="0">
                  <a:pos x="91" y="78"/>
                </a:cxn>
                <a:cxn ang="0">
                  <a:pos x="89" y="63"/>
                </a:cxn>
                <a:cxn ang="0">
                  <a:pos x="146" y="6"/>
                </a:cxn>
                <a:cxn ang="0">
                  <a:pos x="142" y="0"/>
                </a:cxn>
                <a:cxn ang="0">
                  <a:pos x="142" y="0"/>
                </a:cxn>
              </a:cxnLst>
              <a:rect l="0" t="0" r="r" b="b"/>
              <a:pathLst>
                <a:path w="146" h="141">
                  <a:moveTo>
                    <a:pt x="142" y="0"/>
                  </a:moveTo>
                  <a:lnTo>
                    <a:pt x="79" y="48"/>
                  </a:lnTo>
                  <a:lnTo>
                    <a:pt x="70" y="44"/>
                  </a:lnTo>
                  <a:lnTo>
                    <a:pt x="49" y="42"/>
                  </a:lnTo>
                  <a:lnTo>
                    <a:pt x="28" y="44"/>
                  </a:lnTo>
                  <a:lnTo>
                    <a:pt x="9" y="57"/>
                  </a:lnTo>
                  <a:lnTo>
                    <a:pt x="1" y="78"/>
                  </a:lnTo>
                  <a:lnTo>
                    <a:pt x="0" y="99"/>
                  </a:lnTo>
                  <a:lnTo>
                    <a:pt x="5" y="118"/>
                  </a:lnTo>
                  <a:lnTo>
                    <a:pt x="22" y="131"/>
                  </a:lnTo>
                  <a:lnTo>
                    <a:pt x="43" y="141"/>
                  </a:lnTo>
                  <a:lnTo>
                    <a:pt x="64" y="133"/>
                  </a:lnTo>
                  <a:lnTo>
                    <a:pt x="79" y="124"/>
                  </a:lnTo>
                  <a:lnTo>
                    <a:pt x="89" y="105"/>
                  </a:lnTo>
                  <a:lnTo>
                    <a:pt x="91" y="78"/>
                  </a:lnTo>
                  <a:lnTo>
                    <a:pt x="89" y="63"/>
                  </a:lnTo>
                  <a:lnTo>
                    <a:pt x="146" y="6"/>
                  </a:lnTo>
                  <a:lnTo>
                    <a:pt x="142" y="0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93" name="Freeform 425"/>
            <p:cNvSpPr>
              <a:spLocks/>
            </p:cNvSpPr>
            <p:nvPr/>
          </p:nvSpPr>
          <p:spPr bwMode="auto">
            <a:xfrm>
              <a:off x="4978" y="1520"/>
              <a:ext cx="13" cy="13"/>
            </a:xfrm>
            <a:custGeom>
              <a:avLst/>
              <a:gdLst/>
              <a:ahLst/>
              <a:cxnLst>
                <a:cxn ang="0">
                  <a:pos x="14" y="25"/>
                </a:cxn>
                <a:cxn ang="0">
                  <a:pos x="21" y="19"/>
                </a:cxn>
                <a:cxn ang="0">
                  <a:pos x="27" y="12"/>
                </a:cxn>
                <a:cxn ang="0">
                  <a:pos x="21" y="4"/>
                </a:cxn>
                <a:cxn ang="0">
                  <a:pos x="14" y="0"/>
                </a:cxn>
                <a:cxn ang="0">
                  <a:pos x="4" y="4"/>
                </a:cxn>
                <a:cxn ang="0">
                  <a:pos x="0" y="12"/>
                </a:cxn>
                <a:cxn ang="0">
                  <a:pos x="4" y="19"/>
                </a:cxn>
                <a:cxn ang="0">
                  <a:pos x="14" y="25"/>
                </a:cxn>
                <a:cxn ang="0">
                  <a:pos x="14" y="25"/>
                </a:cxn>
              </a:cxnLst>
              <a:rect l="0" t="0" r="r" b="b"/>
              <a:pathLst>
                <a:path w="27" h="25">
                  <a:moveTo>
                    <a:pt x="14" y="25"/>
                  </a:moveTo>
                  <a:lnTo>
                    <a:pt x="21" y="19"/>
                  </a:lnTo>
                  <a:lnTo>
                    <a:pt x="27" y="12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4" y="4"/>
                  </a:lnTo>
                  <a:lnTo>
                    <a:pt x="0" y="12"/>
                  </a:lnTo>
                  <a:lnTo>
                    <a:pt x="4" y="19"/>
                  </a:lnTo>
                  <a:lnTo>
                    <a:pt x="14" y="25"/>
                  </a:lnTo>
                  <a:lnTo>
                    <a:pt x="14" y="25"/>
                  </a:lnTo>
                  <a:close/>
                </a:path>
              </a:pathLst>
            </a:custGeom>
            <a:solidFill>
              <a:srgbClr val="FF59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94" name="Freeform 426"/>
            <p:cNvSpPr>
              <a:spLocks/>
            </p:cNvSpPr>
            <p:nvPr/>
          </p:nvSpPr>
          <p:spPr bwMode="auto">
            <a:xfrm>
              <a:off x="5064" y="1520"/>
              <a:ext cx="11" cy="12"/>
            </a:xfrm>
            <a:custGeom>
              <a:avLst/>
              <a:gdLst/>
              <a:ahLst/>
              <a:cxnLst>
                <a:cxn ang="0">
                  <a:pos x="10" y="23"/>
                </a:cxn>
                <a:cxn ang="0">
                  <a:pos x="17" y="18"/>
                </a:cxn>
                <a:cxn ang="0">
                  <a:pos x="21" y="12"/>
                </a:cxn>
                <a:cxn ang="0">
                  <a:pos x="17" y="4"/>
                </a:cxn>
                <a:cxn ang="0">
                  <a:pos x="10" y="0"/>
                </a:cxn>
                <a:cxn ang="0">
                  <a:pos x="2" y="4"/>
                </a:cxn>
                <a:cxn ang="0">
                  <a:pos x="0" y="12"/>
                </a:cxn>
                <a:cxn ang="0">
                  <a:pos x="2" y="18"/>
                </a:cxn>
                <a:cxn ang="0">
                  <a:pos x="10" y="23"/>
                </a:cxn>
                <a:cxn ang="0">
                  <a:pos x="10" y="23"/>
                </a:cxn>
              </a:cxnLst>
              <a:rect l="0" t="0" r="r" b="b"/>
              <a:pathLst>
                <a:path w="21" h="23">
                  <a:moveTo>
                    <a:pt x="10" y="23"/>
                  </a:moveTo>
                  <a:lnTo>
                    <a:pt x="17" y="18"/>
                  </a:lnTo>
                  <a:lnTo>
                    <a:pt x="21" y="12"/>
                  </a:lnTo>
                  <a:lnTo>
                    <a:pt x="17" y="4"/>
                  </a:lnTo>
                  <a:lnTo>
                    <a:pt x="10" y="0"/>
                  </a:lnTo>
                  <a:lnTo>
                    <a:pt x="2" y="4"/>
                  </a:lnTo>
                  <a:lnTo>
                    <a:pt x="0" y="12"/>
                  </a:lnTo>
                  <a:lnTo>
                    <a:pt x="2" y="18"/>
                  </a:lnTo>
                  <a:lnTo>
                    <a:pt x="10" y="23"/>
                  </a:lnTo>
                  <a:lnTo>
                    <a:pt x="10" y="23"/>
                  </a:lnTo>
                  <a:close/>
                </a:path>
              </a:pathLst>
            </a:custGeom>
            <a:solidFill>
              <a:srgbClr val="FF59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95" name="Freeform 427"/>
            <p:cNvSpPr>
              <a:spLocks/>
            </p:cNvSpPr>
            <p:nvPr/>
          </p:nvSpPr>
          <p:spPr bwMode="auto">
            <a:xfrm>
              <a:off x="5141" y="1519"/>
              <a:ext cx="11" cy="13"/>
            </a:xfrm>
            <a:custGeom>
              <a:avLst/>
              <a:gdLst/>
              <a:ahLst/>
              <a:cxnLst>
                <a:cxn ang="0">
                  <a:pos x="12" y="24"/>
                </a:cxn>
                <a:cxn ang="0">
                  <a:pos x="17" y="19"/>
                </a:cxn>
                <a:cxn ang="0">
                  <a:pos x="21" y="13"/>
                </a:cxn>
                <a:cxn ang="0">
                  <a:pos x="17" y="1"/>
                </a:cxn>
                <a:cxn ang="0">
                  <a:pos x="12" y="0"/>
                </a:cxn>
                <a:cxn ang="0">
                  <a:pos x="2" y="1"/>
                </a:cxn>
                <a:cxn ang="0">
                  <a:pos x="0" y="13"/>
                </a:cxn>
                <a:cxn ang="0">
                  <a:pos x="2" y="19"/>
                </a:cxn>
                <a:cxn ang="0">
                  <a:pos x="12" y="24"/>
                </a:cxn>
                <a:cxn ang="0">
                  <a:pos x="12" y="24"/>
                </a:cxn>
              </a:cxnLst>
              <a:rect l="0" t="0" r="r" b="b"/>
              <a:pathLst>
                <a:path w="21" h="24">
                  <a:moveTo>
                    <a:pt x="12" y="24"/>
                  </a:moveTo>
                  <a:lnTo>
                    <a:pt x="17" y="19"/>
                  </a:lnTo>
                  <a:lnTo>
                    <a:pt x="21" y="13"/>
                  </a:lnTo>
                  <a:lnTo>
                    <a:pt x="17" y="1"/>
                  </a:lnTo>
                  <a:lnTo>
                    <a:pt x="12" y="0"/>
                  </a:lnTo>
                  <a:lnTo>
                    <a:pt x="2" y="1"/>
                  </a:lnTo>
                  <a:lnTo>
                    <a:pt x="0" y="13"/>
                  </a:lnTo>
                  <a:lnTo>
                    <a:pt x="2" y="19"/>
                  </a:lnTo>
                  <a:lnTo>
                    <a:pt x="12" y="24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59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96" name="Freeform 428"/>
            <p:cNvSpPr>
              <a:spLocks/>
            </p:cNvSpPr>
            <p:nvPr/>
          </p:nvSpPr>
          <p:spPr bwMode="auto">
            <a:xfrm>
              <a:off x="3517" y="1920"/>
              <a:ext cx="117" cy="119"/>
            </a:xfrm>
            <a:custGeom>
              <a:avLst/>
              <a:gdLst/>
              <a:ahLst/>
              <a:cxnLst>
                <a:cxn ang="0">
                  <a:pos x="125" y="235"/>
                </a:cxn>
                <a:cxn ang="0">
                  <a:pos x="148" y="230"/>
                </a:cxn>
                <a:cxn ang="0">
                  <a:pos x="169" y="220"/>
                </a:cxn>
                <a:cxn ang="0">
                  <a:pos x="188" y="209"/>
                </a:cxn>
                <a:cxn ang="0">
                  <a:pos x="203" y="192"/>
                </a:cxn>
                <a:cxn ang="0">
                  <a:pos x="216" y="173"/>
                </a:cxn>
                <a:cxn ang="0">
                  <a:pos x="226" y="152"/>
                </a:cxn>
                <a:cxn ang="0">
                  <a:pos x="232" y="129"/>
                </a:cxn>
                <a:cxn ang="0">
                  <a:pos x="232" y="104"/>
                </a:cxn>
                <a:cxn ang="0">
                  <a:pos x="226" y="81"/>
                </a:cxn>
                <a:cxn ang="0">
                  <a:pos x="216" y="60"/>
                </a:cxn>
                <a:cxn ang="0">
                  <a:pos x="203" y="41"/>
                </a:cxn>
                <a:cxn ang="0">
                  <a:pos x="188" y="26"/>
                </a:cxn>
                <a:cxn ang="0">
                  <a:pos x="169" y="13"/>
                </a:cxn>
                <a:cxn ang="0">
                  <a:pos x="148" y="5"/>
                </a:cxn>
                <a:cxn ang="0">
                  <a:pos x="125" y="0"/>
                </a:cxn>
                <a:cxn ang="0">
                  <a:pos x="102" y="0"/>
                </a:cxn>
                <a:cxn ang="0">
                  <a:pos x="79" y="5"/>
                </a:cxn>
                <a:cxn ang="0">
                  <a:pos x="59" y="13"/>
                </a:cxn>
                <a:cxn ang="0">
                  <a:pos x="40" y="26"/>
                </a:cxn>
                <a:cxn ang="0">
                  <a:pos x="24" y="41"/>
                </a:cxn>
                <a:cxn ang="0">
                  <a:pos x="11" y="60"/>
                </a:cxn>
                <a:cxn ang="0">
                  <a:pos x="3" y="81"/>
                </a:cxn>
                <a:cxn ang="0">
                  <a:pos x="0" y="104"/>
                </a:cxn>
                <a:cxn ang="0">
                  <a:pos x="0" y="129"/>
                </a:cxn>
                <a:cxn ang="0">
                  <a:pos x="3" y="152"/>
                </a:cxn>
                <a:cxn ang="0">
                  <a:pos x="11" y="173"/>
                </a:cxn>
                <a:cxn ang="0">
                  <a:pos x="24" y="192"/>
                </a:cxn>
                <a:cxn ang="0">
                  <a:pos x="40" y="209"/>
                </a:cxn>
                <a:cxn ang="0">
                  <a:pos x="59" y="220"/>
                </a:cxn>
                <a:cxn ang="0">
                  <a:pos x="79" y="230"/>
                </a:cxn>
                <a:cxn ang="0">
                  <a:pos x="102" y="235"/>
                </a:cxn>
                <a:cxn ang="0">
                  <a:pos x="116" y="237"/>
                </a:cxn>
              </a:cxnLst>
              <a:rect l="0" t="0" r="r" b="b"/>
              <a:pathLst>
                <a:path w="233" h="237">
                  <a:moveTo>
                    <a:pt x="116" y="237"/>
                  </a:moveTo>
                  <a:lnTo>
                    <a:pt x="125" y="235"/>
                  </a:lnTo>
                  <a:lnTo>
                    <a:pt x="137" y="233"/>
                  </a:lnTo>
                  <a:lnTo>
                    <a:pt x="148" y="230"/>
                  </a:lnTo>
                  <a:lnTo>
                    <a:pt x="159" y="226"/>
                  </a:lnTo>
                  <a:lnTo>
                    <a:pt x="169" y="220"/>
                  </a:lnTo>
                  <a:lnTo>
                    <a:pt x="178" y="216"/>
                  </a:lnTo>
                  <a:lnTo>
                    <a:pt x="188" y="209"/>
                  </a:lnTo>
                  <a:lnTo>
                    <a:pt x="197" y="203"/>
                  </a:lnTo>
                  <a:lnTo>
                    <a:pt x="203" y="192"/>
                  </a:lnTo>
                  <a:lnTo>
                    <a:pt x="211" y="182"/>
                  </a:lnTo>
                  <a:lnTo>
                    <a:pt x="216" y="173"/>
                  </a:lnTo>
                  <a:lnTo>
                    <a:pt x="222" y="163"/>
                  </a:lnTo>
                  <a:lnTo>
                    <a:pt x="226" y="152"/>
                  </a:lnTo>
                  <a:lnTo>
                    <a:pt x="230" y="140"/>
                  </a:lnTo>
                  <a:lnTo>
                    <a:pt x="232" y="129"/>
                  </a:lnTo>
                  <a:lnTo>
                    <a:pt x="233" y="119"/>
                  </a:lnTo>
                  <a:lnTo>
                    <a:pt x="232" y="104"/>
                  </a:lnTo>
                  <a:lnTo>
                    <a:pt x="230" y="93"/>
                  </a:lnTo>
                  <a:lnTo>
                    <a:pt x="226" y="81"/>
                  </a:lnTo>
                  <a:lnTo>
                    <a:pt x="222" y="72"/>
                  </a:lnTo>
                  <a:lnTo>
                    <a:pt x="216" y="60"/>
                  </a:lnTo>
                  <a:lnTo>
                    <a:pt x="211" y="51"/>
                  </a:lnTo>
                  <a:lnTo>
                    <a:pt x="203" y="41"/>
                  </a:lnTo>
                  <a:lnTo>
                    <a:pt x="197" y="34"/>
                  </a:lnTo>
                  <a:lnTo>
                    <a:pt x="188" y="26"/>
                  </a:lnTo>
                  <a:lnTo>
                    <a:pt x="178" y="21"/>
                  </a:lnTo>
                  <a:lnTo>
                    <a:pt x="169" y="13"/>
                  </a:lnTo>
                  <a:lnTo>
                    <a:pt x="159" y="9"/>
                  </a:lnTo>
                  <a:lnTo>
                    <a:pt x="148" y="5"/>
                  </a:lnTo>
                  <a:lnTo>
                    <a:pt x="137" y="1"/>
                  </a:lnTo>
                  <a:lnTo>
                    <a:pt x="125" y="0"/>
                  </a:lnTo>
                  <a:lnTo>
                    <a:pt x="116" y="0"/>
                  </a:lnTo>
                  <a:lnTo>
                    <a:pt x="102" y="0"/>
                  </a:lnTo>
                  <a:lnTo>
                    <a:pt x="91" y="1"/>
                  </a:lnTo>
                  <a:lnTo>
                    <a:pt x="79" y="5"/>
                  </a:lnTo>
                  <a:lnTo>
                    <a:pt x="68" y="9"/>
                  </a:lnTo>
                  <a:lnTo>
                    <a:pt x="59" y="13"/>
                  </a:lnTo>
                  <a:lnTo>
                    <a:pt x="49" y="21"/>
                  </a:lnTo>
                  <a:lnTo>
                    <a:pt x="40" y="26"/>
                  </a:lnTo>
                  <a:lnTo>
                    <a:pt x="32" y="34"/>
                  </a:lnTo>
                  <a:lnTo>
                    <a:pt x="24" y="41"/>
                  </a:lnTo>
                  <a:lnTo>
                    <a:pt x="19" y="51"/>
                  </a:lnTo>
                  <a:lnTo>
                    <a:pt x="11" y="60"/>
                  </a:lnTo>
                  <a:lnTo>
                    <a:pt x="7" y="72"/>
                  </a:lnTo>
                  <a:lnTo>
                    <a:pt x="3" y="81"/>
                  </a:lnTo>
                  <a:lnTo>
                    <a:pt x="2" y="93"/>
                  </a:lnTo>
                  <a:lnTo>
                    <a:pt x="0" y="104"/>
                  </a:lnTo>
                  <a:lnTo>
                    <a:pt x="0" y="119"/>
                  </a:lnTo>
                  <a:lnTo>
                    <a:pt x="0" y="129"/>
                  </a:lnTo>
                  <a:lnTo>
                    <a:pt x="2" y="140"/>
                  </a:lnTo>
                  <a:lnTo>
                    <a:pt x="3" y="152"/>
                  </a:lnTo>
                  <a:lnTo>
                    <a:pt x="7" y="163"/>
                  </a:lnTo>
                  <a:lnTo>
                    <a:pt x="11" y="173"/>
                  </a:lnTo>
                  <a:lnTo>
                    <a:pt x="19" y="182"/>
                  </a:lnTo>
                  <a:lnTo>
                    <a:pt x="24" y="192"/>
                  </a:lnTo>
                  <a:lnTo>
                    <a:pt x="32" y="203"/>
                  </a:lnTo>
                  <a:lnTo>
                    <a:pt x="40" y="209"/>
                  </a:lnTo>
                  <a:lnTo>
                    <a:pt x="49" y="216"/>
                  </a:lnTo>
                  <a:lnTo>
                    <a:pt x="59" y="220"/>
                  </a:lnTo>
                  <a:lnTo>
                    <a:pt x="68" y="226"/>
                  </a:lnTo>
                  <a:lnTo>
                    <a:pt x="79" y="230"/>
                  </a:lnTo>
                  <a:lnTo>
                    <a:pt x="91" y="233"/>
                  </a:lnTo>
                  <a:lnTo>
                    <a:pt x="102" y="235"/>
                  </a:lnTo>
                  <a:lnTo>
                    <a:pt x="116" y="237"/>
                  </a:lnTo>
                  <a:lnTo>
                    <a:pt x="116" y="237"/>
                  </a:lnTo>
                  <a:close/>
                </a:path>
              </a:pathLst>
            </a:custGeom>
            <a:solidFill>
              <a:srgbClr val="B8B8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97" name="Freeform 429"/>
            <p:cNvSpPr>
              <a:spLocks/>
            </p:cNvSpPr>
            <p:nvPr/>
          </p:nvSpPr>
          <p:spPr bwMode="auto">
            <a:xfrm>
              <a:off x="4139" y="1543"/>
              <a:ext cx="86" cy="87"/>
            </a:xfrm>
            <a:custGeom>
              <a:avLst/>
              <a:gdLst/>
              <a:ahLst/>
              <a:cxnLst>
                <a:cxn ang="0">
                  <a:pos x="83" y="175"/>
                </a:cxn>
                <a:cxn ang="0">
                  <a:pos x="91" y="175"/>
                </a:cxn>
                <a:cxn ang="0">
                  <a:pos x="101" y="173"/>
                </a:cxn>
                <a:cxn ang="0">
                  <a:pos x="106" y="169"/>
                </a:cxn>
                <a:cxn ang="0">
                  <a:pos x="116" y="167"/>
                </a:cxn>
                <a:cxn ang="0">
                  <a:pos x="129" y="160"/>
                </a:cxn>
                <a:cxn ang="0">
                  <a:pos x="144" y="150"/>
                </a:cxn>
                <a:cxn ang="0">
                  <a:pos x="156" y="135"/>
                </a:cxn>
                <a:cxn ang="0">
                  <a:pos x="163" y="122"/>
                </a:cxn>
                <a:cxn ang="0">
                  <a:pos x="165" y="112"/>
                </a:cxn>
                <a:cxn ang="0">
                  <a:pos x="169" y="105"/>
                </a:cxn>
                <a:cxn ang="0">
                  <a:pos x="169" y="97"/>
                </a:cxn>
                <a:cxn ang="0">
                  <a:pos x="171" y="89"/>
                </a:cxn>
                <a:cxn ang="0">
                  <a:pos x="169" y="78"/>
                </a:cxn>
                <a:cxn ang="0">
                  <a:pos x="169" y="70"/>
                </a:cxn>
                <a:cxn ang="0">
                  <a:pos x="165" y="61"/>
                </a:cxn>
                <a:cxn ang="0">
                  <a:pos x="163" y="53"/>
                </a:cxn>
                <a:cxn ang="0">
                  <a:pos x="156" y="36"/>
                </a:cxn>
                <a:cxn ang="0">
                  <a:pos x="144" y="25"/>
                </a:cxn>
                <a:cxn ang="0">
                  <a:pos x="129" y="13"/>
                </a:cxn>
                <a:cxn ang="0">
                  <a:pos x="116" y="6"/>
                </a:cxn>
                <a:cxn ang="0">
                  <a:pos x="106" y="0"/>
                </a:cxn>
                <a:cxn ang="0">
                  <a:pos x="101" y="0"/>
                </a:cxn>
                <a:cxn ang="0">
                  <a:pos x="91" y="0"/>
                </a:cxn>
                <a:cxn ang="0">
                  <a:pos x="83" y="0"/>
                </a:cxn>
                <a:cxn ang="0">
                  <a:pos x="74" y="0"/>
                </a:cxn>
                <a:cxn ang="0">
                  <a:pos x="64" y="0"/>
                </a:cxn>
                <a:cxn ang="0">
                  <a:pos x="57" y="0"/>
                </a:cxn>
                <a:cxn ang="0">
                  <a:pos x="49" y="6"/>
                </a:cxn>
                <a:cxn ang="0">
                  <a:pos x="36" y="13"/>
                </a:cxn>
                <a:cxn ang="0">
                  <a:pos x="23" y="25"/>
                </a:cxn>
                <a:cxn ang="0">
                  <a:pos x="13" y="36"/>
                </a:cxn>
                <a:cxn ang="0">
                  <a:pos x="5" y="53"/>
                </a:cxn>
                <a:cxn ang="0">
                  <a:pos x="2" y="61"/>
                </a:cxn>
                <a:cxn ang="0">
                  <a:pos x="0" y="70"/>
                </a:cxn>
                <a:cxn ang="0">
                  <a:pos x="0" y="78"/>
                </a:cxn>
                <a:cxn ang="0">
                  <a:pos x="0" y="89"/>
                </a:cxn>
                <a:cxn ang="0">
                  <a:pos x="0" y="97"/>
                </a:cxn>
                <a:cxn ang="0">
                  <a:pos x="0" y="105"/>
                </a:cxn>
                <a:cxn ang="0">
                  <a:pos x="2" y="112"/>
                </a:cxn>
                <a:cxn ang="0">
                  <a:pos x="5" y="122"/>
                </a:cxn>
                <a:cxn ang="0">
                  <a:pos x="13" y="135"/>
                </a:cxn>
                <a:cxn ang="0">
                  <a:pos x="23" y="150"/>
                </a:cxn>
                <a:cxn ang="0">
                  <a:pos x="36" y="160"/>
                </a:cxn>
                <a:cxn ang="0">
                  <a:pos x="49" y="167"/>
                </a:cxn>
                <a:cxn ang="0">
                  <a:pos x="57" y="169"/>
                </a:cxn>
                <a:cxn ang="0">
                  <a:pos x="64" y="173"/>
                </a:cxn>
                <a:cxn ang="0">
                  <a:pos x="74" y="175"/>
                </a:cxn>
                <a:cxn ang="0">
                  <a:pos x="83" y="175"/>
                </a:cxn>
                <a:cxn ang="0">
                  <a:pos x="83" y="175"/>
                </a:cxn>
              </a:cxnLst>
              <a:rect l="0" t="0" r="r" b="b"/>
              <a:pathLst>
                <a:path w="171" h="175">
                  <a:moveTo>
                    <a:pt x="83" y="175"/>
                  </a:moveTo>
                  <a:lnTo>
                    <a:pt x="91" y="175"/>
                  </a:lnTo>
                  <a:lnTo>
                    <a:pt x="101" y="173"/>
                  </a:lnTo>
                  <a:lnTo>
                    <a:pt x="106" y="169"/>
                  </a:lnTo>
                  <a:lnTo>
                    <a:pt x="116" y="167"/>
                  </a:lnTo>
                  <a:lnTo>
                    <a:pt x="129" y="160"/>
                  </a:lnTo>
                  <a:lnTo>
                    <a:pt x="144" y="150"/>
                  </a:lnTo>
                  <a:lnTo>
                    <a:pt x="156" y="135"/>
                  </a:lnTo>
                  <a:lnTo>
                    <a:pt x="163" y="122"/>
                  </a:lnTo>
                  <a:lnTo>
                    <a:pt x="165" y="112"/>
                  </a:lnTo>
                  <a:lnTo>
                    <a:pt x="169" y="105"/>
                  </a:lnTo>
                  <a:lnTo>
                    <a:pt x="169" y="97"/>
                  </a:lnTo>
                  <a:lnTo>
                    <a:pt x="171" y="89"/>
                  </a:lnTo>
                  <a:lnTo>
                    <a:pt x="169" y="78"/>
                  </a:lnTo>
                  <a:lnTo>
                    <a:pt x="169" y="70"/>
                  </a:lnTo>
                  <a:lnTo>
                    <a:pt x="165" y="61"/>
                  </a:lnTo>
                  <a:lnTo>
                    <a:pt x="163" y="53"/>
                  </a:lnTo>
                  <a:lnTo>
                    <a:pt x="156" y="36"/>
                  </a:lnTo>
                  <a:lnTo>
                    <a:pt x="144" y="25"/>
                  </a:lnTo>
                  <a:lnTo>
                    <a:pt x="129" y="13"/>
                  </a:lnTo>
                  <a:lnTo>
                    <a:pt x="116" y="6"/>
                  </a:lnTo>
                  <a:lnTo>
                    <a:pt x="106" y="0"/>
                  </a:lnTo>
                  <a:lnTo>
                    <a:pt x="101" y="0"/>
                  </a:lnTo>
                  <a:lnTo>
                    <a:pt x="91" y="0"/>
                  </a:lnTo>
                  <a:lnTo>
                    <a:pt x="83" y="0"/>
                  </a:lnTo>
                  <a:lnTo>
                    <a:pt x="74" y="0"/>
                  </a:lnTo>
                  <a:lnTo>
                    <a:pt x="64" y="0"/>
                  </a:lnTo>
                  <a:lnTo>
                    <a:pt x="57" y="0"/>
                  </a:lnTo>
                  <a:lnTo>
                    <a:pt x="49" y="6"/>
                  </a:lnTo>
                  <a:lnTo>
                    <a:pt x="36" y="13"/>
                  </a:lnTo>
                  <a:lnTo>
                    <a:pt x="23" y="25"/>
                  </a:lnTo>
                  <a:lnTo>
                    <a:pt x="13" y="36"/>
                  </a:lnTo>
                  <a:lnTo>
                    <a:pt x="5" y="53"/>
                  </a:lnTo>
                  <a:lnTo>
                    <a:pt x="2" y="61"/>
                  </a:lnTo>
                  <a:lnTo>
                    <a:pt x="0" y="70"/>
                  </a:lnTo>
                  <a:lnTo>
                    <a:pt x="0" y="78"/>
                  </a:lnTo>
                  <a:lnTo>
                    <a:pt x="0" y="89"/>
                  </a:lnTo>
                  <a:lnTo>
                    <a:pt x="0" y="97"/>
                  </a:lnTo>
                  <a:lnTo>
                    <a:pt x="0" y="105"/>
                  </a:lnTo>
                  <a:lnTo>
                    <a:pt x="2" y="112"/>
                  </a:lnTo>
                  <a:lnTo>
                    <a:pt x="5" y="122"/>
                  </a:lnTo>
                  <a:lnTo>
                    <a:pt x="13" y="135"/>
                  </a:lnTo>
                  <a:lnTo>
                    <a:pt x="23" y="150"/>
                  </a:lnTo>
                  <a:lnTo>
                    <a:pt x="36" y="160"/>
                  </a:lnTo>
                  <a:lnTo>
                    <a:pt x="49" y="167"/>
                  </a:lnTo>
                  <a:lnTo>
                    <a:pt x="57" y="169"/>
                  </a:lnTo>
                  <a:lnTo>
                    <a:pt x="64" y="173"/>
                  </a:lnTo>
                  <a:lnTo>
                    <a:pt x="74" y="175"/>
                  </a:lnTo>
                  <a:lnTo>
                    <a:pt x="83" y="175"/>
                  </a:lnTo>
                  <a:lnTo>
                    <a:pt x="83" y="175"/>
                  </a:lnTo>
                  <a:close/>
                </a:path>
              </a:pathLst>
            </a:custGeom>
            <a:solidFill>
              <a:srgbClr val="B8B8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98" name="Freeform 430"/>
            <p:cNvSpPr>
              <a:spLocks/>
            </p:cNvSpPr>
            <p:nvPr/>
          </p:nvSpPr>
          <p:spPr bwMode="auto">
            <a:xfrm>
              <a:off x="4224" y="2189"/>
              <a:ext cx="116" cy="119"/>
            </a:xfrm>
            <a:custGeom>
              <a:avLst/>
              <a:gdLst/>
              <a:ahLst/>
              <a:cxnLst>
                <a:cxn ang="0">
                  <a:pos x="125" y="236"/>
                </a:cxn>
                <a:cxn ang="0">
                  <a:pos x="146" y="230"/>
                </a:cxn>
                <a:cxn ang="0">
                  <a:pos x="167" y="221"/>
                </a:cxn>
                <a:cxn ang="0">
                  <a:pos x="188" y="208"/>
                </a:cxn>
                <a:cxn ang="0">
                  <a:pos x="201" y="192"/>
                </a:cxn>
                <a:cxn ang="0">
                  <a:pos x="215" y="173"/>
                </a:cxn>
                <a:cxn ang="0">
                  <a:pos x="224" y="152"/>
                </a:cxn>
                <a:cxn ang="0">
                  <a:pos x="230" y="130"/>
                </a:cxn>
                <a:cxn ang="0">
                  <a:pos x="230" y="105"/>
                </a:cxn>
                <a:cxn ang="0">
                  <a:pos x="224" y="82"/>
                </a:cxn>
                <a:cxn ang="0">
                  <a:pos x="215" y="61"/>
                </a:cxn>
                <a:cxn ang="0">
                  <a:pos x="201" y="42"/>
                </a:cxn>
                <a:cxn ang="0">
                  <a:pos x="188" y="27"/>
                </a:cxn>
                <a:cxn ang="0">
                  <a:pos x="167" y="14"/>
                </a:cxn>
                <a:cxn ang="0">
                  <a:pos x="146" y="6"/>
                </a:cxn>
                <a:cxn ang="0">
                  <a:pos x="125" y="0"/>
                </a:cxn>
                <a:cxn ang="0">
                  <a:pos x="101" y="0"/>
                </a:cxn>
                <a:cxn ang="0">
                  <a:pos x="76" y="6"/>
                </a:cxn>
                <a:cxn ang="0">
                  <a:pos x="57" y="14"/>
                </a:cxn>
                <a:cxn ang="0">
                  <a:pos x="40" y="27"/>
                </a:cxn>
                <a:cxn ang="0">
                  <a:pos x="23" y="42"/>
                </a:cxn>
                <a:cxn ang="0">
                  <a:pos x="11" y="61"/>
                </a:cxn>
                <a:cxn ang="0">
                  <a:pos x="2" y="82"/>
                </a:cxn>
                <a:cxn ang="0">
                  <a:pos x="0" y="105"/>
                </a:cxn>
                <a:cxn ang="0">
                  <a:pos x="0" y="130"/>
                </a:cxn>
                <a:cxn ang="0">
                  <a:pos x="2" y="152"/>
                </a:cxn>
                <a:cxn ang="0">
                  <a:pos x="11" y="173"/>
                </a:cxn>
                <a:cxn ang="0">
                  <a:pos x="23" y="192"/>
                </a:cxn>
                <a:cxn ang="0">
                  <a:pos x="40" y="208"/>
                </a:cxn>
                <a:cxn ang="0">
                  <a:pos x="57" y="221"/>
                </a:cxn>
                <a:cxn ang="0">
                  <a:pos x="76" y="230"/>
                </a:cxn>
                <a:cxn ang="0">
                  <a:pos x="101" y="236"/>
                </a:cxn>
                <a:cxn ang="0">
                  <a:pos x="114" y="238"/>
                </a:cxn>
              </a:cxnLst>
              <a:rect l="0" t="0" r="r" b="b"/>
              <a:pathLst>
                <a:path w="232" h="238">
                  <a:moveTo>
                    <a:pt x="114" y="238"/>
                  </a:moveTo>
                  <a:lnTo>
                    <a:pt x="125" y="236"/>
                  </a:lnTo>
                  <a:lnTo>
                    <a:pt x="137" y="234"/>
                  </a:lnTo>
                  <a:lnTo>
                    <a:pt x="146" y="230"/>
                  </a:lnTo>
                  <a:lnTo>
                    <a:pt x="160" y="227"/>
                  </a:lnTo>
                  <a:lnTo>
                    <a:pt x="167" y="221"/>
                  </a:lnTo>
                  <a:lnTo>
                    <a:pt x="179" y="215"/>
                  </a:lnTo>
                  <a:lnTo>
                    <a:pt x="188" y="208"/>
                  </a:lnTo>
                  <a:lnTo>
                    <a:pt x="196" y="202"/>
                  </a:lnTo>
                  <a:lnTo>
                    <a:pt x="201" y="192"/>
                  </a:lnTo>
                  <a:lnTo>
                    <a:pt x="209" y="183"/>
                  </a:lnTo>
                  <a:lnTo>
                    <a:pt x="215" y="173"/>
                  </a:lnTo>
                  <a:lnTo>
                    <a:pt x="222" y="164"/>
                  </a:lnTo>
                  <a:lnTo>
                    <a:pt x="224" y="152"/>
                  </a:lnTo>
                  <a:lnTo>
                    <a:pt x="230" y="141"/>
                  </a:lnTo>
                  <a:lnTo>
                    <a:pt x="230" y="130"/>
                  </a:lnTo>
                  <a:lnTo>
                    <a:pt x="232" y="118"/>
                  </a:lnTo>
                  <a:lnTo>
                    <a:pt x="230" y="105"/>
                  </a:lnTo>
                  <a:lnTo>
                    <a:pt x="230" y="94"/>
                  </a:lnTo>
                  <a:lnTo>
                    <a:pt x="224" y="82"/>
                  </a:lnTo>
                  <a:lnTo>
                    <a:pt x="222" y="73"/>
                  </a:lnTo>
                  <a:lnTo>
                    <a:pt x="215" y="61"/>
                  </a:lnTo>
                  <a:lnTo>
                    <a:pt x="209" y="52"/>
                  </a:lnTo>
                  <a:lnTo>
                    <a:pt x="201" y="42"/>
                  </a:lnTo>
                  <a:lnTo>
                    <a:pt x="196" y="37"/>
                  </a:lnTo>
                  <a:lnTo>
                    <a:pt x="188" y="27"/>
                  </a:lnTo>
                  <a:lnTo>
                    <a:pt x="179" y="21"/>
                  </a:lnTo>
                  <a:lnTo>
                    <a:pt x="167" y="14"/>
                  </a:lnTo>
                  <a:lnTo>
                    <a:pt x="160" y="10"/>
                  </a:lnTo>
                  <a:lnTo>
                    <a:pt x="146" y="6"/>
                  </a:lnTo>
                  <a:lnTo>
                    <a:pt x="137" y="2"/>
                  </a:lnTo>
                  <a:lnTo>
                    <a:pt x="125" y="0"/>
                  </a:lnTo>
                  <a:lnTo>
                    <a:pt x="114" y="0"/>
                  </a:lnTo>
                  <a:lnTo>
                    <a:pt x="101" y="0"/>
                  </a:lnTo>
                  <a:lnTo>
                    <a:pt x="89" y="2"/>
                  </a:lnTo>
                  <a:lnTo>
                    <a:pt x="76" y="6"/>
                  </a:lnTo>
                  <a:lnTo>
                    <a:pt x="68" y="10"/>
                  </a:lnTo>
                  <a:lnTo>
                    <a:pt x="57" y="14"/>
                  </a:lnTo>
                  <a:lnTo>
                    <a:pt x="47" y="21"/>
                  </a:lnTo>
                  <a:lnTo>
                    <a:pt x="40" y="27"/>
                  </a:lnTo>
                  <a:lnTo>
                    <a:pt x="32" y="37"/>
                  </a:lnTo>
                  <a:lnTo>
                    <a:pt x="23" y="42"/>
                  </a:lnTo>
                  <a:lnTo>
                    <a:pt x="17" y="52"/>
                  </a:lnTo>
                  <a:lnTo>
                    <a:pt x="11" y="61"/>
                  </a:lnTo>
                  <a:lnTo>
                    <a:pt x="8" y="73"/>
                  </a:lnTo>
                  <a:lnTo>
                    <a:pt x="2" y="82"/>
                  </a:lnTo>
                  <a:lnTo>
                    <a:pt x="0" y="94"/>
                  </a:lnTo>
                  <a:lnTo>
                    <a:pt x="0" y="105"/>
                  </a:lnTo>
                  <a:lnTo>
                    <a:pt x="0" y="118"/>
                  </a:lnTo>
                  <a:lnTo>
                    <a:pt x="0" y="130"/>
                  </a:lnTo>
                  <a:lnTo>
                    <a:pt x="0" y="141"/>
                  </a:lnTo>
                  <a:lnTo>
                    <a:pt x="2" y="152"/>
                  </a:lnTo>
                  <a:lnTo>
                    <a:pt x="8" y="164"/>
                  </a:lnTo>
                  <a:lnTo>
                    <a:pt x="11" y="173"/>
                  </a:lnTo>
                  <a:lnTo>
                    <a:pt x="17" y="183"/>
                  </a:lnTo>
                  <a:lnTo>
                    <a:pt x="23" y="192"/>
                  </a:lnTo>
                  <a:lnTo>
                    <a:pt x="32" y="202"/>
                  </a:lnTo>
                  <a:lnTo>
                    <a:pt x="40" y="208"/>
                  </a:lnTo>
                  <a:lnTo>
                    <a:pt x="47" y="215"/>
                  </a:lnTo>
                  <a:lnTo>
                    <a:pt x="57" y="221"/>
                  </a:lnTo>
                  <a:lnTo>
                    <a:pt x="68" y="227"/>
                  </a:lnTo>
                  <a:lnTo>
                    <a:pt x="76" y="230"/>
                  </a:lnTo>
                  <a:lnTo>
                    <a:pt x="89" y="234"/>
                  </a:lnTo>
                  <a:lnTo>
                    <a:pt x="101" y="236"/>
                  </a:lnTo>
                  <a:lnTo>
                    <a:pt x="114" y="238"/>
                  </a:lnTo>
                  <a:lnTo>
                    <a:pt x="114" y="238"/>
                  </a:lnTo>
                  <a:close/>
                </a:path>
              </a:pathLst>
            </a:custGeom>
            <a:solidFill>
              <a:srgbClr val="B8B8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599" name="Freeform 431"/>
            <p:cNvSpPr>
              <a:spLocks/>
            </p:cNvSpPr>
            <p:nvPr/>
          </p:nvSpPr>
          <p:spPr bwMode="auto">
            <a:xfrm>
              <a:off x="3533" y="1937"/>
              <a:ext cx="70" cy="73"/>
            </a:xfrm>
            <a:custGeom>
              <a:avLst/>
              <a:gdLst/>
              <a:ahLst/>
              <a:cxnLst>
                <a:cxn ang="0">
                  <a:pos x="70" y="144"/>
                </a:cxn>
                <a:cxn ang="0">
                  <a:pos x="84" y="140"/>
                </a:cxn>
                <a:cxn ang="0">
                  <a:pos x="97" y="139"/>
                </a:cxn>
                <a:cxn ang="0">
                  <a:pos x="110" y="131"/>
                </a:cxn>
                <a:cxn ang="0">
                  <a:pos x="120" y="123"/>
                </a:cxn>
                <a:cxn ang="0">
                  <a:pos x="127" y="112"/>
                </a:cxn>
                <a:cxn ang="0">
                  <a:pos x="135" y="99"/>
                </a:cxn>
                <a:cxn ang="0">
                  <a:pos x="139" y="85"/>
                </a:cxn>
                <a:cxn ang="0">
                  <a:pos x="141" y="70"/>
                </a:cxn>
                <a:cxn ang="0">
                  <a:pos x="139" y="55"/>
                </a:cxn>
                <a:cxn ang="0">
                  <a:pos x="135" y="42"/>
                </a:cxn>
                <a:cxn ang="0">
                  <a:pos x="127" y="28"/>
                </a:cxn>
                <a:cxn ang="0">
                  <a:pos x="120" y="21"/>
                </a:cxn>
                <a:cxn ang="0">
                  <a:pos x="110" y="11"/>
                </a:cxn>
                <a:cxn ang="0">
                  <a:pos x="97" y="6"/>
                </a:cxn>
                <a:cxn ang="0">
                  <a:pos x="84" y="0"/>
                </a:cxn>
                <a:cxn ang="0">
                  <a:pos x="70" y="0"/>
                </a:cxn>
                <a:cxn ang="0">
                  <a:pos x="55" y="0"/>
                </a:cxn>
                <a:cxn ang="0">
                  <a:pos x="42" y="6"/>
                </a:cxn>
                <a:cxn ang="0">
                  <a:pos x="28" y="11"/>
                </a:cxn>
                <a:cxn ang="0">
                  <a:pos x="21" y="21"/>
                </a:cxn>
                <a:cxn ang="0">
                  <a:pos x="11" y="28"/>
                </a:cxn>
                <a:cxn ang="0">
                  <a:pos x="6" y="42"/>
                </a:cxn>
                <a:cxn ang="0">
                  <a:pos x="0" y="55"/>
                </a:cxn>
                <a:cxn ang="0">
                  <a:pos x="0" y="70"/>
                </a:cxn>
                <a:cxn ang="0">
                  <a:pos x="0" y="85"/>
                </a:cxn>
                <a:cxn ang="0">
                  <a:pos x="6" y="99"/>
                </a:cxn>
                <a:cxn ang="0">
                  <a:pos x="11" y="112"/>
                </a:cxn>
                <a:cxn ang="0">
                  <a:pos x="21" y="123"/>
                </a:cxn>
                <a:cxn ang="0">
                  <a:pos x="28" y="131"/>
                </a:cxn>
                <a:cxn ang="0">
                  <a:pos x="42" y="139"/>
                </a:cxn>
                <a:cxn ang="0">
                  <a:pos x="55" y="140"/>
                </a:cxn>
                <a:cxn ang="0">
                  <a:pos x="70" y="144"/>
                </a:cxn>
                <a:cxn ang="0">
                  <a:pos x="70" y="144"/>
                </a:cxn>
              </a:cxnLst>
              <a:rect l="0" t="0" r="r" b="b"/>
              <a:pathLst>
                <a:path w="141" h="144">
                  <a:moveTo>
                    <a:pt x="70" y="144"/>
                  </a:moveTo>
                  <a:lnTo>
                    <a:pt x="84" y="140"/>
                  </a:lnTo>
                  <a:lnTo>
                    <a:pt x="97" y="139"/>
                  </a:lnTo>
                  <a:lnTo>
                    <a:pt x="110" y="131"/>
                  </a:lnTo>
                  <a:lnTo>
                    <a:pt x="120" y="123"/>
                  </a:lnTo>
                  <a:lnTo>
                    <a:pt x="127" y="112"/>
                  </a:lnTo>
                  <a:lnTo>
                    <a:pt x="135" y="99"/>
                  </a:lnTo>
                  <a:lnTo>
                    <a:pt x="139" y="85"/>
                  </a:lnTo>
                  <a:lnTo>
                    <a:pt x="141" y="70"/>
                  </a:lnTo>
                  <a:lnTo>
                    <a:pt x="139" y="55"/>
                  </a:lnTo>
                  <a:lnTo>
                    <a:pt x="135" y="42"/>
                  </a:lnTo>
                  <a:lnTo>
                    <a:pt x="127" y="28"/>
                  </a:lnTo>
                  <a:lnTo>
                    <a:pt x="120" y="21"/>
                  </a:lnTo>
                  <a:lnTo>
                    <a:pt x="110" y="11"/>
                  </a:lnTo>
                  <a:lnTo>
                    <a:pt x="97" y="6"/>
                  </a:lnTo>
                  <a:lnTo>
                    <a:pt x="84" y="0"/>
                  </a:lnTo>
                  <a:lnTo>
                    <a:pt x="70" y="0"/>
                  </a:lnTo>
                  <a:lnTo>
                    <a:pt x="55" y="0"/>
                  </a:lnTo>
                  <a:lnTo>
                    <a:pt x="42" y="6"/>
                  </a:lnTo>
                  <a:lnTo>
                    <a:pt x="28" y="11"/>
                  </a:lnTo>
                  <a:lnTo>
                    <a:pt x="21" y="21"/>
                  </a:lnTo>
                  <a:lnTo>
                    <a:pt x="11" y="28"/>
                  </a:lnTo>
                  <a:lnTo>
                    <a:pt x="6" y="42"/>
                  </a:lnTo>
                  <a:lnTo>
                    <a:pt x="0" y="55"/>
                  </a:lnTo>
                  <a:lnTo>
                    <a:pt x="0" y="70"/>
                  </a:lnTo>
                  <a:lnTo>
                    <a:pt x="0" y="85"/>
                  </a:lnTo>
                  <a:lnTo>
                    <a:pt x="6" y="99"/>
                  </a:lnTo>
                  <a:lnTo>
                    <a:pt x="11" y="112"/>
                  </a:lnTo>
                  <a:lnTo>
                    <a:pt x="21" y="123"/>
                  </a:lnTo>
                  <a:lnTo>
                    <a:pt x="28" y="131"/>
                  </a:lnTo>
                  <a:lnTo>
                    <a:pt x="42" y="139"/>
                  </a:lnTo>
                  <a:lnTo>
                    <a:pt x="55" y="140"/>
                  </a:lnTo>
                  <a:lnTo>
                    <a:pt x="70" y="144"/>
                  </a:lnTo>
                  <a:lnTo>
                    <a:pt x="70" y="144"/>
                  </a:lnTo>
                  <a:close/>
                </a:path>
              </a:pathLst>
            </a:custGeom>
            <a:solidFill>
              <a:srgbClr val="D9D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00" name="Freeform 432"/>
            <p:cNvSpPr>
              <a:spLocks/>
            </p:cNvSpPr>
            <p:nvPr/>
          </p:nvSpPr>
          <p:spPr bwMode="auto">
            <a:xfrm>
              <a:off x="4156" y="1560"/>
              <a:ext cx="43" cy="46"/>
            </a:xfrm>
            <a:custGeom>
              <a:avLst/>
              <a:gdLst/>
              <a:ahLst/>
              <a:cxnLst>
                <a:cxn ang="0">
                  <a:pos x="46" y="92"/>
                </a:cxn>
                <a:cxn ang="0">
                  <a:pos x="53" y="90"/>
                </a:cxn>
                <a:cxn ang="0">
                  <a:pos x="61" y="86"/>
                </a:cxn>
                <a:cxn ang="0">
                  <a:pos x="69" y="82"/>
                </a:cxn>
                <a:cxn ang="0">
                  <a:pos x="74" y="78"/>
                </a:cxn>
                <a:cxn ang="0">
                  <a:pos x="80" y="71"/>
                </a:cxn>
                <a:cxn ang="0">
                  <a:pos x="84" y="63"/>
                </a:cxn>
                <a:cxn ang="0">
                  <a:pos x="88" y="54"/>
                </a:cxn>
                <a:cxn ang="0">
                  <a:pos x="88" y="46"/>
                </a:cxn>
                <a:cxn ang="0">
                  <a:pos x="88" y="36"/>
                </a:cxn>
                <a:cxn ang="0">
                  <a:pos x="84" y="27"/>
                </a:cxn>
                <a:cxn ang="0">
                  <a:pos x="80" y="19"/>
                </a:cxn>
                <a:cxn ang="0">
                  <a:pos x="74" y="14"/>
                </a:cxn>
                <a:cxn ang="0">
                  <a:pos x="69" y="8"/>
                </a:cxn>
                <a:cxn ang="0">
                  <a:pos x="61" y="4"/>
                </a:cxn>
                <a:cxn ang="0">
                  <a:pos x="53" y="0"/>
                </a:cxn>
                <a:cxn ang="0">
                  <a:pos x="46" y="0"/>
                </a:cxn>
                <a:cxn ang="0">
                  <a:pos x="34" y="0"/>
                </a:cxn>
                <a:cxn ang="0">
                  <a:pos x="25" y="4"/>
                </a:cxn>
                <a:cxn ang="0">
                  <a:pos x="19" y="8"/>
                </a:cxn>
                <a:cxn ang="0">
                  <a:pos x="11" y="14"/>
                </a:cxn>
                <a:cxn ang="0">
                  <a:pos x="6" y="19"/>
                </a:cxn>
                <a:cxn ang="0">
                  <a:pos x="4" y="27"/>
                </a:cxn>
                <a:cxn ang="0">
                  <a:pos x="0" y="36"/>
                </a:cxn>
                <a:cxn ang="0">
                  <a:pos x="0" y="46"/>
                </a:cxn>
                <a:cxn ang="0">
                  <a:pos x="0" y="54"/>
                </a:cxn>
                <a:cxn ang="0">
                  <a:pos x="4" y="63"/>
                </a:cxn>
                <a:cxn ang="0">
                  <a:pos x="6" y="71"/>
                </a:cxn>
                <a:cxn ang="0">
                  <a:pos x="11" y="78"/>
                </a:cxn>
                <a:cxn ang="0">
                  <a:pos x="19" y="82"/>
                </a:cxn>
                <a:cxn ang="0">
                  <a:pos x="25" y="86"/>
                </a:cxn>
                <a:cxn ang="0">
                  <a:pos x="34" y="90"/>
                </a:cxn>
                <a:cxn ang="0">
                  <a:pos x="46" y="92"/>
                </a:cxn>
                <a:cxn ang="0">
                  <a:pos x="46" y="92"/>
                </a:cxn>
              </a:cxnLst>
              <a:rect l="0" t="0" r="r" b="b"/>
              <a:pathLst>
                <a:path w="88" h="92">
                  <a:moveTo>
                    <a:pt x="46" y="92"/>
                  </a:moveTo>
                  <a:lnTo>
                    <a:pt x="53" y="90"/>
                  </a:lnTo>
                  <a:lnTo>
                    <a:pt x="61" y="86"/>
                  </a:lnTo>
                  <a:lnTo>
                    <a:pt x="69" y="82"/>
                  </a:lnTo>
                  <a:lnTo>
                    <a:pt x="74" y="78"/>
                  </a:lnTo>
                  <a:lnTo>
                    <a:pt x="80" y="71"/>
                  </a:lnTo>
                  <a:lnTo>
                    <a:pt x="84" y="63"/>
                  </a:lnTo>
                  <a:lnTo>
                    <a:pt x="88" y="54"/>
                  </a:lnTo>
                  <a:lnTo>
                    <a:pt x="88" y="46"/>
                  </a:lnTo>
                  <a:lnTo>
                    <a:pt x="88" y="36"/>
                  </a:lnTo>
                  <a:lnTo>
                    <a:pt x="84" y="27"/>
                  </a:lnTo>
                  <a:lnTo>
                    <a:pt x="80" y="19"/>
                  </a:lnTo>
                  <a:lnTo>
                    <a:pt x="74" y="14"/>
                  </a:lnTo>
                  <a:lnTo>
                    <a:pt x="69" y="8"/>
                  </a:lnTo>
                  <a:lnTo>
                    <a:pt x="61" y="4"/>
                  </a:lnTo>
                  <a:lnTo>
                    <a:pt x="53" y="0"/>
                  </a:lnTo>
                  <a:lnTo>
                    <a:pt x="46" y="0"/>
                  </a:lnTo>
                  <a:lnTo>
                    <a:pt x="34" y="0"/>
                  </a:lnTo>
                  <a:lnTo>
                    <a:pt x="25" y="4"/>
                  </a:lnTo>
                  <a:lnTo>
                    <a:pt x="19" y="8"/>
                  </a:lnTo>
                  <a:lnTo>
                    <a:pt x="11" y="14"/>
                  </a:lnTo>
                  <a:lnTo>
                    <a:pt x="6" y="19"/>
                  </a:lnTo>
                  <a:lnTo>
                    <a:pt x="4" y="27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0" y="54"/>
                  </a:lnTo>
                  <a:lnTo>
                    <a:pt x="4" y="63"/>
                  </a:lnTo>
                  <a:lnTo>
                    <a:pt x="6" y="71"/>
                  </a:lnTo>
                  <a:lnTo>
                    <a:pt x="11" y="78"/>
                  </a:lnTo>
                  <a:lnTo>
                    <a:pt x="19" y="82"/>
                  </a:lnTo>
                  <a:lnTo>
                    <a:pt x="25" y="86"/>
                  </a:lnTo>
                  <a:lnTo>
                    <a:pt x="34" y="90"/>
                  </a:lnTo>
                  <a:lnTo>
                    <a:pt x="46" y="92"/>
                  </a:lnTo>
                  <a:lnTo>
                    <a:pt x="46" y="92"/>
                  </a:lnTo>
                  <a:close/>
                </a:path>
              </a:pathLst>
            </a:custGeom>
            <a:solidFill>
              <a:srgbClr val="D9D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01" name="Freeform 433"/>
            <p:cNvSpPr>
              <a:spLocks/>
            </p:cNvSpPr>
            <p:nvPr/>
          </p:nvSpPr>
          <p:spPr bwMode="auto">
            <a:xfrm>
              <a:off x="4238" y="2206"/>
              <a:ext cx="75" cy="76"/>
            </a:xfrm>
            <a:custGeom>
              <a:avLst/>
              <a:gdLst/>
              <a:ahLst/>
              <a:cxnLst>
                <a:cxn ang="0">
                  <a:pos x="76" y="152"/>
                </a:cxn>
                <a:cxn ang="0">
                  <a:pos x="90" y="148"/>
                </a:cxn>
                <a:cxn ang="0">
                  <a:pos x="103" y="144"/>
                </a:cxn>
                <a:cxn ang="0">
                  <a:pos x="116" y="136"/>
                </a:cxn>
                <a:cxn ang="0">
                  <a:pos x="128" y="129"/>
                </a:cxn>
                <a:cxn ang="0">
                  <a:pos x="135" y="116"/>
                </a:cxn>
                <a:cxn ang="0">
                  <a:pos x="143" y="104"/>
                </a:cxn>
                <a:cxn ang="0">
                  <a:pos x="147" y="89"/>
                </a:cxn>
                <a:cxn ang="0">
                  <a:pos x="151" y="76"/>
                </a:cxn>
                <a:cxn ang="0">
                  <a:pos x="147" y="59"/>
                </a:cxn>
                <a:cxn ang="0">
                  <a:pos x="143" y="45"/>
                </a:cxn>
                <a:cxn ang="0">
                  <a:pos x="135" y="32"/>
                </a:cxn>
                <a:cxn ang="0">
                  <a:pos x="128" y="21"/>
                </a:cxn>
                <a:cxn ang="0">
                  <a:pos x="116" y="11"/>
                </a:cxn>
                <a:cxn ang="0">
                  <a:pos x="103" y="3"/>
                </a:cxn>
                <a:cxn ang="0">
                  <a:pos x="90" y="0"/>
                </a:cxn>
                <a:cxn ang="0">
                  <a:pos x="76" y="0"/>
                </a:cxn>
                <a:cxn ang="0">
                  <a:pos x="61" y="0"/>
                </a:cxn>
                <a:cxn ang="0">
                  <a:pos x="48" y="3"/>
                </a:cxn>
                <a:cxn ang="0">
                  <a:pos x="35" y="11"/>
                </a:cxn>
                <a:cxn ang="0">
                  <a:pos x="23" y="21"/>
                </a:cxn>
                <a:cxn ang="0">
                  <a:pos x="14" y="32"/>
                </a:cxn>
                <a:cxn ang="0">
                  <a:pos x="6" y="45"/>
                </a:cxn>
                <a:cxn ang="0">
                  <a:pos x="0" y="59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104"/>
                </a:cxn>
                <a:cxn ang="0">
                  <a:pos x="14" y="116"/>
                </a:cxn>
                <a:cxn ang="0">
                  <a:pos x="23" y="129"/>
                </a:cxn>
                <a:cxn ang="0">
                  <a:pos x="35" y="136"/>
                </a:cxn>
                <a:cxn ang="0">
                  <a:pos x="48" y="144"/>
                </a:cxn>
                <a:cxn ang="0">
                  <a:pos x="61" y="148"/>
                </a:cxn>
                <a:cxn ang="0">
                  <a:pos x="76" y="152"/>
                </a:cxn>
                <a:cxn ang="0">
                  <a:pos x="76" y="152"/>
                </a:cxn>
              </a:cxnLst>
              <a:rect l="0" t="0" r="r" b="b"/>
              <a:pathLst>
                <a:path w="151" h="152">
                  <a:moveTo>
                    <a:pt x="76" y="152"/>
                  </a:moveTo>
                  <a:lnTo>
                    <a:pt x="90" y="148"/>
                  </a:lnTo>
                  <a:lnTo>
                    <a:pt x="103" y="144"/>
                  </a:lnTo>
                  <a:lnTo>
                    <a:pt x="116" y="136"/>
                  </a:lnTo>
                  <a:lnTo>
                    <a:pt x="128" y="129"/>
                  </a:lnTo>
                  <a:lnTo>
                    <a:pt x="135" y="116"/>
                  </a:lnTo>
                  <a:lnTo>
                    <a:pt x="143" y="104"/>
                  </a:lnTo>
                  <a:lnTo>
                    <a:pt x="147" y="89"/>
                  </a:lnTo>
                  <a:lnTo>
                    <a:pt x="151" y="76"/>
                  </a:lnTo>
                  <a:lnTo>
                    <a:pt x="147" y="59"/>
                  </a:lnTo>
                  <a:lnTo>
                    <a:pt x="143" y="45"/>
                  </a:lnTo>
                  <a:lnTo>
                    <a:pt x="135" y="32"/>
                  </a:lnTo>
                  <a:lnTo>
                    <a:pt x="128" y="21"/>
                  </a:lnTo>
                  <a:lnTo>
                    <a:pt x="116" y="11"/>
                  </a:lnTo>
                  <a:lnTo>
                    <a:pt x="103" y="3"/>
                  </a:lnTo>
                  <a:lnTo>
                    <a:pt x="90" y="0"/>
                  </a:lnTo>
                  <a:lnTo>
                    <a:pt x="76" y="0"/>
                  </a:lnTo>
                  <a:lnTo>
                    <a:pt x="61" y="0"/>
                  </a:lnTo>
                  <a:lnTo>
                    <a:pt x="48" y="3"/>
                  </a:lnTo>
                  <a:lnTo>
                    <a:pt x="35" y="11"/>
                  </a:lnTo>
                  <a:lnTo>
                    <a:pt x="23" y="21"/>
                  </a:lnTo>
                  <a:lnTo>
                    <a:pt x="14" y="32"/>
                  </a:lnTo>
                  <a:lnTo>
                    <a:pt x="6" y="45"/>
                  </a:lnTo>
                  <a:lnTo>
                    <a:pt x="0" y="59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104"/>
                  </a:lnTo>
                  <a:lnTo>
                    <a:pt x="14" y="116"/>
                  </a:lnTo>
                  <a:lnTo>
                    <a:pt x="23" y="129"/>
                  </a:lnTo>
                  <a:lnTo>
                    <a:pt x="35" y="136"/>
                  </a:lnTo>
                  <a:lnTo>
                    <a:pt x="48" y="144"/>
                  </a:lnTo>
                  <a:lnTo>
                    <a:pt x="61" y="148"/>
                  </a:lnTo>
                  <a:lnTo>
                    <a:pt x="76" y="152"/>
                  </a:lnTo>
                  <a:lnTo>
                    <a:pt x="76" y="152"/>
                  </a:lnTo>
                  <a:close/>
                </a:path>
              </a:pathLst>
            </a:custGeom>
            <a:solidFill>
              <a:srgbClr val="D9D9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02" name="Freeform 434"/>
            <p:cNvSpPr>
              <a:spLocks/>
            </p:cNvSpPr>
            <p:nvPr/>
          </p:nvSpPr>
          <p:spPr bwMode="auto">
            <a:xfrm>
              <a:off x="5141" y="2244"/>
              <a:ext cx="55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6"/>
                </a:cxn>
                <a:cxn ang="0">
                  <a:pos x="111" y="34"/>
                </a:cxn>
                <a:cxn ang="0">
                  <a:pos x="111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1" h="36">
                  <a:moveTo>
                    <a:pt x="0" y="0"/>
                  </a:moveTo>
                  <a:lnTo>
                    <a:pt x="0" y="36"/>
                  </a:lnTo>
                  <a:lnTo>
                    <a:pt x="111" y="34"/>
                  </a:lnTo>
                  <a:lnTo>
                    <a:pt x="111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03" name="Freeform 435"/>
            <p:cNvSpPr>
              <a:spLocks/>
            </p:cNvSpPr>
            <p:nvPr/>
          </p:nvSpPr>
          <p:spPr bwMode="auto">
            <a:xfrm>
              <a:off x="4906" y="2005"/>
              <a:ext cx="34" cy="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64" y="0"/>
                </a:cxn>
                <a:cxn ang="0">
                  <a:pos x="66" y="17"/>
                </a:cxn>
                <a:cxn ang="0">
                  <a:pos x="0" y="17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6" h="17">
                  <a:moveTo>
                    <a:pt x="0" y="4"/>
                  </a:moveTo>
                  <a:lnTo>
                    <a:pt x="64" y="0"/>
                  </a:lnTo>
                  <a:lnTo>
                    <a:pt x="66" y="17"/>
                  </a:lnTo>
                  <a:lnTo>
                    <a:pt x="0" y="17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04" name="Freeform 436"/>
            <p:cNvSpPr>
              <a:spLocks/>
            </p:cNvSpPr>
            <p:nvPr/>
          </p:nvSpPr>
          <p:spPr bwMode="auto">
            <a:xfrm>
              <a:off x="5034" y="1878"/>
              <a:ext cx="9" cy="2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17" y="0"/>
                </a:cxn>
                <a:cxn ang="0">
                  <a:pos x="19" y="49"/>
                </a:cxn>
                <a:cxn ang="0">
                  <a:pos x="0" y="46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19" h="49">
                  <a:moveTo>
                    <a:pt x="3" y="0"/>
                  </a:moveTo>
                  <a:lnTo>
                    <a:pt x="17" y="0"/>
                  </a:lnTo>
                  <a:lnTo>
                    <a:pt x="19" y="49"/>
                  </a:lnTo>
                  <a:lnTo>
                    <a:pt x="0" y="46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05" name="Freeform 437"/>
            <p:cNvSpPr>
              <a:spLocks/>
            </p:cNvSpPr>
            <p:nvPr/>
          </p:nvSpPr>
          <p:spPr bwMode="auto">
            <a:xfrm>
              <a:off x="4792" y="1875"/>
              <a:ext cx="8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15" y="54"/>
                </a:cxn>
                <a:cxn ang="0">
                  <a:pos x="0" y="5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54">
                  <a:moveTo>
                    <a:pt x="0" y="0"/>
                  </a:moveTo>
                  <a:lnTo>
                    <a:pt x="15" y="0"/>
                  </a:lnTo>
                  <a:lnTo>
                    <a:pt x="15" y="54"/>
                  </a:lnTo>
                  <a:lnTo>
                    <a:pt x="0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06" name="Freeform 438"/>
            <p:cNvSpPr>
              <a:spLocks/>
            </p:cNvSpPr>
            <p:nvPr/>
          </p:nvSpPr>
          <p:spPr bwMode="auto">
            <a:xfrm>
              <a:off x="4429" y="1866"/>
              <a:ext cx="8" cy="2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8"/>
                </a:cxn>
                <a:cxn ang="0">
                  <a:pos x="15" y="46"/>
                </a:cxn>
                <a:cxn ang="0">
                  <a:pos x="15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5" h="48">
                  <a:moveTo>
                    <a:pt x="0" y="4"/>
                  </a:moveTo>
                  <a:lnTo>
                    <a:pt x="0" y="48"/>
                  </a:lnTo>
                  <a:lnTo>
                    <a:pt x="15" y="46"/>
                  </a:lnTo>
                  <a:lnTo>
                    <a:pt x="15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07" name="Freeform 439"/>
            <p:cNvSpPr>
              <a:spLocks/>
            </p:cNvSpPr>
            <p:nvPr/>
          </p:nvSpPr>
          <p:spPr bwMode="auto">
            <a:xfrm>
              <a:off x="4190" y="2464"/>
              <a:ext cx="5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11" y="43"/>
                </a:cxn>
                <a:cxn ang="0">
                  <a:pos x="0" y="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43">
                  <a:moveTo>
                    <a:pt x="0" y="0"/>
                  </a:moveTo>
                  <a:lnTo>
                    <a:pt x="11" y="0"/>
                  </a:lnTo>
                  <a:lnTo>
                    <a:pt x="11" y="43"/>
                  </a:lnTo>
                  <a:lnTo>
                    <a:pt x="0" y="4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08" name="Freeform 440"/>
            <p:cNvSpPr>
              <a:spLocks/>
            </p:cNvSpPr>
            <p:nvPr/>
          </p:nvSpPr>
          <p:spPr bwMode="auto">
            <a:xfrm>
              <a:off x="4413" y="2469"/>
              <a:ext cx="6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50"/>
                </a:cxn>
                <a:cxn ang="0">
                  <a:pos x="0" y="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50">
                  <a:moveTo>
                    <a:pt x="0" y="0"/>
                  </a:moveTo>
                  <a:lnTo>
                    <a:pt x="12" y="0"/>
                  </a:lnTo>
                  <a:lnTo>
                    <a:pt x="12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09" name="Freeform 441"/>
            <p:cNvSpPr>
              <a:spLocks/>
            </p:cNvSpPr>
            <p:nvPr/>
          </p:nvSpPr>
          <p:spPr bwMode="auto">
            <a:xfrm>
              <a:off x="3629" y="2291"/>
              <a:ext cx="156" cy="88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85" y="34"/>
                </a:cxn>
                <a:cxn ang="0">
                  <a:pos x="209" y="21"/>
                </a:cxn>
                <a:cxn ang="0">
                  <a:pos x="312" y="0"/>
                </a:cxn>
                <a:cxn ang="0">
                  <a:pos x="312" y="125"/>
                </a:cxn>
                <a:cxn ang="0">
                  <a:pos x="200" y="158"/>
                </a:cxn>
                <a:cxn ang="0">
                  <a:pos x="47" y="177"/>
                </a:cxn>
                <a:cxn ang="0">
                  <a:pos x="6" y="177"/>
                </a:cxn>
                <a:cxn ang="0">
                  <a:pos x="0" y="40"/>
                </a:cxn>
                <a:cxn ang="0">
                  <a:pos x="0" y="40"/>
                </a:cxn>
              </a:cxnLst>
              <a:rect l="0" t="0" r="r" b="b"/>
              <a:pathLst>
                <a:path w="312" h="177">
                  <a:moveTo>
                    <a:pt x="0" y="40"/>
                  </a:moveTo>
                  <a:lnTo>
                    <a:pt x="85" y="34"/>
                  </a:lnTo>
                  <a:lnTo>
                    <a:pt x="209" y="21"/>
                  </a:lnTo>
                  <a:lnTo>
                    <a:pt x="312" y="0"/>
                  </a:lnTo>
                  <a:lnTo>
                    <a:pt x="312" y="125"/>
                  </a:lnTo>
                  <a:lnTo>
                    <a:pt x="200" y="158"/>
                  </a:lnTo>
                  <a:lnTo>
                    <a:pt x="47" y="177"/>
                  </a:lnTo>
                  <a:lnTo>
                    <a:pt x="6" y="177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10" name="Freeform 442"/>
            <p:cNvSpPr>
              <a:spLocks/>
            </p:cNvSpPr>
            <p:nvPr/>
          </p:nvSpPr>
          <p:spPr bwMode="auto">
            <a:xfrm>
              <a:off x="3662" y="2451"/>
              <a:ext cx="97" cy="77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152"/>
                </a:cxn>
                <a:cxn ang="0">
                  <a:pos x="77" y="146"/>
                </a:cxn>
                <a:cxn ang="0">
                  <a:pos x="185" y="133"/>
                </a:cxn>
                <a:cxn ang="0">
                  <a:pos x="194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194" h="152">
                  <a:moveTo>
                    <a:pt x="0" y="30"/>
                  </a:moveTo>
                  <a:lnTo>
                    <a:pt x="0" y="152"/>
                  </a:lnTo>
                  <a:lnTo>
                    <a:pt x="77" y="146"/>
                  </a:lnTo>
                  <a:lnTo>
                    <a:pt x="185" y="133"/>
                  </a:lnTo>
                  <a:lnTo>
                    <a:pt x="194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2E4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11" name="Freeform 443"/>
            <p:cNvSpPr>
              <a:spLocks/>
            </p:cNvSpPr>
            <p:nvPr/>
          </p:nvSpPr>
          <p:spPr bwMode="auto">
            <a:xfrm>
              <a:off x="3640" y="2624"/>
              <a:ext cx="152" cy="78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97" y="26"/>
                </a:cxn>
                <a:cxn ang="0">
                  <a:pos x="243" y="9"/>
                </a:cxn>
                <a:cxn ang="0">
                  <a:pos x="304" y="0"/>
                </a:cxn>
                <a:cxn ang="0">
                  <a:pos x="300" y="106"/>
                </a:cxn>
                <a:cxn ang="0">
                  <a:pos x="194" y="135"/>
                </a:cxn>
                <a:cxn ang="0">
                  <a:pos x="72" y="156"/>
                </a:cxn>
                <a:cxn ang="0">
                  <a:pos x="0" y="156"/>
                </a:cxn>
                <a:cxn ang="0">
                  <a:pos x="5" y="32"/>
                </a:cxn>
                <a:cxn ang="0">
                  <a:pos x="5" y="32"/>
                </a:cxn>
              </a:cxnLst>
              <a:rect l="0" t="0" r="r" b="b"/>
              <a:pathLst>
                <a:path w="304" h="156">
                  <a:moveTo>
                    <a:pt x="5" y="32"/>
                  </a:moveTo>
                  <a:lnTo>
                    <a:pt x="97" y="26"/>
                  </a:lnTo>
                  <a:lnTo>
                    <a:pt x="243" y="9"/>
                  </a:lnTo>
                  <a:lnTo>
                    <a:pt x="304" y="0"/>
                  </a:lnTo>
                  <a:lnTo>
                    <a:pt x="300" y="106"/>
                  </a:lnTo>
                  <a:lnTo>
                    <a:pt x="194" y="135"/>
                  </a:lnTo>
                  <a:lnTo>
                    <a:pt x="72" y="156"/>
                  </a:lnTo>
                  <a:lnTo>
                    <a:pt x="0" y="156"/>
                  </a:lnTo>
                  <a:lnTo>
                    <a:pt x="5" y="32"/>
                  </a:lnTo>
                  <a:lnTo>
                    <a:pt x="5" y="32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12" name="Freeform 444"/>
            <p:cNvSpPr>
              <a:spLocks/>
            </p:cNvSpPr>
            <p:nvPr/>
          </p:nvSpPr>
          <p:spPr bwMode="auto">
            <a:xfrm>
              <a:off x="3706" y="2860"/>
              <a:ext cx="55" cy="286"/>
            </a:xfrm>
            <a:custGeom>
              <a:avLst/>
              <a:gdLst/>
              <a:ahLst/>
              <a:cxnLst>
                <a:cxn ang="0">
                  <a:pos x="21" y="14"/>
                </a:cxn>
                <a:cxn ang="0">
                  <a:pos x="49" y="12"/>
                </a:cxn>
                <a:cxn ang="0">
                  <a:pos x="106" y="0"/>
                </a:cxn>
                <a:cxn ang="0">
                  <a:pos x="110" y="568"/>
                </a:cxn>
                <a:cxn ang="0">
                  <a:pos x="0" y="572"/>
                </a:cxn>
                <a:cxn ang="0">
                  <a:pos x="21" y="14"/>
                </a:cxn>
                <a:cxn ang="0">
                  <a:pos x="21" y="14"/>
                </a:cxn>
              </a:cxnLst>
              <a:rect l="0" t="0" r="r" b="b"/>
              <a:pathLst>
                <a:path w="110" h="572">
                  <a:moveTo>
                    <a:pt x="21" y="14"/>
                  </a:moveTo>
                  <a:lnTo>
                    <a:pt x="49" y="12"/>
                  </a:lnTo>
                  <a:lnTo>
                    <a:pt x="106" y="0"/>
                  </a:lnTo>
                  <a:lnTo>
                    <a:pt x="110" y="568"/>
                  </a:lnTo>
                  <a:lnTo>
                    <a:pt x="0" y="572"/>
                  </a:lnTo>
                  <a:lnTo>
                    <a:pt x="21" y="14"/>
                  </a:lnTo>
                  <a:lnTo>
                    <a:pt x="21" y="14"/>
                  </a:lnTo>
                  <a:close/>
                </a:path>
              </a:pathLst>
            </a:custGeom>
            <a:solidFill>
              <a:srgbClr val="2E4F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13" name="Freeform 445"/>
            <p:cNvSpPr>
              <a:spLocks/>
            </p:cNvSpPr>
            <p:nvPr/>
          </p:nvSpPr>
          <p:spPr bwMode="auto">
            <a:xfrm>
              <a:off x="3283" y="1219"/>
              <a:ext cx="2015" cy="1968"/>
            </a:xfrm>
            <a:custGeom>
              <a:avLst/>
              <a:gdLst/>
              <a:ahLst/>
              <a:cxnLst>
                <a:cxn ang="0">
                  <a:pos x="139" y="0"/>
                </a:cxn>
                <a:cxn ang="0">
                  <a:pos x="456" y="6"/>
                </a:cxn>
                <a:cxn ang="0">
                  <a:pos x="916" y="13"/>
                </a:cxn>
                <a:cxn ang="0">
                  <a:pos x="1447" y="21"/>
                </a:cxn>
                <a:cxn ang="0">
                  <a:pos x="1977" y="25"/>
                </a:cxn>
                <a:cxn ang="0">
                  <a:pos x="2464" y="27"/>
                </a:cxn>
                <a:cxn ang="0">
                  <a:pos x="2943" y="29"/>
                </a:cxn>
                <a:cxn ang="0">
                  <a:pos x="3386" y="34"/>
                </a:cxn>
                <a:cxn ang="0">
                  <a:pos x="3743" y="40"/>
                </a:cxn>
                <a:cxn ang="0">
                  <a:pos x="3971" y="42"/>
                </a:cxn>
                <a:cxn ang="0">
                  <a:pos x="4028" y="84"/>
                </a:cxn>
                <a:cxn ang="0">
                  <a:pos x="4022" y="452"/>
                </a:cxn>
                <a:cxn ang="0">
                  <a:pos x="4015" y="1078"/>
                </a:cxn>
                <a:cxn ang="0">
                  <a:pos x="4007" y="1796"/>
                </a:cxn>
                <a:cxn ang="0">
                  <a:pos x="4001" y="2450"/>
                </a:cxn>
                <a:cxn ang="0">
                  <a:pos x="4000" y="2877"/>
                </a:cxn>
                <a:cxn ang="0">
                  <a:pos x="4000" y="3166"/>
                </a:cxn>
                <a:cxn ang="0">
                  <a:pos x="3996" y="3442"/>
                </a:cxn>
                <a:cxn ang="0">
                  <a:pos x="3994" y="3678"/>
                </a:cxn>
                <a:cxn ang="0">
                  <a:pos x="3992" y="3849"/>
                </a:cxn>
                <a:cxn ang="0">
                  <a:pos x="0" y="3917"/>
                </a:cxn>
                <a:cxn ang="0">
                  <a:pos x="173" y="3826"/>
                </a:cxn>
                <a:cxn ang="0">
                  <a:pos x="506" y="3828"/>
                </a:cxn>
                <a:cxn ang="0">
                  <a:pos x="983" y="3833"/>
                </a:cxn>
                <a:cxn ang="0">
                  <a:pos x="1509" y="3839"/>
                </a:cxn>
                <a:cxn ang="0">
                  <a:pos x="1992" y="3841"/>
                </a:cxn>
                <a:cxn ang="0">
                  <a:pos x="2374" y="3843"/>
                </a:cxn>
                <a:cxn ang="0">
                  <a:pos x="2792" y="3847"/>
                </a:cxn>
                <a:cxn ang="0">
                  <a:pos x="3216" y="3854"/>
                </a:cxn>
                <a:cxn ang="0">
                  <a:pos x="3583" y="3862"/>
                </a:cxn>
                <a:cxn ang="0">
                  <a:pos x="3836" y="3868"/>
                </a:cxn>
                <a:cxn ang="0">
                  <a:pos x="3912" y="3849"/>
                </a:cxn>
                <a:cxn ang="0">
                  <a:pos x="3922" y="3556"/>
                </a:cxn>
                <a:cxn ang="0">
                  <a:pos x="3935" y="3039"/>
                </a:cxn>
                <a:cxn ang="0">
                  <a:pos x="3948" y="2454"/>
                </a:cxn>
                <a:cxn ang="0">
                  <a:pos x="3958" y="1948"/>
                </a:cxn>
                <a:cxn ang="0">
                  <a:pos x="3958" y="1674"/>
                </a:cxn>
                <a:cxn ang="0">
                  <a:pos x="3948" y="1458"/>
                </a:cxn>
                <a:cxn ang="0">
                  <a:pos x="3944" y="1100"/>
                </a:cxn>
                <a:cxn ang="0">
                  <a:pos x="3944" y="696"/>
                </a:cxn>
                <a:cxn ang="0">
                  <a:pos x="3944" y="344"/>
                </a:cxn>
                <a:cxn ang="0">
                  <a:pos x="3944" y="146"/>
                </a:cxn>
                <a:cxn ang="0">
                  <a:pos x="3817" y="125"/>
                </a:cxn>
                <a:cxn ang="0">
                  <a:pos x="3486" y="118"/>
                </a:cxn>
                <a:cxn ang="0">
                  <a:pos x="3030" y="106"/>
                </a:cxn>
                <a:cxn ang="0">
                  <a:pos x="2530" y="97"/>
                </a:cxn>
                <a:cxn ang="0">
                  <a:pos x="2064" y="89"/>
                </a:cxn>
                <a:cxn ang="0">
                  <a:pos x="1658" y="89"/>
                </a:cxn>
                <a:cxn ang="0">
                  <a:pos x="1209" y="84"/>
                </a:cxn>
                <a:cxn ang="0">
                  <a:pos x="768" y="78"/>
                </a:cxn>
                <a:cxn ang="0">
                  <a:pos x="395" y="70"/>
                </a:cxn>
                <a:cxn ang="0">
                  <a:pos x="162" y="68"/>
                </a:cxn>
                <a:cxn ang="0">
                  <a:pos x="110" y="112"/>
                </a:cxn>
                <a:cxn ang="0">
                  <a:pos x="108" y="241"/>
                </a:cxn>
                <a:cxn ang="0">
                  <a:pos x="106" y="430"/>
                </a:cxn>
                <a:cxn ang="0">
                  <a:pos x="105" y="659"/>
                </a:cxn>
                <a:cxn ang="0">
                  <a:pos x="106" y="912"/>
                </a:cxn>
                <a:cxn ang="0">
                  <a:pos x="108" y="1165"/>
                </a:cxn>
                <a:cxn ang="0">
                  <a:pos x="110" y="1404"/>
                </a:cxn>
                <a:cxn ang="0">
                  <a:pos x="114" y="1612"/>
                </a:cxn>
                <a:cxn ang="0">
                  <a:pos x="116" y="1769"/>
                </a:cxn>
                <a:cxn ang="0">
                  <a:pos x="118" y="1878"/>
                </a:cxn>
              </a:cxnLst>
              <a:rect l="0" t="0" r="r" b="b"/>
              <a:pathLst>
                <a:path w="4030" h="3936">
                  <a:moveTo>
                    <a:pt x="46" y="1891"/>
                  </a:moveTo>
                  <a:lnTo>
                    <a:pt x="46" y="861"/>
                  </a:lnTo>
                  <a:lnTo>
                    <a:pt x="34" y="0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76" y="0"/>
                  </a:lnTo>
                  <a:lnTo>
                    <a:pt x="91" y="0"/>
                  </a:lnTo>
                  <a:lnTo>
                    <a:pt x="105" y="0"/>
                  </a:lnTo>
                  <a:lnTo>
                    <a:pt x="122" y="0"/>
                  </a:lnTo>
                  <a:lnTo>
                    <a:pt x="139" y="0"/>
                  </a:lnTo>
                  <a:lnTo>
                    <a:pt x="160" y="2"/>
                  </a:lnTo>
                  <a:lnTo>
                    <a:pt x="179" y="2"/>
                  </a:lnTo>
                  <a:lnTo>
                    <a:pt x="202" y="2"/>
                  </a:lnTo>
                  <a:lnTo>
                    <a:pt x="224" y="2"/>
                  </a:lnTo>
                  <a:lnTo>
                    <a:pt x="251" y="4"/>
                  </a:lnTo>
                  <a:lnTo>
                    <a:pt x="276" y="4"/>
                  </a:lnTo>
                  <a:lnTo>
                    <a:pt x="304" y="4"/>
                  </a:lnTo>
                  <a:lnTo>
                    <a:pt x="331" y="4"/>
                  </a:lnTo>
                  <a:lnTo>
                    <a:pt x="361" y="6"/>
                  </a:lnTo>
                  <a:lnTo>
                    <a:pt x="392" y="6"/>
                  </a:lnTo>
                  <a:lnTo>
                    <a:pt x="424" y="6"/>
                  </a:lnTo>
                  <a:lnTo>
                    <a:pt x="456" y="6"/>
                  </a:lnTo>
                  <a:lnTo>
                    <a:pt x="492" y="8"/>
                  </a:lnTo>
                  <a:lnTo>
                    <a:pt x="525" y="8"/>
                  </a:lnTo>
                  <a:lnTo>
                    <a:pt x="561" y="8"/>
                  </a:lnTo>
                  <a:lnTo>
                    <a:pt x="597" y="8"/>
                  </a:lnTo>
                  <a:lnTo>
                    <a:pt x="635" y="10"/>
                  </a:lnTo>
                  <a:lnTo>
                    <a:pt x="673" y="10"/>
                  </a:lnTo>
                  <a:lnTo>
                    <a:pt x="711" y="11"/>
                  </a:lnTo>
                  <a:lnTo>
                    <a:pt x="751" y="13"/>
                  </a:lnTo>
                  <a:lnTo>
                    <a:pt x="793" y="13"/>
                  </a:lnTo>
                  <a:lnTo>
                    <a:pt x="833" y="13"/>
                  </a:lnTo>
                  <a:lnTo>
                    <a:pt x="874" y="13"/>
                  </a:lnTo>
                  <a:lnTo>
                    <a:pt x="916" y="13"/>
                  </a:lnTo>
                  <a:lnTo>
                    <a:pt x="958" y="15"/>
                  </a:lnTo>
                  <a:lnTo>
                    <a:pt x="1000" y="15"/>
                  </a:lnTo>
                  <a:lnTo>
                    <a:pt x="1044" y="17"/>
                  </a:lnTo>
                  <a:lnTo>
                    <a:pt x="1089" y="17"/>
                  </a:lnTo>
                  <a:lnTo>
                    <a:pt x="1133" y="19"/>
                  </a:lnTo>
                  <a:lnTo>
                    <a:pt x="1177" y="19"/>
                  </a:lnTo>
                  <a:lnTo>
                    <a:pt x="1222" y="19"/>
                  </a:lnTo>
                  <a:lnTo>
                    <a:pt x="1266" y="19"/>
                  </a:lnTo>
                  <a:lnTo>
                    <a:pt x="1312" y="21"/>
                  </a:lnTo>
                  <a:lnTo>
                    <a:pt x="1355" y="21"/>
                  </a:lnTo>
                  <a:lnTo>
                    <a:pt x="1403" y="21"/>
                  </a:lnTo>
                  <a:lnTo>
                    <a:pt x="1447" y="21"/>
                  </a:lnTo>
                  <a:lnTo>
                    <a:pt x="1494" y="23"/>
                  </a:lnTo>
                  <a:lnTo>
                    <a:pt x="1538" y="23"/>
                  </a:lnTo>
                  <a:lnTo>
                    <a:pt x="1583" y="23"/>
                  </a:lnTo>
                  <a:lnTo>
                    <a:pt x="1627" y="23"/>
                  </a:lnTo>
                  <a:lnTo>
                    <a:pt x="1673" y="23"/>
                  </a:lnTo>
                  <a:lnTo>
                    <a:pt x="1715" y="23"/>
                  </a:lnTo>
                  <a:lnTo>
                    <a:pt x="1760" y="23"/>
                  </a:lnTo>
                  <a:lnTo>
                    <a:pt x="1806" y="23"/>
                  </a:lnTo>
                  <a:lnTo>
                    <a:pt x="1850" y="25"/>
                  </a:lnTo>
                  <a:lnTo>
                    <a:pt x="1891" y="25"/>
                  </a:lnTo>
                  <a:lnTo>
                    <a:pt x="1935" y="25"/>
                  </a:lnTo>
                  <a:lnTo>
                    <a:pt x="1977" y="25"/>
                  </a:lnTo>
                  <a:lnTo>
                    <a:pt x="2021" y="27"/>
                  </a:lnTo>
                  <a:lnTo>
                    <a:pt x="2061" y="27"/>
                  </a:lnTo>
                  <a:lnTo>
                    <a:pt x="2102" y="27"/>
                  </a:lnTo>
                  <a:lnTo>
                    <a:pt x="2142" y="27"/>
                  </a:lnTo>
                  <a:lnTo>
                    <a:pt x="2184" y="27"/>
                  </a:lnTo>
                  <a:lnTo>
                    <a:pt x="2222" y="27"/>
                  </a:lnTo>
                  <a:lnTo>
                    <a:pt x="2262" y="27"/>
                  </a:lnTo>
                  <a:lnTo>
                    <a:pt x="2302" y="27"/>
                  </a:lnTo>
                  <a:lnTo>
                    <a:pt x="2342" y="27"/>
                  </a:lnTo>
                  <a:lnTo>
                    <a:pt x="2382" y="27"/>
                  </a:lnTo>
                  <a:lnTo>
                    <a:pt x="2424" y="27"/>
                  </a:lnTo>
                  <a:lnTo>
                    <a:pt x="2464" y="27"/>
                  </a:lnTo>
                  <a:lnTo>
                    <a:pt x="2504" y="27"/>
                  </a:lnTo>
                  <a:lnTo>
                    <a:pt x="2543" y="27"/>
                  </a:lnTo>
                  <a:lnTo>
                    <a:pt x="2583" y="27"/>
                  </a:lnTo>
                  <a:lnTo>
                    <a:pt x="2625" y="27"/>
                  </a:lnTo>
                  <a:lnTo>
                    <a:pt x="2665" y="27"/>
                  </a:lnTo>
                  <a:lnTo>
                    <a:pt x="2705" y="27"/>
                  </a:lnTo>
                  <a:lnTo>
                    <a:pt x="2745" y="27"/>
                  </a:lnTo>
                  <a:lnTo>
                    <a:pt x="2785" y="27"/>
                  </a:lnTo>
                  <a:lnTo>
                    <a:pt x="2827" y="29"/>
                  </a:lnTo>
                  <a:lnTo>
                    <a:pt x="2865" y="29"/>
                  </a:lnTo>
                  <a:lnTo>
                    <a:pt x="2903" y="29"/>
                  </a:lnTo>
                  <a:lnTo>
                    <a:pt x="2943" y="29"/>
                  </a:lnTo>
                  <a:lnTo>
                    <a:pt x="2983" y="30"/>
                  </a:lnTo>
                  <a:lnTo>
                    <a:pt x="3021" y="30"/>
                  </a:lnTo>
                  <a:lnTo>
                    <a:pt x="3059" y="30"/>
                  </a:lnTo>
                  <a:lnTo>
                    <a:pt x="3097" y="30"/>
                  </a:lnTo>
                  <a:lnTo>
                    <a:pt x="3135" y="32"/>
                  </a:lnTo>
                  <a:lnTo>
                    <a:pt x="3171" y="32"/>
                  </a:lnTo>
                  <a:lnTo>
                    <a:pt x="3209" y="32"/>
                  </a:lnTo>
                  <a:lnTo>
                    <a:pt x="3243" y="32"/>
                  </a:lnTo>
                  <a:lnTo>
                    <a:pt x="3281" y="34"/>
                  </a:lnTo>
                  <a:lnTo>
                    <a:pt x="3315" y="34"/>
                  </a:lnTo>
                  <a:lnTo>
                    <a:pt x="3351" y="34"/>
                  </a:lnTo>
                  <a:lnTo>
                    <a:pt x="3386" y="34"/>
                  </a:lnTo>
                  <a:lnTo>
                    <a:pt x="3422" y="36"/>
                  </a:lnTo>
                  <a:lnTo>
                    <a:pt x="3452" y="36"/>
                  </a:lnTo>
                  <a:lnTo>
                    <a:pt x="3486" y="36"/>
                  </a:lnTo>
                  <a:lnTo>
                    <a:pt x="3517" y="36"/>
                  </a:lnTo>
                  <a:lnTo>
                    <a:pt x="3549" y="36"/>
                  </a:lnTo>
                  <a:lnTo>
                    <a:pt x="3578" y="36"/>
                  </a:lnTo>
                  <a:lnTo>
                    <a:pt x="3608" y="38"/>
                  </a:lnTo>
                  <a:lnTo>
                    <a:pt x="3636" y="38"/>
                  </a:lnTo>
                  <a:lnTo>
                    <a:pt x="3667" y="40"/>
                  </a:lnTo>
                  <a:lnTo>
                    <a:pt x="3692" y="40"/>
                  </a:lnTo>
                  <a:lnTo>
                    <a:pt x="3718" y="40"/>
                  </a:lnTo>
                  <a:lnTo>
                    <a:pt x="3743" y="40"/>
                  </a:lnTo>
                  <a:lnTo>
                    <a:pt x="3770" y="40"/>
                  </a:lnTo>
                  <a:lnTo>
                    <a:pt x="3792" y="40"/>
                  </a:lnTo>
                  <a:lnTo>
                    <a:pt x="3815" y="42"/>
                  </a:lnTo>
                  <a:lnTo>
                    <a:pt x="3836" y="42"/>
                  </a:lnTo>
                  <a:lnTo>
                    <a:pt x="3859" y="42"/>
                  </a:lnTo>
                  <a:lnTo>
                    <a:pt x="3876" y="42"/>
                  </a:lnTo>
                  <a:lnTo>
                    <a:pt x="3897" y="42"/>
                  </a:lnTo>
                  <a:lnTo>
                    <a:pt x="3912" y="42"/>
                  </a:lnTo>
                  <a:lnTo>
                    <a:pt x="3931" y="42"/>
                  </a:lnTo>
                  <a:lnTo>
                    <a:pt x="3944" y="42"/>
                  </a:lnTo>
                  <a:lnTo>
                    <a:pt x="3960" y="42"/>
                  </a:lnTo>
                  <a:lnTo>
                    <a:pt x="3971" y="42"/>
                  </a:lnTo>
                  <a:lnTo>
                    <a:pt x="3984" y="44"/>
                  </a:lnTo>
                  <a:lnTo>
                    <a:pt x="3994" y="44"/>
                  </a:lnTo>
                  <a:lnTo>
                    <a:pt x="4003" y="44"/>
                  </a:lnTo>
                  <a:lnTo>
                    <a:pt x="4011" y="44"/>
                  </a:lnTo>
                  <a:lnTo>
                    <a:pt x="4019" y="44"/>
                  </a:lnTo>
                  <a:lnTo>
                    <a:pt x="4026" y="44"/>
                  </a:lnTo>
                  <a:lnTo>
                    <a:pt x="4030" y="46"/>
                  </a:lnTo>
                  <a:lnTo>
                    <a:pt x="4028" y="46"/>
                  </a:lnTo>
                  <a:lnTo>
                    <a:pt x="4028" y="51"/>
                  </a:lnTo>
                  <a:lnTo>
                    <a:pt x="4028" y="59"/>
                  </a:lnTo>
                  <a:lnTo>
                    <a:pt x="4028" y="70"/>
                  </a:lnTo>
                  <a:lnTo>
                    <a:pt x="4028" y="84"/>
                  </a:lnTo>
                  <a:lnTo>
                    <a:pt x="4028" y="101"/>
                  </a:lnTo>
                  <a:lnTo>
                    <a:pt x="4028" y="120"/>
                  </a:lnTo>
                  <a:lnTo>
                    <a:pt x="4028" y="144"/>
                  </a:lnTo>
                  <a:lnTo>
                    <a:pt x="4026" y="167"/>
                  </a:lnTo>
                  <a:lnTo>
                    <a:pt x="4026" y="196"/>
                  </a:lnTo>
                  <a:lnTo>
                    <a:pt x="4026" y="226"/>
                  </a:lnTo>
                  <a:lnTo>
                    <a:pt x="4026" y="258"/>
                  </a:lnTo>
                  <a:lnTo>
                    <a:pt x="4024" y="293"/>
                  </a:lnTo>
                  <a:lnTo>
                    <a:pt x="4024" y="331"/>
                  </a:lnTo>
                  <a:lnTo>
                    <a:pt x="4024" y="369"/>
                  </a:lnTo>
                  <a:lnTo>
                    <a:pt x="4024" y="411"/>
                  </a:lnTo>
                  <a:lnTo>
                    <a:pt x="4022" y="452"/>
                  </a:lnTo>
                  <a:lnTo>
                    <a:pt x="4022" y="496"/>
                  </a:lnTo>
                  <a:lnTo>
                    <a:pt x="4020" y="542"/>
                  </a:lnTo>
                  <a:lnTo>
                    <a:pt x="4020" y="591"/>
                  </a:lnTo>
                  <a:lnTo>
                    <a:pt x="4020" y="640"/>
                  </a:lnTo>
                  <a:lnTo>
                    <a:pt x="4020" y="690"/>
                  </a:lnTo>
                  <a:lnTo>
                    <a:pt x="4020" y="743"/>
                  </a:lnTo>
                  <a:lnTo>
                    <a:pt x="4020" y="796"/>
                  </a:lnTo>
                  <a:lnTo>
                    <a:pt x="4019" y="851"/>
                  </a:lnTo>
                  <a:lnTo>
                    <a:pt x="4019" y="907"/>
                  </a:lnTo>
                  <a:lnTo>
                    <a:pt x="4017" y="962"/>
                  </a:lnTo>
                  <a:lnTo>
                    <a:pt x="4017" y="1019"/>
                  </a:lnTo>
                  <a:lnTo>
                    <a:pt x="4015" y="1078"/>
                  </a:lnTo>
                  <a:lnTo>
                    <a:pt x="4015" y="1137"/>
                  </a:lnTo>
                  <a:lnTo>
                    <a:pt x="4015" y="1195"/>
                  </a:lnTo>
                  <a:lnTo>
                    <a:pt x="4015" y="1256"/>
                  </a:lnTo>
                  <a:lnTo>
                    <a:pt x="4015" y="1315"/>
                  </a:lnTo>
                  <a:lnTo>
                    <a:pt x="4013" y="1374"/>
                  </a:lnTo>
                  <a:lnTo>
                    <a:pt x="4011" y="1435"/>
                  </a:lnTo>
                  <a:lnTo>
                    <a:pt x="4011" y="1496"/>
                  </a:lnTo>
                  <a:lnTo>
                    <a:pt x="4009" y="1557"/>
                  </a:lnTo>
                  <a:lnTo>
                    <a:pt x="4009" y="1617"/>
                  </a:lnTo>
                  <a:lnTo>
                    <a:pt x="4009" y="1676"/>
                  </a:lnTo>
                  <a:lnTo>
                    <a:pt x="4009" y="1737"/>
                  </a:lnTo>
                  <a:lnTo>
                    <a:pt x="4007" y="1796"/>
                  </a:lnTo>
                  <a:lnTo>
                    <a:pt x="4007" y="1857"/>
                  </a:lnTo>
                  <a:lnTo>
                    <a:pt x="4007" y="1914"/>
                  </a:lnTo>
                  <a:lnTo>
                    <a:pt x="4007" y="1973"/>
                  </a:lnTo>
                  <a:lnTo>
                    <a:pt x="4005" y="2030"/>
                  </a:lnTo>
                  <a:lnTo>
                    <a:pt x="4005" y="2087"/>
                  </a:lnTo>
                  <a:lnTo>
                    <a:pt x="4005" y="2142"/>
                  </a:lnTo>
                  <a:lnTo>
                    <a:pt x="4005" y="2199"/>
                  </a:lnTo>
                  <a:lnTo>
                    <a:pt x="4003" y="2250"/>
                  </a:lnTo>
                  <a:lnTo>
                    <a:pt x="4003" y="2303"/>
                  </a:lnTo>
                  <a:lnTo>
                    <a:pt x="4003" y="2353"/>
                  </a:lnTo>
                  <a:lnTo>
                    <a:pt x="4003" y="2402"/>
                  </a:lnTo>
                  <a:lnTo>
                    <a:pt x="4001" y="2450"/>
                  </a:lnTo>
                  <a:lnTo>
                    <a:pt x="4001" y="2495"/>
                  </a:lnTo>
                  <a:lnTo>
                    <a:pt x="4001" y="2541"/>
                  </a:lnTo>
                  <a:lnTo>
                    <a:pt x="4001" y="2585"/>
                  </a:lnTo>
                  <a:lnTo>
                    <a:pt x="4001" y="2625"/>
                  </a:lnTo>
                  <a:lnTo>
                    <a:pt x="4001" y="2665"/>
                  </a:lnTo>
                  <a:lnTo>
                    <a:pt x="4001" y="2701"/>
                  </a:lnTo>
                  <a:lnTo>
                    <a:pt x="4001" y="2737"/>
                  </a:lnTo>
                  <a:lnTo>
                    <a:pt x="4001" y="2769"/>
                  </a:lnTo>
                  <a:lnTo>
                    <a:pt x="4001" y="2799"/>
                  </a:lnTo>
                  <a:lnTo>
                    <a:pt x="4001" y="2828"/>
                  </a:lnTo>
                  <a:lnTo>
                    <a:pt x="4001" y="2855"/>
                  </a:lnTo>
                  <a:lnTo>
                    <a:pt x="4000" y="2877"/>
                  </a:lnTo>
                  <a:lnTo>
                    <a:pt x="4000" y="2904"/>
                  </a:lnTo>
                  <a:lnTo>
                    <a:pt x="4000" y="2925"/>
                  </a:lnTo>
                  <a:lnTo>
                    <a:pt x="4000" y="2952"/>
                  </a:lnTo>
                  <a:lnTo>
                    <a:pt x="4000" y="2974"/>
                  </a:lnTo>
                  <a:lnTo>
                    <a:pt x="4000" y="2999"/>
                  </a:lnTo>
                  <a:lnTo>
                    <a:pt x="4000" y="3024"/>
                  </a:lnTo>
                  <a:lnTo>
                    <a:pt x="4000" y="3048"/>
                  </a:lnTo>
                  <a:lnTo>
                    <a:pt x="4000" y="3071"/>
                  </a:lnTo>
                  <a:lnTo>
                    <a:pt x="4000" y="3096"/>
                  </a:lnTo>
                  <a:lnTo>
                    <a:pt x="4000" y="3119"/>
                  </a:lnTo>
                  <a:lnTo>
                    <a:pt x="4000" y="3143"/>
                  </a:lnTo>
                  <a:lnTo>
                    <a:pt x="4000" y="3166"/>
                  </a:lnTo>
                  <a:lnTo>
                    <a:pt x="4000" y="3191"/>
                  </a:lnTo>
                  <a:lnTo>
                    <a:pt x="4000" y="3214"/>
                  </a:lnTo>
                  <a:lnTo>
                    <a:pt x="4000" y="3240"/>
                  </a:lnTo>
                  <a:lnTo>
                    <a:pt x="3998" y="3261"/>
                  </a:lnTo>
                  <a:lnTo>
                    <a:pt x="3998" y="3286"/>
                  </a:lnTo>
                  <a:lnTo>
                    <a:pt x="3998" y="3309"/>
                  </a:lnTo>
                  <a:lnTo>
                    <a:pt x="3998" y="3332"/>
                  </a:lnTo>
                  <a:lnTo>
                    <a:pt x="3998" y="3354"/>
                  </a:lnTo>
                  <a:lnTo>
                    <a:pt x="3998" y="3377"/>
                  </a:lnTo>
                  <a:lnTo>
                    <a:pt x="3998" y="3400"/>
                  </a:lnTo>
                  <a:lnTo>
                    <a:pt x="3998" y="3421"/>
                  </a:lnTo>
                  <a:lnTo>
                    <a:pt x="3996" y="3442"/>
                  </a:lnTo>
                  <a:lnTo>
                    <a:pt x="3996" y="3463"/>
                  </a:lnTo>
                  <a:lnTo>
                    <a:pt x="3996" y="3484"/>
                  </a:lnTo>
                  <a:lnTo>
                    <a:pt x="3996" y="3506"/>
                  </a:lnTo>
                  <a:lnTo>
                    <a:pt x="3996" y="3525"/>
                  </a:lnTo>
                  <a:lnTo>
                    <a:pt x="3996" y="3546"/>
                  </a:lnTo>
                  <a:lnTo>
                    <a:pt x="3996" y="3567"/>
                  </a:lnTo>
                  <a:lnTo>
                    <a:pt x="3996" y="3588"/>
                  </a:lnTo>
                  <a:lnTo>
                    <a:pt x="3994" y="3605"/>
                  </a:lnTo>
                  <a:lnTo>
                    <a:pt x="3994" y="3624"/>
                  </a:lnTo>
                  <a:lnTo>
                    <a:pt x="3994" y="3641"/>
                  </a:lnTo>
                  <a:lnTo>
                    <a:pt x="3994" y="3660"/>
                  </a:lnTo>
                  <a:lnTo>
                    <a:pt x="3994" y="3678"/>
                  </a:lnTo>
                  <a:lnTo>
                    <a:pt x="3994" y="3695"/>
                  </a:lnTo>
                  <a:lnTo>
                    <a:pt x="3994" y="3712"/>
                  </a:lnTo>
                  <a:lnTo>
                    <a:pt x="3994" y="3729"/>
                  </a:lnTo>
                  <a:lnTo>
                    <a:pt x="3992" y="3742"/>
                  </a:lnTo>
                  <a:lnTo>
                    <a:pt x="3992" y="3757"/>
                  </a:lnTo>
                  <a:lnTo>
                    <a:pt x="3992" y="3771"/>
                  </a:lnTo>
                  <a:lnTo>
                    <a:pt x="3992" y="3786"/>
                  </a:lnTo>
                  <a:lnTo>
                    <a:pt x="3992" y="3799"/>
                  </a:lnTo>
                  <a:lnTo>
                    <a:pt x="3992" y="3812"/>
                  </a:lnTo>
                  <a:lnTo>
                    <a:pt x="3992" y="3826"/>
                  </a:lnTo>
                  <a:lnTo>
                    <a:pt x="3992" y="3839"/>
                  </a:lnTo>
                  <a:lnTo>
                    <a:pt x="3992" y="3849"/>
                  </a:lnTo>
                  <a:lnTo>
                    <a:pt x="3992" y="3860"/>
                  </a:lnTo>
                  <a:lnTo>
                    <a:pt x="3992" y="3868"/>
                  </a:lnTo>
                  <a:lnTo>
                    <a:pt x="3992" y="3877"/>
                  </a:lnTo>
                  <a:lnTo>
                    <a:pt x="3992" y="3885"/>
                  </a:lnTo>
                  <a:lnTo>
                    <a:pt x="3992" y="3894"/>
                  </a:lnTo>
                  <a:lnTo>
                    <a:pt x="3992" y="3902"/>
                  </a:lnTo>
                  <a:lnTo>
                    <a:pt x="3992" y="3909"/>
                  </a:lnTo>
                  <a:lnTo>
                    <a:pt x="3992" y="3919"/>
                  </a:lnTo>
                  <a:lnTo>
                    <a:pt x="3992" y="3928"/>
                  </a:lnTo>
                  <a:lnTo>
                    <a:pt x="3992" y="3932"/>
                  </a:lnTo>
                  <a:lnTo>
                    <a:pt x="3992" y="3936"/>
                  </a:lnTo>
                  <a:lnTo>
                    <a:pt x="0" y="3917"/>
                  </a:lnTo>
                  <a:lnTo>
                    <a:pt x="4" y="2617"/>
                  </a:lnTo>
                  <a:lnTo>
                    <a:pt x="63" y="2691"/>
                  </a:lnTo>
                  <a:lnTo>
                    <a:pt x="74" y="3826"/>
                  </a:lnTo>
                  <a:lnTo>
                    <a:pt x="76" y="3826"/>
                  </a:lnTo>
                  <a:lnTo>
                    <a:pt x="82" y="3826"/>
                  </a:lnTo>
                  <a:lnTo>
                    <a:pt x="89" y="3826"/>
                  </a:lnTo>
                  <a:lnTo>
                    <a:pt x="97" y="3826"/>
                  </a:lnTo>
                  <a:lnTo>
                    <a:pt x="110" y="3826"/>
                  </a:lnTo>
                  <a:lnTo>
                    <a:pt x="122" y="3826"/>
                  </a:lnTo>
                  <a:lnTo>
                    <a:pt x="139" y="3826"/>
                  </a:lnTo>
                  <a:lnTo>
                    <a:pt x="152" y="3826"/>
                  </a:lnTo>
                  <a:lnTo>
                    <a:pt x="173" y="3826"/>
                  </a:lnTo>
                  <a:lnTo>
                    <a:pt x="192" y="3826"/>
                  </a:lnTo>
                  <a:lnTo>
                    <a:pt x="215" y="3826"/>
                  </a:lnTo>
                  <a:lnTo>
                    <a:pt x="236" y="3826"/>
                  </a:lnTo>
                  <a:lnTo>
                    <a:pt x="262" y="3826"/>
                  </a:lnTo>
                  <a:lnTo>
                    <a:pt x="287" y="3826"/>
                  </a:lnTo>
                  <a:lnTo>
                    <a:pt x="316" y="3826"/>
                  </a:lnTo>
                  <a:lnTo>
                    <a:pt x="342" y="3826"/>
                  </a:lnTo>
                  <a:lnTo>
                    <a:pt x="375" y="3826"/>
                  </a:lnTo>
                  <a:lnTo>
                    <a:pt x="403" y="3826"/>
                  </a:lnTo>
                  <a:lnTo>
                    <a:pt x="437" y="3828"/>
                  </a:lnTo>
                  <a:lnTo>
                    <a:pt x="470" y="3828"/>
                  </a:lnTo>
                  <a:lnTo>
                    <a:pt x="506" y="3828"/>
                  </a:lnTo>
                  <a:lnTo>
                    <a:pt x="542" y="3828"/>
                  </a:lnTo>
                  <a:lnTo>
                    <a:pt x="578" y="3830"/>
                  </a:lnTo>
                  <a:lnTo>
                    <a:pt x="614" y="3830"/>
                  </a:lnTo>
                  <a:lnTo>
                    <a:pt x="652" y="3830"/>
                  </a:lnTo>
                  <a:lnTo>
                    <a:pt x="692" y="3830"/>
                  </a:lnTo>
                  <a:lnTo>
                    <a:pt x="732" y="3831"/>
                  </a:lnTo>
                  <a:lnTo>
                    <a:pt x="772" y="3831"/>
                  </a:lnTo>
                  <a:lnTo>
                    <a:pt x="814" y="3833"/>
                  </a:lnTo>
                  <a:lnTo>
                    <a:pt x="855" y="3833"/>
                  </a:lnTo>
                  <a:lnTo>
                    <a:pt x="899" y="3833"/>
                  </a:lnTo>
                  <a:lnTo>
                    <a:pt x="939" y="3833"/>
                  </a:lnTo>
                  <a:lnTo>
                    <a:pt x="983" y="3833"/>
                  </a:lnTo>
                  <a:lnTo>
                    <a:pt x="1027" y="3833"/>
                  </a:lnTo>
                  <a:lnTo>
                    <a:pt x="1070" y="3833"/>
                  </a:lnTo>
                  <a:lnTo>
                    <a:pt x="1114" y="3833"/>
                  </a:lnTo>
                  <a:lnTo>
                    <a:pt x="1158" y="3835"/>
                  </a:lnTo>
                  <a:lnTo>
                    <a:pt x="1201" y="3835"/>
                  </a:lnTo>
                  <a:lnTo>
                    <a:pt x="1247" y="3837"/>
                  </a:lnTo>
                  <a:lnTo>
                    <a:pt x="1291" y="3837"/>
                  </a:lnTo>
                  <a:lnTo>
                    <a:pt x="1334" y="3837"/>
                  </a:lnTo>
                  <a:lnTo>
                    <a:pt x="1378" y="3837"/>
                  </a:lnTo>
                  <a:lnTo>
                    <a:pt x="1424" y="3837"/>
                  </a:lnTo>
                  <a:lnTo>
                    <a:pt x="1466" y="3837"/>
                  </a:lnTo>
                  <a:lnTo>
                    <a:pt x="1509" y="3839"/>
                  </a:lnTo>
                  <a:lnTo>
                    <a:pt x="1553" y="3839"/>
                  </a:lnTo>
                  <a:lnTo>
                    <a:pt x="1597" y="3839"/>
                  </a:lnTo>
                  <a:lnTo>
                    <a:pt x="1639" y="3839"/>
                  </a:lnTo>
                  <a:lnTo>
                    <a:pt x="1680" y="3839"/>
                  </a:lnTo>
                  <a:lnTo>
                    <a:pt x="1720" y="3839"/>
                  </a:lnTo>
                  <a:lnTo>
                    <a:pt x="1762" y="3839"/>
                  </a:lnTo>
                  <a:lnTo>
                    <a:pt x="1802" y="3839"/>
                  </a:lnTo>
                  <a:lnTo>
                    <a:pt x="1842" y="3839"/>
                  </a:lnTo>
                  <a:lnTo>
                    <a:pt x="1882" y="3839"/>
                  </a:lnTo>
                  <a:lnTo>
                    <a:pt x="1920" y="3841"/>
                  </a:lnTo>
                  <a:lnTo>
                    <a:pt x="1956" y="3841"/>
                  </a:lnTo>
                  <a:lnTo>
                    <a:pt x="1992" y="3841"/>
                  </a:lnTo>
                  <a:lnTo>
                    <a:pt x="2028" y="3841"/>
                  </a:lnTo>
                  <a:lnTo>
                    <a:pt x="2063" y="3841"/>
                  </a:lnTo>
                  <a:lnTo>
                    <a:pt x="2097" y="3841"/>
                  </a:lnTo>
                  <a:lnTo>
                    <a:pt x="2129" y="3841"/>
                  </a:lnTo>
                  <a:lnTo>
                    <a:pt x="2159" y="3841"/>
                  </a:lnTo>
                  <a:lnTo>
                    <a:pt x="2190" y="3843"/>
                  </a:lnTo>
                  <a:lnTo>
                    <a:pt x="2218" y="3843"/>
                  </a:lnTo>
                  <a:lnTo>
                    <a:pt x="2249" y="3843"/>
                  </a:lnTo>
                  <a:lnTo>
                    <a:pt x="2279" y="3843"/>
                  </a:lnTo>
                  <a:lnTo>
                    <a:pt x="2312" y="3843"/>
                  </a:lnTo>
                  <a:lnTo>
                    <a:pt x="2342" y="3843"/>
                  </a:lnTo>
                  <a:lnTo>
                    <a:pt x="2374" y="3843"/>
                  </a:lnTo>
                  <a:lnTo>
                    <a:pt x="2407" y="3843"/>
                  </a:lnTo>
                  <a:lnTo>
                    <a:pt x="2441" y="3843"/>
                  </a:lnTo>
                  <a:lnTo>
                    <a:pt x="2473" y="3843"/>
                  </a:lnTo>
                  <a:lnTo>
                    <a:pt x="2507" y="3843"/>
                  </a:lnTo>
                  <a:lnTo>
                    <a:pt x="2542" y="3843"/>
                  </a:lnTo>
                  <a:lnTo>
                    <a:pt x="2578" y="3845"/>
                  </a:lnTo>
                  <a:lnTo>
                    <a:pt x="2612" y="3845"/>
                  </a:lnTo>
                  <a:lnTo>
                    <a:pt x="2648" y="3847"/>
                  </a:lnTo>
                  <a:lnTo>
                    <a:pt x="2684" y="3847"/>
                  </a:lnTo>
                  <a:lnTo>
                    <a:pt x="2720" y="3847"/>
                  </a:lnTo>
                  <a:lnTo>
                    <a:pt x="2756" y="3847"/>
                  </a:lnTo>
                  <a:lnTo>
                    <a:pt x="2792" y="3847"/>
                  </a:lnTo>
                  <a:lnTo>
                    <a:pt x="2827" y="3847"/>
                  </a:lnTo>
                  <a:lnTo>
                    <a:pt x="2863" y="3849"/>
                  </a:lnTo>
                  <a:lnTo>
                    <a:pt x="2899" y="3849"/>
                  </a:lnTo>
                  <a:lnTo>
                    <a:pt x="2935" y="3850"/>
                  </a:lnTo>
                  <a:lnTo>
                    <a:pt x="2971" y="3850"/>
                  </a:lnTo>
                  <a:lnTo>
                    <a:pt x="3007" y="3852"/>
                  </a:lnTo>
                  <a:lnTo>
                    <a:pt x="3042" y="3852"/>
                  </a:lnTo>
                  <a:lnTo>
                    <a:pt x="3076" y="3852"/>
                  </a:lnTo>
                  <a:lnTo>
                    <a:pt x="3112" y="3852"/>
                  </a:lnTo>
                  <a:lnTo>
                    <a:pt x="3146" y="3854"/>
                  </a:lnTo>
                  <a:lnTo>
                    <a:pt x="3180" y="3854"/>
                  </a:lnTo>
                  <a:lnTo>
                    <a:pt x="3216" y="3854"/>
                  </a:lnTo>
                  <a:lnTo>
                    <a:pt x="3251" y="3856"/>
                  </a:lnTo>
                  <a:lnTo>
                    <a:pt x="3285" y="3858"/>
                  </a:lnTo>
                  <a:lnTo>
                    <a:pt x="3315" y="3858"/>
                  </a:lnTo>
                  <a:lnTo>
                    <a:pt x="3348" y="3858"/>
                  </a:lnTo>
                  <a:lnTo>
                    <a:pt x="3380" y="3858"/>
                  </a:lnTo>
                  <a:lnTo>
                    <a:pt x="3410" y="3860"/>
                  </a:lnTo>
                  <a:lnTo>
                    <a:pt x="3441" y="3860"/>
                  </a:lnTo>
                  <a:lnTo>
                    <a:pt x="3471" y="3862"/>
                  </a:lnTo>
                  <a:lnTo>
                    <a:pt x="3502" y="3862"/>
                  </a:lnTo>
                  <a:lnTo>
                    <a:pt x="3530" y="3862"/>
                  </a:lnTo>
                  <a:lnTo>
                    <a:pt x="3557" y="3862"/>
                  </a:lnTo>
                  <a:lnTo>
                    <a:pt x="3583" y="3862"/>
                  </a:lnTo>
                  <a:lnTo>
                    <a:pt x="3610" y="3862"/>
                  </a:lnTo>
                  <a:lnTo>
                    <a:pt x="3636" y="3864"/>
                  </a:lnTo>
                  <a:lnTo>
                    <a:pt x="3661" y="3864"/>
                  </a:lnTo>
                  <a:lnTo>
                    <a:pt x="3686" y="3866"/>
                  </a:lnTo>
                  <a:lnTo>
                    <a:pt x="3709" y="3866"/>
                  </a:lnTo>
                  <a:lnTo>
                    <a:pt x="3730" y="3868"/>
                  </a:lnTo>
                  <a:lnTo>
                    <a:pt x="3751" y="3868"/>
                  </a:lnTo>
                  <a:lnTo>
                    <a:pt x="3770" y="3868"/>
                  </a:lnTo>
                  <a:lnTo>
                    <a:pt x="3787" y="3868"/>
                  </a:lnTo>
                  <a:lnTo>
                    <a:pt x="3806" y="3868"/>
                  </a:lnTo>
                  <a:lnTo>
                    <a:pt x="3821" y="3868"/>
                  </a:lnTo>
                  <a:lnTo>
                    <a:pt x="3836" y="3868"/>
                  </a:lnTo>
                  <a:lnTo>
                    <a:pt x="3849" y="3868"/>
                  </a:lnTo>
                  <a:lnTo>
                    <a:pt x="3863" y="3869"/>
                  </a:lnTo>
                  <a:lnTo>
                    <a:pt x="3872" y="3869"/>
                  </a:lnTo>
                  <a:lnTo>
                    <a:pt x="3884" y="3869"/>
                  </a:lnTo>
                  <a:lnTo>
                    <a:pt x="3889" y="3869"/>
                  </a:lnTo>
                  <a:lnTo>
                    <a:pt x="3899" y="3871"/>
                  </a:lnTo>
                  <a:lnTo>
                    <a:pt x="3908" y="3871"/>
                  </a:lnTo>
                  <a:lnTo>
                    <a:pt x="3912" y="3873"/>
                  </a:lnTo>
                  <a:lnTo>
                    <a:pt x="3912" y="3869"/>
                  </a:lnTo>
                  <a:lnTo>
                    <a:pt x="3912" y="3866"/>
                  </a:lnTo>
                  <a:lnTo>
                    <a:pt x="3912" y="3858"/>
                  </a:lnTo>
                  <a:lnTo>
                    <a:pt x="3912" y="3849"/>
                  </a:lnTo>
                  <a:lnTo>
                    <a:pt x="3912" y="3835"/>
                  </a:lnTo>
                  <a:lnTo>
                    <a:pt x="3912" y="3822"/>
                  </a:lnTo>
                  <a:lnTo>
                    <a:pt x="3912" y="3805"/>
                  </a:lnTo>
                  <a:lnTo>
                    <a:pt x="3914" y="3786"/>
                  </a:lnTo>
                  <a:lnTo>
                    <a:pt x="3914" y="3763"/>
                  </a:lnTo>
                  <a:lnTo>
                    <a:pt x="3914" y="3740"/>
                  </a:lnTo>
                  <a:lnTo>
                    <a:pt x="3916" y="3714"/>
                  </a:lnTo>
                  <a:lnTo>
                    <a:pt x="3918" y="3687"/>
                  </a:lnTo>
                  <a:lnTo>
                    <a:pt x="3918" y="3655"/>
                  </a:lnTo>
                  <a:lnTo>
                    <a:pt x="3918" y="3624"/>
                  </a:lnTo>
                  <a:lnTo>
                    <a:pt x="3920" y="3590"/>
                  </a:lnTo>
                  <a:lnTo>
                    <a:pt x="3922" y="3556"/>
                  </a:lnTo>
                  <a:lnTo>
                    <a:pt x="3922" y="3520"/>
                  </a:lnTo>
                  <a:lnTo>
                    <a:pt x="3922" y="3480"/>
                  </a:lnTo>
                  <a:lnTo>
                    <a:pt x="3924" y="3440"/>
                  </a:lnTo>
                  <a:lnTo>
                    <a:pt x="3924" y="3400"/>
                  </a:lnTo>
                  <a:lnTo>
                    <a:pt x="3924" y="3358"/>
                  </a:lnTo>
                  <a:lnTo>
                    <a:pt x="3925" y="3316"/>
                  </a:lnTo>
                  <a:lnTo>
                    <a:pt x="3927" y="3271"/>
                  </a:lnTo>
                  <a:lnTo>
                    <a:pt x="3929" y="3227"/>
                  </a:lnTo>
                  <a:lnTo>
                    <a:pt x="3929" y="3180"/>
                  </a:lnTo>
                  <a:lnTo>
                    <a:pt x="3931" y="3134"/>
                  </a:lnTo>
                  <a:lnTo>
                    <a:pt x="3931" y="3086"/>
                  </a:lnTo>
                  <a:lnTo>
                    <a:pt x="3935" y="3039"/>
                  </a:lnTo>
                  <a:lnTo>
                    <a:pt x="3935" y="2990"/>
                  </a:lnTo>
                  <a:lnTo>
                    <a:pt x="3937" y="2942"/>
                  </a:lnTo>
                  <a:lnTo>
                    <a:pt x="3937" y="2893"/>
                  </a:lnTo>
                  <a:lnTo>
                    <a:pt x="3941" y="2845"/>
                  </a:lnTo>
                  <a:lnTo>
                    <a:pt x="3941" y="2794"/>
                  </a:lnTo>
                  <a:lnTo>
                    <a:pt x="3943" y="2744"/>
                  </a:lnTo>
                  <a:lnTo>
                    <a:pt x="3943" y="2695"/>
                  </a:lnTo>
                  <a:lnTo>
                    <a:pt x="3944" y="2646"/>
                  </a:lnTo>
                  <a:lnTo>
                    <a:pt x="3944" y="2596"/>
                  </a:lnTo>
                  <a:lnTo>
                    <a:pt x="3944" y="2549"/>
                  </a:lnTo>
                  <a:lnTo>
                    <a:pt x="3946" y="2499"/>
                  </a:lnTo>
                  <a:lnTo>
                    <a:pt x="3948" y="2454"/>
                  </a:lnTo>
                  <a:lnTo>
                    <a:pt x="3948" y="2404"/>
                  </a:lnTo>
                  <a:lnTo>
                    <a:pt x="3950" y="2359"/>
                  </a:lnTo>
                  <a:lnTo>
                    <a:pt x="3950" y="2313"/>
                  </a:lnTo>
                  <a:lnTo>
                    <a:pt x="3952" y="2269"/>
                  </a:lnTo>
                  <a:lnTo>
                    <a:pt x="3952" y="2224"/>
                  </a:lnTo>
                  <a:lnTo>
                    <a:pt x="3952" y="2180"/>
                  </a:lnTo>
                  <a:lnTo>
                    <a:pt x="3954" y="2138"/>
                  </a:lnTo>
                  <a:lnTo>
                    <a:pt x="3956" y="2098"/>
                  </a:lnTo>
                  <a:lnTo>
                    <a:pt x="3956" y="2058"/>
                  </a:lnTo>
                  <a:lnTo>
                    <a:pt x="3956" y="2018"/>
                  </a:lnTo>
                  <a:lnTo>
                    <a:pt x="3956" y="1982"/>
                  </a:lnTo>
                  <a:lnTo>
                    <a:pt x="3958" y="1948"/>
                  </a:lnTo>
                  <a:lnTo>
                    <a:pt x="3958" y="1912"/>
                  </a:lnTo>
                  <a:lnTo>
                    <a:pt x="3958" y="1880"/>
                  </a:lnTo>
                  <a:lnTo>
                    <a:pt x="3958" y="1849"/>
                  </a:lnTo>
                  <a:lnTo>
                    <a:pt x="3960" y="1823"/>
                  </a:lnTo>
                  <a:lnTo>
                    <a:pt x="3958" y="1794"/>
                  </a:lnTo>
                  <a:lnTo>
                    <a:pt x="3958" y="1771"/>
                  </a:lnTo>
                  <a:lnTo>
                    <a:pt x="3958" y="1748"/>
                  </a:lnTo>
                  <a:lnTo>
                    <a:pt x="3958" y="1729"/>
                  </a:lnTo>
                  <a:lnTo>
                    <a:pt x="3958" y="1710"/>
                  </a:lnTo>
                  <a:lnTo>
                    <a:pt x="3958" y="1697"/>
                  </a:lnTo>
                  <a:lnTo>
                    <a:pt x="3958" y="1682"/>
                  </a:lnTo>
                  <a:lnTo>
                    <a:pt x="3958" y="1674"/>
                  </a:lnTo>
                  <a:lnTo>
                    <a:pt x="3956" y="1661"/>
                  </a:lnTo>
                  <a:lnTo>
                    <a:pt x="3954" y="1650"/>
                  </a:lnTo>
                  <a:lnTo>
                    <a:pt x="3952" y="1636"/>
                  </a:lnTo>
                  <a:lnTo>
                    <a:pt x="3952" y="1623"/>
                  </a:lnTo>
                  <a:lnTo>
                    <a:pt x="3952" y="1606"/>
                  </a:lnTo>
                  <a:lnTo>
                    <a:pt x="3952" y="1589"/>
                  </a:lnTo>
                  <a:lnTo>
                    <a:pt x="3952" y="1570"/>
                  </a:lnTo>
                  <a:lnTo>
                    <a:pt x="3952" y="1549"/>
                  </a:lnTo>
                  <a:lnTo>
                    <a:pt x="3950" y="1528"/>
                  </a:lnTo>
                  <a:lnTo>
                    <a:pt x="3950" y="1505"/>
                  </a:lnTo>
                  <a:lnTo>
                    <a:pt x="3948" y="1481"/>
                  </a:lnTo>
                  <a:lnTo>
                    <a:pt x="3948" y="1458"/>
                  </a:lnTo>
                  <a:lnTo>
                    <a:pt x="3946" y="1431"/>
                  </a:lnTo>
                  <a:lnTo>
                    <a:pt x="3946" y="1403"/>
                  </a:lnTo>
                  <a:lnTo>
                    <a:pt x="3946" y="1376"/>
                  </a:lnTo>
                  <a:lnTo>
                    <a:pt x="3946" y="1349"/>
                  </a:lnTo>
                  <a:lnTo>
                    <a:pt x="3944" y="1319"/>
                  </a:lnTo>
                  <a:lnTo>
                    <a:pt x="3944" y="1290"/>
                  </a:lnTo>
                  <a:lnTo>
                    <a:pt x="3944" y="1258"/>
                  </a:lnTo>
                  <a:lnTo>
                    <a:pt x="3944" y="1228"/>
                  </a:lnTo>
                  <a:lnTo>
                    <a:pt x="3944" y="1195"/>
                  </a:lnTo>
                  <a:lnTo>
                    <a:pt x="3944" y="1165"/>
                  </a:lnTo>
                  <a:lnTo>
                    <a:pt x="3944" y="1131"/>
                  </a:lnTo>
                  <a:lnTo>
                    <a:pt x="3944" y="1100"/>
                  </a:lnTo>
                  <a:lnTo>
                    <a:pt x="3944" y="1066"/>
                  </a:lnTo>
                  <a:lnTo>
                    <a:pt x="3944" y="1032"/>
                  </a:lnTo>
                  <a:lnTo>
                    <a:pt x="3944" y="998"/>
                  </a:lnTo>
                  <a:lnTo>
                    <a:pt x="3944" y="964"/>
                  </a:lnTo>
                  <a:lnTo>
                    <a:pt x="3944" y="929"/>
                  </a:lnTo>
                  <a:lnTo>
                    <a:pt x="3944" y="897"/>
                  </a:lnTo>
                  <a:lnTo>
                    <a:pt x="3944" y="863"/>
                  </a:lnTo>
                  <a:lnTo>
                    <a:pt x="3944" y="831"/>
                  </a:lnTo>
                  <a:lnTo>
                    <a:pt x="3944" y="794"/>
                  </a:lnTo>
                  <a:lnTo>
                    <a:pt x="3944" y="760"/>
                  </a:lnTo>
                  <a:lnTo>
                    <a:pt x="3944" y="726"/>
                  </a:lnTo>
                  <a:lnTo>
                    <a:pt x="3944" y="696"/>
                  </a:lnTo>
                  <a:lnTo>
                    <a:pt x="3944" y="661"/>
                  </a:lnTo>
                  <a:lnTo>
                    <a:pt x="3944" y="629"/>
                  </a:lnTo>
                  <a:lnTo>
                    <a:pt x="3944" y="599"/>
                  </a:lnTo>
                  <a:lnTo>
                    <a:pt x="3944" y="566"/>
                  </a:lnTo>
                  <a:lnTo>
                    <a:pt x="3944" y="536"/>
                  </a:lnTo>
                  <a:lnTo>
                    <a:pt x="3944" y="506"/>
                  </a:lnTo>
                  <a:lnTo>
                    <a:pt x="3944" y="475"/>
                  </a:lnTo>
                  <a:lnTo>
                    <a:pt x="3944" y="449"/>
                  </a:lnTo>
                  <a:lnTo>
                    <a:pt x="3944" y="420"/>
                  </a:lnTo>
                  <a:lnTo>
                    <a:pt x="3944" y="393"/>
                  </a:lnTo>
                  <a:lnTo>
                    <a:pt x="3944" y="367"/>
                  </a:lnTo>
                  <a:lnTo>
                    <a:pt x="3944" y="344"/>
                  </a:lnTo>
                  <a:lnTo>
                    <a:pt x="3944" y="319"/>
                  </a:lnTo>
                  <a:lnTo>
                    <a:pt x="3944" y="296"/>
                  </a:lnTo>
                  <a:lnTo>
                    <a:pt x="3944" y="274"/>
                  </a:lnTo>
                  <a:lnTo>
                    <a:pt x="3944" y="257"/>
                  </a:lnTo>
                  <a:lnTo>
                    <a:pt x="3944" y="236"/>
                  </a:lnTo>
                  <a:lnTo>
                    <a:pt x="3944" y="219"/>
                  </a:lnTo>
                  <a:lnTo>
                    <a:pt x="3944" y="201"/>
                  </a:lnTo>
                  <a:lnTo>
                    <a:pt x="3944" y="188"/>
                  </a:lnTo>
                  <a:lnTo>
                    <a:pt x="3944" y="175"/>
                  </a:lnTo>
                  <a:lnTo>
                    <a:pt x="3944" y="163"/>
                  </a:lnTo>
                  <a:lnTo>
                    <a:pt x="3944" y="154"/>
                  </a:lnTo>
                  <a:lnTo>
                    <a:pt x="3944" y="146"/>
                  </a:lnTo>
                  <a:lnTo>
                    <a:pt x="3944" y="135"/>
                  </a:lnTo>
                  <a:lnTo>
                    <a:pt x="3946" y="131"/>
                  </a:lnTo>
                  <a:lnTo>
                    <a:pt x="3943" y="131"/>
                  </a:lnTo>
                  <a:lnTo>
                    <a:pt x="3931" y="131"/>
                  </a:lnTo>
                  <a:lnTo>
                    <a:pt x="3920" y="129"/>
                  </a:lnTo>
                  <a:lnTo>
                    <a:pt x="3910" y="129"/>
                  </a:lnTo>
                  <a:lnTo>
                    <a:pt x="3899" y="129"/>
                  </a:lnTo>
                  <a:lnTo>
                    <a:pt x="3887" y="129"/>
                  </a:lnTo>
                  <a:lnTo>
                    <a:pt x="3870" y="127"/>
                  </a:lnTo>
                  <a:lnTo>
                    <a:pt x="3855" y="127"/>
                  </a:lnTo>
                  <a:lnTo>
                    <a:pt x="3834" y="125"/>
                  </a:lnTo>
                  <a:lnTo>
                    <a:pt x="3817" y="125"/>
                  </a:lnTo>
                  <a:lnTo>
                    <a:pt x="3794" y="124"/>
                  </a:lnTo>
                  <a:lnTo>
                    <a:pt x="3773" y="124"/>
                  </a:lnTo>
                  <a:lnTo>
                    <a:pt x="3751" y="124"/>
                  </a:lnTo>
                  <a:lnTo>
                    <a:pt x="3726" y="124"/>
                  </a:lnTo>
                  <a:lnTo>
                    <a:pt x="3699" y="124"/>
                  </a:lnTo>
                  <a:lnTo>
                    <a:pt x="3673" y="122"/>
                  </a:lnTo>
                  <a:lnTo>
                    <a:pt x="3642" y="120"/>
                  </a:lnTo>
                  <a:lnTo>
                    <a:pt x="3614" y="120"/>
                  </a:lnTo>
                  <a:lnTo>
                    <a:pt x="3583" y="118"/>
                  </a:lnTo>
                  <a:lnTo>
                    <a:pt x="3551" y="118"/>
                  </a:lnTo>
                  <a:lnTo>
                    <a:pt x="3519" y="118"/>
                  </a:lnTo>
                  <a:lnTo>
                    <a:pt x="3486" y="118"/>
                  </a:lnTo>
                  <a:lnTo>
                    <a:pt x="3450" y="116"/>
                  </a:lnTo>
                  <a:lnTo>
                    <a:pt x="3414" y="114"/>
                  </a:lnTo>
                  <a:lnTo>
                    <a:pt x="3378" y="114"/>
                  </a:lnTo>
                  <a:lnTo>
                    <a:pt x="3342" y="114"/>
                  </a:lnTo>
                  <a:lnTo>
                    <a:pt x="3306" y="112"/>
                  </a:lnTo>
                  <a:lnTo>
                    <a:pt x="3268" y="110"/>
                  </a:lnTo>
                  <a:lnTo>
                    <a:pt x="3230" y="110"/>
                  </a:lnTo>
                  <a:lnTo>
                    <a:pt x="3192" y="110"/>
                  </a:lnTo>
                  <a:lnTo>
                    <a:pt x="3152" y="110"/>
                  </a:lnTo>
                  <a:lnTo>
                    <a:pt x="3112" y="108"/>
                  </a:lnTo>
                  <a:lnTo>
                    <a:pt x="3070" y="106"/>
                  </a:lnTo>
                  <a:lnTo>
                    <a:pt x="3030" y="106"/>
                  </a:lnTo>
                  <a:lnTo>
                    <a:pt x="2988" y="105"/>
                  </a:lnTo>
                  <a:lnTo>
                    <a:pt x="2946" y="105"/>
                  </a:lnTo>
                  <a:lnTo>
                    <a:pt x="2905" y="103"/>
                  </a:lnTo>
                  <a:lnTo>
                    <a:pt x="2865" y="103"/>
                  </a:lnTo>
                  <a:lnTo>
                    <a:pt x="2821" y="101"/>
                  </a:lnTo>
                  <a:lnTo>
                    <a:pt x="2779" y="99"/>
                  </a:lnTo>
                  <a:lnTo>
                    <a:pt x="2737" y="99"/>
                  </a:lnTo>
                  <a:lnTo>
                    <a:pt x="2696" y="99"/>
                  </a:lnTo>
                  <a:lnTo>
                    <a:pt x="2654" y="97"/>
                  </a:lnTo>
                  <a:lnTo>
                    <a:pt x="2612" y="97"/>
                  </a:lnTo>
                  <a:lnTo>
                    <a:pt x="2570" y="97"/>
                  </a:lnTo>
                  <a:lnTo>
                    <a:pt x="2530" y="97"/>
                  </a:lnTo>
                  <a:lnTo>
                    <a:pt x="2488" y="95"/>
                  </a:lnTo>
                  <a:lnTo>
                    <a:pt x="2447" y="93"/>
                  </a:lnTo>
                  <a:lnTo>
                    <a:pt x="2407" y="91"/>
                  </a:lnTo>
                  <a:lnTo>
                    <a:pt x="2367" y="91"/>
                  </a:lnTo>
                  <a:lnTo>
                    <a:pt x="2327" y="89"/>
                  </a:lnTo>
                  <a:lnTo>
                    <a:pt x="2287" y="89"/>
                  </a:lnTo>
                  <a:lnTo>
                    <a:pt x="2249" y="89"/>
                  </a:lnTo>
                  <a:lnTo>
                    <a:pt x="2211" y="89"/>
                  </a:lnTo>
                  <a:lnTo>
                    <a:pt x="2173" y="89"/>
                  </a:lnTo>
                  <a:lnTo>
                    <a:pt x="2135" y="89"/>
                  </a:lnTo>
                  <a:lnTo>
                    <a:pt x="2099" y="89"/>
                  </a:lnTo>
                  <a:lnTo>
                    <a:pt x="2064" y="89"/>
                  </a:lnTo>
                  <a:lnTo>
                    <a:pt x="2028" y="89"/>
                  </a:lnTo>
                  <a:lnTo>
                    <a:pt x="1996" y="89"/>
                  </a:lnTo>
                  <a:lnTo>
                    <a:pt x="1964" y="89"/>
                  </a:lnTo>
                  <a:lnTo>
                    <a:pt x="1931" y="89"/>
                  </a:lnTo>
                  <a:lnTo>
                    <a:pt x="1897" y="89"/>
                  </a:lnTo>
                  <a:lnTo>
                    <a:pt x="1865" y="89"/>
                  </a:lnTo>
                  <a:lnTo>
                    <a:pt x="1833" y="89"/>
                  </a:lnTo>
                  <a:lnTo>
                    <a:pt x="1798" y="89"/>
                  </a:lnTo>
                  <a:lnTo>
                    <a:pt x="1764" y="89"/>
                  </a:lnTo>
                  <a:lnTo>
                    <a:pt x="1728" y="89"/>
                  </a:lnTo>
                  <a:lnTo>
                    <a:pt x="1692" y="89"/>
                  </a:lnTo>
                  <a:lnTo>
                    <a:pt x="1658" y="89"/>
                  </a:lnTo>
                  <a:lnTo>
                    <a:pt x="1620" y="87"/>
                  </a:lnTo>
                  <a:lnTo>
                    <a:pt x="1583" y="87"/>
                  </a:lnTo>
                  <a:lnTo>
                    <a:pt x="1547" y="87"/>
                  </a:lnTo>
                  <a:lnTo>
                    <a:pt x="1511" y="87"/>
                  </a:lnTo>
                  <a:lnTo>
                    <a:pt x="1471" y="86"/>
                  </a:lnTo>
                  <a:lnTo>
                    <a:pt x="1435" y="86"/>
                  </a:lnTo>
                  <a:lnTo>
                    <a:pt x="1397" y="86"/>
                  </a:lnTo>
                  <a:lnTo>
                    <a:pt x="1361" y="86"/>
                  </a:lnTo>
                  <a:lnTo>
                    <a:pt x="1321" y="84"/>
                  </a:lnTo>
                  <a:lnTo>
                    <a:pt x="1285" y="84"/>
                  </a:lnTo>
                  <a:lnTo>
                    <a:pt x="1245" y="84"/>
                  </a:lnTo>
                  <a:lnTo>
                    <a:pt x="1209" y="84"/>
                  </a:lnTo>
                  <a:lnTo>
                    <a:pt x="1169" y="82"/>
                  </a:lnTo>
                  <a:lnTo>
                    <a:pt x="1131" y="82"/>
                  </a:lnTo>
                  <a:lnTo>
                    <a:pt x="1093" y="82"/>
                  </a:lnTo>
                  <a:lnTo>
                    <a:pt x="1057" y="82"/>
                  </a:lnTo>
                  <a:lnTo>
                    <a:pt x="1019" y="80"/>
                  </a:lnTo>
                  <a:lnTo>
                    <a:pt x="981" y="80"/>
                  </a:lnTo>
                  <a:lnTo>
                    <a:pt x="945" y="80"/>
                  </a:lnTo>
                  <a:lnTo>
                    <a:pt x="909" y="80"/>
                  </a:lnTo>
                  <a:lnTo>
                    <a:pt x="873" y="78"/>
                  </a:lnTo>
                  <a:lnTo>
                    <a:pt x="836" y="78"/>
                  </a:lnTo>
                  <a:lnTo>
                    <a:pt x="802" y="78"/>
                  </a:lnTo>
                  <a:lnTo>
                    <a:pt x="768" y="78"/>
                  </a:lnTo>
                  <a:lnTo>
                    <a:pt x="732" y="76"/>
                  </a:lnTo>
                  <a:lnTo>
                    <a:pt x="698" y="76"/>
                  </a:lnTo>
                  <a:lnTo>
                    <a:pt x="663" y="76"/>
                  </a:lnTo>
                  <a:lnTo>
                    <a:pt x="631" y="76"/>
                  </a:lnTo>
                  <a:lnTo>
                    <a:pt x="599" y="74"/>
                  </a:lnTo>
                  <a:lnTo>
                    <a:pt x="568" y="74"/>
                  </a:lnTo>
                  <a:lnTo>
                    <a:pt x="536" y="74"/>
                  </a:lnTo>
                  <a:lnTo>
                    <a:pt x="508" y="74"/>
                  </a:lnTo>
                  <a:lnTo>
                    <a:pt x="477" y="72"/>
                  </a:lnTo>
                  <a:lnTo>
                    <a:pt x="451" y="72"/>
                  </a:lnTo>
                  <a:lnTo>
                    <a:pt x="422" y="70"/>
                  </a:lnTo>
                  <a:lnTo>
                    <a:pt x="395" y="70"/>
                  </a:lnTo>
                  <a:lnTo>
                    <a:pt x="369" y="70"/>
                  </a:lnTo>
                  <a:lnTo>
                    <a:pt x="346" y="70"/>
                  </a:lnTo>
                  <a:lnTo>
                    <a:pt x="321" y="70"/>
                  </a:lnTo>
                  <a:lnTo>
                    <a:pt x="300" y="70"/>
                  </a:lnTo>
                  <a:lnTo>
                    <a:pt x="278" y="68"/>
                  </a:lnTo>
                  <a:lnTo>
                    <a:pt x="257" y="68"/>
                  </a:lnTo>
                  <a:lnTo>
                    <a:pt x="238" y="68"/>
                  </a:lnTo>
                  <a:lnTo>
                    <a:pt x="221" y="68"/>
                  </a:lnTo>
                  <a:lnTo>
                    <a:pt x="202" y="68"/>
                  </a:lnTo>
                  <a:lnTo>
                    <a:pt x="188" y="68"/>
                  </a:lnTo>
                  <a:lnTo>
                    <a:pt x="173" y="68"/>
                  </a:lnTo>
                  <a:lnTo>
                    <a:pt x="162" y="68"/>
                  </a:lnTo>
                  <a:lnTo>
                    <a:pt x="148" y="68"/>
                  </a:lnTo>
                  <a:lnTo>
                    <a:pt x="139" y="68"/>
                  </a:lnTo>
                  <a:lnTo>
                    <a:pt x="131" y="68"/>
                  </a:lnTo>
                  <a:lnTo>
                    <a:pt x="125" y="68"/>
                  </a:lnTo>
                  <a:lnTo>
                    <a:pt x="114" y="68"/>
                  </a:lnTo>
                  <a:lnTo>
                    <a:pt x="112" y="68"/>
                  </a:lnTo>
                  <a:lnTo>
                    <a:pt x="110" y="68"/>
                  </a:lnTo>
                  <a:lnTo>
                    <a:pt x="110" y="72"/>
                  </a:lnTo>
                  <a:lnTo>
                    <a:pt x="110" y="76"/>
                  </a:lnTo>
                  <a:lnTo>
                    <a:pt x="110" y="87"/>
                  </a:lnTo>
                  <a:lnTo>
                    <a:pt x="110" y="97"/>
                  </a:lnTo>
                  <a:lnTo>
                    <a:pt x="110" y="112"/>
                  </a:lnTo>
                  <a:lnTo>
                    <a:pt x="110" y="120"/>
                  </a:lnTo>
                  <a:lnTo>
                    <a:pt x="110" y="129"/>
                  </a:lnTo>
                  <a:lnTo>
                    <a:pt x="110" y="139"/>
                  </a:lnTo>
                  <a:lnTo>
                    <a:pt x="110" y="148"/>
                  </a:lnTo>
                  <a:lnTo>
                    <a:pt x="108" y="158"/>
                  </a:lnTo>
                  <a:lnTo>
                    <a:pt x="108" y="167"/>
                  </a:lnTo>
                  <a:lnTo>
                    <a:pt x="108" y="179"/>
                  </a:lnTo>
                  <a:lnTo>
                    <a:pt x="108" y="190"/>
                  </a:lnTo>
                  <a:lnTo>
                    <a:pt x="108" y="201"/>
                  </a:lnTo>
                  <a:lnTo>
                    <a:pt x="108" y="215"/>
                  </a:lnTo>
                  <a:lnTo>
                    <a:pt x="108" y="228"/>
                  </a:lnTo>
                  <a:lnTo>
                    <a:pt x="108" y="241"/>
                  </a:lnTo>
                  <a:lnTo>
                    <a:pt x="108" y="255"/>
                  </a:lnTo>
                  <a:lnTo>
                    <a:pt x="108" y="268"/>
                  </a:lnTo>
                  <a:lnTo>
                    <a:pt x="108" y="281"/>
                  </a:lnTo>
                  <a:lnTo>
                    <a:pt x="108" y="298"/>
                  </a:lnTo>
                  <a:lnTo>
                    <a:pt x="108" y="312"/>
                  </a:lnTo>
                  <a:lnTo>
                    <a:pt x="108" y="327"/>
                  </a:lnTo>
                  <a:lnTo>
                    <a:pt x="108" y="344"/>
                  </a:lnTo>
                  <a:lnTo>
                    <a:pt x="108" y="363"/>
                  </a:lnTo>
                  <a:lnTo>
                    <a:pt x="106" y="376"/>
                  </a:lnTo>
                  <a:lnTo>
                    <a:pt x="106" y="393"/>
                  </a:lnTo>
                  <a:lnTo>
                    <a:pt x="106" y="411"/>
                  </a:lnTo>
                  <a:lnTo>
                    <a:pt x="106" y="430"/>
                  </a:lnTo>
                  <a:lnTo>
                    <a:pt x="105" y="447"/>
                  </a:lnTo>
                  <a:lnTo>
                    <a:pt x="105" y="464"/>
                  </a:lnTo>
                  <a:lnTo>
                    <a:pt x="105" y="481"/>
                  </a:lnTo>
                  <a:lnTo>
                    <a:pt x="105" y="502"/>
                  </a:lnTo>
                  <a:lnTo>
                    <a:pt x="105" y="519"/>
                  </a:lnTo>
                  <a:lnTo>
                    <a:pt x="105" y="538"/>
                  </a:lnTo>
                  <a:lnTo>
                    <a:pt x="105" y="557"/>
                  </a:lnTo>
                  <a:lnTo>
                    <a:pt x="105" y="578"/>
                  </a:lnTo>
                  <a:lnTo>
                    <a:pt x="105" y="597"/>
                  </a:lnTo>
                  <a:lnTo>
                    <a:pt x="105" y="618"/>
                  </a:lnTo>
                  <a:lnTo>
                    <a:pt x="105" y="637"/>
                  </a:lnTo>
                  <a:lnTo>
                    <a:pt x="105" y="659"/>
                  </a:lnTo>
                  <a:lnTo>
                    <a:pt x="105" y="678"/>
                  </a:lnTo>
                  <a:lnTo>
                    <a:pt x="105" y="699"/>
                  </a:lnTo>
                  <a:lnTo>
                    <a:pt x="105" y="718"/>
                  </a:lnTo>
                  <a:lnTo>
                    <a:pt x="105" y="741"/>
                  </a:lnTo>
                  <a:lnTo>
                    <a:pt x="105" y="762"/>
                  </a:lnTo>
                  <a:lnTo>
                    <a:pt x="105" y="783"/>
                  </a:lnTo>
                  <a:lnTo>
                    <a:pt x="105" y="804"/>
                  </a:lnTo>
                  <a:lnTo>
                    <a:pt x="105" y="827"/>
                  </a:lnTo>
                  <a:lnTo>
                    <a:pt x="105" y="848"/>
                  </a:lnTo>
                  <a:lnTo>
                    <a:pt x="105" y="869"/>
                  </a:lnTo>
                  <a:lnTo>
                    <a:pt x="105" y="889"/>
                  </a:lnTo>
                  <a:lnTo>
                    <a:pt x="106" y="912"/>
                  </a:lnTo>
                  <a:lnTo>
                    <a:pt x="106" y="933"/>
                  </a:lnTo>
                  <a:lnTo>
                    <a:pt x="106" y="954"/>
                  </a:lnTo>
                  <a:lnTo>
                    <a:pt x="106" y="977"/>
                  </a:lnTo>
                  <a:lnTo>
                    <a:pt x="108" y="998"/>
                  </a:lnTo>
                  <a:lnTo>
                    <a:pt x="108" y="1019"/>
                  </a:lnTo>
                  <a:lnTo>
                    <a:pt x="108" y="1040"/>
                  </a:lnTo>
                  <a:lnTo>
                    <a:pt x="108" y="1061"/>
                  </a:lnTo>
                  <a:lnTo>
                    <a:pt x="108" y="1081"/>
                  </a:lnTo>
                  <a:lnTo>
                    <a:pt x="108" y="1102"/>
                  </a:lnTo>
                  <a:lnTo>
                    <a:pt x="108" y="1123"/>
                  </a:lnTo>
                  <a:lnTo>
                    <a:pt x="108" y="1144"/>
                  </a:lnTo>
                  <a:lnTo>
                    <a:pt x="108" y="1165"/>
                  </a:lnTo>
                  <a:lnTo>
                    <a:pt x="108" y="1186"/>
                  </a:lnTo>
                  <a:lnTo>
                    <a:pt x="108" y="1207"/>
                  </a:lnTo>
                  <a:lnTo>
                    <a:pt x="108" y="1228"/>
                  </a:lnTo>
                  <a:lnTo>
                    <a:pt x="110" y="1249"/>
                  </a:lnTo>
                  <a:lnTo>
                    <a:pt x="110" y="1268"/>
                  </a:lnTo>
                  <a:lnTo>
                    <a:pt x="110" y="1289"/>
                  </a:lnTo>
                  <a:lnTo>
                    <a:pt x="110" y="1308"/>
                  </a:lnTo>
                  <a:lnTo>
                    <a:pt x="110" y="1328"/>
                  </a:lnTo>
                  <a:lnTo>
                    <a:pt x="110" y="1347"/>
                  </a:lnTo>
                  <a:lnTo>
                    <a:pt x="110" y="1366"/>
                  </a:lnTo>
                  <a:lnTo>
                    <a:pt x="110" y="1385"/>
                  </a:lnTo>
                  <a:lnTo>
                    <a:pt x="110" y="1404"/>
                  </a:lnTo>
                  <a:lnTo>
                    <a:pt x="110" y="1424"/>
                  </a:lnTo>
                  <a:lnTo>
                    <a:pt x="110" y="1441"/>
                  </a:lnTo>
                  <a:lnTo>
                    <a:pt x="110" y="1460"/>
                  </a:lnTo>
                  <a:lnTo>
                    <a:pt x="110" y="1479"/>
                  </a:lnTo>
                  <a:lnTo>
                    <a:pt x="110" y="1494"/>
                  </a:lnTo>
                  <a:lnTo>
                    <a:pt x="110" y="1513"/>
                  </a:lnTo>
                  <a:lnTo>
                    <a:pt x="110" y="1528"/>
                  </a:lnTo>
                  <a:lnTo>
                    <a:pt x="112" y="1547"/>
                  </a:lnTo>
                  <a:lnTo>
                    <a:pt x="112" y="1564"/>
                  </a:lnTo>
                  <a:lnTo>
                    <a:pt x="112" y="1579"/>
                  </a:lnTo>
                  <a:lnTo>
                    <a:pt x="112" y="1596"/>
                  </a:lnTo>
                  <a:lnTo>
                    <a:pt x="114" y="1612"/>
                  </a:lnTo>
                  <a:lnTo>
                    <a:pt x="114" y="1627"/>
                  </a:lnTo>
                  <a:lnTo>
                    <a:pt x="114" y="1640"/>
                  </a:lnTo>
                  <a:lnTo>
                    <a:pt x="114" y="1653"/>
                  </a:lnTo>
                  <a:lnTo>
                    <a:pt x="114" y="1669"/>
                  </a:lnTo>
                  <a:lnTo>
                    <a:pt x="114" y="1682"/>
                  </a:lnTo>
                  <a:lnTo>
                    <a:pt x="114" y="1697"/>
                  </a:lnTo>
                  <a:lnTo>
                    <a:pt x="114" y="1710"/>
                  </a:lnTo>
                  <a:lnTo>
                    <a:pt x="116" y="1724"/>
                  </a:lnTo>
                  <a:lnTo>
                    <a:pt x="116" y="1733"/>
                  </a:lnTo>
                  <a:lnTo>
                    <a:pt x="116" y="1745"/>
                  </a:lnTo>
                  <a:lnTo>
                    <a:pt x="116" y="1758"/>
                  </a:lnTo>
                  <a:lnTo>
                    <a:pt x="116" y="1769"/>
                  </a:lnTo>
                  <a:lnTo>
                    <a:pt x="116" y="1779"/>
                  </a:lnTo>
                  <a:lnTo>
                    <a:pt x="116" y="1790"/>
                  </a:lnTo>
                  <a:lnTo>
                    <a:pt x="116" y="1800"/>
                  </a:lnTo>
                  <a:lnTo>
                    <a:pt x="118" y="1809"/>
                  </a:lnTo>
                  <a:lnTo>
                    <a:pt x="118" y="1817"/>
                  </a:lnTo>
                  <a:lnTo>
                    <a:pt x="118" y="1826"/>
                  </a:lnTo>
                  <a:lnTo>
                    <a:pt x="118" y="1834"/>
                  </a:lnTo>
                  <a:lnTo>
                    <a:pt x="118" y="1842"/>
                  </a:lnTo>
                  <a:lnTo>
                    <a:pt x="118" y="1853"/>
                  </a:lnTo>
                  <a:lnTo>
                    <a:pt x="118" y="1864"/>
                  </a:lnTo>
                  <a:lnTo>
                    <a:pt x="118" y="1872"/>
                  </a:lnTo>
                  <a:lnTo>
                    <a:pt x="118" y="1878"/>
                  </a:lnTo>
                  <a:lnTo>
                    <a:pt x="118" y="1882"/>
                  </a:lnTo>
                  <a:lnTo>
                    <a:pt x="118" y="1885"/>
                  </a:lnTo>
                  <a:lnTo>
                    <a:pt x="46" y="1891"/>
                  </a:lnTo>
                  <a:lnTo>
                    <a:pt x="46" y="18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14" name="Freeform 446"/>
            <p:cNvSpPr>
              <a:spLocks/>
            </p:cNvSpPr>
            <p:nvPr/>
          </p:nvSpPr>
          <p:spPr bwMode="auto">
            <a:xfrm>
              <a:off x="3283" y="2184"/>
              <a:ext cx="616" cy="289"/>
            </a:xfrm>
            <a:custGeom>
              <a:avLst/>
              <a:gdLst/>
              <a:ahLst/>
              <a:cxnLst>
                <a:cxn ang="0">
                  <a:pos x="4" y="437"/>
                </a:cxn>
                <a:cxn ang="0">
                  <a:pos x="25" y="458"/>
                </a:cxn>
                <a:cxn ang="0">
                  <a:pos x="53" y="475"/>
                </a:cxn>
                <a:cxn ang="0">
                  <a:pos x="82" y="492"/>
                </a:cxn>
                <a:cxn ang="0">
                  <a:pos x="108" y="502"/>
                </a:cxn>
                <a:cxn ang="0">
                  <a:pos x="131" y="511"/>
                </a:cxn>
                <a:cxn ang="0">
                  <a:pos x="162" y="521"/>
                </a:cxn>
                <a:cxn ang="0">
                  <a:pos x="196" y="528"/>
                </a:cxn>
                <a:cxn ang="0">
                  <a:pos x="236" y="540"/>
                </a:cxn>
                <a:cxn ang="0">
                  <a:pos x="278" y="547"/>
                </a:cxn>
                <a:cxn ang="0">
                  <a:pos x="325" y="557"/>
                </a:cxn>
                <a:cxn ang="0">
                  <a:pos x="376" y="563"/>
                </a:cxn>
                <a:cxn ang="0">
                  <a:pos x="435" y="570"/>
                </a:cxn>
                <a:cxn ang="0">
                  <a:pos x="498" y="572"/>
                </a:cxn>
                <a:cxn ang="0">
                  <a:pos x="565" y="578"/>
                </a:cxn>
                <a:cxn ang="0">
                  <a:pos x="639" y="578"/>
                </a:cxn>
                <a:cxn ang="0">
                  <a:pos x="707" y="578"/>
                </a:cxn>
                <a:cxn ang="0">
                  <a:pos x="772" y="578"/>
                </a:cxn>
                <a:cxn ang="0">
                  <a:pos x="831" y="574"/>
                </a:cxn>
                <a:cxn ang="0">
                  <a:pos x="884" y="568"/>
                </a:cxn>
                <a:cxn ang="0">
                  <a:pos x="935" y="564"/>
                </a:cxn>
                <a:cxn ang="0">
                  <a:pos x="979" y="557"/>
                </a:cxn>
                <a:cxn ang="0">
                  <a:pos x="1019" y="551"/>
                </a:cxn>
                <a:cxn ang="0">
                  <a:pos x="1053" y="544"/>
                </a:cxn>
                <a:cxn ang="0">
                  <a:pos x="1084" y="536"/>
                </a:cxn>
                <a:cxn ang="0">
                  <a:pos x="1112" y="528"/>
                </a:cxn>
                <a:cxn ang="0">
                  <a:pos x="1150" y="515"/>
                </a:cxn>
                <a:cxn ang="0">
                  <a:pos x="1182" y="500"/>
                </a:cxn>
                <a:cxn ang="0">
                  <a:pos x="1207" y="487"/>
                </a:cxn>
                <a:cxn ang="0">
                  <a:pos x="1228" y="471"/>
                </a:cxn>
                <a:cxn ang="0">
                  <a:pos x="1142" y="0"/>
                </a:cxn>
                <a:cxn ang="0">
                  <a:pos x="1131" y="409"/>
                </a:cxn>
                <a:cxn ang="0">
                  <a:pos x="1112" y="412"/>
                </a:cxn>
                <a:cxn ang="0">
                  <a:pos x="1084" y="420"/>
                </a:cxn>
                <a:cxn ang="0">
                  <a:pos x="1047" y="430"/>
                </a:cxn>
                <a:cxn ang="0">
                  <a:pos x="1004" y="445"/>
                </a:cxn>
                <a:cxn ang="0">
                  <a:pos x="977" y="449"/>
                </a:cxn>
                <a:cxn ang="0">
                  <a:pos x="947" y="454"/>
                </a:cxn>
                <a:cxn ang="0">
                  <a:pos x="916" y="458"/>
                </a:cxn>
                <a:cxn ang="0">
                  <a:pos x="884" y="466"/>
                </a:cxn>
                <a:cxn ang="0">
                  <a:pos x="848" y="471"/>
                </a:cxn>
                <a:cxn ang="0">
                  <a:pos x="812" y="475"/>
                </a:cxn>
                <a:cxn ang="0">
                  <a:pos x="774" y="479"/>
                </a:cxn>
                <a:cxn ang="0">
                  <a:pos x="734" y="487"/>
                </a:cxn>
                <a:cxn ang="0">
                  <a:pos x="688" y="487"/>
                </a:cxn>
                <a:cxn ang="0">
                  <a:pos x="646" y="490"/>
                </a:cxn>
                <a:cxn ang="0">
                  <a:pos x="597" y="492"/>
                </a:cxn>
                <a:cxn ang="0">
                  <a:pos x="553" y="492"/>
                </a:cxn>
                <a:cxn ang="0">
                  <a:pos x="508" y="490"/>
                </a:cxn>
                <a:cxn ang="0">
                  <a:pos x="464" y="487"/>
                </a:cxn>
                <a:cxn ang="0">
                  <a:pos x="426" y="481"/>
                </a:cxn>
                <a:cxn ang="0">
                  <a:pos x="388" y="479"/>
                </a:cxn>
                <a:cxn ang="0">
                  <a:pos x="352" y="471"/>
                </a:cxn>
                <a:cxn ang="0">
                  <a:pos x="317" y="466"/>
                </a:cxn>
                <a:cxn ang="0">
                  <a:pos x="285" y="456"/>
                </a:cxn>
                <a:cxn ang="0">
                  <a:pos x="257" y="450"/>
                </a:cxn>
                <a:cxn ang="0">
                  <a:pos x="228" y="441"/>
                </a:cxn>
                <a:cxn ang="0">
                  <a:pos x="203" y="431"/>
                </a:cxn>
                <a:cxn ang="0">
                  <a:pos x="173" y="420"/>
                </a:cxn>
                <a:cxn ang="0">
                  <a:pos x="137" y="405"/>
                </a:cxn>
                <a:cxn ang="0">
                  <a:pos x="108" y="393"/>
                </a:cxn>
                <a:cxn ang="0">
                  <a:pos x="89" y="382"/>
                </a:cxn>
                <a:cxn ang="0">
                  <a:pos x="82" y="99"/>
                </a:cxn>
              </a:cxnLst>
              <a:rect l="0" t="0" r="r" b="b"/>
              <a:pathLst>
                <a:path w="1232" h="580">
                  <a:moveTo>
                    <a:pt x="0" y="19"/>
                  </a:moveTo>
                  <a:lnTo>
                    <a:pt x="0" y="433"/>
                  </a:lnTo>
                  <a:lnTo>
                    <a:pt x="4" y="437"/>
                  </a:lnTo>
                  <a:lnTo>
                    <a:pt x="10" y="445"/>
                  </a:lnTo>
                  <a:lnTo>
                    <a:pt x="21" y="454"/>
                  </a:lnTo>
                  <a:lnTo>
                    <a:pt x="25" y="458"/>
                  </a:lnTo>
                  <a:lnTo>
                    <a:pt x="34" y="464"/>
                  </a:lnTo>
                  <a:lnTo>
                    <a:pt x="42" y="469"/>
                  </a:lnTo>
                  <a:lnTo>
                    <a:pt x="53" y="475"/>
                  </a:lnTo>
                  <a:lnTo>
                    <a:pt x="63" y="481"/>
                  </a:lnTo>
                  <a:lnTo>
                    <a:pt x="76" y="488"/>
                  </a:lnTo>
                  <a:lnTo>
                    <a:pt x="82" y="492"/>
                  </a:lnTo>
                  <a:lnTo>
                    <a:pt x="89" y="494"/>
                  </a:lnTo>
                  <a:lnTo>
                    <a:pt x="99" y="498"/>
                  </a:lnTo>
                  <a:lnTo>
                    <a:pt x="108" y="502"/>
                  </a:lnTo>
                  <a:lnTo>
                    <a:pt x="116" y="506"/>
                  </a:lnTo>
                  <a:lnTo>
                    <a:pt x="124" y="507"/>
                  </a:lnTo>
                  <a:lnTo>
                    <a:pt x="131" y="511"/>
                  </a:lnTo>
                  <a:lnTo>
                    <a:pt x="143" y="515"/>
                  </a:lnTo>
                  <a:lnTo>
                    <a:pt x="152" y="517"/>
                  </a:lnTo>
                  <a:lnTo>
                    <a:pt x="162" y="521"/>
                  </a:lnTo>
                  <a:lnTo>
                    <a:pt x="173" y="523"/>
                  </a:lnTo>
                  <a:lnTo>
                    <a:pt x="186" y="528"/>
                  </a:lnTo>
                  <a:lnTo>
                    <a:pt x="196" y="528"/>
                  </a:lnTo>
                  <a:lnTo>
                    <a:pt x="207" y="534"/>
                  </a:lnTo>
                  <a:lnTo>
                    <a:pt x="222" y="536"/>
                  </a:lnTo>
                  <a:lnTo>
                    <a:pt x="236" y="540"/>
                  </a:lnTo>
                  <a:lnTo>
                    <a:pt x="249" y="542"/>
                  </a:lnTo>
                  <a:lnTo>
                    <a:pt x="262" y="545"/>
                  </a:lnTo>
                  <a:lnTo>
                    <a:pt x="278" y="547"/>
                  </a:lnTo>
                  <a:lnTo>
                    <a:pt x="293" y="551"/>
                  </a:lnTo>
                  <a:lnTo>
                    <a:pt x="308" y="553"/>
                  </a:lnTo>
                  <a:lnTo>
                    <a:pt x="325" y="557"/>
                  </a:lnTo>
                  <a:lnTo>
                    <a:pt x="340" y="557"/>
                  </a:lnTo>
                  <a:lnTo>
                    <a:pt x="359" y="561"/>
                  </a:lnTo>
                  <a:lnTo>
                    <a:pt x="376" y="563"/>
                  </a:lnTo>
                  <a:lnTo>
                    <a:pt x="395" y="564"/>
                  </a:lnTo>
                  <a:lnTo>
                    <a:pt x="414" y="566"/>
                  </a:lnTo>
                  <a:lnTo>
                    <a:pt x="435" y="570"/>
                  </a:lnTo>
                  <a:lnTo>
                    <a:pt x="454" y="570"/>
                  </a:lnTo>
                  <a:lnTo>
                    <a:pt x="475" y="572"/>
                  </a:lnTo>
                  <a:lnTo>
                    <a:pt x="498" y="572"/>
                  </a:lnTo>
                  <a:lnTo>
                    <a:pt x="521" y="576"/>
                  </a:lnTo>
                  <a:lnTo>
                    <a:pt x="542" y="576"/>
                  </a:lnTo>
                  <a:lnTo>
                    <a:pt x="565" y="578"/>
                  </a:lnTo>
                  <a:lnTo>
                    <a:pt x="589" y="578"/>
                  </a:lnTo>
                  <a:lnTo>
                    <a:pt x="616" y="580"/>
                  </a:lnTo>
                  <a:lnTo>
                    <a:pt x="639" y="578"/>
                  </a:lnTo>
                  <a:lnTo>
                    <a:pt x="663" y="578"/>
                  </a:lnTo>
                  <a:lnTo>
                    <a:pt x="686" y="578"/>
                  </a:lnTo>
                  <a:lnTo>
                    <a:pt x="707" y="578"/>
                  </a:lnTo>
                  <a:lnTo>
                    <a:pt x="730" y="578"/>
                  </a:lnTo>
                  <a:lnTo>
                    <a:pt x="751" y="578"/>
                  </a:lnTo>
                  <a:lnTo>
                    <a:pt x="772" y="578"/>
                  </a:lnTo>
                  <a:lnTo>
                    <a:pt x="793" y="578"/>
                  </a:lnTo>
                  <a:lnTo>
                    <a:pt x="812" y="574"/>
                  </a:lnTo>
                  <a:lnTo>
                    <a:pt x="831" y="574"/>
                  </a:lnTo>
                  <a:lnTo>
                    <a:pt x="848" y="570"/>
                  </a:lnTo>
                  <a:lnTo>
                    <a:pt x="869" y="570"/>
                  </a:lnTo>
                  <a:lnTo>
                    <a:pt x="884" y="568"/>
                  </a:lnTo>
                  <a:lnTo>
                    <a:pt x="903" y="568"/>
                  </a:lnTo>
                  <a:lnTo>
                    <a:pt x="918" y="564"/>
                  </a:lnTo>
                  <a:lnTo>
                    <a:pt x="935" y="564"/>
                  </a:lnTo>
                  <a:lnTo>
                    <a:pt x="950" y="563"/>
                  </a:lnTo>
                  <a:lnTo>
                    <a:pt x="966" y="561"/>
                  </a:lnTo>
                  <a:lnTo>
                    <a:pt x="979" y="557"/>
                  </a:lnTo>
                  <a:lnTo>
                    <a:pt x="992" y="557"/>
                  </a:lnTo>
                  <a:lnTo>
                    <a:pt x="1006" y="553"/>
                  </a:lnTo>
                  <a:lnTo>
                    <a:pt x="1019" y="551"/>
                  </a:lnTo>
                  <a:lnTo>
                    <a:pt x="1030" y="549"/>
                  </a:lnTo>
                  <a:lnTo>
                    <a:pt x="1042" y="547"/>
                  </a:lnTo>
                  <a:lnTo>
                    <a:pt x="1053" y="544"/>
                  </a:lnTo>
                  <a:lnTo>
                    <a:pt x="1063" y="542"/>
                  </a:lnTo>
                  <a:lnTo>
                    <a:pt x="1074" y="538"/>
                  </a:lnTo>
                  <a:lnTo>
                    <a:pt x="1084" y="536"/>
                  </a:lnTo>
                  <a:lnTo>
                    <a:pt x="1093" y="534"/>
                  </a:lnTo>
                  <a:lnTo>
                    <a:pt x="1103" y="532"/>
                  </a:lnTo>
                  <a:lnTo>
                    <a:pt x="1112" y="528"/>
                  </a:lnTo>
                  <a:lnTo>
                    <a:pt x="1122" y="528"/>
                  </a:lnTo>
                  <a:lnTo>
                    <a:pt x="1135" y="521"/>
                  </a:lnTo>
                  <a:lnTo>
                    <a:pt x="1150" y="515"/>
                  </a:lnTo>
                  <a:lnTo>
                    <a:pt x="1161" y="509"/>
                  </a:lnTo>
                  <a:lnTo>
                    <a:pt x="1173" y="506"/>
                  </a:lnTo>
                  <a:lnTo>
                    <a:pt x="1182" y="500"/>
                  </a:lnTo>
                  <a:lnTo>
                    <a:pt x="1192" y="496"/>
                  </a:lnTo>
                  <a:lnTo>
                    <a:pt x="1200" y="492"/>
                  </a:lnTo>
                  <a:lnTo>
                    <a:pt x="1207" y="487"/>
                  </a:lnTo>
                  <a:lnTo>
                    <a:pt x="1215" y="479"/>
                  </a:lnTo>
                  <a:lnTo>
                    <a:pt x="1222" y="473"/>
                  </a:lnTo>
                  <a:lnTo>
                    <a:pt x="1228" y="471"/>
                  </a:lnTo>
                  <a:lnTo>
                    <a:pt x="1228" y="471"/>
                  </a:lnTo>
                  <a:lnTo>
                    <a:pt x="1232" y="10"/>
                  </a:lnTo>
                  <a:lnTo>
                    <a:pt x="1142" y="0"/>
                  </a:lnTo>
                  <a:lnTo>
                    <a:pt x="1139" y="405"/>
                  </a:lnTo>
                  <a:lnTo>
                    <a:pt x="1137" y="405"/>
                  </a:lnTo>
                  <a:lnTo>
                    <a:pt x="1131" y="409"/>
                  </a:lnTo>
                  <a:lnTo>
                    <a:pt x="1125" y="409"/>
                  </a:lnTo>
                  <a:lnTo>
                    <a:pt x="1118" y="411"/>
                  </a:lnTo>
                  <a:lnTo>
                    <a:pt x="1112" y="412"/>
                  </a:lnTo>
                  <a:lnTo>
                    <a:pt x="1104" y="416"/>
                  </a:lnTo>
                  <a:lnTo>
                    <a:pt x="1093" y="416"/>
                  </a:lnTo>
                  <a:lnTo>
                    <a:pt x="1084" y="420"/>
                  </a:lnTo>
                  <a:lnTo>
                    <a:pt x="1072" y="424"/>
                  </a:lnTo>
                  <a:lnTo>
                    <a:pt x="1061" y="428"/>
                  </a:lnTo>
                  <a:lnTo>
                    <a:pt x="1047" y="430"/>
                  </a:lnTo>
                  <a:lnTo>
                    <a:pt x="1034" y="435"/>
                  </a:lnTo>
                  <a:lnTo>
                    <a:pt x="1019" y="439"/>
                  </a:lnTo>
                  <a:lnTo>
                    <a:pt x="1004" y="445"/>
                  </a:lnTo>
                  <a:lnTo>
                    <a:pt x="994" y="445"/>
                  </a:lnTo>
                  <a:lnTo>
                    <a:pt x="987" y="447"/>
                  </a:lnTo>
                  <a:lnTo>
                    <a:pt x="977" y="449"/>
                  </a:lnTo>
                  <a:lnTo>
                    <a:pt x="968" y="452"/>
                  </a:lnTo>
                  <a:lnTo>
                    <a:pt x="958" y="452"/>
                  </a:lnTo>
                  <a:lnTo>
                    <a:pt x="947" y="454"/>
                  </a:lnTo>
                  <a:lnTo>
                    <a:pt x="937" y="456"/>
                  </a:lnTo>
                  <a:lnTo>
                    <a:pt x="928" y="458"/>
                  </a:lnTo>
                  <a:lnTo>
                    <a:pt x="916" y="458"/>
                  </a:lnTo>
                  <a:lnTo>
                    <a:pt x="905" y="462"/>
                  </a:lnTo>
                  <a:lnTo>
                    <a:pt x="895" y="464"/>
                  </a:lnTo>
                  <a:lnTo>
                    <a:pt x="884" y="466"/>
                  </a:lnTo>
                  <a:lnTo>
                    <a:pt x="873" y="466"/>
                  </a:lnTo>
                  <a:lnTo>
                    <a:pt x="861" y="469"/>
                  </a:lnTo>
                  <a:lnTo>
                    <a:pt x="848" y="471"/>
                  </a:lnTo>
                  <a:lnTo>
                    <a:pt x="838" y="473"/>
                  </a:lnTo>
                  <a:lnTo>
                    <a:pt x="825" y="473"/>
                  </a:lnTo>
                  <a:lnTo>
                    <a:pt x="812" y="475"/>
                  </a:lnTo>
                  <a:lnTo>
                    <a:pt x="798" y="477"/>
                  </a:lnTo>
                  <a:lnTo>
                    <a:pt x="787" y="479"/>
                  </a:lnTo>
                  <a:lnTo>
                    <a:pt x="774" y="479"/>
                  </a:lnTo>
                  <a:lnTo>
                    <a:pt x="760" y="481"/>
                  </a:lnTo>
                  <a:lnTo>
                    <a:pt x="747" y="483"/>
                  </a:lnTo>
                  <a:lnTo>
                    <a:pt x="734" y="487"/>
                  </a:lnTo>
                  <a:lnTo>
                    <a:pt x="719" y="487"/>
                  </a:lnTo>
                  <a:lnTo>
                    <a:pt x="703" y="487"/>
                  </a:lnTo>
                  <a:lnTo>
                    <a:pt x="688" y="487"/>
                  </a:lnTo>
                  <a:lnTo>
                    <a:pt x="675" y="488"/>
                  </a:lnTo>
                  <a:lnTo>
                    <a:pt x="660" y="488"/>
                  </a:lnTo>
                  <a:lnTo>
                    <a:pt x="646" y="490"/>
                  </a:lnTo>
                  <a:lnTo>
                    <a:pt x="631" y="492"/>
                  </a:lnTo>
                  <a:lnTo>
                    <a:pt x="616" y="494"/>
                  </a:lnTo>
                  <a:lnTo>
                    <a:pt x="597" y="492"/>
                  </a:lnTo>
                  <a:lnTo>
                    <a:pt x="584" y="492"/>
                  </a:lnTo>
                  <a:lnTo>
                    <a:pt x="566" y="492"/>
                  </a:lnTo>
                  <a:lnTo>
                    <a:pt x="553" y="492"/>
                  </a:lnTo>
                  <a:lnTo>
                    <a:pt x="536" y="490"/>
                  </a:lnTo>
                  <a:lnTo>
                    <a:pt x="521" y="490"/>
                  </a:lnTo>
                  <a:lnTo>
                    <a:pt x="508" y="490"/>
                  </a:lnTo>
                  <a:lnTo>
                    <a:pt x="494" y="490"/>
                  </a:lnTo>
                  <a:lnTo>
                    <a:pt x="479" y="487"/>
                  </a:lnTo>
                  <a:lnTo>
                    <a:pt x="464" y="487"/>
                  </a:lnTo>
                  <a:lnTo>
                    <a:pt x="451" y="485"/>
                  </a:lnTo>
                  <a:lnTo>
                    <a:pt x="439" y="485"/>
                  </a:lnTo>
                  <a:lnTo>
                    <a:pt x="426" y="481"/>
                  </a:lnTo>
                  <a:lnTo>
                    <a:pt x="413" y="481"/>
                  </a:lnTo>
                  <a:lnTo>
                    <a:pt x="401" y="479"/>
                  </a:lnTo>
                  <a:lnTo>
                    <a:pt x="388" y="479"/>
                  </a:lnTo>
                  <a:lnTo>
                    <a:pt x="375" y="475"/>
                  </a:lnTo>
                  <a:lnTo>
                    <a:pt x="363" y="473"/>
                  </a:lnTo>
                  <a:lnTo>
                    <a:pt x="352" y="471"/>
                  </a:lnTo>
                  <a:lnTo>
                    <a:pt x="340" y="469"/>
                  </a:lnTo>
                  <a:lnTo>
                    <a:pt x="327" y="466"/>
                  </a:lnTo>
                  <a:lnTo>
                    <a:pt x="317" y="466"/>
                  </a:lnTo>
                  <a:lnTo>
                    <a:pt x="304" y="462"/>
                  </a:lnTo>
                  <a:lnTo>
                    <a:pt x="297" y="460"/>
                  </a:lnTo>
                  <a:lnTo>
                    <a:pt x="285" y="456"/>
                  </a:lnTo>
                  <a:lnTo>
                    <a:pt x="276" y="454"/>
                  </a:lnTo>
                  <a:lnTo>
                    <a:pt x="264" y="452"/>
                  </a:lnTo>
                  <a:lnTo>
                    <a:pt x="257" y="450"/>
                  </a:lnTo>
                  <a:lnTo>
                    <a:pt x="247" y="445"/>
                  </a:lnTo>
                  <a:lnTo>
                    <a:pt x="238" y="445"/>
                  </a:lnTo>
                  <a:lnTo>
                    <a:pt x="228" y="441"/>
                  </a:lnTo>
                  <a:lnTo>
                    <a:pt x="222" y="439"/>
                  </a:lnTo>
                  <a:lnTo>
                    <a:pt x="213" y="435"/>
                  </a:lnTo>
                  <a:lnTo>
                    <a:pt x="203" y="431"/>
                  </a:lnTo>
                  <a:lnTo>
                    <a:pt x="194" y="430"/>
                  </a:lnTo>
                  <a:lnTo>
                    <a:pt x="188" y="428"/>
                  </a:lnTo>
                  <a:lnTo>
                    <a:pt x="173" y="420"/>
                  </a:lnTo>
                  <a:lnTo>
                    <a:pt x="160" y="416"/>
                  </a:lnTo>
                  <a:lnTo>
                    <a:pt x="146" y="411"/>
                  </a:lnTo>
                  <a:lnTo>
                    <a:pt x="137" y="405"/>
                  </a:lnTo>
                  <a:lnTo>
                    <a:pt x="125" y="401"/>
                  </a:lnTo>
                  <a:lnTo>
                    <a:pt x="118" y="397"/>
                  </a:lnTo>
                  <a:lnTo>
                    <a:pt x="108" y="393"/>
                  </a:lnTo>
                  <a:lnTo>
                    <a:pt x="101" y="390"/>
                  </a:lnTo>
                  <a:lnTo>
                    <a:pt x="95" y="384"/>
                  </a:lnTo>
                  <a:lnTo>
                    <a:pt x="89" y="382"/>
                  </a:lnTo>
                  <a:lnTo>
                    <a:pt x="84" y="378"/>
                  </a:lnTo>
                  <a:lnTo>
                    <a:pt x="82" y="378"/>
                  </a:lnTo>
                  <a:lnTo>
                    <a:pt x="82" y="99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15" name="Freeform 447"/>
            <p:cNvSpPr>
              <a:spLocks/>
            </p:cNvSpPr>
            <p:nvPr/>
          </p:nvSpPr>
          <p:spPr bwMode="auto">
            <a:xfrm>
              <a:off x="4088" y="1735"/>
              <a:ext cx="246" cy="232"/>
            </a:xfrm>
            <a:custGeom>
              <a:avLst/>
              <a:gdLst/>
              <a:ahLst/>
              <a:cxnLst>
                <a:cxn ang="0">
                  <a:pos x="122" y="167"/>
                </a:cxn>
                <a:cxn ang="0">
                  <a:pos x="395" y="0"/>
                </a:cxn>
                <a:cxn ang="0">
                  <a:pos x="492" y="422"/>
                </a:cxn>
                <a:cxn ang="0">
                  <a:pos x="361" y="464"/>
                </a:cxn>
                <a:cxn ang="0">
                  <a:pos x="169" y="336"/>
                </a:cxn>
                <a:cxn ang="0">
                  <a:pos x="0" y="243"/>
                </a:cxn>
                <a:cxn ang="0">
                  <a:pos x="122" y="167"/>
                </a:cxn>
                <a:cxn ang="0">
                  <a:pos x="122" y="167"/>
                </a:cxn>
              </a:cxnLst>
              <a:rect l="0" t="0" r="r" b="b"/>
              <a:pathLst>
                <a:path w="492" h="464">
                  <a:moveTo>
                    <a:pt x="122" y="167"/>
                  </a:moveTo>
                  <a:lnTo>
                    <a:pt x="395" y="0"/>
                  </a:lnTo>
                  <a:lnTo>
                    <a:pt x="492" y="422"/>
                  </a:lnTo>
                  <a:lnTo>
                    <a:pt x="361" y="464"/>
                  </a:lnTo>
                  <a:lnTo>
                    <a:pt x="169" y="336"/>
                  </a:lnTo>
                  <a:lnTo>
                    <a:pt x="0" y="243"/>
                  </a:lnTo>
                  <a:lnTo>
                    <a:pt x="122" y="167"/>
                  </a:lnTo>
                  <a:lnTo>
                    <a:pt x="122" y="167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16" name="Freeform 448"/>
            <p:cNvSpPr>
              <a:spLocks/>
            </p:cNvSpPr>
            <p:nvPr/>
          </p:nvSpPr>
          <p:spPr bwMode="auto">
            <a:xfrm>
              <a:off x="4076" y="1876"/>
              <a:ext cx="148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" y="272"/>
                </a:cxn>
                <a:cxn ang="0">
                  <a:pos x="297" y="209"/>
                </a:cxn>
                <a:cxn ang="0">
                  <a:pos x="147" y="9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7" h="272">
                  <a:moveTo>
                    <a:pt x="0" y="0"/>
                  </a:moveTo>
                  <a:lnTo>
                    <a:pt x="61" y="272"/>
                  </a:lnTo>
                  <a:lnTo>
                    <a:pt x="297" y="209"/>
                  </a:lnTo>
                  <a:lnTo>
                    <a:pt x="147" y="9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380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17" name="Freeform 449"/>
            <p:cNvSpPr>
              <a:spLocks/>
            </p:cNvSpPr>
            <p:nvPr/>
          </p:nvSpPr>
          <p:spPr bwMode="auto">
            <a:xfrm>
              <a:off x="4106" y="1919"/>
              <a:ext cx="55" cy="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" y="127"/>
                </a:cxn>
                <a:cxn ang="0">
                  <a:pos x="110" y="10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0" h="127">
                  <a:moveTo>
                    <a:pt x="0" y="0"/>
                  </a:moveTo>
                  <a:lnTo>
                    <a:pt x="33" y="127"/>
                  </a:lnTo>
                  <a:lnTo>
                    <a:pt x="110" y="10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18" name="Freeform 450"/>
            <p:cNvSpPr>
              <a:spLocks/>
            </p:cNvSpPr>
            <p:nvPr/>
          </p:nvSpPr>
          <p:spPr bwMode="auto">
            <a:xfrm>
              <a:off x="4156" y="1776"/>
              <a:ext cx="146" cy="159"/>
            </a:xfrm>
            <a:custGeom>
              <a:avLst/>
              <a:gdLst/>
              <a:ahLst/>
              <a:cxnLst>
                <a:cxn ang="0">
                  <a:pos x="19" y="137"/>
                </a:cxn>
                <a:cxn ang="0">
                  <a:pos x="228" y="0"/>
                </a:cxn>
                <a:cxn ang="0">
                  <a:pos x="293" y="317"/>
                </a:cxn>
                <a:cxn ang="0">
                  <a:pos x="114" y="205"/>
                </a:cxn>
                <a:cxn ang="0">
                  <a:pos x="0" y="148"/>
                </a:cxn>
                <a:cxn ang="0">
                  <a:pos x="19" y="137"/>
                </a:cxn>
                <a:cxn ang="0">
                  <a:pos x="19" y="137"/>
                </a:cxn>
              </a:cxnLst>
              <a:rect l="0" t="0" r="r" b="b"/>
              <a:pathLst>
                <a:path w="293" h="317">
                  <a:moveTo>
                    <a:pt x="19" y="137"/>
                  </a:moveTo>
                  <a:lnTo>
                    <a:pt x="228" y="0"/>
                  </a:lnTo>
                  <a:lnTo>
                    <a:pt x="293" y="317"/>
                  </a:lnTo>
                  <a:lnTo>
                    <a:pt x="114" y="205"/>
                  </a:lnTo>
                  <a:lnTo>
                    <a:pt x="0" y="148"/>
                  </a:lnTo>
                  <a:lnTo>
                    <a:pt x="19" y="137"/>
                  </a:lnTo>
                  <a:lnTo>
                    <a:pt x="19" y="137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19" name="Freeform 451"/>
            <p:cNvSpPr>
              <a:spLocks/>
            </p:cNvSpPr>
            <p:nvPr/>
          </p:nvSpPr>
          <p:spPr bwMode="auto">
            <a:xfrm>
              <a:off x="3313" y="2186"/>
              <a:ext cx="269" cy="79"/>
            </a:xfrm>
            <a:custGeom>
              <a:avLst/>
              <a:gdLst/>
              <a:ahLst/>
              <a:cxnLst>
                <a:cxn ang="0">
                  <a:pos x="0" y="47"/>
                </a:cxn>
                <a:cxn ang="0">
                  <a:pos x="137" y="0"/>
                </a:cxn>
                <a:cxn ang="0">
                  <a:pos x="536" y="26"/>
                </a:cxn>
                <a:cxn ang="0">
                  <a:pos x="538" y="157"/>
                </a:cxn>
                <a:cxn ang="0">
                  <a:pos x="287" y="144"/>
                </a:cxn>
                <a:cxn ang="0">
                  <a:pos x="47" y="83"/>
                </a:cxn>
                <a:cxn ang="0">
                  <a:pos x="0" y="47"/>
                </a:cxn>
                <a:cxn ang="0">
                  <a:pos x="0" y="47"/>
                </a:cxn>
              </a:cxnLst>
              <a:rect l="0" t="0" r="r" b="b"/>
              <a:pathLst>
                <a:path w="538" h="157">
                  <a:moveTo>
                    <a:pt x="0" y="47"/>
                  </a:moveTo>
                  <a:lnTo>
                    <a:pt x="137" y="0"/>
                  </a:lnTo>
                  <a:lnTo>
                    <a:pt x="536" y="26"/>
                  </a:lnTo>
                  <a:lnTo>
                    <a:pt x="538" y="157"/>
                  </a:lnTo>
                  <a:lnTo>
                    <a:pt x="287" y="144"/>
                  </a:lnTo>
                  <a:lnTo>
                    <a:pt x="47" y="83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20" name="Freeform 452"/>
            <p:cNvSpPr>
              <a:spLocks/>
            </p:cNvSpPr>
            <p:nvPr/>
          </p:nvSpPr>
          <p:spPr bwMode="auto">
            <a:xfrm>
              <a:off x="3615" y="2188"/>
              <a:ext cx="236" cy="7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54" y="153"/>
                </a:cxn>
                <a:cxn ang="0">
                  <a:pos x="246" y="127"/>
                </a:cxn>
                <a:cxn ang="0">
                  <a:pos x="426" y="79"/>
                </a:cxn>
                <a:cxn ang="0">
                  <a:pos x="474" y="47"/>
                </a:cxn>
                <a:cxn ang="0">
                  <a:pos x="346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474" h="153">
                  <a:moveTo>
                    <a:pt x="0" y="15"/>
                  </a:moveTo>
                  <a:lnTo>
                    <a:pt x="54" y="153"/>
                  </a:lnTo>
                  <a:lnTo>
                    <a:pt x="246" y="127"/>
                  </a:lnTo>
                  <a:lnTo>
                    <a:pt x="426" y="79"/>
                  </a:lnTo>
                  <a:lnTo>
                    <a:pt x="474" y="47"/>
                  </a:lnTo>
                  <a:lnTo>
                    <a:pt x="346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21" name="Freeform 453"/>
            <p:cNvSpPr>
              <a:spLocks/>
            </p:cNvSpPr>
            <p:nvPr/>
          </p:nvSpPr>
          <p:spPr bwMode="auto">
            <a:xfrm>
              <a:off x="3366" y="2189"/>
              <a:ext cx="151" cy="81"/>
            </a:xfrm>
            <a:custGeom>
              <a:avLst/>
              <a:gdLst/>
              <a:ahLst/>
              <a:cxnLst>
                <a:cxn ang="0">
                  <a:pos x="0" y="111"/>
                </a:cxn>
                <a:cxn ang="0">
                  <a:pos x="94" y="0"/>
                </a:cxn>
                <a:cxn ang="0">
                  <a:pos x="303" y="18"/>
                </a:cxn>
                <a:cxn ang="0">
                  <a:pos x="303" y="162"/>
                </a:cxn>
                <a:cxn ang="0">
                  <a:pos x="0" y="111"/>
                </a:cxn>
                <a:cxn ang="0">
                  <a:pos x="0" y="111"/>
                </a:cxn>
              </a:cxnLst>
              <a:rect l="0" t="0" r="r" b="b"/>
              <a:pathLst>
                <a:path w="303" h="162">
                  <a:moveTo>
                    <a:pt x="0" y="111"/>
                  </a:moveTo>
                  <a:lnTo>
                    <a:pt x="94" y="0"/>
                  </a:lnTo>
                  <a:lnTo>
                    <a:pt x="303" y="18"/>
                  </a:lnTo>
                  <a:lnTo>
                    <a:pt x="303" y="162"/>
                  </a:lnTo>
                  <a:lnTo>
                    <a:pt x="0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E8ED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22" name="Freeform 454"/>
            <p:cNvSpPr>
              <a:spLocks/>
            </p:cNvSpPr>
            <p:nvPr/>
          </p:nvSpPr>
          <p:spPr bwMode="auto">
            <a:xfrm>
              <a:off x="3655" y="2188"/>
              <a:ext cx="149" cy="7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78" y="146"/>
                </a:cxn>
                <a:cxn ang="0">
                  <a:pos x="299" y="123"/>
                </a:cxn>
                <a:cxn ang="0">
                  <a:pos x="147" y="0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299" h="146">
                  <a:moveTo>
                    <a:pt x="0" y="5"/>
                  </a:moveTo>
                  <a:lnTo>
                    <a:pt x="78" y="146"/>
                  </a:lnTo>
                  <a:lnTo>
                    <a:pt x="299" y="123"/>
                  </a:lnTo>
                  <a:lnTo>
                    <a:pt x="147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23" name="Freeform 455"/>
            <p:cNvSpPr>
              <a:spLocks/>
            </p:cNvSpPr>
            <p:nvPr/>
          </p:nvSpPr>
          <p:spPr bwMode="auto">
            <a:xfrm>
              <a:off x="3285" y="2113"/>
              <a:ext cx="614" cy="172"/>
            </a:xfrm>
            <a:custGeom>
              <a:avLst/>
              <a:gdLst/>
              <a:ahLst/>
              <a:cxnLst>
                <a:cxn ang="0">
                  <a:pos x="140" y="6"/>
                </a:cxn>
                <a:cxn ang="0">
                  <a:pos x="66" y="35"/>
                </a:cxn>
                <a:cxn ang="0">
                  <a:pos x="13" y="90"/>
                </a:cxn>
                <a:cxn ang="0">
                  <a:pos x="0" y="145"/>
                </a:cxn>
                <a:cxn ang="0">
                  <a:pos x="15" y="208"/>
                </a:cxn>
                <a:cxn ang="0">
                  <a:pos x="66" y="251"/>
                </a:cxn>
                <a:cxn ang="0">
                  <a:pos x="108" y="272"/>
                </a:cxn>
                <a:cxn ang="0">
                  <a:pos x="158" y="287"/>
                </a:cxn>
                <a:cxn ang="0">
                  <a:pos x="215" y="304"/>
                </a:cxn>
                <a:cxn ang="0">
                  <a:pos x="274" y="314"/>
                </a:cxn>
                <a:cxn ang="0">
                  <a:pos x="336" y="323"/>
                </a:cxn>
                <a:cxn ang="0">
                  <a:pos x="399" y="329"/>
                </a:cxn>
                <a:cxn ang="0">
                  <a:pos x="464" y="335"/>
                </a:cxn>
                <a:cxn ang="0">
                  <a:pos x="526" y="341"/>
                </a:cxn>
                <a:cxn ang="0">
                  <a:pos x="585" y="342"/>
                </a:cxn>
                <a:cxn ang="0">
                  <a:pos x="644" y="342"/>
                </a:cxn>
                <a:cxn ang="0">
                  <a:pos x="705" y="342"/>
                </a:cxn>
                <a:cxn ang="0">
                  <a:pos x="768" y="337"/>
                </a:cxn>
                <a:cxn ang="0">
                  <a:pos x="834" y="333"/>
                </a:cxn>
                <a:cxn ang="0">
                  <a:pos x="899" y="323"/>
                </a:cxn>
                <a:cxn ang="0">
                  <a:pos x="962" y="312"/>
                </a:cxn>
                <a:cxn ang="0">
                  <a:pos x="1023" y="299"/>
                </a:cxn>
                <a:cxn ang="0">
                  <a:pos x="1076" y="280"/>
                </a:cxn>
                <a:cxn ang="0">
                  <a:pos x="1123" y="261"/>
                </a:cxn>
                <a:cxn ang="0">
                  <a:pos x="1167" y="242"/>
                </a:cxn>
                <a:cxn ang="0">
                  <a:pos x="1218" y="189"/>
                </a:cxn>
                <a:cxn ang="0">
                  <a:pos x="1224" y="128"/>
                </a:cxn>
                <a:cxn ang="0">
                  <a:pos x="1197" y="78"/>
                </a:cxn>
                <a:cxn ang="0">
                  <a:pos x="1156" y="42"/>
                </a:cxn>
                <a:cxn ang="0">
                  <a:pos x="1108" y="19"/>
                </a:cxn>
                <a:cxn ang="0">
                  <a:pos x="1061" y="6"/>
                </a:cxn>
                <a:cxn ang="0">
                  <a:pos x="1017" y="0"/>
                </a:cxn>
                <a:cxn ang="0">
                  <a:pos x="1032" y="86"/>
                </a:cxn>
                <a:cxn ang="0">
                  <a:pos x="1081" y="95"/>
                </a:cxn>
                <a:cxn ang="0">
                  <a:pos x="1127" y="124"/>
                </a:cxn>
                <a:cxn ang="0">
                  <a:pos x="1121" y="164"/>
                </a:cxn>
                <a:cxn ang="0">
                  <a:pos x="1080" y="190"/>
                </a:cxn>
                <a:cxn ang="0">
                  <a:pos x="1013" y="215"/>
                </a:cxn>
                <a:cxn ang="0">
                  <a:pos x="962" y="228"/>
                </a:cxn>
                <a:cxn ang="0">
                  <a:pos x="912" y="236"/>
                </a:cxn>
                <a:cxn ang="0">
                  <a:pos x="857" y="246"/>
                </a:cxn>
                <a:cxn ang="0">
                  <a:pos x="798" y="253"/>
                </a:cxn>
                <a:cxn ang="0">
                  <a:pos x="735" y="259"/>
                </a:cxn>
                <a:cxn ang="0">
                  <a:pos x="667" y="263"/>
                </a:cxn>
                <a:cxn ang="0">
                  <a:pos x="595" y="265"/>
                </a:cxn>
                <a:cxn ang="0">
                  <a:pos x="524" y="265"/>
                </a:cxn>
                <a:cxn ang="0">
                  <a:pos x="458" y="261"/>
                </a:cxn>
                <a:cxn ang="0">
                  <a:pos x="395" y="257"/>
                </a:cxn>
                <a:cxn ang="0">
                  <a:pos x="336" y="251"/>
                </a:cxn>
                <a:cxn ang="0">
                  <a:pos x="281" y="246"/>
                </a:cxn>
                <a:cxn ang="0">
                  <a:pos x="236" y="242"/>
                </a:cxn>
                <a:cxn ang="0">
                  <a:pos x="190" y="228"/>
                </a:cxn>
                <a:cxn ang="0">
                  <a:pos x="140" y="215"/>
                </a:cxn>
                <a:cxn ang="0">
                  <a:pos x="91" y="189"/>
                </a:cxn>
                <a:cxn ang="0">
                  <a:pos x="72" y="133"/>
                </a:cxn>
                <a:cxn ang="0">
                  <a:pos x="108" y="99"/>
                </a:cxn>
                <a:cxn ang="0">
                  <a:pos x="159" y="90"/>
                </a:cxn>
                <a:cxn ang="0">
                  <a:pos x="169" y="4"/>
                </a:cxn>
              </a:cxnLst>
              <a:rect l="0" t="0" r="r" b="b"/>
              <a:pathLst>
                <a:path w="1228" h="344">
                  <a:moveTo>
                    <a:pt x="169" y="4"/>
                  </a:moveTo>
                  <a:lnTo>
                    <a:pt x="165" y="4"/>
                  </a:lnTo>
                  <a:lnTo>
                    <a:pt x="159" y="4"/>
                  </a:lnTo>
                  <a:lnTo>
                    <a:pt x="150" y="4"/>
                  </a:lnTo>
                  <a:lnTo>
                    <a:pt x="140" y="6"/>
                  </a:lnTo>
                  <a:lnTo>
                    <a:pt x="127" y="10"/>
                  </a:lnTo>
                  <a:lnTo>
                    <a:pt x="114" y="14"/>
                  </a:lnTo>
                  <a:lnTo>
                    <a:pt x="99" y="19"/>
                  </a:lnTo>
                  <a:lnTo>
                    <a:pt x="83" y="27"/>
                  </a:lnTo>
                  <a:lnTo>
                    <a:pt x="66" y="35"/>
                  </a:lnTo>
                  <a:lnTo>
                    <a:pt x="51" y="46"/>
                  </a:lnTo>
                  <a:lnTo>
                    <a:pt x="38" y="59"/>
                  </a:lnTo>
                  <a:lnTo>
                    <a:pt x="25" y="75"/>
                  </a:lnTo>
                  <a:lnTo>
                    <a:pt x="19" y="82"/>
                  </a:lnTo>
                  <a:lnTo>
                    <a:pt x="13" y="90"/>
                  </a:lnTo>
                  <a:lnTo>
                    <a:pt x="9" y="99"/>
                  </a:lnTo>
                  <a:lnTo>
                    <a:pt x="6" y="111"/>
                  </a:lnTo>
                  <a:lnTo>
                    <a:pt x="2" y="120"/>
                  </a:lnTo>
                  <a:lnTo>
                    <a:pt x="0" y="132"/>
                  </a:lnTo>
                  <a:lnTo>
                    <a:pt x="0" y="145"/>
                  </a:lnTo>
                  <a:lnTo>
                    <a:pt x="0" y="160"/>
                  </a:lnTo>
                  <a:lnTo>
                    <a:pt x="0" y="173"/>
                  </a:lnTo>
                  <a:lnTo>
                    <a:pt x="2" y="187"/>
                  </a:lnTo>
                  <a:lnTo>
                    <a:pt x="7" y="196"/>
                  </a:lnTo>
                  <a:lnTo>
                    <a:pt x="15" y="208"/>
                  </a:lnTo>
                  <a:lnTo>
                    <a:pt x="23" y="219"/>
                  </a:lnTo>
                  <a:lnTo>
                    <a:pt x="34" y="228"/>
                  </a:lnTo>
                  <a:lnTo>
                    <a:pt x="45" y="238"/>
                  </a:lnTo>
                  <a:lnTo>
                    <a:pt x="61" y="249"/>
                  </a:lnTo>
                  <a:lnTo>
                    <a:pt x="66" y="251"/>
                  </a:lnTo>
                  <a:lnTo>
                    <a:pt x="74" y="257"/>
                  </a:lnTo>
                  <a:lnTo>
                    <a:pt x="83" y="261"/>
                  </a:lnTo>
                  <a:lnTo>
                    <a:pt x="93" y="265"/>
                  </a:lnTo>
                  <a:lnTo>
                    <a:pt x="101" y="268"/>
                  </a:lnTo>
                  <a:lnTo>
                    <a:pt x="108" y="272"/>
                  </a:lnTo>
                  <a:lnTo>
                    <a:pt x="118" y="276"/>
                  </a:lnTo>
                  <a:lnTo>
                    <a:pt x="127" y="280"/>
                  </a:lnTo>
                  <a:lnTo>
                    <a:pt x="137" y="282"/>
                  </a:lnTo>
                  <a:lnTo>
                    <a:pt x="148" y="285"/>
                  </a:lnTo>
                  <a:lnTo>
                    <a:pt x="158" y="287"/>
                  </a:lnTo>
                  <a:lnTo>
                    <a:pt x="169" y="291"/>
                  </a:lnTo>
                  <a:lnTo>
                    <a:pt x="179" y="293"/>
                  </a:lnTo>
                  <a:lnTo>
                    <a:pt x="190" y="299"/>
                  </a:lnTo>
                  <a:lnTo>
                    <a:pt x="201" y="299"/>
                  </a:lnTo>
                  <a:lnTo>
                    <a:pt x="215" y="304"/>
                  </a:lnTo>
                  <a:lnTo>
                    <a:pt x="224" y="306"/>
                  </a:lnTo>
                  <a:lnTo>
                    <a:pt x="237" y="306"/>
                  </a:lnTo>
                  <a:lnTo>
                    <a:pt x="247" y="308"/>
                  </a:lnTo>
                  <a:lnTo>
                    <a:pt x="260" y="312"/>
                  </a:lnTo>
                  <a:lnTo>
                    <a:pt x="274" y="314"/>
                  </a:lnTo>
                  <a:lnTo>
                    <a:pt x="285" y="316"/>
                  </a:lnTo>
                  <a:lnTo>
                    <a:pt x="296" y="318"/>
                  </a:lnTo>
                  <a:lnTo>
                    <a:pt x="310" y="320"/>
                  </a:lnTo>
                  <a:lnTo>
                    <a:pt x="323" y="320"/>
                  </a:lnTo>
                  <a:lnTo>
                    <a:pt x="336" y="323"/>
                  </a:lnTo>
                  <a:lnTo>
                    <a:pt x="348" y="323"/>
                  </a:lnTo>
                  <a:lnTo>
                    <a:pt x="361" y="327"/>
                  </a:lnTo>
                  <a:lnTo>
                    <a:pt x="372" y="327"/>
                  </a:lnTo>
                  <a:lnTo>
                    <a:pt x="386" y="329"/>
                  </a:lnTo>
                  <a:lnTo>
                    <a:pt x="399" y="329"/>
                  </a:lnTo>
                  <a:lnTo>
                    <a:pt x="412" y="333"/>
                  </a:lnTo>
                  <a:lnTo>
                    <a:pt x="426" y="333"/>
                  </a:lnTo>
                  <a:lnTo>
                    <a:pt x="439" y="333"/>
                  </a:lnTo>
                  <a:lnTo>
                    <a:pt x="450" y="333"/>
                  </a:lnTo>
                  <a:lnTo>
                    <a:pt x="464" y="335"/>
                  </a:lnTo>
                  <a:lnTo>
                    <a:pt x="475" y="335"/>
                  </a:lnTo>
                  <a:lnTo>
                    <a:pt x="488" y="337"/>
                  </a:lnTo>
                  <a:lnTo>
                    <a:pt x="502" y="339"/>
                  </a:lnTo>
                  <a:lnTo>
                    <a:pt x="515" y="341"/>
                  </a:lnTo>
                  <a:lnTo>
                    <a:pt x="526" y="341"/>
                  </a:lnTo>
                  <a:lnTo>
                    <a:pt x="538" y="341"/>
                  </a:lnTo>
                  <a:lnTo>
                    <a:pt x="551" y="341"/>
                  </a:lnTo>
                  <a:lnTo>
                    <a:pt x="562" y="341"/>
                  </a:lnTo>
                  <a:lnTo>
                    <a:pt x="574" y="341"/>
                  </a:lnTo>
                  <a:lnTo>
                    <a:pt x="585" y="342"/>
                  </a:lnTo>
                  <a:lnTo>
                    <a:pt x="599" y="342"/>
                  </a:lnTo>
                  <a:lnTo>
                    <a:pt x="612" y="344"/>
                  </a:lnTo>
                  <a:lnTo>
                    <a:pt x="621" y="342"/>
                  </a:lnTo>
                  <a:lnTo>
                    <a:pt x="635" y="342"/>
                  </a:lnTo>
                  <a:lnTo>
                    <a:pt x="644" y="342"/>
                  </a:lnTo>
                  <a:lnTo>
                    <a:pt x="656" y="342"/>
                  </a:lnTo>
                  <a:lnTo>
                    <a:pt x="669" y="342"/>
                  </a:lnTo>
                  <a:lnTo>
                    <a:pt x="680" y="342"/>
                  </a:lnTo>
                  <a:lnTo>
                    <a:pt x="692" y="342"/>
                  </a:lnTo>
                  <a:lnTo>
                    <a:pt x="705" y="342"/>
                  </a:lnTo>
                  <a:lnTo>
                    <a:pt x="718" y="341"/>
                  </a:lnTo>
                  <a:lnTo>
                    <a:pt x="732" y="341"/>
                  </a:lnTo>
                  <a:lnTo>
                    <a:pt x="743" y="339"/>
                  </a:lnTo>
                  <a:lnTo>
                    <a:pt x="756" y="339"/>
                  </a:lnTo>
                  <a:lnTo>
                    <a:pt x="768" y="337"/>
                  </a:lnTo>
                  <a:lnTo>
                    <a:pt x="781" y="337"/>
                  </a:lnTo>
                  <a:lnTo>
                    <a:pt x="794" y="335"/>
                  </a:lnTo>
                  <a:lnTo>
                    <a:pt x="808" y="335"/>
                  </a:lnTo>
                  <a:lnTo>
                    <a:pt x="821" y="333"/>
                  </a:lnTo>
                  <a:lnTo>
                    <a:pt x="834" y="333"/>
                  </a:lnTo>
                  <a:lnTo>
                    <a:pt x="846" y="329"/>
                  </a:lnTo>
                  <a:lnTo>
                    <a:pt x="859" y="329"/>
                  </a:lnTo>
                  <a:lnTo>
                    <a:pt x="870" y="327"/>
                  </a:lnTo>
                  <a:lnTo>
                    <a:pt x="886" y="325"/>
                  </a:lnTo>
                  <a:lnTo>
                    <a:pt x="899" y="323"/>
                  </a:lnTo>
                  <a:lnTo>
                    <a:pt x="912" y="322"/>
                  </a:lnTo>
                  <a:lnTo>
                    <a:pt x="924" y="320"/>
                  </a:lnTo>
                  <a:lnTo>
                    <a:pt x="937" y="316"/>
                  </a:lnTo>
                  <a:lnTo>
                    <a:pt x="948" y="314"/>
                  </a:lnTo>
                  <a:lnTo>
                    <a:pt x="962" y="312"/>
                  </a:lnTo>
                  <a:lnTo>
                    <a:pt x="975" y="308"/>
                  </a:lnTo>
                  <a:lnTo>
                    <a:pt x="986" y="306"/>
                  </a:lnTo>
                  <a:lnTo>
                    <a:pt x="998" y="304"/>
                  </a:lnTo>
                  <a:lnTo>
                    <a:pt x="1011" y="303"/>
                  </a:lnTo>
                  <a:lnTo>
                    <a:pt x="1023" y="299"/>
                  </a:lnTo>
                  <a:lnTo>
                    <a:pt x="1032" y="295"/>
                  </a:lnTo>
                  <a:lnTo>
                    <a:pt x="1043" y="291"/>
                  </a:lnTo>
                  <a:lnTo>
                    <a:pt x="1055" y="287"/>
                  </a:lnTo>
                  <a:lnTo>
                    <a:pt x="1064" y="284"/>
                  </a:lnTo>
                  <a:lnTo>
                    <a:pt x="1076" y="280"/>
                  </a:lnTo>
                  <a:lnTo>
                    <a:pt x="1085" y="278"/>
                  </a:lnTo>
                  <a:lnTo>
                    <a:pt x="1097" y="274"/>
                  </a:lnTo>
                  <a:lnTo>
                    <a:pt x="1106" y="270"/>
                  </a:lnTo>
                  <a:lnTo>
                    <a:pt x="1114" y="265"/>
                  </a:lnTo>
                  <a:lnTo>
                    <a:pt x="1123" y="261"/>
                  </a:lnTo>
                  <a:lnTo>
                    <a:pt x="1135" y="257"/>
                  </a:lnTo>
                  <a:lnTo>
                    <a:pt x="1142" y="253"/>
                  </a:lnTo>
                  <a:lnTo>
                    <a:pt x="1150" y="249"/>
                  </a:lnTo>
                  <a:lnTo>
                    <a:pt x="1157" y="244"/>
                  </a:lnTo>
                  <a:lnTo>
                    <a:pt x="1167" y="242"/>
                  </a:lnTo>
                  <a:lnTo>
                    <a:pt x="1178" y="230"/>
                  </a:lnTo>
                  <a:lnTo>
                    <a:pt x="1192" y="221"/>
                  </a:lnTo>
                  <a:lnTo>
                    <a:pt x="1201" y="209"/>
                  </a:lnTo>
                  <a:lnTo>
                    <a:pt x="1211" y="200"/>
                  </a:lnTo>
                  <a:lnTo>
                    <a:pt x="1218" y="189"/>
                  </a:lnTo>
                  <a:lnTo>
                    <a:pt x="1224" y="177"/>
                  </a:lnTo>
                  <a:lnTo>
                    <a:pt x="1226" y="166"/>
                  </a:lnTo>
                  <a:lnTo>
                    <a:pt x="1228" y="152"/>
                  </a:lnTo>
                  <a:lnTo>
                    <a:pt x="1224" y="139"/>
                  </a:lnTo>
                  <a:lnTo>
                    <a:pt x="1224" y="128"/>
                  </a:lnTo>
                  <a:lnTo>
                    <a:pt x="1218" y="116"/>
                  </a:lnTo>
                  <a:lnTo>
                    <a:pt x="1216" y="107"/>
                  </a:lnTo>
                  <a:lnTo>
                    <a:pt x="1211" y="97"/>
                  </a:lnTo>
                  <a:lnTo>
                    <a:pt x="1205" y="88"/>
                  </a:lnTo>
                  <a:lnTo>
                    <a:pt x="1197" y="78"/>
                  </a:lnTo>
                  <a:lnTo>
                    <a:pt x="1190" y="71"/>
                  </a:lnTo>
                  <a:lnTo>
                    <a:pt x="1182" y="61"/>
                  </a:lnTo>
                  <a:lnTo>
                    <a:pt x="1173" y="56"/>
                  </a:lnTo>
                  <a:lnTo>
                    <a:pt x="1163" y="48"/>
                  </a:lnTo>
                  <a:lnTo>
                    <a:pt x="1156" y="42"/>
                  </a:lnTo>
                  <a:lnTo>
                    <a:pt x="1146" y="37"/>
                  </a:lnTo>
                  <a:lnTo>
                    <a:pt x="1137" y="33"/>
                  </a:lnTo>
                  <a:lnTo>
                    <a:pt x="1127" y="27"/>
                  </a:lnTo>
                  <a:lnTo>
                    <a:pt x="1119" y="25"/>
                  </a:lnTo>
                  <a:lnTo>
                    <a:pt x="1108" y="19"/>
                  </a:lnTo>
                  <a:lnTo>
                    <a:pt x="1099" y="16"/>
                  </a:lnTo>
                  <a:lnTo>
                    <a:pt x="1087" y="14"/>
                  </a:lnTo>
                  <a:lnTo>
                    <a:pt x="1080" y="12"/>
                  </a:lnTo>
                  <a:lnTo>
                    <a:pt x="1070" y="8"/>
                  </a:lnTo>
                  <a:lnTo>
                    <a:pt x="1061" y="6"/>
                  </a:lnTo>
                  <a:lnTo>
                    <a:pt x="1051" y="4"/>
                  </a:lnTo>
                  <a:lnTo>
                    <a:pt x="1045" y="4"/>
                  </a:lnTo>
                  <a:lnTo>
                    <a:pt x="1030" y="0"/>
                  </a:lnTo>
                  <a:lnTo>
                    <a:pt x="1023" y="0"/>
                  </a:lnTo>
                  <a:lnTo>
                    <a:pt x="1017" y="0"/>
                  </a:lnTo>
                  <a:lnTo>
                    <a:pt x="1015" y="0"/>
                  </a:lnTo>
                  <a:lnTo>
                    <a:pt x="1015" y="86"/>
                  </a:lnTo>
                  <a:lnTo>
                    <a:pt x="1019" y="86"/>
                  </a:lnTo>
                  <a:lnTo>
                    <a:pt x="1024" y="86"/>
                  </a:lnTo>
                  <a:lnTo>
                    <a:pt x="1032" y="86"/>
                  </a:lnTo>
                  <a:lnTo>
                    <a:pt x="1040" y="86"/>
                  </a:lnTo>
                  <a:lnTo>
                    <a:pt x="1051" y="88"/>
                  </a:lnTo>
                  <a:lnTo>
                    <a:pt x="1061" y="90"/>
                  </a:lnTo>
                  <a:lnTo>
                    <a:pt x="1072" y="94"/>
                  </a:lnTo>
                  <a:lnTo>
                    <a:pt x="1081" y="95"/>
                  </a:lnTo>
                  <a:lnTo>
                    <a:pt x="1093" y="99"/>
                  </a:lnTo>
                  <a:lnTo>
                    <a:pt x="1102" y="103"/>
                  </a:lnTo>
                  <a:lnTo>
                    <a:pt x="1114" y="111"/>
                  </a:lnTo>
                  <a:lnTo>
                    <a:pt x="1121" y="114"/>
                  </a:lnTo>
                  <a:lnTo>
                    <a:pt x="1127" y="124"/>
                  </a:lnTo>
                  <a:lnTo>
                    <a:pt x="1131" y="132"/>
                  </a:lnTo>
                  <a:lnTo>
                    <a:pt x="1135" y="141"/>
                  </a:lnTo>
                  <a:lnTo>
                    <a:pt x="1133" y="151"/>
                  </a:lnTo>
                  <a:lnTo>
                    <a:pt x="1127" y="160"/>
                  </a:lnTo>
                  <a:lnTo>
                    <a:pt x="1121" y="164"/>
                  </a:lnTo>
                  <a:lnTo>
                    <a:pt x="1114" y="170"/>
                  </a:lnTo>
                  <a:lnTo>
                    <a:pt x="1108" y="173"/>
                  </a:lnTo>
                  <a:lnTo>
                    <a:pt x="1100" y="181"/>
                  </a:lnTo>
                  <a:lnTo>
                    <a:pt x="1089" y="185"/>
                  </a:lnTo>
                  <a:lnTo>
                    <a:pt x="1080" y="190"/>
                  </a:lnTo>
                  <a:lnTo>
                    <a:pt x="1068" y="194"/>
                  </a:lnTo>
                  <a:lnTo>
                    <a:pt x="1057" y="202"/>
                  </a:lnTo>
                  <a:lnTo>
                    <a:pt x="1043" y="206"/>
                  </a:lnTo>
                  <a:lnTo>
                    <a:pt x="1030" y="209"/>
                  </a:lnTo>
                  <a:lnTo>
                    <a:pt x="1013" y="215"/>
                  </a:lnTo>
                  <a:lnTo>
                    <a:pt x="998" y="221"/>
                  </a:lnTo>
                  <a:lnTo>
                    <a:pt x="988" y="223"/>
                  </a:lnTo>
                  <a:lnTo>
                    <a:pt x="981" y="223"/>
                  </a:lnTo>
                  <a:lnTo>
                    <a:pt x="971" y="225"/>
                  </a:lnTo>
                  <a:lnTo>
                    <a:pt x="962" y="228"/>
                  </a:lnTo>
                  <a:lnTo>
                    <a:pt x="952" y="228"/>
                  </a:lnTo>
                  <a:lnTo>
                    <a:pt x="943" y="232"/>
                  </a:lnTo>
                  <a:lnTo>
                    <a:pt x="933" y="234"/>
                  </a:lnTo>
                  <a:lnTo>
                    <a:pt x="924" y="236"/>
                  </a:lnTo>
                  <a:lnTo>
                    <a:pt x="912" y="236"/>
                  </a:lnTo>
                  <a:lnTo>
                    <a:pt x="901" y="240"/>
                  </a:lnTo>
                  <a:lnTo>
                    <a:pt x="891" y="240"/>
                  </a:lnTo>
                  <a:lnTo>
                    <a:pt x="880" y="244"/>
                  </a:lnTo>
                  <a:lnTo>
                    <a:pt x="869" y="244"/>
                  </a:lnTo>
                  <a:lnTo>
                    <a:pt x="857" y="246"/>
                  </a:lnTo>
                  <a:lnTo>
                    <a:pt x="846" y="247"/>
                  </a:lnTo>
                  <a:lnTo>
                    <a:pt x="836" y="251"/>
                  </a:lnTo>
                  <a:lnTo>
                    <a:pt x="823" y="251"/>
                  </a:lnTo>
                  <a:lnTo>
                    <a:pt x="810" y="251"/>
                  </a:lnTo>
                  <a:lnTo>
                    <a:pt x="798" y="253"/>
                  </a:lnTo>
                  <a:lnTo>
                    <a:pt x="787" y="255"/>
                  </a:lnTo>
                  <a:lnTo>
                    <a:pt x="773" y="255"/>
                  </a:lnTo>
                  <a:lnTo>
                    <a:pt x="760" y="257"/>
                  </a:lnTo>
                  <a:lnTo>
                    <a:pt x="747" y="257"/>
                  </a:lnTo>
                  <a:lnTo>
                    <a:pt x="735" y="259"/>
                  </a:lnTo>
                  <a:lnTo>
                    <a:pt x="722" y="259"/>
                  </a:lnTo>
                  <a:lnTo>
                    <a:pt x="709" y="261"/>
                  </a:lnTo>
                  <a:lnTo>
                    <a:pt x="696" y="261"/>
                  </a:lnTo>
                  <a:lnTo>
                    <a:pt x="682" y="263"/>
                  </a:lnTo>
                  <a:lnTo>
                    <a:pt x="667" y="263"/>
                  </a:lnTo>
                  <a:lnTo>
                    <a:pt x="654" y="265"/>
                  </a:lnTo>
                  <a:lnTo>
                    <a:pt x="640" y="265"/>
                  </a:lnTo>
                  <a:lnTo>
                    <a:pt x="627" y="265"/>
                  </a:lnTo>
                  <a:lnTo>
                    <a:pt x="610" y="265"/>
                  </a:lnTo>
                  <a:lnTo>
                    <a:pt x="595" y="265"/>
                  </a:lnTo>
                  <a:lnTo>
                    <a:pt x="580" y="265"/>
                  </a:lnTo>
                  <a:lnTo>
                    <a:pt x="566" y="265"/>
                  </a:lnTo>
                  <a:lnTo>
                    <a:pt x="551" y="265"/>
                  </a:lnTo>
                  <a:lnTo>
                    <a:pt x="538" y="265"/>
                  </a:lnTo>
                  <a:lnTo>
                    <a:pt x="524" y="265"/>
                  </a:lnTo>
                  <a:lnTo>
                    <a:pt x="511" y="265"/>
                  </a:lnTo>
                  <a:lnTo>
                    <a:pt x="498" y="263"/>
                  </a:lnTo>
                  <a:lnTo>
                    <a:pt x="485" y="263"/>
                  </a:lnTo>
                  <a:lnTo>
                    <a:pt x="471" y="261"/>
                  </a:lnTo>
                  <a:lnTo>
                    <a:pt x="458" y="261"/>
                  </a:lnTo>
                  <a:lnTo>
                    <a:pt x="445" y="259"/>
                  </a:lnTo>
                  <a:lnTo>
                    <a:pt x="433" y="259"/>
                  </a:lnTo>
                  <a:lnTo>
                    <a:pt x="420" y="259"/>
                  </a:lnTo>
                  <a:lnTo>
                    <a:pt x="409" y="259"/>
                  </a:lnTo>
                  <a:lnTo>
                    <a:pt x="395" y="257"/>
                  </a:lnTo>
                  <a:lnTo>
                    <a:pt x="384" y="257"/>
                  </a:lnTo>
                  <a:lnTo>
                    <a:pt x="371" y="255"/>
                  </a:lnTo>
                  <a:lnTo>
                    <a:pt x="359" y="255"/>
                  </a:lnTo>
                  <a:lnTo>
                    <a:pt x="348" y="253"/>
                  </a:lnTo>
                  <a:lnTo>
                    <a:pt x="336" y="251"/>
                  </a:lnTo>
                  <a:lnTo>
                    <a:pt x="325" y="251"/>
                  </a:lnTo>
                  <a:lnTo>
                    <a:pt x="315" y="251"/>
                  </a:lnTo>
                  <a:lnTo>
                    <a:pt x="302" y="249"/>
                  </a:lnTo>
                  <a:lnTo>
                    <a:pt x="293" y="247"/>
                  </a:lnTo>
                  <a:lnTo>
                    <a:pt x="281" y="246"/>
                  </a:lnTo>
                  <a:lnTo>
                    <a:pt x="274" y="246"/>
                  </a:lnTo>
                  <a:lnTo>
                    <a:pt x="262" y="244"/>
                  </a:lnTo>
                  <a:lnTo>
                    <a:pt x="253" y="244"/>
                  </a:lnTo>
                  <a:lnTo>
                    <a:pt x="245" y="242"/>
                  </a:lnTo>
                  <a:lnTo>
                    <a:pt x="236" y="242"/>
                  </a:lnTo>
                  <a:lnTo>
                    <a:pt x="224" y="238"/>
                  </a:lnTo>
                  <a:lnTo>
                    <a:pt x="217" y="236"/>
                  </a:lnTo>
                  <a:lnTo>
                    <a:pt x="207" y="234"/>
                  </a:lnTo>
                  <a:lnTo>
                    <a:pt x="199" y="232"/>
                  </a:lnTo>
                  <a:lnTo>
                    <a:pt x="190" y="228"/>
                  </a:lnTo>
                  <a:lnTo>
                    <a:pt x="182" y="228"/>
                  </a:lnTo>
                  <a:lnTo>
                    <a:pt x="175" y="227"/>
                  </a:lnTo>
                  <a:lnTo>
                    <a:pt x="169" y="225"/>
                  </a:lnTo>
                  <a:lnTo>
                    <a:pt x="154" y="221"/>
                  </a:lnTo>
                  <a:lnTo>
                    <a:pt x="140" y="215"/>
                  </a:lnTo>
                  <a:lnTo>
                    <a:pt x="127" y="211"/>
                  </a:lnTo>
                  <a:lnTo>
                    <a:pt x="120" y="208"/>
                  </a:lnTo>
                  <a:lnTo>
                    <a:pt x="106" y="202"/>
                  </a:lnTo>
                  <a:lnTo>
                    <a:pt x="101" y="194"/>
                  </a:lnTo>
                  <a:lnTo>
                    <a:pt x="91" y="189"/>
                  </a:lnTo>
                  <a:lnTo>
                    <a:pt x="85" y="185"/>
                  </a:lnTo>
                  <a:lnTo>
                    <a:pt x="76" y="171"/>
                  </a:lnTo>
                  <a:lnTo>
                    <a:pt x="72" y="160"/>
                  </a:lnTo>
                  <a:lnTo>
                    <a:pt x="72" y="145"/>
                  </a:lnTo>
                  <a:lnTo>
                    <a:pt x="72" y="133"/>
                  </a:lnTo>
                  <a:lnTo>
                    <a:pt x="76" y="124"/>
                  </a:lnTo>
                  <a:lnTo>
                    <a:pt x="83" y="116"/>
                  </a:lnTo>
                  <a:lnTo>
                    <a:pt x="89" y="109"/>
                  </a:lnTo>
                  <a:lnTo>
                    <a:pt x="101" y="103"/>
                  </a:lnTo>
                  <a:lnTo>
                    <a:pt x="108" y="99"/>
                  </a:lnTo>
                  <a:lnTo>
                    <a:pt x="121" y="97"/>
                  </a:lnTo>
                  <a:lnTo>
                    <a:pt x="129" y="92"/>
                  </a:lnTo>
                  <a:lnTo>
                    <a:pt x="140" y="90"/>
                  </a:lnTo>
                  <a:lnTo>
                    <a:pt x="148" y="90"/>
                  </a:lnTo>
                  <a:lnTo>
                    <a:pt x="159" y="90"/>
                  </a:lnTo>
                  <a:lnTo>
                    <a:pt x="167" y="90"/>
                  </a:lnTo>
                  <a:lnTo>
                    <a:pt x="173" y="90"/>
                  </a:lnTo>
                  <a:lnTo>
                    <a:pt x="177" y="90"/>
                  </a:lnTo>
                  <a:lnTo>
                    <a:pt x="179" y="90"/>
                  </a:lnTo>
                  <a:lnTo>
                    <a:pt x="169" y="4"/>
                  </a:lnTo>
                  <a:lnTo>
                    <a:pt x="16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24" name="Freeform 456"/>
            <p:cNvSpPr>
              <a:spLocks/>
            </p:cNvSpPr>
            <p:nvPr/>
          </p:nvSpPr>
          <p:spPr bwMode="auto">
            <a:xfrm>
              <a:off x="3355" y="1740"/>
              <a:ext cx="454" cy="472"/>
            </a:xfrm>
            <a:custGeom>
              <a:avLst/>
              <a:gdLst/>
              <a:ahLst/>
              <a:cxnLst>
                <a:cxn ang="0">
                  <a:pos x="822" y="421"/>
                </a:cxn>
                <a:cxn ang="0">
                  <a:pos x="814" y="383"/>
                </a:cxn>
                <a:cxn ang="0">
                  <a:pos x="799" y="335"/>
                </a:cxn>
                <a:cxn ang="0">
                  <a:pos x="772" y="278"/>
                </a:cxn>
                <a:cxn ang="0">
                  <a:pos x="730" y="215"/>
                </a:cxn>
                <a:cxn ang="0">
                  <a:pos x="679" y="166"/>
                </a:cxn>
                <a:cxn ang="0">
                  <a:pos x="643" y="141"/>
                </a:cxn>
                <a:cxn ang="0">
                  <a:pos x="599" y="120"/>
                </a:cxn>
                <a:cxn ang="0">
                  <a:pos x="554" y="103"/>
                </a:cxn>
                <a:cxn ang="0">
                  <a:pos x="499" y="92"/>
                </a:cxn>
                <a:cxn ang="0">
                  <a:pos x="440" y="90"/>
                </a:cxn>
                <a:cxn ang="0">
                  <a:pos x="381" y="90"/>
                </a:cxn>
                <a:cxn ang="0">
                  <a:pos x="327" y="103"/>
                </a:cxn>
                <a:cxn ang="0">
                  <a:pos x="282" y="120"/>
                </a:cxn>
                <a:cxn ang="0">
                  <a:pos x="244" y="143"/>
                </a:cxn>
                <a:cxn ang="0">
                  <a:pos x="208" y="172"/>
                </a:cxn>
                <a:cxn ang="0">
                  <a:pos x="175" y="202"/>
                </a:cxn>
                <a:cxn ang="0">
                  <a:pos x="153" y="236"/>
                </a:cxn>
                <a:cxn ang="0">
                  <a:pos x="132" y="270"/>
                </a:cxn>
                <a:cxn ang="0">
                  <a:pos x="113" y="305"/>
                </a:cxn>
                <a:cxn ang="0">
                  <a:pos x="96" y="346"/>
                </a:cxn>
                <a:cxn ang="0">
                  <a:pos x="78" y="403"/>
                </a:cxn>
                <a:cxn ang="0">
                  <a:pos x="71" y="447"/>
                </a:cxn>
                <a:cxn ang="0">
                  <a:pos x="307" y="941"/>
                </a:cxn>
                <a:cxn ang="0">
                  <a:pos x="0" y="430"/>
                </a:cxn>
                <a:cxn ang="0">
                  <a:pos x="4" y="394"/>
                </a:cxn>
                <a:cxn ang="0">
                  <a:pos x="14" y="348"/>
                </a:cxn>
                <a:cxn ang="0">
                  <a:pos x="23" y="314"/>
                </a:cxn>
                <a:cxn ang="0">
                  <a:pos x="39" y="276"/>
                </a:cxn>
                <a:cxn ang="0">
                  <a:pos x="58" y="236"/>
                </a:cxn>
                <a:cxn ang="0">
                  <a:pos x="80" y="194"/>
                </a:cxn>
                <a:cxn ang="0">
                  <a:pos x="107" y="154"/>
                </a:cxn>
                <a:cxn ang="0">
                  <a:pos x="143" y="116"/>
                </a:cxn>
                <a:cxn ang="0">
                  <a:pos x="183" y="82"/>
                </a:cxn>
                <a:cxn ang="0">
                  <a:pos x="231" y="52"/>
                </a:cxn>
                <a:cxn ang="0">
                  <a:pos x="286" y="27"/>
                </a:cxn>
                <a:cxn ang="0">
                  <a:pos x="348" y="10"/>
                </a:cxn>
                <a:cxn ang="0">
                  <a:pos x="421" y="0"/>
                </a:cxn>
                <a:cxn ang="0">
                  <a:pos x="499" y="2"/>
                </a:cxn>
                <a:cxn ang="0">
                  <a:pos x="571" y="12"/>
                </a:cxn>
                <a:cxn ang="0">
                  <a:pos x="632" y="29"/>
                </a:cxn>
                <a:cxn ang="0">
                  <a:pos x="685" y="54"/>
                </a:cxn>
                <a:cxn ang="0">
                  <a:pos x="730" y="82"/>
                </a:cxn>
                <a:cxn ang="0">
                  <a:pos x="770" y="118"/>
                </a:cxn>
                <a:cxn ang="0">
                  <a:pos x="805" y="154"/>
                </a:cxn>
                <a:cxn ang="0">
                  <a:pos x="831" y="194"/>
                </a:cxn>
                <a:cxn ang="0">
                  <a:pos x="854" y="236"/>
                </a:cxn>
                <a:cxn ang="0">
                  <a:pos x="869" y="274"/>
                </a:cxn>
                <a:cxn ang="0">
                  <a:pos x="883" y="312"/>
                </a:cxn>
                <a:cxn ang="0">
                  <a:pos x="892" y="346"/>
                </a:cxn>
                <a:cxn ang="0">
                  <a:pos x="902" y="388"/>
                </a:cxn>
                <a:cxn ang="0">
                  <a:pos x="905" y="424"/>
                </a:cxn>
                <a:cxn ang="0">
                  <a:pos x="365" y="945"/>
                </a:cxn>
              </a:cxnLst>
              <a:rect l="0" t="0" r="r" b="b"/>
              <a:pathLst>
                <a:path w="907" h="945">
                  <a:moveTo>
                    <a:pt x="377" y="860"/>
                  </a:moveTo>
                  <a:lnTo>
                    <a:pt x="818" y="858"/>
                  </a:lnTo>
                  <a:lnTo>
                    <a:pt x="824" y="424"/>
                  </a:lnTo>
                  <a:lnTo>
                    <a:pt x="822" y="421"/>
                  </a:lnTo>
                  <a:lnTo>
                    <a:pt x="822" y="411"/>
                  </a:lnTo>
                  <a:lnTo>
                    <a:pt x="818" y="402"/>
                  </a:lnTo>
                  <a:lnTo>
                    <a:pt x="816" y="394"/>
                  </a:lnTo>
                  <a:lnTo>
                    <a:pt x="814" y="383"/>
                  </a:lnTo>
                  <a:lnTo>
                    <a:pt x="812" y="375"/>
                  </a:lnTo>
                  <a:lnTo>
                    <a:pt x="808" y="362"/>
                  </a:lnTo>
                  <a:lnTo>
                    <a:pt x="803" y="348"/>
                  </a:lnTo>
                  <a:lnTo>
                    <a:pt x="799" y="335"/>
                  </a:lnTo>
                  <a:lnTo>
                    <a:pt x="793" y="322"/>
                  </a:lnTo>
                  <a:lnTo>
                    <a:pt x="786" y="306"/>
                  </a:lnTo>
                  <a:lnTo>
                    <a:pt x="780" y="291"/>
                  </a:lnTo>
                  <a:lnTo>
                    <a:pt x="772" y="278"/>
                  </a:lnTo>
                  <a:lnTo>
                    <a:pt x="765" y="265"/>
                  </a:lnTo>
                  <a:lnTo>
                    <a:pt x="753" y="248"/>
                  </a:lnTo>
                  <a:lnTo>
                    <a:pt x="744" y="232"/>
                  </a:lnTo>
                  <a:lnTo>
                    <a:pt x="730" y="215"/>
                  </a:lnTo>
                  <a:lnTo>
                    <a:pt x="717" y="202"/>
                  </a:lnTo>
                  <a:lnTo>
                    <a:pt x="702" y="187"/>
                  </a:lnTo>
                  <a:lnTo>
                    <a:pt x="689" y="173"/>
                  </a:lnTo>
                  <a:lnTo>
                    <a:pt x="679" y="166"/>
                  </a:lnTo>
                  <a:lnTo>
                    <a:pt x="670" y="158"/>
                  </a:lnTo>
                  <a:lnTo>
                    <a:pt x="662" y="153"/>
                  </a:lnTo>
                  <a:lnTo>
                    <a:pt x="654" y="149"/>
                  </a:lnTo>
                  <a:lnTo>
                    <a:pt x="643" y="141"/>
                  </a:lnTo>
                  <a:lnTo>
                    <a:pt x="633" y="135"/>
                  </a:lnTo>
                  <a:lnTo>
                    <a:pt x="622" y="130"/>
                  </a:lnTo>
                  <a:lnTo>
                    <a:pt x="613" y="124"/>
                  </a:lnTo>
                  <a:lnTo>
                    <a:pt x="599" y="120"/>
                  </a:lnTo>
                  <a:lnTo>
                    <a:pt x="590" y="116"/>
                  </a:lnTo>
                  <a:lnTo>
                    <a:pt x="578" y="111"/>
                  </a:lnTo>
                  <a:lnTo>
                    <a:pt x="567" y="109"/>
                  </a:lnTo>
                  <a:lnTo>
                    <a:pt x="554" y="103"/>
                  </a:lnTo>
                  <a:lnTo>
                    <a:pt x="540" y="99"/>
                  </a:lnTo>
                  <a:lnTo>
                    <a:pt x="527" y="96"/>
                  </a:lnTo>
                  <a:lnTo>
                    <a:pt x="514" y="96"/>
                  </a:lnTo>
                  <a:lnTo>
                    <a:pt x="499" y="92"/>
                  </a:lnTo>
                  <a:lnTo>
                    <a:pt x="485" y="90"/>
                  </a:lnTo>
                  <a:lnTo>
                    <a:pt x="470" y="90"/>
                  </a:lnTo>
                  <a:lnTo>
                    <a:pt x="455" y="90"/>
                  </a:lnTo>
                  <a:lnTo>
                    <a:pt x="440" y="90"/>
                  </a:lnTo>
                  <a:lnTo>
                    <a:pt x="424" y="90"/>
                  </a:lnTo>
                  <a:lnTo>
                    <a:pt x="407" y="90"/>
                  </a:lnTo>
                  <a:lnTo>
                    <a:pt x="394" y="90"/>
                  </a:lnTo>
                  <a:lnTo>
                    <a:pt x="381" y="90"/>
                  </a:lnTo>
                  <a:lnTo>
                    <a:pt x="367" y="94"/>
                  </a:lnTo>
                  <a:lnTo>
                    <a:pt x="354" y="96"/>
                  </a:lnTo>
                  <a:lnTo>
                    <a:pt x="343" y="99"/>
                  </a:lnTo>
                  <a:lnTo>
                    <a:pt x="327" y="103"/>
                  </a:lnTo>
                  <a:lnTo>
                    <a:pt x="316" y="105"/>
                  </a:lnTo>
                  <a:lnTo>
                    <a:pt x="305" y="111"/>
                  </a:lnTo>
                  <a:lnTo>
                    <a:pt x="293" y="116"/>
                  </a:lnTo>
                  <a:lnTo>
                    <a:pt x="282" y="120"/>
                  </a:lnTo>
                  <a:lnTo>
                    <a:pt x="272" y="124"/>
                  </a:lnTo>
                  <a:lnTo>
                    <a:pt x="263" y="132"/>
                  </a:lnTo>
                  <a:lnTo>
                    <a:pt x="253" y="139"/>
                  </a:lnTo>
                  <a:lnTo>
                    <a:pt x="244" y="143"/>
                  </a:lnTo>
                  <a:lnTo>
                    <a:pt x="232" y="151"/>
                  </a:lnTo>
                  <a:lnTo>
                    <a:pt x="223" y="156"/>
                  </a:lnTo>
                  <a:lnTo>
                    <a:pt x="217" y="164"/>
                  </a:lnTo>
                  <a:lnTo>
                    <a:pt x="208" y="172"/>
                  </a:lnTo>
                  <a:lnTo>
                    <a:pt x="198" y="179"/>
                  </a:lnTo>
                  <a:lnTo>
                    <a:pt x="191" y="187"/>
                  </a:lnTo>
                  <a:lnTo>
                    <a:pt x="185" y="194"/>
                  </a:lnTo>
                  <a:lnTo>
                    <a:pt x="175" y="202"/>
                  </a:lnTo>
                  <a:lnTo>
                    <a:pt x="170" y="211"/>
                  </a:lnTo>
                  <a:lnTo>
                    <a:pt x="162" y="219"/>
                  </a:lnTo>
                  <a:lnTo>
                    <a:pt x="158" y="229"/>
                  </a:lnTo>
                  <a:lnTo>
                    <a:pt x="153" y="236"/>
                  </a:lnTo>
                  <a:lnTo>
                    <a:pt x="147" y="246"/>
                  </a:lnTo>
                  <a:lnTo>
                    <a:pt x="141" y="255"/>
                  </a:lnTo>
                  <a:lnTo>
                    <a:pt x="137" y="265"/>
                  </a:lnTo>
                  <a:lnTo>
                    <a:pt x="132" y="270"/>
                  </a:lnTo>
                  <a:lnTo>
                    <a:pt x="126" y="280"/>
                  </a:lnTo>
                  <a:lnTo>
                    <a:pt x="120" y="287"/>
                  </a:lnTo>
                  <a:lnTo>
                    <a:pt x="118" y="297"/>
                  </a:lnTo>
                  <a:lnTo>
                    <a:pt x="113" y="305"/>
                  </a:lnTo>
                  <a:lnTo>
                    <a:pt x="109" y="312"/>
                  </a:lnTo>
                  <a:lnTo>
                    <a:pt x="105" y="322"/>
                  </a:lnTo>
                  <a:lnTo>
                    <a:pt x="103" y="331"/>
                  </a:lnTo>
                  <a:lnTo>
                    <a:pt x="96" y="346"/>
                  </a:lnTo>
                  <a:lnTo>
                    <a:pt x="90" y="362"/>
                  </a:lnTo>
                  <a:lnTo>
                    <a:pt x="84" y="377"/>
                  </a:lnTo>
                  <a:lnTo>
                    <a:pt x="82" y="392"/>
                  </a:lnTo>
                  <a:lnTo>
                    <a:pt x="78" y="403"/>
                  </a:lnTo>
                  <a:lnTo>
                    <a:pt x="77" y="417"/>
                  </a:lnTo>
                  <a:lnTo>
                    <a:pt x="73" y="424"/>
                  </a:lnTo>
                  <a:lnTo>
                    <a:pt x="71" y="436"/>
                  </a:lnTo>
                  <a:lnTo>
                    <a:pt x="71" y="447"/>
                  </a:lnTo>
                  <a:lnTo>
                    <a:pt x="71" y="453"/>
                  </a:lnTo>
                  <a:lnTo>
                    <a:pt x="71" y="858"/>
                  </a:lnTo>
                  <a:lnTo>
                    <a:pt x="307" y="860"/>
                  </a:lnTo>
                  <a:lnTo>
                    <a:pt x="307" y="941"/>
                  </a:lnTo>
                  <a:lnTo>
                    <a:pt x="0" y="945"/>
                  </a:lnTo>
                  <a:lnTo>
                    <a:pt x="0" y="436"/>
                  </a:lnTo>
                  <a:lnTo>
                    <a:pt x="0" y="432"/>
                  </a:lnTo>
                  <a:lnTo>
                    <a:pt x="0" y="430"/>
                  </a:lnTo>
                  <a:lnTo>
                    <a:pt x="0" y="424"/>
                  </a:lnTo>
                  <a:lnTo>
                    <a:pt x="0" y="417"/>
                  </a:lnTo>
                  <a:lnTo>
                    <a:pt x="0" y="405"/>
                  </a:lnTo>
                  <a:lnTo>
                    <a:pt x="4" y="394"/>
                  </a:lnTo>
                  <a:lnTo>
                    <a:pt x="6" y="381"/>
                  </a:lnTo>
                  <a:lnTo>
                    <a:pt x="10" y="367"/>
                  </a:lnTo>
                  <a:lnTo>
                    <a:pt x="10" y="358"/>
                  </a:lnTo>
                  <a:lnTo>
                    <a:pt x="14" y="348"/>
                  </a:lnTo>
                  <a:lnTo>
                    <a:pt x="16" y="341"/>
                  </a:lnTo>
                  <a:lnTo>
                    <a:pt x="18" y="333"/>
                  </a:lnTo>
                  <a:lnTo>
                    <a:pt x="21" y="324"/>
                  </a:lnTo>
                  <a:lnTo>
                    <a:pt x="23" y="314"/>
                  </a:lnTo>
                  <a:lnTo>
                    <a:pt x="27" y="306"/>
                  </a:lnTo>
                  <a:lnTo>
                    <a:pt x="31" y="297"/>
                  </a:lnTo>
                  <a:lnTo>
                    <a:pt x="35" y="286"/>
                  </a:lnTo>
                  <a:lnTo>
                    <a:pt x="39" y="276"/>
                  </a:lnTo>
                  <a:lnTo>
                    <a:pt x="44" y="265"/>
                  </a:lnTo>
                  <a:lnTo>
                    <a:pt x="48" y="257"/>
                  </a:lnTo>
                  <a:lnTo>
                    <a:pt x="52" y="246"/>
                  </a:lnTo>
                  <a:lnTo>
                    <a:pt x="58" y="236"/>
                  </a:lnTo>
                  <a:lnTo>
                    <a:pt x="63" y="227"/>
                  </a:lnTo>
                  <a:lnTo>
                    <a:pt x="71" y="217"/>
                  </a:lnTo>
                  <a:lnTo>
                    <a:pt x="75" y="206"/>
                  </a:lnTo>
                  <a:lnTo>
                    <a:pt x="80" y="194"/>
                  </a:lnTo>
                  <a:lnTo>
                    <a:pt x="86" y="185"/>
                  </a:lnTo>
                  <a:lnTo>
                    <a:pt x="94" y="175"/>
                  </a:lnTo>
                  <a:lnTo>
                    <a:pt x="99" y="166"/>
                  </a:lnTo>
                  <a:lnTo>
                    <a:pt x="107" y="154"/>
                  </a:lnTo>
                  <a:lnTo>
                    <a:pt x="116" y="145"/>
                  </a:lnTo>
                  <a:lnTo>
                    <a:pt x="126" y="137"/>
                  </a:lnTo>
                  <a:lnTo>
                    <a:pt x="134" y="126"/>
                  </a:lnTo>
                  <a:lnTo>
                    <a:pt x="143" y="116"/>
                  </a:lnTo>
                  <a:lnTo>
                    <a:pt x="153" y="109"/>
                  </a:lnTo>
                  <a:lnTo>
                    <a:pt x="162" y="99"/>
                  </a:lnTo>
                  <a:lnTo>
                    <a:pt x="172" y="90"/>
                  </a:lnTo>
                  <a:lnTo>
                    <a:pt x="183" y="82"/>
                  </a:lnTo>
                  <a:lnTo>
                    <a:pt x="194" y="75"/>
                  </a:lnTo>
                  <a:lnTo>
                    <a:pt x="208" y="69"/>
                  </a:lnTo>
                  <a:lnTo>
                    <a:pt x="217" y="59"/>
                  </a:lnTo>
                  <a:lnTo>
                    <a:pt x="231" y="52"/>
                  </a:lnTo>
                  <a:lnTo>
                    <a:pt x="244" y="44"/>
                  </a:lnTo>
                  <a:lnTo>
                    <a:pt x="259" y="40"/>
                  </a:lnTo>
                  <a:lnTo>
                    <a:pt x="272" y="33"/>
                  </a:lnTo>
                  <a:lnTo>
                    <a:pt x="286" y="27"/>
                  </a:lnTo>
                  <a:lnTo>
                    <a:pt x="301" y="23"/>
                  </a:lnTo>
                  <a:lnTo>
                    <a:pt x="318" y="20"/>
                  </a:lnTo>
                  <a:lnTo>
                    <a:pt x="333" y="14"/>
                  </a:lnTo>
                  <a:lnTo>
                    <a:pt x="348" y="10"/>
                  </a:lnTo>
                  <a:lnTo>
                    <a:pt x="367" y="6"/>
                  </a:lnTo>
                  <a:lnTo>
                    <a:pt x="384" y="6"/>
                  </a:lnTo>
                  <a:lnTo>
                    <a:pt x="403" y="2"/>
                  </a:lnTo>
                  <a:lnTo>
                    <a:pt x="421" y="0"/>
                  </a:lnTo>
                  <a:lnTo>
                    <a:pt x="440" y="0"/>
                  </a:lnTo>
                  <a:lnTo>
                    <a:pt x="461" y="2"/>
                  </a:lnTo>
                  <a:lnTo>
                    <a:pt x="480" y="2"/>
                  </a:lnTo>
                  <a:lnTo>
                    <a:pt x="499" y="2"/>
                  </a:lnTo>
                  <a:lnTo>
                    <a:pt x="516" y="4"/>
                  </a:lnTo>
                  <a:lnTo>
                    <a:pt x="537" y="6"/>
                  </a:lnTo>
                  <a:lnTo>
                    <a:pt x="552" y="8"/>
                  </a:lnTo>
                  <a:lnTo>
                    <a:pt x="571" y="12"/>
                  </a:lnTo>
                  <a:lnTo>
                    <a:pt x="586" y="16"/>
                  </a:lnTo>
                  <a:lnTo>
                    <a:pt x="603" y="20"/>
                  </a:lnTo>
                  <a:lnTo>
                    <a:pt x="616" y="25"/>
                  </a:lnTo>
                  <a:lnTo>
                    <a:pt x="632" y="29"/>
                  </a:lnTo>
                  <a:lnTo>
                    <a:pt x="645" y="33"/>
                  </a:lnTo>
                  <a:lnTo>
                    <a:pt x="660" y="40"/>
                  </a:lnTo>
                  <a:lnTo>
                    <a:pt x="672" y="46"/>
                  </a:lnTo>
                  <a:lnTo>
                    <a:pt x="685" y="54"/>
                  </a:lnTo>
                  <a:lnTo>
                    <a:pt x="696" y="61"/>
                  </a:lnTo>
                  <a:lnTo>
                    <a:pt x="710" y="69"/>
                  </a:lnTo>
                  <a:lnTo>
                    <a:pt x="721" y="77"/>
                  </a:lnTo>
                  <a:lnTo>
                    <a:pt x="730" y="82"/>
                  </a:lnTo>
                  <a:lnTo>
                    <a:pt x="742" y="92"/>
                  </a:lnTo>
                  <a:lnTo>
                    <a:pt x="751" y="101"/>
                  </a:lnTo>
                  <a:lnTo>
                    <a:pt x="761" y="111"/>
                  </a:lnTo>
                  <a:lnTo>
                    <a:pt x="770" y="118"/>
                  </a:lnTo>
                  <a:lnTo>
                    <a:pt x="780" y="128"/>
                  </a:lnTo>
                  <a:lnTo>
                    <a:pt x="789" y="137"/>
                  </a:lnTo>
                  <a:lnTo>
                    <a:pt x="797" y="145"/>
                  </a:lnTo>
                  <a:lnTo>
                    <a:pt x="805" y="154"/>
                  </a:lnTo>
                  <a:lnTo>
                    <a:pt x="812" y="166"/>
                  </a:lnTo>
                  <a:lnTo>
                    <a:pt x="820" y="175"/>
                  </a:lnTo>
                  <a:lnTo>
                    <a:pt x="825" y="185"/>
                  </a:lnTo>
                  <a:lnTo>
                    <a:pt x="831" y="194"/>
                  </a:lnTo>
                  <a:lnTo>
                    <a:pt x="837" y="206"/>
                  </a:lnTo>
                  <a:lnTo>
                    <a:pt x="845" y="215"/>
                  </a:lnTo>
                  <a:lnTo>
                    <a:pt x="848" y="225"/>
                  </a:lnTo>
                  <a:lnTo>
                    <a:pt x="854" y="236"/>
                  </a:lnTo>
                  <a:lnTo>
                    <a:pt x="858" y="244"/>
                  </a:lnTo>
                  <a:lnTo>
                    <a:pt x="862" y="255"/>
                  </a:lnTo>
                  <a:lnTo>
                    <a:pt x="865" y="265"/>
                  </a:lnTo>
                  <a:lnTo>
                    <a:pt x="869" y="274"/>
                  </a:lnTo>
                  <a:lnTo>
                    <a:pt x="873" y="284"/>
                  </a:lnTo>
                  <a:lnTo>
                    <a:pt x="877" y="293"/>
                  </a:lnTo>
                  <a:lnTo>
                    <a:pt x="879" y="303"/>
                  </a:lnTo>
                  <a:lnTo>
                    <a:pt x="883" y="312"/>
                  </a:lnTo>
                  <a:lnTo>
                    <a:pt x="884" y="320"/>
                  </a:lnTo>
                  <a:lnTo>
                    <a:pt x="888" y="329"/>
                  </a:lnTo>
                  <a:lnTo>
                    <a:pt x="890" y="337"/>
                  </a:lnTo>
                  <a:lnTo>
                    <a:pt x="892" y="346"/>
                  </a:lnTo>
                  <a:lnTo>
                    <a:pt x="894" y="354"/>
                  </a:lnTo>
                  <a:lnTo>
                    <a:pt x="898" y="362"/>
                  </a:lnTo>
                  <a:lnTo>
                    <a:pt x="898" y="375"/>
                  </a:lnTo>
                  <a:lnTo>
                    <a:pt x="902" y="388"/>
                  </a:lnTo>
                  <a:lnTo>
                    <a:pt x="903" y="400"/>
                  </a:lnTo>
                  <a:lnTo>
                    <a:pt x="905" y="411"/>
                  </a:lnTo>
                  <a:lnTo>
                    <a:pt x="905" y="419"/>
                  </a:lnTo>
                  <a:lnTo>
                    <a:pt x="905" y="424"/>
                  </a:lnTo>
                  <a:lnTo>
                    <a:pt x="905" y="426"/>
                  </a:lnTo>
                  <a:lnTo>
                    <a:pt x="907" y="430"/>
                  </a:lnTo>
                  <a:lnTo>
                    <a:pt x="902" y="939"/>
                  </a:lnTo>
                  <a:lnTo>
                    <a:pt x="365" y="945"/>
                  </a:lnTo>
                  <a:lnTo>
                    <a:pt x="377" y="860"/>
                  </a:lnTo>
                  <a:lnTo>
                    <a:pt x="377" y="8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25" name="Freeform 457"/>
            <p:cNvSpPr>
              <a:spLocks/>
            </p:cNvSpPr>
            <p:nvPr/>
          </p:nvSpPr>
          <p:spPr bwMode="auto">
            <a:xfrm>
              <a:off x="3469" y="2169"/>
              <a:ext cx="133" cy="4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266" y="0"/>
                </a:cxn>
                <a:cxn ang="0">
                  <a:pos x="260" y="81"/>
                </a:cxn>
                <a:cxn ang="0">
                  <a:pos x="0" y="85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266" h="85">
                  <a:moveTo>
                    <a:pt x="19" y="0"/>
                  </a:moveTo>
                  <a:lnTo>
                    <a:pt x="266" y="0"/>
                  </a:lnTo>
                  <a:lnTo>
                    <a:pt x="260" y="81"/>
                  </a:lnTo>
                  <a:lnTo>
                    <a:pt x="0" y="85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26" name="Freeform 458"/>
            <p:cNvSpPr>
              <a:spLocks/>
            </p:cNvSpPr>
            <p:nvPr/>
          </p:nvSpPr>
          <p:spPr bwMode="auto">
            <a:xfrm>
              <a:off x="3791" y="1666"/>
              <a:ext cx="134" cy="98"/>
            </a:xfrm>
            <a:custGeom>
              <a:avLst/>
              <a:gdLst/>
              <a:ahLst/>
              <a:cxnLst>
                <a:cxn ang="0">
                  <a:pos x="0" y="145"/>
                </a:cxn>
                <a:cxn ang="0">
                  <a:pos x="268" y="0"/>
                </a:cxn>
                <a:cxn ang="0">
                  <a:pos x="46" y="196"/>
                </a:cxn>
                <a:cxn ang="0">
                  <a:pos x="0" y="145"/>
                </a:cxn>
                <a:cxn ang="0">
                  <a:pos x="0" y="145"/>
                </a:cxn>
              </a:cxnLst>
              <a:rect l="0" t="0" r="r" b="b"/>
              <a:pathLst>
                <a:path w="268" h="196">
                  <a:moveTo>
                    <a:pt x="0" y="145"/>
                  </a:moveTo>
                  <a:lnTo>
                    <a:pt x="268" y="0"/>
                  </a:lnTo>
                  <a:lnTo>
                    <a:pt x="46" y="196"/>
                  </a:lnTo>
                  <a:lnTo>
                    <a:pt x="0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E8ED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27" name="Freeform 459"/>
            <p:cNvSpPr>
              <a:spLocks/>
            </p:cNvSpPr>
            <p:nvPr/>
          </p:nvSpPr>
          <p:spPr bwMode="auto">
            <a:xfrm>
              <a:off x="4606" y="1334"/>
              <a:ext cx="565" cy="1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2" y="23"/>
                </a:cxn>
                <a:cxn ang="0">
                  <a:pos x="274" y="27"/>
                </a:cxn>
                <a:cxn ang="0">
                  <a:pos x="989" y="27"/>
                </a:cxn>
                <a:cxn ang="0">
                  <a:pos x="1125" y="27"/>
                </a:cxn>
                <a:cxn ang="0">
                  <a:pos x="1129" y="9"/>
                </a:cxn>
                <a:cxn ang="0">
                  <a:pos x="793" y="9"/>
                </a:cxn>
                <a:cxn ang="0">
                  <a:pos x="108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129" h="27">
                  <a:moveTo>
                    <a:pt x="0" y="4"/>
                  </a:moveTo>
                  <a:lnTo>
                    <a:pt x="2" y="23"/>
                  </a:lnTo>
                  <a:lnTo>
                    <a:pt x="274" y="27"/>
                  </a:lnTo>
                  <a:lnTo>
                    <a:pt x="989" y="27"/>
                  </a:lnTo>
                  <a:lnTo>
                    <a:pt x="1125" y="27"/>
                  </a:lnTo>
                  <a:lnTo>
                    <a:pt x="1129" y="9"/>
                  </a:lnTo>
                  <a:lnTo>
                    <a:pt x="793" y="9"/>
                  </a:lnTo>
                  <a:lnTo>
                    <a:pt x="108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28" name="Freeform 460"/>
            <p:cNvSpPr>
              <a:spLocks/>
            </p:cNvSpPr>
            <p:nvPr/>
          </p:nvSpPr>
          <p:spPr bwMode="auto">
            <a:xfrm>
              <a:off x="4945" y="1439"/>
              <a:ext cx="223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445" y="23"/>
                </a:cxn>
                <a:cxn ang="0">
                  <a:pos x="445" y="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5" h="25">
                  <a:moveTo>
                    <a:pt x="0" y="0"/>
                  </a:moveTo>
                  <a:lnTo>
                    <a:pt x="0" y="25"/>
                  </a:lnTo>
                  <a:lnTo>
                    <a:pt x="445" y="23"/>
                  </a:lnTo>
                  <a:lnTo>
                    <a:pt x="445" y="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629" name="Freeform 461"/>
            <p:cNvSpPr>
              <a:spLocks/>
            </p:cNvSpPr>
            <p:nvPr/>
          </p:nvSpPr>
          <p:spPr bwMode="auto">
            <a:xfrm>
              <a:off x="4216" y="1814"/>
              <a:ext cx="53" cy="58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78" y="0"/>
                </a:cxn>
                <a:cxn ang="0">
                  <a:pos x="104" y="116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04" h="116">
                  <a:moveTo>
                    <a:pt x="0" y="45"/>
                  </a:moveTo>
                  <a:lnTo>
                    <a:pt x="78" y="0"/>
                  </a:lnTo>
                  <a:lnTo>
                    <a:pt x="104" y="116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split orient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2209800" y="3733800"/>
            <a:ext cx="5105400" cy="2819400"/>
            <a:chOff x="1392" y="2352"/>
            <a:chExt cx="3216" cy="1776"/>
          </a:xfrm>
        </p:grpSpPr>
        <p:sp>
          <p:nvSpPr>
            <p:cNvPr id="264194" name="Rectangle 2"/>
            <p:cNvSpPr>
              <a:spLocks noChangeArrowheads="1"/>
            </p:cNvSpPr>
            <p:nvPr/>
          </p:nvSpPr>
          <p:spPr bwMode="auto">
            <a:xfrm>
              <a:off x="1392" y="2381"/>
              <a:ext cx="3216" cy="1747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3" name="Rectangle 21"/>
            <p:cNvSpPr>
              <a:spLocks noChangeArrowheads="1"/>
            </p:cNvSpPr>
            <p:nvPr/>
          </p:nvSpPr>
          <p:spPr bwMode="auto">
            <a:xfrm>
              <a:off x="2721" y="2400"/>
              <a:ext cx="768" cy="172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6" name="Rectangle 24"/>
            <p:cNvSpPr>
              <a:spLocks noChangeArrowheads="1"/>
            </p:cNvSpPr>
            <p:nvPr/>
          </p:nvSpPr>
          <p:spPr bwMode="auto">
            <a:xfrm flipH="1">
              <a:off x="1488" y="2352"/>
              <a:ext cx="91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Lease of Machines</a:t>
              </a:r>
            </a:p>
          </p:txBody>
        </p:sp>
        <p:sp>
          <p:nvSpPr>
            <p:cNvPr id="264224" name="Rectangle 32"/>
            <p:cNvSpPr>
              <a:spLocks noChangeArrowheads="1"/>
            </p:cNvSpPr>
            <p:nvPr/>
          </p:nvSpPr>
          <p:spPr bwMode="auto">
            <a:xfrm>
              <a:off x="3696" y="2400"/>
              <a:ext cx="768" cy="172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49" name="Rectangle 57"/>
            <p:cNvSpPr>
              <a:spLocks noChangeArrowheads="1"/>
            </p:cNvSpPr>
            <p:nvPr/>
          </p:nvSpPr>
          <p:spPr bwMode="auto">
            <a:xfrm flipH="1">
              <a:off x="2690" y="2352"/>
              <a:ext cx="91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Number of Units</a:t>
              </a:r>
            </a:p>
          </p:txBody>
        </p:sp>
        <p:sp>
          <p:nvSpPr>
            <p:cNvPr id="264250" name="Text Box 58"/>
            <p:cNvSpPr txBox="1">
              <a:spLocks noChangeArrowheads="1"/>
            </p:cNvSpPr>
            <p:nvPr/>
          </p:nvSpPr>
          <p:spPr bwMode="auto">
            <a:xfrm>
              <a:off x="1440" y="2880"/>
              <a:ext cx="3120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000"/>
                <a:t>	</a:t>
              </a:r>
              <a:r>
                <a:rPr lang="en-US" sz="2400"/>
                <a:t>$60,000	0	N/A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60,000	60,000	$1.00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60,000	120,000	0.50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60,000	180,000	0.33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60,000	240,000	0.25</a:t>
              </a:r>
            </a:p>
          </p:txBody>
        </p:sp>
        <p:sp>
          <p:nvSpPr>
            <p:cNvPr id="264251" name="Rectangle 59"/>
            <p:cNvSpPr>
              <a:spLocks noChangeArrowheads="1"/>
            </p:cNvSpPr>
            <p:nvPr/>
          </p:nvSpPr>
          <p:spPr bwMode="auto">
            <a:xfrm flipH="1">
              <a:off x="3650" y="2352"/>
              <a:ext cx="91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Units Cost</a:t>
              </a:r>
            </a:p>
          </p:txBody>
        </p:sp>
        <p:sp>
          <p:nvSpPr>
            <p:cNvPr id="264252" name="Line 60"/>
            <p:cNvSpPr>
              <a:spLocks noChangeShapeType="1"/>
            </p:cNvSpPr>
            <p:nvPr/>
          </p:nvSpPr>
          <p:spPr bwMode="auto">
            <a:xfrm>
              <a:off x="1440" y="2826"/>
              <a:ext cx="30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4253" name="Text Box 61"/>
          <p:cNvSpPr txBox="1">
            <a:spLocks noChangeArrowheads="1"/>
          </p:cNvSpPr>
          <p:nvPr/>
        </p:nvSpPr>
        <p:spPr bwMode="auto">
          <a:xfrm>
            <a:off x="4876800" y="1219200"/>
            <a:ext cx="3581400" cy="7048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Fixed Costs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533400" y="457200"/>
            <a:ext cx="3832225" cy="3035300"/>
            <a:chOff x="336" y="288"/>
            <a:chExt cx="2414" cy="1912"/>
          </a:xfrm>
        </p:grpSpPr>
        <p:sp>
          <p:nvSpPr>
            <p:cNvPr id="264196" name="Rectangle 4"/>
            <p:cNvSpPr>
              <a:spLocks noChangeArrowheads="1"/>
            </p:cNvSpPr>
            <p:nvPr/>
          </p:nvSpPr>
          <p:spPr bwMode="auto">
            <a:xfrm flipH="1">
              <a:off x="336" y="288"/>
              <a:ext cx="2398" cy="267"/>
            </a:xfrm>
            <a:prstGeom prst="rect">
              <a:avLst/>
            </a:prstGeom>
            <a:solidFill>
              <a:srgbClr val="006B6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Total Fixed Cost Graph</a:t>
              </a:r>
            </a:p>
          </p:txBody>
        </p:sp>
        <p:sp>
          <p:nvSpPr>
            <p:cNvPr id="264197" name="Rectangle 5"/>
            <p:cNvSpPr>
              <a:spLocks noChangeArrowheads="1"/>
            </p:cNvSpPr>
            <p:nvPr/>
          </p:nvSpPr>
          <p:spPr bwMode="auto">
            <a:xfrm rot="16200000" flipH="1">
              <a:off x="-88" y="987"/>
              <a:ext cx="128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1800">
                  <a:solidFill>
                    <a:srgbClr val="006600"/>
                  </a:solidFill>
                </a:rPr>
                <a:t>Total Costs</a:t>
              </a:r>
            </a:p>
          </p:txBody>
        </p:sp>
        <p:sp>
          <p:nvSpPr>
            <p:cNvPr id="264198" name="AutoShape 6"/>
            <p:cNvSpPr>
              <a:spLocks noChangeArrowheads="1"/>
            </p:cNvSpPr>
            <p:nvPr/>
          </p:nvSpPr>
          <p:spPr bwMode="auto">
            <a:xfrm flipH="1">
              <a:off x="552" y="567"/>
              <a:ext cx="847" cy="1256"/>
            </a:xfrm>
            <a:prstGeom prst="roundRect">
              <a:avLst>
                <a:gd name="adj" fmla="val 12486"/>
              </a:avLst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800">
                  <a:solidFill>
                    <a:srgbClr val="000000"/>
                  </a:solidFill>
                </a:rPr>
                <a:t>$120,000</a:t>
              </a:r>
            </a:p>
            <a:p>
              <a:pPr algn="r">
                <a:lnSpc>
                  <a:spcPct val="110000"/>
                </a:lnSpc>
              </a:pPr>
              <a:r>
                <a:rPr lang="en-US" sz="1800">
                  <a:solidFill>
                    <a:srgbClr val="000000"/>
                  </a:solidFill>
                </a:rPr>
                <a:t>$100,000</a:t>
              </a:r>
            </a:p>
            <a:p>
              <a:pPr algn="r">
                <a:lnSpc>
                  <a:spcPct val="110000"/>
                </a:lnSpc>
              </a:pPr>
              <a:r>
                <a:rPr lang="en-US" sz="1800">
                  <a:solidFill>
                    <a:srgbClr val="000000"/>
                  </a:solidFill>
                </a:rPr>
                <a:t>$80,000</a:t>
              </a:r>
            </a:p>
            <a:p>
              <a:pPr algn="r">
                <a:lnSpc>
                  <a:spcPct val="110000"/>
                </a:lnSpc>
              </a:pPr>
              <a:r>
                <a:rPr lang="en-US" sz="1800">
                  <a:solidFill>
                    <a:srgbClr val="000000"/>
                  </a:solidFill>
                </a:rPr>
                <a:t>$60,000</a:t>
              </a:r>
            </a:p>
            <a:p>
              <a:pPr algn="r">
                <a:lnSpc>
                  <a:spcPct val="110000"/>
                </a:lnSpc>
              </a:pPr>
              <a:r>
                <a:rPr lang="en-US" sz="1800">
                  <a:solidFill>
                    <a:srgbClr val="000000"/>
                  </a:solidFill>
                </a:rPr>
                <a:t>$40,000</a:t>
              </a:r>
            </a:p>
            <a:p>
              <a:pPr algn="r">
                <a:lnSpc>
                  <a:spcPct val="110000"/>
                </a:lnSpc>
              </a:pPr>
              <a:r>
                <a:rPr lang="en-US" sz="1800">
                  <a:solidFill>
                    <a:srgbClr val="000000"/>
                  </a:solidFill>
                </a:rPr>
                <a:t>  $20,000</a:t>
              </a:r>
            </a:p>
          </p:txBody>
        </p:sp>
        <p:sp>
          <p:nvSpPr>
            <p:cNvPr id="264199" name="Rectangle 7"/>
            <p:cNvSpPr>
              <a:spLocks noChangeArrowheads="1"/>
            </p:cNvSpPr>
            <p:nvPr/>
          </p:nvSpPr>
          <p:spPr bwMode="auto">
            <a:xfrm flipH="1">
              <a:off x="1264" y="1824"/>
              <a:ext cx="14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>
                <a:tabLst>
                  <a:tab pos="514350" algn="ctr"/>
                  <a:tab pos="857250" algn="ctr"/>
                  <a:tab pos="1257300" algn="ctr"/>
                  <a:tab pos="1657350" algn="ctr"/>
                </a:tabLst>
              </a:pPr>
              <a:r>
                <a:rPr lang="en-US" sz="1800">
                  <a:solidFill>
                    <a:srgbClr val="000000"/>
                  </a:solidFill>
                </a:rPr>
                <a:t>	60	120	180	240</a:t>
              </a:r>
            </a:p>
          </p:txBody>
        </p:sp>
        <p:sp>
          <p:nvSpPr>
            <p:cNvPr id="264200" name="Rectangle 8"/>
            <p:cNvSpPr>
              <a:spLocks noChangeArrowheads="1"/>
            </p:cNvSpPr>
            <p:nvPr/>
          </p:nvSpPr>
          <p:spPr bwMode="auto">
            <a:xfrm>
              <a:off x="1391" y="679"/>
              <a:ext cx="1128" cy="1144"/>
            </a:xfrm>
            <a:prstGeom prst="rect">
              <a:avLst/>
            </a:prstGeom>
            <a:solidFill>
              <a:srgbClr val="FFFF66"/>
            </a:solidFill>
            <a:ln w="25400">
              <a:solidFill>
                <a:srgbClr val="037C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1" name="Line 9"/>
            <p:cNvSpPr>
              <a:spLocks noChangeShapeType="1"/>
            </p:cNvSpPr>
            <p:nvPr/>
          </p:nvSpPr>
          <p:spPr bwMode="auto">
            <a:xfrm>
              <a:off x="1400" y="1671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2" name="Line 10"/>
            <p:cNvSpPr>
              <a:spLocks noChangeShapeType="1"/>
            </p:cNvSpPr>
            <p:nvPr/>
          </p:nvSpPr>
          <p:spPr bwMode="auto">
            <a:xfrm>
              <a:off x="1400" y="1479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3" name="Line 11"/>
            <p:cNvSpPr>
              <a:spLocks noChangeShapeType="1"/>
            </p:cNvSpPr>
            <p:nvPr/>
          </p:nvSpPr>
          <p:spPr bwMode="auto">
            <a:xfrm>
              <a:off x="1400" y="1287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4" name="Line 12"/>
            <p:cNvSpPr>
              <a:spLocks noChangeShapeType="1"/>
            </p:cNvSpPr>
            <p:nvPr/>
          </p:nvSpPr>
          <p:spPr bwMode="auto">
            <a:xfrm>
              <a:off x="1400" y="1095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5" name="Line 13"/>
            <p:cNvSpPr>
              <a:spLocks noChangeShapeType="1"/>
            </p:cNvSpPr>
            <p:nvPr/>
          </p:nvSpPr>
          <p:spPr bwMode="auto">
            <a:xfrm>
              <a:off x="1400" y="903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6" name="Line 14"/>
            <p:cNvSpPr>
              <a:spLocks noChangeShapeType="1"/>
            </p:cNvSpPr>
            <p:nvPr/>
          </p:nvSpPr>
          <p:spPr bwMode="auto">
            <a:xfrm flipV="1">
              <a:off x="1632" y="1752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7" name="Line 15"/>
            <p:cNvSpPr>
              <a:spLocks noChangeShapeType="1"/>
            </p:cNvSpPr>
            <p:nvPr/>
          </p:nvSpPr>
          <p:spPr bwMode="auto">
            <a:xfrm flipV="1">
              <a:off x="2112" y="1752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8" name="Line 16"/>
            <p:cNvSpPr>
              <a:spLocks noChangeShapeType="1"/>
            </p:cNvSpPr>
            <p:nvPr/>
          </p:nvSpPr>
          <p:spPr bwMode="auto">
            <a:xfrm flipV="1">
              <a:off x="1872" y="1752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9" name="Line 17"/>
            <p:cNvSpPr>
              <a:spLocks noChangeShapeType="1"/>
            </p:cNvSpPr>
            <p:nvPr/>
          </p:nvSpPr>
          <p:spPr bwMode="auto">
            <a:xfrm flipV="1">
              <a:off x="2352" y="1752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1" name="Rectangle 19"/>
            <p:cNvSpPr>
              <a:spLocks noChangeArrowheads="1"/>
            </p:cNvSpPr>
            <p:nvPr/>
          </p:nvSpPr>
          <p:spPr bwMode="auto">
            <a:xfrm>
              <a:off x="1206" y="1777"/>
              <a:ext cx="18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64214" name="Rectangle 22"/>
            <p:cNvSpPr>
              <a:spLocks noChangeArrowheads="1"/>
            </p:cNvSpPr>
            <p:nvPr/>
          </p:nvSpPr>
          <p:spPr bwMode="auto">
            <a:xfrm flipH="1">
              <a:off x="1120" y="1971"/>
              <a:ext cx="163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1800">
                  <a:solidFill>
                    <a:srgbClr val="006600"/>
                  </a:solidFill>
                </a:rPr>
                <a:t>Units Produced (000)</a:t>
              </a:r>
            </a:p>
          </p:txBody>
        </p:sp>
        <p:sp>
          <p:nvSpPr>
            <p:cNvPr id="264215" name="Line 23"/>
            <p:cNvSpPr>
              <a:spLocks noChangeShapeType="1"/>
            </p:cNvSpPr>
            <p:nvPr/>
          </p:nvSpPr>
          <p:spPr bwMode="auto">
            <a:xfrm flipV="1">
              <a:off x="1407" y="1287"/>
              <a:ext cx="1104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55" name="Text Box 63"/>
            <p:cNvSpPr txBox="1">
              <a:spLocks noChangeArrowheads="1"/>
            </p:cNvSpPr>
            <p:nvPr/>
          </p:nvSpPr>
          <p:spPr bwMode="auto">
            <a:xfrm>
              <a:off x="1488" y="1065"/>
              <a:ext cx="86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/>
                <a:t>F = $60,000</a:t>
              </a:r>
            </a:p>
          </p:txBody>
        </p:sp>
      </p:grpSp>
      <p:sp>
        <p:nvSpPr>
          <p:cNvPr id="264217" name="Line 25"/>
          <p:cNvSpPr>
            <a:spLocks noChangeShapeType="1"/>
          </p:cNvSpPr>
          <p:nvPr/>
        </p:nvSpPr>
        <p:spPr bwMode="auto">
          <a:xfrm flipH="1" flipV="1">
            <a:off x="2667000" y="3200400"/>
            <a:ext cx="1752600" cy="1828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258" name="Line 66"/>
          <p:cNvSpPr>
            <a:spLocks noChangeShapeType="1"/>
          </p:cNvSpPr>
          <p:nvPr/>
        </p:nvSpPr>
        <p:spPr bwMode="auto">
          <a:xfrm flipV="1">
            <a:off x="3048000" y="2057400"/>
            <a:ext cx="0" cy="304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4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17" grpId="0" animBg="1"/>
      <p:bldP spid="2642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457200" y="1600200"/>
            <a:ext cx="8229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 algn="l">
              <a:spcBef>
                <a:spcPct val="50000"/>
              </a:spcBef>
              <a:buClr>
                <a:schemeClr val="tx2"/>
              </a:buClr>
              <a:buSzPct val="85000"/>
              <a:buFont typeface="Monotype Sorts" pitchFamily="2" charset="2"/>
              <a:buNone/>
            </a:pPr>
            <a:r>
              <a:rPr lang="en-US" b="1"/>
              <a:t>	</a:t>
            </a:r>
            <a:r>
              <a:rPr lang="en-US" sz="3200" b="1"/>
              <a:t>The </a:t>
            </a:r>
            <a:r>
              <a:rPr lang="en-US" sz="3200" b="1" i="1">
                <a:solidFill>
                  <a:srgbClr val="993300"/>
                </a:solidFill>
              </a:rPr>
              <a:t>Management Process</a:t>
            </a:r>
            <a:r>
              <a:rPr lang="en-US" sz="3200" b="1"/>
              <a:t> is defined by the following activities: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1371600" y="2819400"/>
            <a:ext cx="4038600" cy="2043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4675" indent="-574675"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/>
              <a:t>Planning</a:t>
            </a:r>
          </a:p>
          <a:p>
            <a:pPr marL="574675" indent="-574675"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/>
              <a:t>Controlling</a:t>
            </a:r>
          </a:p>
          <a:p>
            <a:pPr marL="574675" indent="-574675"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/>
              <a:t>Decision Making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10000" y="2344738"/>
            <a:ext cx="5029200" cy="2227262"/>
            <a:chOff x="2400" y="1440"/>
            <a:chExt cx="3168" cy="1403"/>
          </a:xfrm>
        </p:grpSpPr>
        <p:sp>
          <p:nvSpPr>
            <p:cNvPr id="151558" name="AutoShape 6"/>
            <p:cNvSpPr>
              <a:spLocks noChangeArrowheads="1"/>
            </p:cNvSpPr>
            <p:nvPr/>
          </p:nvSpPr>
          <p:spPr bwMode="auto">
            <a:xfrm>
              <a:off x="2400" y="1632"/>
              <a:ext cx="1008" cy="672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rgbClr val="99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59" name="Text Box 7"/>
            <p:cNvSpPr txBox="1">
              <a:spLocks noChangeArrowheads="1"/>
            </p:cNvSpPr>
            <p:nvPr/>
          </p:nvSpPr>
          <p:spPr bwMode="auto">
            <a:xfrm>
              <a:off x="3456" y="1440"/>
              <a:ext cx="2112" cy="14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i="1">
                  <a:solidFill>
                    <a:srgbClr val="800000"/>
                  </a:solidFill>
                </a:rPr>
                <a:t>Planning</a:t>
              </a:r>
              <a:r>
                <a:rPr lang="en-US" b="1">
                  <a:solidFill>
                    <a:srgbClr val="800000"/>
                  </a:solidFill>
                </a:rPr>
                <a:t> requires setting objectives and identifying methods to achieve those objectives.</a:t>
              </a:r>
            </a:p>
          </p:txBody>
        </p:sp>
      </p:grpSp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2286000" y="533400"/>
            <a:ext cx="4572000" cy="654050"/>
          </a:xfrm>
          <a:prstGeom prst="rect">
            <a:avLst/>
          </a:prstGeom>
          <a:solidFill>
            <a:srgbClr val="E9D3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Management Process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1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2209800" y="3733800"/>
            <a:ext cx="5105400" cy="2819400"/>
            <a:chOff x="1392" y="2352"/>
            <a:chExt cx="3216" cy="1776"/>
          </a:xfrm>
        </p:grpSpPr>
        <p:sp>
          <p:nvSpPr>
            <p:cNvPr id="266316" name="Rectangle 76"/>
            <p:cNvSpPr>
              <a:spLocks noChangeArrowheads="1"/>
            </p:cNvSpPr>
            <p:nvPr/>
          </p:nvSpPr>
          <p:spPr bwMode="auto">
            <a:xfrm>
              <a:off x="1392" y="2381"/>
              <a:ext cx="3216" cy="1747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7" name="Rectangle 77"/>
            <p:cNvSpPr>
              <a:spLocks noChangeArrowheads="1"/>
            </p:cNvSpPr>
            <p:nvPr/>
          </p:nvSpPr>
          <p:spPr bwMode="auto">
            <a:xfrm>
              <a:off x="2721" y="2400"/>
              <a:ext cx="768" cy="172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8" name="Rectangle 78"/>
            <p:cNvSpPr>
              <a:spLocks noChangeArrowheads="1"/>
            </p:cNvSpPr>
            <p:nvPr/>
          </p:nvSpPr>
          <p:spPr bwMode="auto">
            <a:xfrm flipH="1">
              <a:off x="1488" y="2352"/>
              <a:ext cx="91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Lease of Machines</a:t>
              </a:r>
            </a:p>
          </p:txBody>
        </p:sp>
        <p:sp>
          <p:nvSpPr>
            <p:cNvPr id="266319" name="Rectangle 79"/>
            <p:cNvSpPr>
              <a:spLocks noChangeArrowheads="1"/>
            </p:cNvSpPr>
            <p:nvPr/>
          </p:nvSpPr>
          <p:spPr bwMode="auto">
            <a:xfrm>
              <a:off x="3696" y="2400"/>
              <a:ext cx="768" cy="172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0" name="Rectangle 80"/>
            <p:cNvSpPr>
              <a:spLocks noChangeArrowheads="1"/>
            </p:cNvSpPr>
            <p:nvPr/>
          </p:nvSpPr>
          <p:spPr bwMode="auto">
            <a:xfrm flipH="1">
              <a:off x="2690" y="2352"/>
              <a:ext cx="91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Number of Units</a:t>
              </a:r>
            </a:p>
          </p:txBody>
        </p:sp>
        <p:sp>
          <p:nvSpPr>
            <p:cNvPr id="266321" name="Text Box 81"/>
            <p:cNvSpPr txBox="1">
              <a:spLocks noChangeArrowheads="1"/>
            </p:cNvSpPr>
            <p:nvPr/>
          </p:nvSpPr>
          <p:spPr bwMode="auto">
            <a:xfrm>
              <a:off x="1440" y="2880"/>
              <a:ext cx="3120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000"/>
                <a:t>	</a:t>
              </a:r>
              <a:r>
                <a:rPr lang="en-US" sz="2400"/>
                <a:t>$60,000	0	N/A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60,000	60,000	$1.00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60,000	120,000	0.50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60,000	180,000	0.33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60,000	240,000	0.25</a:t>
              </a:r>
            </a:p>
          </p:txBody>
        </p:sp>
        <p:sp>
          <p:nvSpPr>
            <p:cNvPr id="266322" name="Rectangle 82"/>
            <p:cNvSpPr>
              <a:spLocks noChangeArrowheads="1"/>
            </p:cNvSpPr>
            <p:nvPr/>
          </p:nvSpPr>
          <p:spPr bwMode="auto">
            <a:xfrm flipH="1">
              <a:off x="3650" y="2352"/>
              <a:ext cx="91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Units Cost</a:t>
              </a:r>
            </a:p>
          </p:txBody>
        </p:sp>
        <p:sp>
          <p:nvSpPr>
            <p:cNvPr id="266323" name="Line 83"/>
            <p:cNvSpPr>
              <a:spLocks noChangeShapeType="1"/>
            </p:cNvSpPr>
            <p:nvPr/>
          </p:nvSpPr>
          <p:spPr bwMode="auto">
            <a:xfrm>
              <a:off x="1440" y="2826"/>
              <a:ext cx="30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251" name="Text Box 11"/>
          <p:cNvSpPr txBox="1">
            <a:spLocks noChangeArrowheads="1"/>
          </p:cNvSpPr>
          <p:nvPr/>
        </p:nvSpPr>
        <p:spPr bwMode="auto">
          <a:xfrm>
            <a:off x="4876800" y="1219200"/>
            <a:ext cx="3581400" cy="704850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Fixed Costs</a:t>
            </a:r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533400" y="457200"/>
            <a:ext cx="3806825" cy="3035300"/>
            <a:chOff x="336" y="288"/>
            <a:chExt cx="2398" cy="1912"/>
          </a:xfrm>
        </p:grpSpPr>
        <p:sp>
          <p:nvSpPr>
            <p:cNvPr id="266273" name="Rectangle 33"/>
            <p:cNvSpPr>
              <a:spLocks noChangeArrowheads="1"/>
            </p:cNvSpPr>
            <p:nvPr/>
          </p:nvSpPr>
          <p:spPr bwMode="auto">
            <a:xfrm flipH="1">
              <a:off x="336" y="288"/>
              <a:ext cx="2398" cy="267"/>
            </a:xfrm>
            <a:prstGeom prst="rect">
              <a:avLst/>
            </a:prstGeom>
            <a:solidFill>
              <a:srgbClr val="006B6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Unit Fixed Cost Graph</a:t>
              </a:r>
            </a:p>
          </p:txBody>
        </p:sp>
        <p:sp>
          <p:nvSpPr>
            <p:cNvPr id="266274" name="Rectangle 34"/>
            <p:cNvSpPr>
              <a:spLocks noChangeArrowheads="1"/>
            </p:cNvSpPr>
            <p:nvPr/>
          </p:nvSpPr>
          <p:spPr bwMode="auto">
            <a:xfrm rot="16200000" flipH="1">
              <a:off x="-35" y="987"/>
              <a:ext cx="128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1800">
                  <a:solidFill>
                    <a:srgbClr val="006600"/>
                  </a:solidFill>
                </a:rPr>
                <a:t>Cost per Unit</a:t>
              </a:r>
            </a:p>
          </p:txBody>
        </p:sp>
        <p:sp>
          <p:nvSpPr>
            <p:cNvPr id="266275" name="AutoShape 35"/>
            <p:cNvSpPr>
              <a:spLocks noChangeArrowheads="1"/>
            </p:cNvSpPr>
            <p:nvPr/>
          </p:nvSpPr>
          <p:spPr bwMode="auto">
            <a:xfrm flipH="1">
              <a:off x="336" y="576"/>
              <a:ext cx="847" cy="1188"/>
            </a:xfrm>
            <a:prstGeom prst="roundRect">
              <a:avLst>
                <a:gd name="adj" fmla="val 12486"/>
              </a:avLst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r">
                <a:lnSpc>
                  <a:spcPct val="110000"/>
                </a:lnSpc>
                <a:spcBef>
                  <a:spcPct val="60000"/>
                </a:spcBef>
              </a:pPr>
              <a:r>
                <a:rPr lang="en-US" sz="1800">
                  <a:solidFill>
                    <a:srgbClr val="000000"/>
                  </a:solidFill>
                </a:rPr>
                <a:t>$1.00</a:t>
              </a:r>
            </a:p>
            <a:p>
              <a:pPr algn="r">
                <a:lnSpc>
                  <a:spcPct val="110000"/>
                </a:lnSpc>
                <a:spcBef>
                  <a:spcPct val="60000"/>
                </a:spcBef>
              </a:pPr>
              <a:r>
                <a:rPr lang="en-US" sz="1800">
                  <a:solidFill>
                    <a:srgbClr val="000000"/>
                  </a:solidFill>
                </a:rPr>
                <a:t>$0.50</a:t>
              </a:r>
            </a:p>
            <a:p>
              <a:pPr algn="r">
                <a:lnSpc>
                  <a:spcPct val="110000"/>
                </a:lnSpc>
                <a:spcBef>
                  <a:spcPct val="60000"/>
                </a:spcBef>
              </a:pPr>
              <a:r>
                <a:rPr lang="en-US" sz="1800">
                  <a:solidFill>
                    <a:srgbClr val="000000"/>
                  </a:solidFill>
                </a:rPr>
                <a:t>$0.33</a:t>
              </a:r>
            </a:p>
            <a:p>
              <a:pPr algn="r">
                <a:lnSpc>
                  <a:spcPct val="110000"/>
                </a:lnSpc>
                <a:spcBef>
                  <a:spcPct val="60000"/>
                </a:spcBef>
              </a:pPr>
              <a:r>
                <a:rPr lang="en-US" sz="1800">
                  <a:solidFill>
                    <a:srgbClr val="000000"/>
                  </a:solidFill>
                </a:rPr>
                <a:t>$0.25</a:t>
              </a:r>
            </a:p>
          </p:txBody>
        </p:sp>
        <p:sp>
          <p:nvSpPr>
            <p:cNvPr id="266276" name="Rectangle 36"/>
            <p:cNvSpPr>
              <a:spLocks noChangeArrowheads="1"/>
            </p:cNvSpPr>
            <p:nvPr/>
          </p:nvSpPr>
          <p:spPr bwMode="auto">
            <a:xfrm flipH="1">
              <a:off x="1056" y="1824"/>
              <a:ext cx="14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>
                <a:tabLst>
                  <a:tab pos="457200" algn="ctr"/>
                  <a:tab pos="800100" algn="ctr"/>
                  <a:tab pos="1257300" algn="ctr"/>
                  <a:tab pos="1657350" algn="ctr"/>
                </a:tabLst>
              </a:pPr>
              <a:r>
                <a:rPr lang="en-US" sz="1800">
                  <a:solidFill>
                    <a:srgbClr val="000000"/>
                  </a:solidFill>
                </a:rPr>
                <a:t>	60	120	180	240</a:t>
              </a:r>
            </a:p>
          </p:txBody>
        </p:sp>
        <p:sp>
          <p:nvSpPr>
            <p:cNvPr id="266277" name="Rectangle 37"/>
            <p:cNvSpPr>
              <a:spLocks noChangeArrowheads="1"/>
            </p:cNvSpPr>
            <p:nvPr/>
          </p:nvSpPr>
          <p:spPr bwMode="auto">
            <a:xfrm>
              <a:off x="1183" y="679"/>
              <a:ext cx="1128" cy="1144"/>
            </a:xfrm>
            <a:prstGeom prst="rect">
              <a:avLst/>
            </a:prstGeom>
            <a:solidFill>
              <a:srgbClr val="FFFF66"/>
            </a:solidFill>
            <a:ln w="25400">
              <a:solidFill>
                <a:srgbClr val="037C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78" name="Line 38"/>
            <p:cNvSpPr>
              <a:spLocks noChangeShapeType="1"/>
            </p:cNvSpPr>
            <p:nvPr/>
          </p:nvSpPr>
          <p:spPr bwMode="auto">
            <a:xfrm>
              <a:off x="1192" y="1632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79" name="Line 39"/>
            <p:cNvSpPr>
              <a:spLocks noChangeShapeType="1"/>
            </p:cNvSpPr>
            <p:nvPr/>
          </p:nvSpPr>
          <p:spPr bwMode="auto">
            <a:xfrm>
              <a:off x="1192" y="1344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0" name="Line 40"/>
            <p:cNvSpPr>
              <a:spLocks noChangeShapeType="1"/>
            </p:cNvSpPr>
            <p:nvPr/>
          </p:nvSpPr>
          <p:spPr bwMode="auto">
            <a:xfrm>
              <a:off x="1192" y="1056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3" name="Line 43"/>
            <p:cNvSpPr>
              <a:spLocks noChangeShapeType="1"/>
            </p:cNvSpPr>
            <p:nvPr/>
          </p:nvSpPr>
          <p:spPr bwMode="auto">
            <a:xfrm flipV="1">
              <a:off x="1376" y="1752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4" name="Line 44"/>
            <p:cNvSpPr>
              <a:spLocks noChangeShapeType="1"/>
            </p:cNvSpPr>
            <p:nvPr/>
          </p:nvSpPr>
          <p:spPr bwMode="auto">
            <a:xfrm flipV="1">
              <a:off x="1856" y="1752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5" name="Line 45"/>
            <p:cNvSpPr>
              <a:spLocks noChangeShapeType="1"/>
            </p:cNvSpPr>
            <p:nvPr/>
          </p:nvSpPr>
          <p:spPr bwMode="auto">
            <a:xfrm flipV="1">
              <a:off x="1616" y="1752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6" name="Line 46"/>
            <p:cNvSpPr>
              <a:spLocks noChangeShapeType="1"/>
            </p:cNvSpPr>
            <p:nvPr/>
          </p:nvSpPr>
          <p:spPr bwMode="auto">
            <a:xfrm flipV="1">
              <a:off x="2096" y="1752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7" name="Rectangle 47"/>
            <p:cNvSpPr>
              <a:spLocks noChangeArrowheads="1"/>
            </p:cNvSpPr>
            <p:nvPr/>
          </p:nvSpPr>
          <p:spPr bwMode="auto">
            <a:xfrm>
              <a:off x="998" y="1777"/>
              <a:ext cx="18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66288" name="Rectangle 48"/>
            <p:cNvSpPr>
              <a:spLocks noChangeArrowheads="1"/>
            </p:cNvSpPr>
            <p:nvPr/>
          </p:nvSpPr>
          <p:spPr bwMode="auto">
            <a:xfrm flipH="1">
              <a:off x="962" y="1971"/>
              <a:ext cx="163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1800">
                  <a:solidFill>
                    <a:srgbClr val="006600"/>
                  </a:solidFill>
                </a:rPr>
                <a:t>Units Produced (000)</a:t>
              </a:r>
            </a:p>
          </p:txBody>
        </p:sp>
        <p:sp>
          <p:nvSpPr>
            <p:cNvPr id="266297" name="Oval 57"/>
            <p:cNvSpPr>
              <a:spLocks noChangeArrowheads="1"/>
            </p:cNvSpPr>
            <p:nvPr/>
          </p:nvSpPr>
          <p:spPr bwMode="auto">
            <a:xfrm>
              <a:off x="1576" y="1008"/>
              <a:ext cx="40" cy="40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9" name="Oval 59"/>
            <p:cNvSpPr>
              <a:spLocks noChangeArrowheads="1"/>
            </p:cNvSpPr>
            <p:nvPr/>
          </p:nvSpPr>
          <p:spPr bwMode="auto">
            <a:xfrm>
              <a:off x="1856" y="1344"/>
              <a:ext cx="40" cy="40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0" name="Oval 60"/>
            <p:cNvSpPr>
              <a:spLocks noChangeArrowheads="1"/>
            </p:cNvSpPr>
            <p:nvPr/>
          </p:nvSpPr>
          <p:spPr bwMode="auto">
            <a:xfrm>
              <a:off x="2048" y="1632"/>
              <a:ext cx="40" cy="40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2" name="Oval 62"/>
            <p:cNvSpPr>
              <a:spLocks noChangeArrowheads="1"/>
            </p:cNvSpPr>
            <p:nvPr/>
          </p:nvSpPr>
          <p:spPr bwMode="auto">
            <a:xfrm>
              <a:off x="1384" y="768"/>
              <a:ext cx="40" cy="40"/>
            </a:xfrm>
            <a:prstGeom prst="ellipse">
              <a:avLst/>
            </a:prstGeom>
            <a:solidFill>
              <a:srgbClr val="063DE8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3" name="Line 63"/>
            <p:cNvSpPr>
              <a:spLocks noChangeShapeType="1"/>
            </p:cNvSpPr>
            <p:nvPr/>
          </p:nvSpPr>
          <p:spPr bwMode="auto">
            <a:xfrm>
              <a:off x="1184" y="768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6" name="Line 66"/>
            <p:cNvSpPr>
              <a:spLocks noChangeShapeType="1"/>
            </p:cNvSpPr>
            <p:nvPr/>
          </p:nvSpPr>
          <p:spPr bwMode="auto">
            <a:xfrm>
              <a:off x="1424" y="816"/>
              <a:ext cx="144" cy="192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09" name="Line 69"/>
            <p:cNvSpPr>
              <a:spLocks noChangeShapeType="1"/>
            </p:cNvSpPr>
            <p:nvPr/>
          </p:nvSpPr>
          <p:spPr bwMode="auto">
            <a:xfrm>
              <a:off x="1616" y="1056"/>
              <a:ext cx="240" cy="288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11" name="Line 71"/>
            <p:cNvSpPr>
              <a:spLocks noChangeShapeType="1"/>
            </p:cNvSpPr>
            <p:nvPr/>
          </p:nvSpPr>
          <p:spPr bwMode="auto">
            <a:xfrm>
              <a:off x="1904" y="1392"/>
              <a:ext cx="144" cy="24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3124200" y="2438400"/>
            <a:ext cx="3200400" cy="3733800"/>
            <a:chOff x="3072" y="1488"/>
            <a:chExt cx="2016" cy="2352"/>
          </a:xfrm>
        </p:grpSpPr>
        <p:sp>
          <p:nvSpPr>
            <p:cNvPr id="266271" name="Line 31"/>
            <p:cNvSpPr>
              <a:spLocks noChangeShapeType="1"/>
            </p:cNvSpPr>
            <p:nvPr/>
          </p:nvSpPr>
          <p:spPr bwMode="auto">
            <a:xfrm flipH="1" flipV="1">
              <a:off x="3264" y="1728"/>
              <a:ext cx="1824" cy="211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3" name="Oval 73"/>
            <p:cNvSpPr>
              <a:spLocks noChangeArrowheads="1"/>
            </p:cNvSpPr>
            <p:nvPr/>
          </p:nvSpPr>
          <p:spPr bwMode="auto">
            <a:xfrm>
              <a:off x="3072" y="1488"/>
              <a:ext cx="192" cy="288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ext Box 2"/>
          <p:cNvSpPr txBox="1">
            <a:spLocks noChangeArrowheads="1"/>
          </p:cNvSpPr>
          <p:nvPr/>
        </p:nvSpPr>
        <p:spPr bwMode="auto">
          <a:xfrm>
            <a:off x="5029200" y="2971800"/>
            <a:ext cx="2895600" cy="13081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Variable Cost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0" y="3048000"/>
            <a:ext cx="1311275" cy="3413125"/>
            <a:chOff x="672" y="1504"/>
            <a:chExt cx="826" cy="2150"/>
          </a:xfrm>
        </p:grpSpPr>
        <p:sp>
          <p:nvSpPr>
            <p:cNvPr id="269316" name="Freeform 4"/>
            <p:cNvSpPr>
              <a:spLocks/>
            </p:cNvSpPr>
            <p:nvPr/>
          </p:nvSpPr>
          <p:spPr bwMode="auto">
            <a:xfrm>
              <a:off x="769" y="1775"/>
              <a:ext cx="728" cy="1275"/>
            </a:xfrm>
            <a:custGeom>
              <a:avLst/>
              <a:gdLst/>
              <a:ahLst/>
              <a:cxnLst>
                <a:cxn ang="0">
                  <a:pos x="1072" y="126"/>
                </a:cxn>
                <a:cxn ang="0">
                  <a:pos x="1217" y="160"/>
                </a:cxn>
                <a:cxn ang="0">
                  <a:pos x="1285" y="260"/>
                </a:cxn>
                <a:cxn ang="0">
                  <a:pos x="1283" y="344"/>
                </a:cxn>
                <a:cxn ang="0">
                  <a:pos x="1245" y="500"/>
                </a:cxn>
                <a:cxn ang="0">
                  <a:pos x="1203" y="671"/>
                </a:cxn>
                <a:cxn ang="0">
                  <a:pos x="1129" y="968"/>
                </a:cxn>
                <a:cxn ang="0">
                  <a:pos x="1110" y="1116"/>
                </a:cxn>
                <a:cxn ang="0">
                  <a:pos x="1203" y="1946"/>
                </a:cxn>
                <a:cxn ang="0">
                  <a:pos x="1274" y="2009"/>
                </a:cxn>
                <a:cxn ang="0">
                  <a:pos x="1456" y="2302"/>
                </a:cxn>
                <a:cxn ang="0">
                  <a:pos x="1333" y="2460"/>
                </a:cxn>
                <a:cxn ang="0">
                  <a:pos x="1291" y="2551"/>
                </a:cxn>
                <a:cxn ang="0">
                  <a:pos x="1203" y="2551"/>
                </a:cxn>
                <a:cxn ang="0">
                  <a:pos x="928" y="2494"/>
                </a:cxn>
                <a:cxn ang="0">
                  <a:pos x="648" y="2469"/>
                </a:cxn>
                <a:cxn ang="0">
                  <a:pos x="234" y="2477"/>
                </a:cxn>
                <a:cxn ang="0">
                  <a:pos x="222" y="2228"/>
                </a:cxn>
                <a:cxn ang="0">
                  <a:pos x="101" y="1076"/>
                </a:cxn>
                <a:cxn ang="0">
                  <a:pos x="74" y="848"/>
                </a:cxn>
                <a:cxn ang="0">
                  <a:pos x="0" y="747"/>
                </a:cxn>
                <a:cxn ang="0">
                  <a:pos x="0" y="629"/>
                </a:cxn>
                <a:cxn ang="0">
                  <a:pos x="154" y="356"/>
                </a:cxn>
                <a:cxn ang="0">
                  <a:pos x="283" y="150"/>
                </a:cxn>
                <a:cxn ang="0">
                  <a:pos x="393" y="95"/>
                </a:cxn>
                <a:cxn ang="0">
                  <a:pos x="540" y="34"/>
                </a:cxn>
                <a:cxn ang="0">
                  <a:pos x="669" y="19"/>
                </a:cxn>
                <a:cxn ang="0">
                  <a:pos x="806" y="0"/>
                </a:cxn>
                <a:cxn ang="0">
                  <a:pos x="1072" y="126"/>
                </a:cxn>
                <a:cxn ang="0">
                  <a:pos x="1072" y="126"/>
                </a:cxn>
              </a:cxnLst>
              <a:rect l="0" t="0" r="r" b="b"/>
              <a:pathLst>
                <a:path w="1456" h="2551">
                  <a:moveTo>
                    <a:pt x="1072" y="126"/>
                  </a:moveTo>
                  <a:lnTo>
                    <a:pt x="1217" y="160"/>
                  </a:lnTo>
                  <a:lnTo>
                    <a:pt x="1285" y="260"/>
                  </a:lnTo>
                  <a:lnTo>
                    <a:pt x="1283" y="344"/>
                  </a:lnTo>
                  <a:lnTo>
                    <a:pt x="1245" y="500"/>
                  </a:lnTo>
                  <a:lnTo>
                    <a:pt x="1203" y="671"/>
                  </a:lnTo>
                  <a:lnTo>
                    <a:pt x="1129" y="968"/>
                  </a:lnTo>
                  <a:lnTo>
                    <a:pt x="1110" y="1116"/>
                  </a:lnTo>
                  <a:lnTo>
                    <a:pt x="1203" y="1946"/>
                  </a:lnTo>
                  <a:lnTo>
                    <a:pt x="1274" y="2009"/>
                  </a:lnTo>
                  <a:lnTo>
                    <a:pt x="1456" y="2302"/>
                  </a:lnTo>
                  <a:lnTo>
                    <a:pt x="1333" y="2460"/>
                  </a:lnTo>
                  <a:lnTo>
                    <a:pt x="1291" y="2551"/>
                  </a:lnTo>
                  <a:lnTo>
                    <a:pt x="1203" y="2551"/>
                  </a:lnTo>
                  <a:lnTo>
                    <a:pt x="928" y="2494"/>
                  </a:lnTo>
                  <a:lnTo>
                    <a:pt x="648" y="2469"/>
                  </a:lnTo>
                  <a:lnTo>
                    <a:pt x="234" y="2477"/>
                  </a:lnTo>
                  <a:lnTo>
                    <a:pt x="222" y="2228"/>
                  </a:lnTo>
                  <a:lnTo>
                    <a:pt x="101" y="1076"/>
                  </a:lnTo>
                  <a:lnTo>
                    <a:pt x="74" y="848"/>
                  </a:lnTo>
                  <a:lnTo>
                    <a:pt x="0" y="747"/>
                  </a:lnTo>
                  <a:lnTo>
                    <a:pt x="0" y="629"/>
                  </a:lnTo>
                  <a:lnTo>
                    <a:pt x="154" y="356"/>
                  </a:lnTo>
                  <a:lnTo>
                    <a:pt x="283" y="150"/>
                  </a:lnTo>
                  <a:lnTo>
                    <a:pt x="393" y="95"/>
                  </a:lnTo>
                  <a:lnTo>
                    <a:pt x="540" y="34"/>
                  </a:lnTo>
                  <a:lnTo>
                    <a:pt x="669" y="19"/>
                  </a:lnTo>
                  <a:lnTo>
                    <a:pt x="806" y="0"/>
                  </a:lnTo>
                  <a:lnTo>
                    <a:pt x="1072" y="126"/>
                  </a:lnTo>
                  <a:lnTo>
                    <a:pt x="1072" y="126"/>
                  </a:lnTo>
                  <a:close/>
                </a:path>
              </a:pathLst>
            </a:custGeom>
            <a:solidFill>
              <a:srgbClr val="AC9F9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17" name="Freeform 5"/>
            <p:cNvSpPr>
              <a:spLocks/>
            </p:cNvSpPr>
            <p:nvPr/>
          </p:nvSpPr>
          <p:spPr bwMode="auto">
            <a:xfrm>
              <a:off x="969" y="2203"/>
              <a:ext cx="52" cy="3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33"/>
                </a:cxn>
                <a:cxn ang="0">
                  <a:pos x="23" y="61"/>
                </a:cxn>
                <a:cxn ang="0">
                  <a:pos x="76" y="50"/>
                </a:cxn>
                <a:cxn ang="0">
                  <a:pos x="105" y="40"/>
                </a:cxn>
                <a:cxn ang="0">
                  <a:pos x="70" y="18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105" h="61">
                  <a:moveTo>
                    <a:pt x="23" y="0"/>
                  </a:moveTo>
                  <a:lnTo>
                    <a:pt x="0" y="33"/>
                  </a:lnTo>
                  <a:lnTo>
                    <a:pt x="23" y="61"/>
                  </a:lnTo>
                  <a:lnTo>
                    <a:pt x="76" y="50"/>
                  </a:lnTo>
                  <a:lnTo>
                    <a:pt x="105" y="40"/>
                  </a:lnTo>
                  <a:lnTo>
                    <a:pt x="70" y="18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18" name="Freeform 6"/>
            <p:cNvSpPr>
              <a:spLocks/>
            </p:cNvSpPr>
            <p:nvPr/>
          </p:nvSpPr>
          <p:spPr bwMode="auto">
            <a:xfrm>
              <a:off x="859" y="2051"/>
              <a:ext cx="201" cy="267"/>
            </a:xfrm>
            <a:custGeom>
              <a:avLst/>
              <a:gdLst/>
              <a:ahLst/>
              <a:cxnLst>
                <a:cxn ang="0">
                  <a:pos x="20" y="420"/>
                </a:cxn>
                <a:cxn ang="0">
                  <a:pos x="0" y="354"/>
                </a:cxn>
                <a:cxn ang="0">
                  <a:pos x="8" y="325"/>
                </a:cxn>
                <a:cxn ang="0">
                  <a:pos x="73" y="276"/>
                </a:cxn>
                <a:cxn ang="0">
                  <a:pos x="132" y="164"/>
                </a:cxn>
                <a:cxn ang="0">
                  <a:pos x="172" y="131"/>
                </a:cxn>
                <a:cxn ang="0">
                  <a:pos x="217" y="57"/>
                </a:cxn>
                <a:cxn ang="0">
                  <a:pos x="305" y="0"/>
                </a:cxn>
                <a:cxn ang="0">
                  <a:pos x="324" y="71"/>
                </a:cxn>
                <a:cxn ang="0">
                  <a:pos x="402" y="219"/>
                </a:cxn>
                <a:cxn ang="0">
                  <a:pos x="394" y="289"/>
                </a:cxn>
                <a:cxn ang="0">
                  <a:pos x="276" y="285"/>
                </a:cxn>
                <a:cxn ang="0">
                  <a:pos x="276" y="310"/>
                </a:cxn>
                <a:cxn ang="0">
                  <a:pos x="242" y="304"/>
                </a:cxn>
                <a:cxn ang="0">
                  <a:pos x="227" y="337"/>
                </a:cxn>
                <a:cxn ang="0">
                  <a:pos x="246" y="363"/>
                </a:cxn>
                <a:cxn ang="0">
                  <a:pos x="318" y="352"/>
                </a:cxn>
                <a:cxn ang="0">
                  <a:pos x="314" y="475"/>
                </a:cxn>
                <a:cxn ang="0">
                  <a:pos x="261" y="474"/>
                </a:cxn>
                <a:cxn ang="0">
                  <a:pos x="213" y="493"/>
                </a:cxn>
                <a:cxn ang="0">
                  <a:pos x="143" y="475"/>
                </a:cxn>
                <a:cxn ang="0">
                  <a:pos x="73" y="534"/>
                </a:cxn>
                <a:cxn ang="0">
                  <a:pos x="25" y="515"/>
                </a:cxn>
                <a:cxn ang="0">
                  <a:pos x="8" y="437"/>
                </a:cxn>
                <a:cxn ang="0">
                  <a:pos x="10" y="422"/>
                </a:cxn>
                <a:cxn ang="0">
                  <a:pos x="20" y="420"/>
                </a:cxn>
                <a:cxn ang="0">
                  <a:pos x="20" y="420"/>
                </a:cxn>
              </a:cxnLst>
              <a:rect l="0" t="0" r="r" b="b"/>
              <a:pathLst>
                <a:path w="402" h="534">
                  <a:moveTo>
                    <a:pt x="20" y="420"/>
                  </a:moveTo>
                  <a:lnTo>
                    <a:pt x="0" y="354"/>
                  </a:lnTo>
                  <a:lnTo>
                    <a:pt x="8" y="325"/>
                  </a:lnTo>
                  <a:lnTo>
                    <a:pt x="73" y="276"/>
                  </a:lnTo>
                  <a:lnTo>
                    <a:pt x="132" y="164"/>
                  </a:lnTo>
                  <a:lnTo>
                    <a:pt x="172" y="131"/>
                  </a:lnTo>
                  <a:lnTo>
                    <a:pt x="217" y="57"/>
                  </a:lnTo>
                  <a:lnTo>
                    <a:pt x="305" y="0"/>
                  </a:lnTo>
                  <a:lnTo>
                    <a:pt x="324" y="71"/>
                  </a:lnTo>
                  <a:lnTo>
                    <a:pt x="402" y="219"/>
                  </a:lnTo>
                  <a:lnTo>
                    <a:pt x="394" y="289"/>
                  </a:lnTo>
                  <a:lnTo>
                    <a:pt x="276" y="285"/>
                  </a:lnTo>
                  <a:lnTo>
                    <a:pt x="276" y="310"/>
                  </a:lnTo>
                  <a:lnTo>
                    <a:pt x="242" y="304"/>
                  </a:lnTo>
                  <a:lnTo>
                    <a:pt x="227" y="337"/>
                  </a:lnTo>
                  <a:lnTo>
                    <a:pt x="246" y="363"/>
                  </a:lnTo>
                  <a:lnTo>
                    <a:pt x="318" y="352"/>
                  </a:lnTo>
                  <a:lnTo>
                    <a:pt x="314" y="475"/>
                  </a:lnTo>
                  <a:lnTo>
                    <a:pt x="261" y="474"/>
                  </a:lnTo>
                  <a:lnTo>
                    <a:pt x="213" y="493"/>
                  </a:lnTo>
                  <a:lnTo>
                    <a:pt x="143" y="475"/>
                  </a:lnTo>
                  <a:lnTo>
                    <a:pt x="73" y="534"/>
                  </a:lnTo>
                  <a:lnTo>
                    <a:pt x="25" y="515"/>
                  </a:lnTo>
                  <a:lnTo>
                    <a:pt x="8" y="437"/>
                  </a:lnTo>
                  <a:lnTo>
                    <a:pt x="10" y="422"/>
                  </a:lnTo>
                  <a:lnTo>
                    <a:pt x="20" y="420"/>
                  </a:lnTo>
                  <a:lnTo>
                    <a:pt x="20" y="420"/>
                  </a:lnTo>
                  <a:close/>
                </a:path>
              </a:pathLst>
            </a:custGeom>
            <a:solidFill>
              <a:srgbClr val="FF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19" name="Freeform 7"/>
            <p:cNvSpPr>
              <a:spLocks/>
            </p:cNvSpPr>
            <p:nvPr/>
          </p:nvSpPr>
          <p:spPr bwMode="auto">
            <a:xfrm>
              <a:off x="1099" y="1756"/>
              <a:ext cx="133" cy="15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0" y="68"/>
                </a:cxn>
                <a:cxn ang="0">
                  <a:pos x="32" y="219"/>
                </a:cxn>
                <a:cxn ang="0">
                  <a:pos x="49" y="317"/>
                </a:cxn>
                <a:cxn ang="0">
                  <a:pos x="125" y="295"/>
                </a:cxn>
                <a:cxn ang="0">
                  <a:pos x="155" y="190"/>
                </a:cxn>
                <a:cxn ang="0">
                  <a:pos x="266" y="129"/>
                </a:cxn>
                <a:cxn ang="0">
                  <a:pos x="140" y="19"/>
                </a:cxn>
                <a:cxn ang="0">
                  <a:pos x="49" y="0"/>
                </a:cxn>
                <a:cxn ang="0">
                  <a:pos x="49" y="0"/>
                </a:cxn>
              </a:cxnLst>
              <a:rect l="0" t="0" r="r" b="b"/>
              <a:pathLst>
                <a:path w="266" h="317">
                  <a:moveTo>
                    <a:pt x="49" y="0"/>
                  </a:moveTo>
                  <a:lnTo>
                    <a:pt x="0" y="68"/>
                  </a:lnTo>
                  <a:lnTo>
                    <a:pt x="32" y="219"/>
                  </a:lnTo>
                  <a:lnTo>
                    <a:pt x="49" y="317"/>
                  </a:lnTo>
                  <a:lnTo>
                    <a:pt x="125" y="295"/>
                  </a:lnTo>
                  <a:lnTo>
                    <a:pt x="155" y="190"/>
                  </a:lnTo>
                  <a:lnTo>
                    <a:pt x="266" y="129"/>
                  </a:lnTo>
                  <a:lnTo>
                    <a:pt x="140" y="19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20" name="Freeform 8"/>
            <p:cNvSpPr>
              <a:spLocks/>
            </p:cNvSpPr>
            <p:nvPr/>
          </p:nvSpPr>
          <p:spPr bwMode="auto">
            <a:xfrm>
              <a:off x="1098" y="1830"/>
              <a:ext cx="61" cy="172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57" y="21"/>
                </a:cxn>
                <a:cxn ang="0">
                  <a:pos x="51" y="69"/>
                </a:cxn>
                <a:cxn ang="0">
                  <a:pos x="2" y="158"/>
                </a:cxn>
                <a:cxn ang="0">
                  <a:pos x="0" y="284"/>
                </a:cxn>
                <a:cxn ang="0">
                  <a:pos x="74" y="344"/>
                </a:cxn>
                <a:cxn ang="0">
                  <a:pos x="119" y="135"/>
                </a:cxn>
                <a:cxn ang="0">
                  <a:pos x="108" y="65"/>
                </a:cxn>
                <a:cxn ang="0">
                  <a:pos x="121" y="23"/>
                </a:cxn>
                <a:cxn ang="0">
                  <a:pos x="95" y="0"/>
                </a:cxn>
                <a:cxn ang="0">
                  <a:pos x="95" y="0"/>
                </a:cxn>
              </a:cxnLst>
              <a:rect l="0" t="0" r="r" b="b"/>
              <a:pathLst>
                <a:path w="121" h="344">
                  <a:moveTo>
                    <a:pt x="95" y="0"/>
                  </a:moveTo>
                  <a:lnTo>
                    <a:pt x="57" y="21"/>
                  </a:lnTo>
                  <a:lnTo>
                    <a:pt x="51" y="69"/>
                  </a:lnTo>
                  <a:lnTo>
                    <a:pt x="2" y="158"/>
                  </a:lnTo>
                  <a:lnTo>
                    <a:pt x="0" y="284"/>
                  </a:lnTo>
                  <a:lnTo>
                    <a:pt x="74" y="344"/>
                  </a:lnTo>
                  <a:lnTo>
                    <a:pt x="119" y="135"/>
                  </a:lnTo>
                  <a:lnTo>
                    <a:pt x="108" y="65"/>
                  </a:lnTo>
                  <a:lnTo>
                    <a:pt x="121" y="23"/>
                  </a:lnTo>
                  <a:lnTo>
                    <a:pt x="95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21" name="Freeform 9"/>
            <p:cNvSpPr>
              <a:spLocks/>
            </p:cNvSpPr>
            <p:nvPr/>
          </p:nvSpPr>
          <p:spPr bwMode="auto">
            <a:xfrm>
              <a:off x="1106" y="1534"/>
              <a:ext cx="224" cy="293"/>
            </a:xfrm>
            <a:custGeom>
              <a:avLst/>
              <a:gdLst/>
              <a:ahLst/>
              <a:cxnLst>
                <a:cxn ang="0">
                  <a:pos x="24" y="192"/>
                </a:cxn>
                <a:cxn ang="0">
                  <a:pos x="0" y="236"/>
                </a:cxn>
                <a:cxn ang="0">
                  <a:pos x="0" y="268"/>
                </a:cxn>
                <a:cxn ang="0">
                  <a:pos x="32" y="367"/>
                </a:cxn>
                <a:cxn ang="0">
                  <a:pos x="45" y="380"/>
                </a:cxn>
                <a:cxn ang="0">
                  <a:pos x="24" y="455"/>
                </a:cxn>
                <a:cxn ang="0">
                  <a:pos x="99" y="578"/>
                </a:cxn>
                <a:cxn ang="0">
                  <a:pos x="232" y="588"/>
                </a:cxn>
                <a:cxn ang="0">
                  <a:pos x="274" y="559"/>
                </a:cxn>
                <a:cxn ang="0">
                  <a:pos x="293" y="487"/>
                </a:cxn>
                <a:cxn ang="0">
                  <a:pos x="353" y="375"/>
                </a:cxn>
                <a:cxn ang="0">
                  <a:pos x="391" y="301"/>
                </a:cxn>
                <a:cxn ang="0">
                  <a:pos x="435" y="232"/>
                </a:cxn>
                <a:cxn ang="0">
                  <a:pos x="447" y="128"/>
                </a:cxn>
                <a:cxn ang="0">
                  <a:pos x="384" y="55"/>
                </a:cxn>
                <a:cxn ang="0">
                  <a:pos x="243" y="0"/>
                </a:cxn>
                <a:cxn ang="0">
                  <a:pos x="118" y="34"/>
                </a:cxn>
                <a:cxn ang="0">
                  <a:pos x="24" y="192"/>
                </a:cxn>
                <a:cxn ang="0">
                  <a:pos x="24" y="192"/>
                </a:cxn>
              </a:cxnLst>
              <a:rect l="0" t="0" r="r" b="b"/>
              <a:pathLst>
                <a:path w="447" h="588">
                  <a:moveTo>
                    <a:pt x="24" y="192"/>
                  </a:moveTo>
                  <a:lnTo>
                    <a:pt x="0" y="236"/>
                  </a:lnTo>
                  <a:lnTo>
                    <a:pt x="0" y="268"/>
                  </a:lnTo>
                  <a:lnTo>
                    <a:pt x="32" y="367"/>
                  </a:lnTo>
                  <a:lnTo>
                    <a:pt x="45" y="380"/>
                  </a:lnTo>
                  <a:lnTo>
                    <a:pt x="24" y="455"/>
                  </a:lnTo>
                  <a:lnTo>
                    <a:pt x="99" y="578"/>
                  </a:lnTo>
                  <a:lnTo>
                    <a:pt x="232" y="588"/>
                  </a:lnTo>
                  <a:lnTo>
                    <a:pt x="274" y="559"/>
                  </a:lnTo>
                  <a:lnTo>
                    <a:pt x="293" y="487"/>
                  </a:lnTo>
                  <a:lnTo>
                    <a:pt x="353" y="375"/>
                  </a:lnTo>
                  <a:lnTo>
                    <a:pt x="391" y="301"/>
                  </a:lnTo>
                  <a:lnTo>
                    <a:pt x="435" y="232"/>
                  </a:lnTo>
                  <a:lnTo>
                    <a:pt x="447" y="128"/>
                  </a:lnTo>
                  <a:lnTo>
                    <a:pt x="384" y="55"/>
                  </a:lnTo>
                  <a:lnTo>
                    <a:pt x="243" y="0"/>
                  </a:lnTo>
                  <a:lnTo>
                    <a:pt x="118" y="34"/>
                  </a:lnTo>
                  <a:lnTo>
                    <a:pt x="24" y="192"/>
                  </a:lnTo>
                  <a:lnTo>
                    <a:pt x="24" y="192"/>
                  </a:lnTo>
                  <a:close/>
                </a:path>
              </a:pathLst>
            </a:custGeom>
            <a:solidFill>
              <a:srgbClr val="FF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22" name="Freeform 10"/>
            <p:cNvSpPr>
              <a:spLocks/>
            </p:cNvSpPr>
            <p:nvPr/>
          </p:nvSpPr>
          <p:spPr bwMode="auto">
            <a:xfrm>
              <a:off x="1108" y="1522"/>
              <a:ext cx="80" cy="100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57" y="37"/>
                </a:cxn>
                <a:cxn ang="0">
                  <a:pos x="0" y="200"/>
                </a:cxn>
                <a:cxn ang="0">
                  <a:pos x="142" y="114"/>
                </a:cxn>
                <a:cxn ang="0">
                  <a:pos x="159" y="35"/>
                </a:cxn>
                <a:cxn ang="0">
                  <a:pos x="110" y="0"/>
                </a:cxn>
                <a:cxn ang="0">
                  <a:pos x="110" y="0"/>
                </a:cxn>
              </a:cxnLst>
              <a:rect l="0" t="0" r="r" b="b"/>
              <a:pathLst>
                <a:path w="159" h="200">
                  <a:moveTo>
                    <a:pt x="110" y="0"/>
                  </a:moveTo>
                  <a:lnTo>
                    <a:pt x="57" y="37"/>
                  </a:lnTo>
                  <a:lnTo>
                    <a:pt x="0" y="200"/>
                  </a:lnTo>
                  <a:lnTo>
                    <a:pt x="142" y="114"/>
                  </a:lnTo>
                  <a:lnTo>
                    <a:pt x="159" y="35"/>
                  </a:lnTo>
                  <a:lnTo>
                    <a:pt x="110" y="0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23" name="Freeform 11"/>
            <p:cNvSpPr>
              <a:spLocks/>
            </p:cNvSpPr>
            <p:nvPr/>
          </p:nvSpPr>
          <p:spPr bwMode="auto">
            <a:xfrm>
              <a:off x="1106" y="1525"/>
              <a:ext cx="83" cy="131"/>
            </a:xfrm>
            <a:custGeom>
              <a:avLst/>
              <a:gdLst/>
              <a:ahLst/>
              <a:cxnLst>
                <a:cxn ang="0">
                  <a:pos x="114" y="0"/>
                </a:cxn>
                <a:cxn ang="0">
                  <a:pos x="140" y="53"/>
                </a:cxn>
                <a:cxn ang="0">
                  <a:pos x="137" y="86"/>
                </a:cxn>
                <a:cxn ang="0">
                  <a:pos x="62" y="124"/>
                </a:cxn>
                <a:cxn ang="0">
                  <a:pos x="78" y="84"/>
                </a:cxn>
                <a:cxn ang="0">
                  <a:pos x="40" y="124"/>
                </a:cxn>
                <a:cxn ang="0">
                  <a:pos x="0" y="198"/>
                </a:cxn>
                <a:cxn ang="0">
                  <a:pos x="0" y="249"/>
                </a:cxn>
                <a:cxn ang="0">
                  <a:pos x="26" y="204"/>
                </a:cxn>
                <a:cxn ang="0">
                  <a:pos x="61" y="215"/>
                </a:cxn>
                <a:cxn ang="0">
                  <a:pos x="89" y="262"/>
                </a:cxn>
                <a:cxn ang="0">
                  <a:pos x="116" y="213"/>
                </a:cxn>
                <a:cxn ang="0">
                  <a:pos x="140" y="185"/>
                </a:cxn>
                <a:cxn ang="0">
                  <a:pos x="165" y="51"/>
                </a:cxn>
                <a:cxn ang="0">
                  <a:pos x="146" y="17"/>
                </a:cxn>
                <a:cxn ang="0">
                  <a:pos x="114" y="0"/>
                </a:cxn>
                <a:cxn ang="0">
                  <a:pos x="114" y="0"/>
                </a:cxn>
              </a:cxnLst>
              <a:rect l="0" t="0" r="r" b="b"/>
              <a:pathLst>
                <a:path w="165" h="262">
                  <a:moveTo>
                    <a:pt x="114" y="0"/>
                  </a:moveTo>
                  <a:lnTo>
                    <a:pt x="140" y="53"/>
                  </a:lnTo>
                  <a:lnTo>
                    <a:pt x="137" y="86"/>
                  </a:lnTo>
                  <a:lnTo>
                    <a:pt x="62" y="124"/>
                  </a:lnTo>
                  <a:lnTo>
                    <a:pt x="78" y="84"/>
                  </a:lnTo>
                  <a:lnTo>
                    <a:pt x="40" y="124"/>
                  </a:lnTo>
                  <a:lnTo>
                    <a:pt x="0" y="198"/>
                  </a:lnTo>
                  <a:lnTo>
                    <a:pt x="0" y="249"/>
                  </a:lnTo>
                  <a:lnTo>
                    <a:pt x="26" y="204"/>
                  </a:lnTo>
                  <a:lnTo>
                    <a:pt x="61" y="215"/>
                  </a:lnTo>
                  <a:lnTo>
                    <a:pt x="89" y="262"/>
                  </a:lnTo>
                  <a:lnTo>
                    <a:pt x="116" y="213"/>
                  </a:lnTo>
                  <a:lnTo>
                    <a:pt x="140" y="185"/>
                  </a:lnTo>
                  <a:lnTo>
                    <a:pt x="165" y="51"/>
                  </a:lnTo>
                  <a:lnTo>
                    <a:pt x="146" y="17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51515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24" name="Freeform 12"/>
            <p:cNvSpPr>
              <a:spLocks/>
            </p:cNvSpPr>
            <p:nvPr/>
          </p:nvSpPr>
          <p:spPr bwMode="auto">
            <a:xfrm>
              <a:off x="1134" y="1566"/>
              <a:ext cx="52" cy="104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27" y="192"/>
                </a:cxn>
                <a:cxn ang="0">
                  <a:pos x="38" y="207"/>
                </a:cxn>
                <a:cxn ang="0">
                  <a:pos x="68" y="133"/>
                </a:cxn>
                <a:cxn ang="0">
                  <a:pos x="89" y="116"/>
                </a:cxn>
                <a:cxn ang="0">
                  <a:pos x="104" y="0"/>
                </a:cxn>
                <a:cxn ang="0">
                  <a:pos x="42" y="76"/>
                </a:cxn>
                <a:cxn ang="0">
                  <a:pos x="63" y="74"/>
                </a:cxn>
                <a:cxn ang="0">
                  <a:pos x="76" y="103"/>
                </a:cxn>
                <a:cxn ang="0">
                  <a:pos x="46" y="120"/>
                </a:cxn>
                <a:cxn ang="0">
                  <a:pos x="0" y="122"/>
                </a:cxn>
                <a:cxn ang="0">
                  <a:pos x="0" y="122"/>
                </a:cxn>
              </a:cxnLst>
              <a:rect l="0" t="0" r="r" b="b"/>
              <a:pathLst>
                <a:path w="104" h="207">
                  <a:moveTo>
                    <a:pt x="0" y="122"/>
                  </a:moveTo>
                  <a:lnTo>
                    <a:pt x="27" y="192"/>
                  </a:lnTo>
                  <a:lnTo>
                    <a:pt x="38" y="207"/>
                  </a:lnTo>
                  <a:lnTo>
                    <a:pt x="68" y="133"/>
                  </a:lnTo>
                  <a:lnTo>
                    <a:pt x="89" y="116"/>
                  </a:lnTo>
                  <a:lnTo>
                    <a:pt x="104" y="0"/>
                  </a:lnTo>
                  <a:lnTo>
                    <a:pt x="42" y="76"/>
                  </a:lnTo>
                  <a:lnTo>
                    <a:pt x="63" y="74"/>
                  </a:lnTo>
                  <a:lnTo>
                    <a:pt x="76" y="103"/>
                  </a:lnTo>
                  <a:lnTo>
                    <a:pt x="46" y="120"/>
                  </a:lnTo>
                  <a:lnTo>
                    <a:pt x="0" y="122"/>
                  </a:lnTo>
                  <a:lnTo>
                    <a:pt x="0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25" name="Freeform 13"/>
            <p:cNvSpPr>
              <a:spLocks/>
            </p:cNvSpPr>
            <p:nvPr/>
          </p:nvSpPr>
          <p:spPr bwMode="auto">
            <a:xfrm>
              <a:off x="1162" y="1504"/>
              <a:ext cx="179" cy="171"/>
            </a:xfrm>
            <a:custGeom>
              <a:avLst/>
              <a:gdLst/>
              <a:ahLst/>
              <a:cxnLst>
                <a:cxn ang="0">
                  <a:pos x="47" y="124"/>
                </a:cxn>
                <a:cxn ang="0">
                  <a:pos x="47" y="93"/>
                </a:cxn>
                <a:cxn ang="0">
                  <a:pos x="0" y="38"/>
                </a:cxn>
                <a:cxn ang="0">
                  <a:pos x="32" y="21"/>
                </a:cxn>
                <a:cxn ang="0">
                  <a:pos x="144" y="0"/>
                </a:cxn>
                <a:cxn ang="0">
                  <a:pos x="255" y="23"/>
                </a:cxn>
                <a:cxn ang="0">
                  <a:pos x="281" y="67"/>
                </a:cxn>
                <a:cxn ang="0">
                  <a:pos x="317" y="93"/>
                </a:cxn>
                <a:cxn ang="0">
                  <a:pos x="317" y="137"/>
                </a:cxn>
                <a:cxn ang="0">
                  <a:pos x="354" y="181"/>
                </a:cxn>
                <a:cxn ang="0">
                  <a:pos x="344" y="253"/>
                </a:cxn>
                <a:cxn ang="0">
                  <a:pos x="357" y="284"/>
                </a:cxn>
                <a:cxn ang="0">
                  <a:pos x="327" y="329"/>
                </a:cxn>
                <a:cxn ang="0">
                  <a:pos x="317" y="342"/>
                </a:cxn>
                <a:cxn ang="0">
                  <a:pos x="325" y="255"/>
                </a:cxn>
                <a:cxn ang="0">
                  <a:pos x="321" y="196"/>
                </a:cxn>
                <a:cxn ang="0">
                  <a:pos x="298" y="211"/>
                </a:cxn>
                <a:cxn ang="0">
                  <a:pos x="255" y="228"/>
                </a:cxn>
                <a:cxn ang="0">
                  <a:pos x="241" y="200"/>
                </a:cxn>
                <a:cxn ang="0">
                  <a:pos x="232" y="187"/>
                </a:cxn>
                <a:cxn ang="0">
                  <a:pos x="184" y="188"/>
                </a:cxn>
                <a:cxn ang="0">
                  <a:pos x="150" y="131"/>
                </a:cxn>
                <a:cxn ang="0">
                  <a:pos x="91" y="90"/>
                </a:cxn>
                <a:cxn ang="0">
                  <a:pos x="47" y="124"/>
                </a:cxn>
                <a:cxn ang="0">
                  <a:pos x="47" y="124"/>
                </a:cxn>
              </a:cxnLst>
              <a:rect l="0" t="0" r="r" b="b"/>
              <a:pathLst>
                <a:path w="357" h="342">
                  <a:moveTo>
                    <a:pt x="47" y="124"/>
                  </a:moveTo>
                  <a:lnTo>
                    <a:pt x="47" y="93"/>
                  </a:lnTo>
                  <a:lnTo>
                    <a:pt x="0" y="38"/>
                  </a:lnTo>
                  <a:lnTo>
                    <a:pt x="32" y="21"/>
                  </a:lnTo>
                  <a:lnTo>
                    <a:pt x="144" y="0"/>
                  </a:lnTo>
                  <a:lnTo>
                    <a:pt x="255" y="23"/>
                  </a:lnTo>
                  <a:lnTo>
                    <a:pt x="281" y="67"/>
                  </a:lnTo>
                  <a:lnTo>
                    <a:pt x="317" y="93"/>
                  </a:lnTo>
                  <a:lnTo>
                    <a:pt x="317" y="137"/>
                  </a:lnTo>
                  <a:lnTo>
                    <a:pt x="354" y="181"/>
                  </a:lnTo>
                  <a:lnTo>
                    <a:pt x="344" y="253"/>
                  </a:lnTo>
                  <a:lnTo>
                    <a:pt x="357" y="284"/>
                  </a:lnTo>
                  <a:lnTo>
                    <a:pt x="327" y="329"/>
                  </a:lnTo>
                  <a:lnTo>
                    <a:pt x="317" y="342"/>
                  </a:lnTo>
                  <a:lnTo>
                    <a:pt x="325" y="255"/>
                  </a:lnTo>
                  <a:lnTo>
                    <a:pt x="321" y="196"/>
                  </a:lnTo>
                  <a:lnTo>
                    <a:pt x="298" y="211"/>
                  </a:lnTo>
                  <a:lnTo>
                    <a:pt x="255" y="228"/>
                  </a:lnTo>
                  <a:lnTo>
                    <a:pt x="241" y="200"/>
                  </a:lnTo>
                  <a:lnTo>
                    <a:pt x="232" y="187"/>
                  </a:lnTo>
                  <a:lnTo>
                    <a:pt x="184" y="188"/>
                  </a:lnTo>
                  <a:lnTo>
                    <a:pt x="150" y="131"/>
                  </a:lnTo>
                  <a:lnTo>
                    <a:pt x="91" y="90"/>
                  </a:lnTo>
                  <a:lnTo>
                    <a:pt x="47" y="124"/>
                  </a:lnTo>
                  <a:lnTo>
                    <a:pt x="47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26" name="Freeform 14"/>
            <p:cNvSpPr>
              <a:spLocks/>
            </p:cNvSpPr>
            <p:nvPr/>
          </p:nvSpPr>
          <p:spPr bwMode="auto">
            <a:xfrm>
              <a:off x="1175" y="1679"/>
              <a:ext cx="57" cy="99"/>
            </a:xfrm>
            <a:custGeom>
              <a:avLst/>
              <a:gdLst/>
              <a:ahLst/>
              <a:cxnLst>
                <a:cxn ang="0">
                  <a:pos x="49" y="34"/>
                </a:cxn>
                <a:cxn ang="0">
                  <a:pos x="60" y="63"/>
                </a:cxn>
                <a:cxn ang="0">
                  <a:pos x="21" y="139"/>
                </a:cxn>
                <a:cxn ang="0">
                  <a:pos x="9" y="154"/>
                </a:cxn>
                <a:cxn ang="0">
                  <a:pos x="0" y="198"/>
                </a:cxn>
                <a:cxn ang="0">
                  <a:pos x="55" y="152"/>
                </a:cxn>
                <a:cxn ang="0">
                  <a:pos x="32" y="139"/>
                </a:cxn>
                <a:cxn ang="0">
                  <a:pos x="64" y="122"/>
                </a:cxn>
                <a:cxn ang="0">
                  <a:pos x="97" y="105"/>
                </a:cxn>
                <a:cxn ang="0">
                  <a:pos x="106" y="76"/>
                </a:cxn>
                <a:cxn ang="0">
                  <a:pos x="95" y="63"/>
                </a:cxn>
                <a:cxn ang="0">
                  <a:pos x="102" y="32"/>
                </a:cxn>
                <a:cxn ang="0">
                  <a:pos x="83" y="48"/>
                </a:cxn>
                <a:cxn ang="0">
                  <a:pos x="114" y="0"/>
                </a:cxn>
                <a:cxn ang="0">
                  <a:pos x="81" y="19"/>
                </a:cxn>
                <a:cxn ang="0">
                  <a:pos x="49" y="34"/>
                </a:cxn>
                <a:cxn ang="0">
                  <a:pos x="49" y="34"/>
                </a:cxn>
              </a:cxnLst>
              <a:rect l="0" t="0" r="r" b="b"/>
              <a:pathLst>
                <a:path w="114" h="198">
                  <a:moveTo>
                    <a:pt x="49" y="34"/>
                  </a:moveTo>
                  <a:lnTo>
                    <a:pt x="60" y="63"/>
                  </a:lnTo>
                  <a:lnTo>
                    <a:pt x="21" y="139"/>
                  </a:lnTo>
                  <a:lnTo>
                    <a:pt x="9" y="154"/>
                  </a:lnTo>
                  <a:lnTo>
                    <a:pt x="0" y="198"/>
                  </a:lnTo>
                  <a:lnTo>
                    <a:pt x="55" y="152"/>
                  </a:lnTo>
                  <a:lnTo>
                    <a:pt x="32" y="139"/>
                  </a:lnTo>
                  <a:lnTo>
                    <a:pt x="64" y="122"/>
                  </a:lnTo>
                  <a:lnTo>
                    <a:pt x="97" y="105"/>
                  </a:lnTo>
                  <a:lnTo>
                    <a:pt x="106" y="76"/>
                  </a:lnTo>
                  <a:lnTo>
                    <a:pt x="95" y="63"/>
                  </a:lnTo>
                  <a:lnTo>
                    <a:pt x="102" y="32"/>
                  </a:lnTo>
                  <a:lnTo>
                    <a:pt x="83" y="48"/>
                  </a:lnTo>
                  <a:lnTo>
                    <a:pt x="114" y="0"/>
                  </a:lnTo>
                  <a:lnTo>
                    <a:pt x="81" y="19"/>
                  </a:lnTo>
                  <a:lnTo>
                    <a:pt x="49" y="34"/>
                  </a:lnTo>
                  <a:lnTo>
                    <a:pt x="49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27" name="Freeform 15"/>
            <p:cNvSpPr>
              <a:spLocks/>
            </p:cNvSpPr>
            <p:nvPr/>
          </p:nvSpPr>
          <p:spPr bwMode="auto">
            <a:xfrm>
              <a:off x="1220" y="1666"/>
              <a:ext cx="24" cy="29"/>
            </a:xfrm>
            <a:custGeom>
              <a:avLst/>
              <a:gdLst/>
              <a:ahLst/>
              <a:cxnLst>
                <a:cxn ang="0">
                  <a:pos x="47" y="44"/>
                </a:cxn>
                <a:cxn ang="0">
                  <a:pos x="46" y="27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2" y="44"/>
                </a:cxn>
                <a:cxn ang="0">
                  <a:pos x="23" y="44"/>
                </a:cxn>
                <a:cxn ang="0">
                  <a:pos x="11" y="59"/>
                </a:cxn>
                <a:cxn ang="0">
                  <a:pos x="36" y="57"/>
                </a:cxn>
                <a:cxn ang="0">
                  <a:pos x="47" y="44"/>
                </a:cxn>
                <a:cxn ang="0">
                  <a:pos x="47" y="44"/>
                </a:cxn>
              </a:cxnLst>
              <a:rect l="0" t="0" r="r" b="b"/>
              <a:pathLst>
                <a:path w="47" h="59">
                  <a:moveTo>
                    <a:pt x="47" y="44"/>
                  </a:moveTo>
                  <a:lnTo>
                    <a:pt x="46" y="27"/>
                  </a:lnTo>
                  <a:lnTo>
                    <a:pt x="21" y="0"/>
                  </a:lnTo>
                  <a:lnTo>
                    <a:pt x="0" y="0"/>
                  </a:lnTo>
                  <a:lnTo>
                    <a:pt x="2" y="44"/>
                  </a:lnTo>
                  <a:lnTo>
                    <a:pt x="23" y="44"/>
                  </a:lnTo>
                  <a:lnTo>
                    <a:pt x="11" y="59"/>
                  </a:lnTo>
                  <a:lnTo>
                    <a:pt x="36" y="57"/>
                  </a:lnTo>
                  <a:lnTo>
                    <a:pt x="47" y="44"/>
                  </a:lnTo>
                  <a:lnTo>
                    <a:pt x="47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28" name="Freeform 16"/>
            <p:cNvSpPr>
              <a:spLocks/>
            </p:cNvSpPr>
            <p:nvPr/>
          </p:nvSpPr>
          <p:spPr bwMode="auto">
            <a:xfrm>
              <a:off x="1174" y="1595"/>
              <a:ext cx="141" cy="264"/>
            </a:xfrm>
            <a:custGeom>
              <a:avLst/>
              <a:gdLst/>
              <a:ahLst/>
              <a:cxnLst>
                <a:cxn ang="0">
                  <a:pos x="186" y="19"/>
                </a:cxn>
                <a:cxn ang="0">
                  <a:pos x="199" y="63"/>
                </a:cxn>
                <a:cxn ang="0">
                  <a:pos x="156" y="64"/>
                </a:cxn>
                <a:cxn ang="0">
                  <a:pos x="180" y="121"/>
                </a:cxn>
                <a:cxn ang="0">
                  <a:pos x="135" y="82"/>
                </a:cxn>
                <a:cxn ang="0">
                  <a:pos x="112" y="97"/>
                </a:cxn>
                <a:cxn ang="0">
                  <a:pos x="87" y="68"/>
                </a:cxn>
                <a:cxn ang="0">
                  <a:pos x="43" y="101"/>
                </a:cxn>
                <a:cxn ang="0">
                  <a:pos x="80" y="99"/>
                </a:cxn>
                <a:cxn ang="0">
                  <a:pos x="137" y="121"/>
                </a:cxn>
                <a:cxn ang="0">
                  <a:pos x="146" y="137"/>
                </a:cxn>
                <a:cxn ang="0">
                  <a:pos x="171" y="180"/>
                </a:cxn>
                <a:cxn ang="0">
                  <a:pos x="156" y="296"/>
                </a:cxn>
                <a:cxn ang="0">
                  <a:pos x="169" y="296"/>
                </a:cxn>
                <a:cxn ang="0">
                  <a:pos x="135" y="315"/>
                </a:cxn>
                <a:cxn ang="0">
                  <a:pos x="123" y="302"/>
                </a:cxn>
                <a:cxn ang="0">
                  <a:pos x="114" y="331"/>
                </a:cxn>
                <a:cxn ang="0">
                  <a:pos x="80" y="332"/>
                </a:cxn>
                <a:cxn ang="0">
                  <a:pos x="102" y="346"/>
                </a:cxn>
                <a:cxn ang="0">
                  <a:pos x="81" y="376"/>
                </a:cxn>
                <a:cxn ang="0">
                  <a:pos x="95" y="420"/>
                </a:cxn>
                <a:cxn ang="0">
                  <a:pos x="118" y="446"/>
                </a:cxn>
                <a:cxn ang="0">
                  <a:pos x="97" y="462"/>
                </a:cxn>
                <a:cxn ang="0">
                  <a:pos x="19" y="481"/>
                </a:cxn>
                <a:cxn ang="0">
                  <a:pos x="0" y="511"/>
                </a:cxn>
                <a:cxn ang="0">
                  <a:pos x="0" y="526"/>
                </a:cxn>
                <a:cxn ang="0">
                  <a:pos x="110" y="462"/>
                </a:cxn>
                <a:cxn ang="0">
                  <a:pos x="277" y="496"/>
                </a:cxn>
                <a:cxn ang="0">
                  <a:pos x="205" y="397"/>
                </a:cxn>
                <a:cxn ang="0">
                  <a:pos x="182" y="386"/>
                </a:cxn>
                <a:cxn ang="0">
                  <a:pos x="226" y="338"/>
                </a:cxn>
                <a:cxn ang="0">
                  <a:pos x="254" y="249"/>
                </a:cxn>
                <a:cxn ang="0">
                  <a:pos x="262" y="190"/>
                </a:cxn>
                <a:cxn ang="0">
                  <a:pos x="283" y="146"/>
                </a:cxn>
                <a:cxn ang="0">
                  <a:pos x="283" y="131"/>
                </a:cxn>
                <a:cxn ang="0">
                  <a:pos x="270" y="116"/>
                </a:cxn>
                <a:cxn ang="0">
                  <a:pos x="277" y="72"/>
                </a:cxn>
                <a:cxn ang="0">
                  <a:pos x="275" y="44"/>
                </a:cxn>
                <a:cxn ang="0">
                  <a:pos x="275" y="0"/>
                </a:cxn>
                <a:cxn ang="0">
                  <a:pos x="186" y="19"/>
                </a:cxn>
                <a:cxn ang="0">
                  <a:pos x="186" y="19"/>
                </a:cxn>
              </a:cxnLst>
              <a:rect l="0" t="0" r="r" b="b"/>
              <a:pathLst>
                <a:path w="283" h="526">
                  <a:moveTo>
                    <a:pt x="186" y="19"/>
                  </a:moveTo>
                  <a:lnTo>
                    <a:pt x="199" y="63"/>
                  </a:lnTo>
                  <a:lnTo>
                    <a:pt x="156" y="64"/>
                  </a:lnTo>
                  <a:lnTo>
                    <a:pt x="180" y="121"/>
                  </a:lnTo>
                  <a:lnTo>
                    <a:pt x="135" y="82"/>
                  </a:lnTo>
                  <a:lnTo>
                    <a:pt x="112" y="97"/>
                  </a:lnTo>
                  <a:lnTo>
                    <a:pt x="87" y="68"/>
                  </a:lnTo>
                  <a:lnTo>
                    <a:pt x="43" y="101"/>
                  </a:lnTo>
                  <a:lnTo>
                    <a:pt x="80" y="99"/>
                  </a:lnTo>
                  <a:lnTo>
                    <a:pt x="137" y="121"/>
                  </a:lnTo>
                  <a:lnTo>
                    <a:pt x="146" y="137"/>
                  </a:lnTo>
                  <a:lnTo>
                    <a:pt x="171" y="180"/>
                  </a:lnTo>
                  <a:lnTo>
                    <a:pt x="156" y="296"/>
                  </a:lnTo>
                  <a:lnTo>
                    <a:pt x="169" y="296"/>
                  </a:lnTo>
                  <a:lnTo>
                    <a:pt x="135" y="315"/>
                  </a:lnTo>
                  <a:lnTo>
                    <a:pt x="123" y="302"/>
                  </a:lnTo>
                  <a:lnTo>
                    <a:pt x="114" y="331"/>
                  </a:lnTo>
                  <a:lnTo>
                    <a:pt x="80" y="332"/>
                  </a:lnTo>
                  <a:lnTo>
                    <a:pt x="102" y="346"/>
                  </a:lnTo>
                  <a:lnTo>
                    <a:pt x="81" y="376"/>
                  </a:lnTo>
                  <a:lnTo>
                    <a:pt x="95" y="420"/>
                  </a:lnTo>
                  <a:lnTo>
                    <a:pt x="118" y="446"/>
                  </a:lnTo>
                  <a:lnTo>
                    <a:pt x="97" y="462"/>
                  </a:lnTo>
                  <a:lnTo>
                    <a:pt x="19" y="481"/>
                  </a:lnTo>
                  <a:lnTo>
                    <a:pt x="0" y="511"/>
                  </a:lnTo>
                  <a:lnTo>
                    <a:pt x="0" y="526"/>
                  </a:lnTo>
                  <a:lnTo>
                    <a:pt x="110" y="462"/>
                  </a:lnTo>
                  <a:lnTo>
                    <a:pt x="277" y="496"/>
                  </a:lnTo>
                  <a:lnTo>
                    <a:pt x="205" y="397"/>
                  </a:lnTo>
                  <a:lnTo>
                    <a:pt x="182" y="386"/>
                  </a:lnTo>
                  <a:lnTo>
                    <a:pt x="226" y="338"/>
                  </a:lnTo>
                  <a:lnTo>
                    <a:pt x="254" y="249"/>
                  </a:lnTo>
                  <a:lnTo>
                    <a:pt x="262" y="190"/>
                  </a:lnTo>
                  <a:lnTo>
                    <a:pt x="283" y="146"/>
                  </a:lnTo>
                  <a:lnTo>
                    <a:pt x="283" y="131"/>
                  </a:lnTo>
                  <a:lnTo>
                    <a:pt x="270" y="116"/>
                  </a:lnTo>
                  <a:lnTo>
                    <a:pt x="277" y="72"/>
                  </a:lnTo>
                  <a:lnTo>
                    <a:pt x="275" y="44"/>
                  </a:lnTo>
                  <a:lnTo>
                    <a:pt x="275" y="0"/>
                  </a:lnTo>
                  <a:lnTo>
                    <a:pt x="186" y="19"/>
                  </a:lnTo>
                  <a:lnTo>
                    <a:pt x="186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29" name="Freeform 17"/>
            <p:cNvSpPr>
              <a:spLocks/>
            </p:cNvSpPr>
            <p:nvPr/>
          </p:nvSpPr>
          <p:spPr bwMode="auto">
            <a:xfrm>
              <a:off x="1113" y="1641"/>
              <a:ext cx="24" cy="51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4" y="13"/>
                </a:cxn>
                <a:cxn ang="0">
                  <a:pos x="34" y="59"/>
                </a:cxn>
                <a:cxn ang="0">
                  <a:pos x="48" y="103"/>
                </a:cxn>
                <a:cxn ang="0">
                  <a:pos x="25" y="59"/>
                </a:cxn>
                <a:cxn ang="0">
                  <a:pos x="0" y="30"/>
                </a:cxn>
                <a:cxn ang="0">
                  <a:pos x="11" y="17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48" h="103">
                  <a:moveTo>
                    <a:pt x="32" y="0"/>
                  </a:moveTo>
                  <a:lnTo>
                    <a:pt x="44" y="13"/>
                  </a:lnTo>
                  <a:lnTo>
                    <a:pt x="34" y="59"/>
                  </a:lnTo>
                  <a:lnTo>
                    <a:pt x="48" y="103"/>
                  </a:lnTo>
                  <a:lnTo>
                    <a:pt x="25" y="59"/>
                  </a:lnTo>
                  <a:lnTo>
                    <a:pt x="0" y="30"/>
                  </a:lnTo>
                  <a:lnTo>
                    <a:pt x="11" y="17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30" name="Freeform 18"/>
            <p:cNvSpPr>
              <a:spLocks/>
            </p:cNvSpPr>
            <p:nvPr/>
          </p:nvSpPr>
          <p:spPr bwMode="auto">
            <a:xfrm>
              <a:off x="1106" y="1632"/>
              <a:ext cx="15" cy="21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44"/>
                </a:cxn>
                <a:cxn ang="0">
                  <a:pos x="19" y="0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28" h="44">
                  <a:moveTo>
                    <a:pt x="28" y="0"/>
                  </a:moveTo>
                  <a:lnTo>
                    <a:pt x="0" y="44"/>
                  </a:lnTo>
                  <a:lnTo>
                    <a:pt x="19" y="0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31" name="Freeform 19"/>
            <p:cNvSpPr>
              <a:spLocks/>
            </p:cNvSpPr>
            <p:nvPr/>
          </p:nvSpPr>
          <p:spPr bwMode="auto">
            <a:xfrm>
              <a:off x="1118" y="1830"/>
              <a:ext cx="65" cy="177"/>
            </a:xfrm>
            <a:custGeom>
              <a:avLst/>
              <a:gdLst/>
              <a:ahLst/>
              <a:cxnLst>
                <a:cxn ang="0">
                  <a:pos x="131" y="12"/>
                </a:cxn>
                <a:cxn ang="0">
                  <a:pos x="112" y="42"/>
                </a:cxn>
                <a:cxn ang="0">
                  <a:pos x="87" y="16"/>
                </a:cxn>
                <a:cxn ang="0">
                  <a:pos x="53" y="0"/>
                </a:cxn>
                <a:cxn ang="0">
                  <a:pos x="64" y="16"/>
                </a:cxn>
                <a:cxn ang="0">
                  <a:pos x="55" y="61"/>
                </a:cxn>
                <a:cxn ang="0">
                  <a:pos x="0" y="65"/>
                </a:cxn>
                <a:cxn ang="0">
                  <a:pos x="36" y="92"/>
                </a:cxn>
                <a:cxn ang="0">
                  <a:pos x="38" y="164"/>
                </a:cxn>
                <a:cxn ang="0">
                  <a:pos x="60" y="147"/>
                </a:cxn>
                <a:cxn ang="0">
                  <a:pos x="15" y="341"/>
                </a:cxn>
                <a:cxn ang="0">
                  <a:pos x="49" y="354"/>
                </a:cxn>
                <a:cxn ang="0">
                  <a:pos x="95" y="133"/>
                </a:cxn>
                <a:cxn ang="0">
                  <a:pos x="78" y="57"/>
                </a:cxn>
                <a:cxn ang="0">
                  <a:pos x="131" y="12"/>
                </a:cxn>
                <a:cxn ang="0">
                  <a:pos x="131" y="12"/>
                </a:cxn>
              </a:cxnLst>
              <a:rect l="0" t="0" r="r" b="b"/>
              <a:pathLst>
                <a:path w="131" h="354">
                  <a:moveTo>
                    <a:pt x="131" y="12"/>
                  </a:moveTo>
                  <a:lnTo>
                    <a:pt x="112" y="42"/>
                  </a:lnTo>
                  <a:lnTo>
                    <a:pt x="87" y="16"/>
                  </a:lnTo>
                  <a:lnTo>
                    <a:pt x="53" y="0"/>
                  </a:lnTo>
                  <a:lnTo>
                    <a:pt x="64" y="16"/>
                  </a:lnTo>
                  <a:lnTo>
                    <a:pt x="55" y="61"/>
                  </a:lnTo>
                  <a:lnTo>
                    <a:pt x="0" y="65"/>
                  </a:lnTo>
                  <a:lnTo>
                    <a:pt x="36" y="92"/>
                  </a:lnTo>
                  <a:lnTo>
                    <a:pt x="38" y="164"/>
                  </a:lnTo>
                  <a:lnTo>
                    <a:pt x="60" y="147"/>
                  </a:lnTo>
                  <a:lnTo>
                    <a:pt x="15" y="341"/>
                  </a:lnTo>
                  <a:lnTo>
                    <a:pt x="49" y="354"/>
                  </a:lnTo>
                  <a:lnTo>
                    <a:pt x="95" y="133"/>
                  </a:lnTo>
                  <a:lnTo>
                    <a:pt x="78" y="57"/>
                  </a:lnTo>
                  <a:lnTo>
                    <a:pt x="131" y="12"/>
                  </a:lnTo>
                  <a:lnTo>
                    <a:pt x="131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32" name="Freeform 20"/>
            <p:cNvSpPr>
              <a:spLocks/>
            </p:cNvSpPr>
            <p:nvPr/>
          </p:nvSpPr>
          <p:spPr bwMode="auto">
            <a:xfrm>
              <a:off x="1180" y="1842"/>
              <a:ext cx="43" cy="58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0" y="48"/>
                </a:cxn>
                <a:cxn ang="0">
                  <a:pos x="2" y="107"/>
                </a:cxn>
                <a:cxn ang="0">
                  <a:pos x="70" y="118"/>
                </a:cxn>
                <a:cxn ang="0">
                  <a:pos x="57" y="46"/>
                </a:cxn>
                <a:cxn ang="0">
                  <a:pos x="88" y="0"/>
                </a:cxn>
                <a:cxn ang="0">
                  <a:pos x="88" y="0"/>
                </a:cxn>
              </a:cxnLst>
              <a:rect l="0" t="0" r="r" b="b"/>
              <a:pathLst>
                <a:path w="88" h="118">
                  <a:moveTo>
                    <a:pt x="88" y="0"/>
                  </a:moveTo>
                  <a:lnTo>
                    <a:pt x="0" y="48"/>
                  </a:lnTo>
                  <a:lnTo>
                    <a:pt x="2" y="107"/>
                  </a:lnTo>
                  <a:lnTo>
                    <a:pt x="70" y="118"/>
                  </a:lnTo>
                  <a:lnTo>
                    <a:pt x="57" y="46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33" name="Freeform 21"/>
            <p:cNvSpPr>
              <a:spLocks/>
            </p:cNvSpPr>
            <p:nvPr/>
          </p:nvSpPr>
          <p:spPr bwMode="auto">
            <a:xfrm>
              <a:off x="1222" y="1833"/>
              <a:ext cx="80" cy="88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163"/>
                </a:cxn>
                <a:cxn ang="0">
                  <a:pos x="43" y="177"/>
                </a:cxn>
                <a:cxn ang="0">
                  <a:pos x="159" y="8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159" h="177">
                  <a:moveTo>
                    <a:pt x="34" y="0"/>
                  </a:moveTo>
                  <a:lnTo>
                    <a:pt x="0" y="163"/>
                  </a:lnTo>
                  <a:lnTo>
                    <a:pt x="43" y="177"/>
                  </a:lnTo>
                  <a:lnTo>
                    <a:pt x="159" y="8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34" name="Freeform 22"/>
            <p:cNvSpPr>
              <a:spLocks/>
            </p:cNvSpPr>
            <p:nvPr/>
          </p:nvSpPr>
          <p:spPr bwMode="auto">
            <a:xfrm>
              <a:off x="1304" y="1843"/>
              <a:ext cx="38" cy="1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6" y="13"/>
                </a:cxn>
                <a:cxn ang="0">
                  <a:pos x="23" y="29"/>
                </a:cxn>
                <a:cxn ang="0">
                  <a:pos x="0" y="30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76" h="30">
                  <a:moveTo>
                    <a:pt x="10" y="0"/>
                  </a:moveTo>
                  <a:lnTo>
                    <a:pt x="76" y="13"/>
                  </a:lnTo>
                  <a:lnTo>
                    <a:pt x="23" y="29"/>
                  </a:lnTo>
                  <a:lnTo>
                    <a:pt x="0" y="3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35" name="Freeform 23"/>
            <p:cNvSpPr>
              <a:spLocks/>
            </p:cNvSpPr>
            <p:nvPr/>
          </p:nvSpPr>
          <p:spPr bwMode="auto">
            <a:xfrm>
              <a:off x="1347" y="1848"/>
              <a:ext cx="64" cy="5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9" y="29"/>
                </a:cxn>
                <a:cxn ang="0">
                  <a:pos x="116" y="86"/>
                </a:cxn>
                <a:cxn ang="0">
                  <a:pos x="61" y="101"/>
                </a:cxn>
                <a:cxn ang="0">
                  <a:pos x="97" y="116"/>
                </a:cxn>
                <a:cxn ang="0">
                  <a:pos x="129" y="114"/>
                </a:cxn>
                <a:cxn ang="0">
                  <a:pos x="129" y="99"/>
                </a:cxn>
                <a:cxn ang="0">
                  <a:pos x="91" y="56"/>
                </a:cxn>
                <a:cxn ang="0">
                  <a:pos x="57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29" h="116">
                  <a:moveTo>
                    <a:pt x="0" y="4"/>
                  </a:moveTo>
                  <a:lnTo>
                    <a:pt x="59" y="29"/>
                  </a:lnTo>
                  <a:lnTo>
                    <a:pt x="116" y="86"/>
                  </a:lnTo>
                  <a:lnTo>
                    <a:pt x="61" y="101"/>
                  </a:lnTo>
                  <a:lnTo>
                    <a:pt x="97" y="116"/>
                  </a:lnTo>
                  <a:lnTo>
                    <a:pt x="129" y="114"/>
                  </a:lnTo>
                  <a:lnTo>
                    <a:pt x="129" y="99"/>
                  </a:lnTo>
                  <a:lnTo>
                    <a:pt x="91" y="56"/>
                  </a:lnTo>
                  <a:lnTo>
                    <a:pt x="57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36" name="Freeform 24"/>
            <p:cNvSpPr>
              <a:spLocks/>
            </p:cNvSpPr>
            <p:nvPr/>
          </p:nvSpPr>
          <p:spPr bwMode="auto">
            <a:xfrm>
              <a:off x="1302" y="1866"/>
              <a:ext cx="40" cy="8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6" y="72"/>
                </a:cxn>
                <a:cxn ang="0">
                  <a:pos x="0" y="176"/>
                </a:cxn>
                <a:cxn ang="0">
                  <a:pos x="80" y="39"/>
                </a:cxn>
                <a:cxn ang="0">
                  <a:pos x="2" y="0"/>
                </a:cxn>
                <a:cxn ang="0">
                  <a:pos x="2" y="0"/>
                </a:cxn>
              </a:cxnLst>
              <a:rect l="0" t="0" r="r" b="b"/>
              <a:pathLst>
                <a:path w="80" h="176">
                  <a:moveTo>
                    <a:pt x="2" y="0"/>
                  </a:moveTo>
                  <a:lnTo>
                    <a:pt x="6" y="72"/>
                  </a:lnTo>
                  <a:lnTo>
                    <a:pt x="0" y="176"/>
                  </a:lnTo>
                  <a:lnTo>
                    <a:pt x="80" y="39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37" name="Freeform 25"/>
            <p:cNvSpPr>
              <a:spLocks/>
            </p:cNvSpPr>
            <p:nvPr/>
          </p:nvSpPr>
          <p:spPr bwMode="auto">
            <a:xfrm>
              <a:off x="1044" y="1906"/>
              <a:ext cx="369" cy="450"/>
            </a:xfrm>
            <a:custGeom>
              <a:avLst/>
              <a:gdLst/>
              <a:ahLst/>
              <a:cxnLst>
                <a:cxn ang="0">
                  <a:pos x="681" y="0"/>
                </a:cxn>
                <a:cxn ang="0">
                  <a:pos x="595" y="92"/>
                </a:cxn>
                <a:cxn ang="0">
                  <a:pos x="586" y="122"/>
                </a:cxn>
                <a:cxn ang="0">
                  <a:pos x="675" y="116"/>
                </a:cxn>
                <a:cxn ang="0">
                  <a:pos x="523" y="228"/>
                </a:cxn>
                <a:cxn ang="0">
                  <a:pos x="688" y="160"/>
                </a:cxn>
                <a:cxn ang="0">
                  <a:pos x="679" y="190"/>
                </a:cxn>
                <a:cxn ang="0">
                  <a:pos x="603" y="223"/>
                </a:cxn>
                <a:cxn ang="0">
                  <a:pos x="580" y="238"/>
                </a:cxn>
                <a:cxn ang="0">
                  <a:pos x="660" y="265"/>
                </a:cxn>
                <a:cxn ang="0">
                  <a:pos x="650" y="280"/>
                </a:cxn>
                <a:cxn ang="0">
                  <a:pos x="550" y="316"/>
                </a:cxn>
                <a:cxn ang="0">
                  <a:pos x="508" y="362"/>
                </a:cxn>
                <a:cxn ang="0">
                  <a:pos x="609" y="369"/>
                </a:cxn>
                <a:cxn ang="0">
                  <a:pos x="611" y="398"/>
                </a:cxn>
                <a:cxn ang="0">
                  <a:pos x="555" y="432"/>
                </a:cxn>
                <a:cxn ang="0">
                  <a:pos x="291" y="285"/>
                </a:cxn>
                <a:cxn ang="0">
                  <a:pos x="534" y="447"/>
                </a:cxn>
                <a:cxn ang="0">
                  <a:pos x="536" y="491"/>
                </a:cxn>
                <a:cxn ang="0">
                  <a:pos x="498" y="582"/>
                </a:cxn>
                <a:cxn ang="0">
                  <a:pos x="536" y="696"/>
                </a:cxn>
                <a:cxn ang="0">
                  <a:pos x="441" y="569"/>
                </a:cxn>
                <a:cxn ang="0">
                  <a:pos x="419" y="569"/>
                </a:cxn>
                <a:cxn ang="0">
                  <a:pos x="432" y="612"/>
                </a:cxn>
                <a:cxn ang="0">
                  <a:pos x="361" y="546"/>
                </a:cxn>
                <a:cxn ang="0">
                  <a:pos x="411" y="614"/>
                </a:cxn>
                <a:cxn ang="0">
                  <a:pos x="342" y="618"/>
                </a:cxn>
                <a:cxn ang="0">
                  <a:pos x="392" y="730"/>
                </a:cxn>
                <a:cxn ang="0">
                  <a:pos x="301" y="679"/>
                </a:cxn>
                <a:cxn ang="0">
                  <a:pos x="263" y="593"/>
                </a:cxn>
                <a:cxn ang="0">
                  <a:pos x="253" y="609"/>
                </a:cxn>
                <a:cxn ang="0">
                  <a:pos x="230" y="654"/>
                </a:cxn>
                <a:cxn ang="0">
                  <a:pos x="303" y="738"/>
                </a:cxn>
                <a:cxn ang="0">
                  <a:pos x="246" y="711"/>
                </a:cxn>
                <a:cxn ang="0">
                  <a:pos x="185" y="626"/>
                </a:cxn>
                <a:cxn ang="0">
                  <a:pos x="200" y="685"/>
                </a:cxn>
                <a:cxn ang="0">
                  <a:pos x="168" y="715"/>
                </a:cxn>
                <a:cxn ang="0">
                  <a:pos x="135" y="702"/>
                </a:cxn>
                <a:cxn ang="0">
                  <a:pos x="150" y="791"/>
                </a:cxn>
                <a:cxn ang="0">
                  <a:pos x="112" y="747"/>
                </a:cxn>
                <a:cxn ang="0">
                  <a:pos x="0" y="768"/>
                </a:cxn>
                <a:cxn ang="0">
                  <a:pos x="21" y="871"/>
                </a:cxn>
                <a:cxn ang="0">
                  <a:pos x="8" y="899"/>
                </a:cxn>
                <a:cxn ang="0">
                  <a:pos x="538" y="753"/>
                </a:cxn>
                <a:cxn ang="0">
                  <a:pos x="582" y="707"/>
                </a:cxn>
                <a:cxn ang="0">
                  <a:pos x="624" y="649"/>
                </a:cxn>
                <a:cxn ang="0">
                  <a:pos x="694" y="496"/>
                </a:cxn>
                <a:cxn ang="0">
                  <a:pos x="702" y="409"/>
                </a:cxn>
                <a:cxn ang="0">
                  <a:pos x="721" y="350"/>
                </a:cxn>
                <a:cxn ang="0">
                  <a:pos x="694" y="306"/>
                </a:cxn>
                <a:cxn ang="0">
                  <a:pos x="726" y="261"/>
                </a:cxn>
                <a:cxn ang="0">
                  <a:pos x="725" y="232"/>
                </a:cxn>
                <a:cxn ang="0">
                  <a:pos x="711" y="189"/>
                </a:cxn>
                <a:cxn ang="0">
                  <a:pos x="740" y="71"/>
                </a:cxn>
                <a:cxn ang="0">
                  <a:pos x="726" y="42"/>
                </a:cxn>
                <a:cxn ang="0">
                  <a:pos x="692" y="16"/>
                </a:cxn>
                <a:cxn ang="0">
                  <a:pos x="681" y="0"/>
                </a:cxn>
                <a:cxn ang="0">
                  <a:pos x="681" y="0"/>
                </a:cxn>
              </a:cxnLst>
              <a:rect l="0" t="0" r="r" b="b"/>
              <a:pathLst>
                <a:path w="740" h="899">
                  <a:moveTo>
                    <a:pt x="681" y="0"/>
                  </a:moveTo>
                  <a:lnTo>
                    <a:pt x="595" y="92"/>
                  </a:lnTo>
                  <a:lnTo>
                    <a:pt x="586" y="122"/>
                  </a:lnTo>
                  <a:lnTo>
                    <a:pt x="675" y="116"/>
                  </a:lnTo>
                  <a:lnTo>
                    <a:pt x="523" y="228"/>
                  </a:lnTo>
                  <a:lnTo>
                    <a:pt x="688" y="160"/>
                  </a:lnTo>
                  <a:lnTo>
                    <a:pt x="679" y="190"/>
                  </a:lnTo>
                  <a:lnTo>
                    <a:pt x="603" y="223"/>
                  </a:lnTo>
                  <a:lnTo>
                    <a:pt x="580" y="238"/>
                  </a:lnTo>
                  <a:lnTo>
                    <a:pt x="660" y="265"/>
                  </a:lnTo>
                  <a:lnTo>
                    <a:pt x="650" y="280"/>
                  </a:lnTo>
                  <a:lnTo>
                    <a:pt x="550" y="316"/>
                  </a:lnTo>
                  <a:lnTo>
                    <a:pt x="508" y="362"/>
                  </a:lnTo>
                  <a:lnTo>
                    <a:pt x="609" y="369"/>
                  </a:lnTo>
                  <a:lnTo>
                    <a:pt x="611" y="398"/>
                  </a:lnTo>
                  <a:lnTo>
                    <a:pt x="555" y="432"/>
                  </a:lnTo>
                  <a:lnTo>
                    <a:pt x="291" y="285"/>
                  </a:lnTo>
                  <a:lnTo>
                    <a:pt x="534" y="447"/>
                  </a:lnTo>
                  <a:lnTo>
                    <a:pt x="536" y="491"/>
                  </a:lnTo>
                  <a:lnTo>
                    <a:pt x="498" y="582"/>
                  </a:lnTo>
                  <a:lnTo>
                    <a:pt x="536" y="696"/>
                  </a:lnTo>
                  <a:lnTo>
                    <a:pt x="441" y="569"/>
                  </a:lnTo>
                  <a:lnTo>
                    <a:pt x="419" y="569"/>
                  </a:lnTo>
                  <a:lnTo>
                    <a:pt x="432" y="612"/>
                  </a:lnTo>
                  <a:lnTo>
                    <a:pt x="361" y="546"/>
                  </a:lnTo>
                  <a:lnTo>
                    <a:pt x="411" y="614"/>
                  </a:lnTo>
                  <a:lnTo>
                    <a:pt x="342" y="618"/>
                  </a:lnTo>
                  <a:lnTo>
                    <a:pt x="392" y="730"/>
                  </a:lnTo>
                  <a:lnTo>
                    <a:pt x="301" y="679"/>
                  </a:lnTo>
                  <a:lnTo>
                    <a:pt x="263" y="593"/>
                  </a:lnTo>
                  <a:lnTo>
                    <a:pt x="253" y="609"/>
                  </a:lnTo>
                  <a:lnTo>
                    <a:pt x="230" y="654"/>
                  </a:lnTo>
                  <a:lnTo>
                    <a:pt x="303" y="738"/>
                  </a:lnTo>
                  <a:lnTo>
                    <a:pt x="246" y="711"/>
                  </a:lnTo>
                  <a:lnTo>
                    <a:pt x="185" y="626"/>
                  </a:lnTo>
                  <a:lnTo>
                    <a:pt x="200" y="685"/>
                  </a:lnTo>
                  <a:lnTo>
                    <a:pt x="168" y="715"/>
                  </a:lnTo>
                  <a:lnTo>
                    <a:pt x="135" y="702"/>
                  </a:lnTo>
                  <a:lnTo>
                    <a:pt x="150" y="791"/>
                  </a:lnTo>
                  <a:lnTo>
                    <a:pt x="112" y="747"/>
                  </a:lnTo>
                  <a:lnTo>
                    <a:pt x="0" y="768"/>
                  </a:lnTo>
                  <a:lnTo>
                    <a:pt x="21" y="871"/>
                  </a:lnTo>
                  <a:lnTo>
                    <a:pt x="8" y="899"/>
                  </a:lnTo>
                  <a:lnTo>
                    <a:pt x="538" y="753"/>
                  </a:lnTo>
                  <a:lnTo>
                    <a:pt x="582" y="707"/>
                  </a:lnTo>
                  <a:lnTo>
                    <a:pt x="624" y="649"/>
                  </a:lnTo>
                  <a:lnTo>
                    <a:pt x="694" y="496"/>
                  </a:lnTo>
                  <a:lnTo>
                    <a:pt x="702" y="409"/>
                  </a:lnTo>
                  <a:lnTo>
                    <a:pt x="721" y="350"/>
                  </a:lnTo>
                  <a:lnTo>
                    <a:pt x="694" y="306"/>
                  </a:lnTo>
                  <a:lnTo>
                    <a:pt x="726" y="261"/>
                  </a:lnTo>
                  <a:lnTo>
                    <a:pt x="725" y="232"/>
                  </a:lnTo>
                  <a:lnTo>
                    <a:pt x="711" y="189"/>
                  </a:lnTo>
                  <a:lnTo>
                    <a:pt x="740" y="71"/>
                  </a:lnTo>
                  <a:lnTo>
                    <a:pt x="726" y="42"/>
                  </a:lnTo>
                  <a:lnTo>
                    <a:pt x="692" y="16"/>
                  </a:lnTo>
                  <a:lnTo>
                    <a:pt x="681" y="0"/>
                  </a:lnTo>
                  <a:lnTo>
                    <a:pt x="68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38" name="Freeform 26"/>
            <p:cNvSpPr>
              <a:spLocks/>
            </p:cNvSpPr>
            <p:nvPr/>
          </p:nvSpPr>
          <p:spPr bwMode="auto">
            <a:xfrm>
              <a:off x="1236" y="1940"/>
              <a:ext cx="54" cy="141"/>
            </a:xfrm>
            <a:custGeom>
              <a:avLst/>
              <a:gdLst/>
              <a:ahLst/>
              <a:cxnLst>
                <a:cxn ang="0">
                  <a:pos x="35" y="281"/>
                </a:cxn>
                <a:cxn ang="0">
                  <a:pos x="109" y="0"/>
                </a:cxn>
                <a:cxn ang="0">
                  <a:pos x="36" y="135"/>
                </a:cxn>
                <a:cxn ang="0">
                  <a:pos x="0" y="253"/>
                </a:cxn>
                <a:cxn ang="0">
                  <a:pos x="35" y="281"/>
                </a:cxn>
                <a:cxn ang="0">
                  <a:pos x="35" y="281"/>
                </a:cxn>
              </a:cxnLst>
              <a:rect l="0" t="0" r="r" b="b"/>
              <a:pathLst>
                <a:path w="109" h="281">
                  <a:moveTo>
                    <a:pt x="35" y="281"/>
                  </a:moveTo>
                  <a:lnTo>
                    <a:pt x="109" y="0"/>
                  </a:lnTo>
                  <a:lnTo>
                    <a:pt x="36" y="135"/>
                  </a:lnTo>
                  <a:lnTo>
                    <a:pt x="0" y="253"/>
                  </a:lnTo>
                  <a:lnTo>
                    <a:pt x="35" y="281"/>
                  </a:lnTo>
                  <a:lnTo>
                    <a:pt x="3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39" name="Freeform 27"/>
            <p:cNvSpPr>
              <a:spLocks/>
            </p:cNvSpPr>
            <p:nvPr/>
          </p:nvSpPr>
          <p:spPr bwMode="auto">
            <a:xfrm>
              <a:off x="1207" y="1957"/>
              <a:ext cx="61" cy="103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33" y="207"/>
                </a:cxn>
                <a:cxn ang="0">
                  <a:pos x="0" y="198"/>
                </a:cxn>
                <a:cxn ang="0">
                  <a:pos x="122" y="0"/>
                </a:cxn>
                <a:cxn ang="0">
                  <a:pos x="122" y="0"/>
                </a:cxn>
              </a:cxnLst>
              <a:rect l="0" t="0" r="r" b="b"/>
              <a:pathLst>
                <a:path w="122" h="207">
                  <a:moveTo>
                    <a:pt x="122" y="0"/>
                  </a:moveTo>
                  <a:lnTo>
                    <a:pt x="33" y="207"/>
                  </a:lnTo>
                  <a:lnTo>
                    <a:pt x="0" y="198"/>
                  </a:lnTo>
                  <a:lnTo>
                    <a:pt x="122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40" name="Freeform 28"/>
            <p:cNvSpPr>
              <a:spLocks/>
            </p:cNvSpPr>
            <p:nvPr/>
          </p:nvSpPr>
          <p:spPr bwMode="auto">
            <a:xfrm>
              <a:off x="814" y="1898"/>
              <a:ext cx="344" cy="309"/>
            </a:xfrm>
            <a:custGeom>
              <a:avLst/>
              <a:gdLst/>
              <a:ahLst/>
              <a:cxnLst>
                <a:cxn ang="0">
                  <a:pos x="322" y="2"/>
                </a:cxn>
                <a:cxn ang="0">
                  <a:pos x="304" y="76"/>
                </a:cxn>
                <a:cxn ang="0">
                  <a:pos x="289" y="34"/>
                </a:cxn>
                <a:cxn ang="0">
                  <a:pos x="278" y="19"/>
                </a:cxn>
                <a:cxn ang="0">
                  <a:pos x="245" y="240"/>
                </a:cxn>
                <a:cxn ang="0">
                  <a:pos x="230" y="168"/>
                </a:cxn>
                <a:cxn ang="0">
                  <a:pos x="171" y="114"/>
                </a:cxn>
                <a:cxn ang="0">
                  <a:pos x="219" y="183"/>
                </a:cxn>
                <a:cxn ang="0">
                  <a:pos x="217" y="331"/>
                </a:cxn>
                <a:cxn ang="0">
                  <a:pos x="185" y="361"/>
                </a:cxn>
                <a:cxn ang="0">
                  <a:pos x="173" y="390"/>
                </a:cxn>
                <a:cxn ang="0">
                  <a:pos x="196" y="418"/>
                </a:cxn>
                <a:cxn ang="0">
                  <a:pos x="175" y="420"/>
                </a:cxn>
                <a:cxn ang="0">
                  <a:pos x="116" y="350"/>
                </a:cxn>
                <a:cxn ang="0">
                  <a:pos x="25" y="339"/>
                </a:cxn>
                <a:cxn ang="0">
                  <a:pos x="105" y="380"/>
                </a:cxn>
                <a:cxn ang="0">
                  <a:pos x="118" y="394"/>
                </a:cxn>
                <a:cxn ang="0">
                  <a:pos x="52" y="426"/>
                </a:cxn>
                <a:cxn ang="0">
                  <a:pos x="0" y="532"/>
                </a:cxn>
                <a:cxn ang="0">
                  <a:pos x="65" y="455"/>
                </a:cxn>
                <a:cxn ang="0">
                  <a:pos x="120" y="437"/>
                </a:cxn>
                <a:cxn ang="0">
                  <a:pos x="177" y="451"/>
                </a:cxn>
                <a:cxn ang="0">
                  <a:pos x="244" y="447"/>
                </a:cxn>
                <a:cxn ang="0">
                  <a:pos x="198" y="479"/>
                </a:cxn>
                <a:cxn ang="0">
                  <a:pos x="162" y="582"/>
                </a:cxn>
                <a:cxn ang="0">
                  <a:pos x="223" y="474"/>
                </a:cxn>
                <a:cxn ang="0">
                  <a:pos x="255" y="458"/>
                </a:cxn>
                <a:cxn ang="0">
                  <a:pos x="308" y="382"/>
                </a:cxn>
                <a:cxn ang="0">
                  <a:pos x="320" y="398"/>
                </a:cxn>
                <a:cxn ang="0">
                  <a:pos x="352" y="367"/>
                </a:cxn>
                <a:cxn ang="0">
                  <a:pos x="361" y="337"/>
                </a:cxn>
                <a:cxn ang="0">
                  <a:pos x="382" y="321"/>
                </a:cxn>
                <a:cxn ang="0">
                  <a:pos x="394" y="335"/>
                </a:cxn>
                <a:cxn ang="0">
                  <a:pos x="386" y="394"/>
                </a:cxn>
                <a:cxn ang="0">
                  <a:pos x="377" y="424"/>
                </a:cxn>
                <a:cxn ang="0">
                  <a:pos x="380" y="468"/>
                </a:cxn>
                <a:cxn ang="0">
                  <a:pos x="458" y="521"/>
                </a:cxn>
                <a:cxn ang="0">
                  <a:pos x="472" y="551"/>
                </a:cxn>
                <a:cxn ang="0">
                  <a:pos x="464" y="595"/>
                </a:cxn>
                <a:cxn ang="0">
                  <a:pos x="555" y="620"/>
                </a:cxn>
                <a:cxn ang="0">
                  <a:pos x="553" y="574"/>
                </a:cxn>
                <a:cxn ang="0">
                  <a:pos x="609" y="572"/>
                </a:cxn>
                <a:cxn ang="0">
                  <a:pos x="620" y="586"/>
                </a:cxn>
                <a:cxn ang="0">
                  <a:pos x="675" y="599"/>
                </a:cxn>
                <a:cxn ang="0">
                  <a:pos x="688" y="584"/>
                </a:cxn>
                <a:cxn ang="0">
                  <a:pos x="673" y="525"/>
                </a:cxn>
                <a:cxn ang="0">
                  <a:pos x="609" y="529"/>
                </a:cxn>
                <a:cxn ang="0">
                  <a:pos x="593" y="485"/>
                </a:cxn>
                <a:cxn ang="0">
                  <a:pos x="571" y="472"/>
                </a:cxn>
                <a:cxn ang="0">
                  <a:pos x="555" y="399"/>
                </a:cxn>
                <a:cxn ang="0">
                  <a:pos x="601" y="441"/>
                </a:cxn>
                <a:cxn ang="0">
                  <a:pos x="683" y="451"/>
                </a:cxn>
                <a:cxn ang="0">
                  <a:pos x="546" y="266"/>
                </a:cxn>
                <a:cxn ang="0">
                  <a:pos x="523" y="209"/>
                </a:cxn>
                <a:cxn ang="0">
                  <a:pos x="455" y="169"/>
                </a:cxn>
                <a:cxn ang="0">
                  <a:pos x="346" y="0"/>
                </a:cxn>
                <a:cxn ang="0">
                  <a:pos x="322" y="2"/>
                </a:cxn>
                <a:cxn ang="0">
                  <a:pos x="322" y="2"/>
                </a:cxn>
              </a:cxnLst>
              <a:rect l="0" t="0" r="r" b="b"/>
              <a:pathLst>
                <a:path w="688" h="620">
                  <a:moveTo>
                    <a:pt x="322" y="2"/>
                  </a:moveTo>
                  <a:lnTo>
                    <a:pt x="304" y="76"/>
                  </a:lnTo>
                  <a:lnTo>
                    <a:pt x="289" y="34"/>
                  </a:lnTo>
                  <a:lnTo>
                    <a:pt x="278" y="19"/>
                  </a:lnTo>
                  <a:lnTo>
                    <a:pt x="245" y="240"/>
                  </a:lnTo>
                  <a:lnTo>
                    <a:pt x="230" y="168"/>
                  </a:lnTo>
                  <a:lnTo>
                    <a:pt x="171" y="114"/>
                  </a:lnTo>
                  <a:lnTo>
                    <a:pt x="219" y="183"/>
                  </a:lnTo>
                  <a:lnTo>
                    <a:pt x="217" y="331"/>
                  </a:lnTo>
                  <a:lnTo>
                    <a:pt x="185" y="361"/>
                  </a:lnTo>
                  <a:lnTo>
                    <a:pt x="173" y="390"/>
                  </a:lnTo>
                  <a:lnTo>
                    <a:pt x="196" y="418"/>
                  </a:lnTo>
                  <a:lnTo>
                    <a:pt x="175" y="420"/>
                  </a:lnTo>
                  <a:lnTo>
                    <a:pt x="116" y="350"/>
                  </a:lnTo>
                  <a:lnTo>
                    <a:pt x="25" y="339"/>
                  </a:lnTo>
                  <a:lnTo>
                    <a:pt x="105" y="380"/>
                  </a:lnTo>
                  <a:lnTo>
                    <a:pt x="118" y="394"/>
                  </a:lnTo>
                  <a:lnTo>
                    <a:pt x="52" y="426"/>
                  </a:lnTo>
                  <a:lnTo>
                    <a:pt x="0" y="532"/>
                  </a:lnTo>
                  <a:lnTo>
                    <a:pt x="65" y="455"/>
                  </a:lnTo>
                  <a:lnTo>
                    <a:pt x="120" y="437"/>
                  </a:lnTo>
                  <a:lnTo>
                    <a:pt x="177" y="451"/>
                  </a:lnTo>
                  <a:lnTo>
                    <a:pt x="244" y="447"/>
                  </a:lnTo>
                  <a:lnTo>
                    <a:pt x="198" y="479"/>
                  </a:lnTo>
                  <a:lnTo>
                    <a:pt x="162" y="582"/>
                  </a:lnTo>
                  <a:lnTo>
                    <a:pt x="223" y="474"/>
                  </a:lnTo>
                  <a:lnTo>
                    <a:pt x="255" y="458"/>
                  </a:lnTo>
                  <a:lnTo>
                    <a:pt x="308" y="382"/>
                  </a:lnTo>
                  <a:lnTo>
                    <a:pt x="320" y="398"/>
                  </a:lnTo>
                  <a:lnTo>
                    <a:pt x="352" y="367"/>
                  </a:lnTo>
                  <a:lnTo>
                    <a:pt x="361" y="337"/>
                  </a:lnTo>
                  <a:lnTo>
                    <a:pt x="382" y="321"/>
                  </a:lnTo>
                  <a:lnTo>
                    <a:pt x="394" y="335"/>
                  </a:lnTo>
                  <a:lnTo>
                    <a:pt x="386" y="394"/>
                  </a:lnTo>
                  <a:lnTo>
                    <a:pt x="377" y="424"/>
                  </a:lnTo>
                  <a:lnTo>
                    <a:pt x="380" y="468"/>
                  </a:lnTo>
                  <a:lnTo>
                    <a:pt x="458" y="521"/>
                  </a:lnTo>
                  <a:lnTo>
                    <a:pt x="472" y="551"/>
                  </a:lnTo>
                  <a:lnTo>
                    <a:pt x="464" y="595"/>
                  </a:lnTo>
                  <a:lnTo>
                    <a:pt x="555" y="620"/>
                  </a:lnTo>
                  <a:lnTo>
                    <a:pt x="553" y="574"/>
                  </a:lnTo>
                  <a:lnTo>
                    <a:pt x="609" y="572"/>
                  </a:lnTo>
                  <a:lnTo>
                    <a:pt x="620" y="586"/>
                  </a:lnTo>
                  <a:lnTo>
                    <a:pt x="675" y="599"/>
                  </a:lnTo>
                  <a:lnTo>
                    <a:pt x="688" y="584"/>
                  </a:lnTo>
                  <a:lnTo>
                    <a:pt x="673" y="525"/>
                  </a:lnTo>
                  <a:lnTo>
                    <a:pt x="609" y="529"/>
                  </a:lnTo>
                  <a:lnTo>
                    <a:pt x="593" y="485"/>
                  </a:lnTo>
                  <a:lnTo>
                    <a:pt x="571" y="472"/>
                  </a:lnTo>
                  <a:lnTo>
                    <a:pt x="555" y="399"/>
                  </a:lnTo>
                  <a:lnTo>
                    <a:pt x="601" y="441"/>
                  </a:lnTo>
                  <a:lnTo>
                    <a:pt x="683" y="451"/>
                  </a:lnTo>
                  <a:lnTo>
                    <a:pt x="546" y="266"/>
                  </a:lnTo>
                  <a:lnTo>
                    <a:pt x="523" y="209"/>
                  </a:lnTo>
                  <a:lnTo>
                    <a:pt x="455" y="169"/>
                  </a:lnTo>
                  <a:lnTo>
                    <a:pt x="346" y="0"/>
                  </a:lnTo>
                  <a:lnTo>
                    <a:pt x="322" y="2"/>
                  </a:lnTo>
                  <a:lnTo>
                    <a:pt x="32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41" name="Freeform 29"/>
            <p:cNvSpPr>
              <a:spLocks/>
            </p:cNvSpPr>
            <p:nvPr/>
          </p:nvSpPr>
          <p:spPr bwMode="auto">
            <a:xfrm>
              <a:off x="1083" y="1761"/>
              <a:ext cx="40" cy="17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8" y="28"/>
                </a:cxn>
                <a:cxn ang="0">
                  <a:pos x="0" y="102"/>
                </a:cxn>
                <a:cxn ang="0">
                  <a:pos x="34" y="159"/>
                </a:cxn>
                <a:cxn ang="0">
                  <a:pos x="15" y="218"/>
                </a:cxn>
                <a:cxn ang="0">
                  <a:pos x="33" y="307"/>
                </a:cxn>
                <a:cxn ang="0">
                  <a:pos x="0" y="351"/>
                </a:cxn>
                <a:cxn ang="0">
                  <a:pos x="74" y="230"/>
                </a:cxn>
                <a:cxn ang="0">
                  <a:pos x="82" y="201"/>
                </a:cxn>
                <a:cxn ang="0">
                  <a:pos x="71" y="159"/>
                </a:cxn>
                <a:cxn ang="0">
                  <a:pos x="59" y="159"/>
                </a:cxn>
                <a:cxn ang="0">
                  <a:pos x="42" y="58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82" h="351">
                  <a:moveTo>
                    <a:pt x="72" y="0"/>
                  </a:moveTo>
                  <a:lnTo>
                    <a:pt x="38" y="28"/>
                  </a:lnTo>
                  <a:lnTo>
                    <a:pt x="0" y="102"/>
                  </a:lnTo>
                  <a:lnTo>
                    <a:pt x="34" y="159"/>
                  </a:lnTo>
                  <a:lnTo>
                    <a:pt x="15" y="218"/>
                  </a:lnTo>
                  <a:lnTo>
                    <a:pt x="33" y="307"/>
                  </a:lnTo>
                  <a:lnTo>
                    <a:pt x="0" y="351"/>
                  </a:lnTo>
                  <a:lnTo>
                    <a:pt x="74" y="230"/>
                  </a:lnTo>
                  <a:lnTo>
                    <a:pt x="82" y="201"/>
                  </a:lnTo>
                  <a:lnTo>
                    <a:pt x="71" y="159"/>
                  </a:lnTo>
                  <a:lnTo>
                    <a:pt x="59" y="159"/>
                  </a:lnTo>
                  <a:lnTo>
                    <a:pt x="42" y="58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42" name="Freeform 30"/>
            <p:cNvSpPr>
              <a:spLocks/>
            </p:cNvSpPr>
            <p:nvPr/>
          </p:nvSpPr>
          <p:spPr bwMode="auto">
            <a:xfrm>
              <a:off x="1090" y="1958"/>
              <a:ext cx="30" cy="73"/>
            </a:xfrm>
            <a:custGeom>
              <a:avLst/>
              <a:gdLst/>
              <a:ahLst/>
              <a:cxnLst>
                <a:cxn ang="0">
                  <a:pos x="59" y="72"/>
                </a:cxn>
                <a:cxn ang="0">
                  <a:pos x="50" y="116"/>
                </a:cxn>
                <a:cxn ang="0">
                  <a:pos x="50" y="146"/>
                </a:cxn>
                <a:cxn ang="0">
                  <a:pos x="16" y="103"/>
                </a:cxn>
                <a:cxn ang="0">
                  <a:pos x="0" y="46"/>
                </a:cxn>
                <a:cxn ang="0">
                  <a:pos x="21" y="0"/>
                </a:cxn>
                <a:cxn ang="0">
                  <a:pos x="33" y="15"/>
                </a:cxn>
                <a:cxn ang="0">
                  <a:pos x="46" y="57"/>
                </a:cxn>
                <a:cxn ang="0">
                  <a:pos x="59" y="72"/>
                </a:cxn>
                <a:cxn ang="0">
                  <a:pos x="59" y="72"/>
                </a:cxn>
              </a:cxnLst>
              <a:rect l="0" t="0" r="r" b="b"/>
              <a:pathLst>
                <a:path w="59" h="146">
                  <a:moveTo>
                    <a:pt x="59" y="72"/>
                  </a:moveTo>
                  <a:lnTo>
                    <a:pt x="50" y="116"/>
                  </a:lnTo>
                  <a:lnTo>
                    <a:pt x="50" y="146"/>
                  </a:lnTo>
                  <a:lnTo>
                    <a:pt x="16" y="103"/>
                  </a:lnTo>
                  <a:lnTo>
                    <a:pt x="0" y="46"/>
                  </a:lnTo>
                  <a:lnTo>
                    <a:pt x="21" y="0"/>
                  </a:lnTo>
                  <a:lnTo>
                    <a:pt x="33" y="15"/>
                  </a:lnTo>
                  <a:lnTo>
                    <a:pt x="46" y="57"/>
                  </a:lnTo>
                  <a:lnTo>
                    <a:pt x="59" y="72"/>
                  </a:lnTo>
                  <a:lnTo>
                    <a:pt x="59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43" name="Freeform 31"/>
            <p:cNvSpPr>
              <a:spLocks/>
            </p:cNvSpPr>
            <p:nvPr/>
          </p:nvSpPr>
          <p:spPr bwMode="auto">
            <a:xfrm>
              <a:off x="1122" y="2014"/>
              <a:ext cx="88" cy="113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23" y="17"/>
                </a:cxn>
                <a:cxn ang="0">
                  <a:pos x="0" y="76"/>
                </a:cxn>
                <a:cxn ang="0">
                  <a:pos x="27" y="135"/>
                </a:cxn>
                <a:cxn ang="0">
                  <a:pos x="177" y="226"/>
                </a:cxn>
                <a:cxn ang="0">
                  <a:pos x="71" y="88"/>
                </a:cxn>
                <a:cxn ang="0">
                  <a:pos x="80" y="57"/>
                </a:cxn>
                <a:cxn ang="0">
                  <a:pos x="112" y="57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177" h="226">
                  <a:moveTo>
                    <a:pt x="53" y="0"/>
                  </a:moveTo>
                  <a:lnTo>
                    <a:pt x="23" y="17"/>
                  </a:lnTo>
                  <a:lnTo>
                    <a:pt x="0" y="76"/>
                  </a:lnTo>
                  <a:lnTo>
                    <a:pt x="27" y="135"/>
                  </a:lnTo>
                  <a:lnTo>
                    <a:pt x="177" y="226"/>
                  </a:lnTo>
                  <a:lnTo>
                    <a:pt x="71" y="88"/>
                  </a:lnTo>
                  <a:lnTo>
                    <a:pt x="80" y="57"/>
                  </a:lnTo>
                  <a:lnTo>
                    <a:pt x="112" y="57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44" name="Freeform 32"/>
            <p:cNvSpPr>
              <a:spLocks/>
            </p:cNvSpPr>
            <p:nvPr/>
          </p:nvSpPr>
          <p:spPr bwMode="auto">
            <a:xfrm>
              <a:off x="928" y="2166"/>
              <a:ext cx="53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4"/>
                </a:cxn>
                <a:cxn ang="0">
                  <a:pos x="0" y="29"/>
                </a:cxn>
                <a:cxn ang="0">
                  <a:pos x="48" y="114"/>
                </a:cxn>
                <a:cxn ang="0">
                  <a:pos x="52" y="158"/>
                </a:cxn>
                <a:cxn ang="0">
                  <a:pos x="82" y="139"/>
                </a:cxn>
                <a:cxn ang="0">
                  <a:pos x="107" y="154"/>
                </a:cxn>
                <a:cxn ang="0">
                  <a:pos x="105" y="139"/>
                </a:cxn>
                <a:cxn ang="0">
                  <a:pos x="94" y="1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7" h="158">
                  <a:moveTo>
                    <a:pt x="0" y="0"/>
                  </a:moveTo>
                  <a:lnTo>
                    <a:pt x="10" y="14"/>
                  </a:lnTo>
                  <a:lnTo>
                    <a:pt x="0" y="29"/>
                  </a:lnTo>
                  <a:lnTo>
                    <a:pt x="48" y="114"/>
                  </a:lnTo>
                  <a:lnTo>
                    <a:pt x="52" y="158"/>
                  </a:lnTo>
                  <a:lnTo>
                    <a:pt x="82" y="139"/>
                  </a:lnTo>
                  <a:lnTo>
                    <a:pt x="107" y="154"/>
                  </a:lnTo>
                  <a:lnTo>
                    <a:pt x="105" y="139"/>
                  </a:lnTo>
                  <a:lnTo>
                    <a:pt x="94" y="1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45" name="Freeform 33"/>
            <p:cNvSpPr>
              <a:spLocks/>
            </p:cNvSpPr>
            <p:nvPr/>
          </p:nvSpPr>
          <p:spPr bwMode="auto">
            <a:xfrm>
              <a:off x="970" y="2226"/>
              <a:ext cx="38" cy="59"/>
            </a:xfrm>
            <a:custGeom>
              <a:avLst/>
              <a:gdLst/>
              <a:ahLst/>
              <a:cxnLst>
                <a:cxn ang="0">
                  <a:pos x="19" y="4"/>
                </a:cxn>
                <a:cxn ang="0">
                  <a:pos x="9" y="48"/>
                </a:cxn>
                <a:cxn ang="0">
                  <a:pos x="0" y="108"/>
                </a:cxn>
                <a:cxn ang="0">
                  <a:pos x="36" y="120"/>
                </a:cxn>
                <a:cxn ang="0">
                  <a:pos x="53" y="30"/>
                </a:cxn>
                <a:cxn ang="0">
                  <a:pos x="76" y="0"/>
                </a:cxn>
                <a:cxn ang="0">
                  <a:pos x="19" y="4"/>
                </a:cxn>
                <a:cxn ang="0">
                  <a:pos x="19" y="4"/>
                </a:cxn>
              </a:cxnLst>
              <a:rect l="0" t="0" r="r" b="b"/>
              <a:pathLst>
                <a:path w="76" h="120">
                  <a:moveTo>
                    <a:pt x="19" y="4"/>
                  </a:moveTo>
                  <a:lnTo>
                    <a:pt x="9" y="48"/>
                  </a:lnTo>
                  <a:lnTo>
                    <a:pt x="0" y="108"/>
                  </a:lnTo>
                  <a:lnTo>
                    <a:pt x="36" y="120"/>
                  </a:lnTo>
                  <a:lnTo>
                    <a:pt x="53" y="30"/>
                  </a:lnTo>
                  <a:lnTo>
                    <a:pt x="76" y="0"/>
                  </a:lnTo>
                  <a:lnTo>
                    <a:pt x="19" y="4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46" name="Freeform 34"/>
            <p:cNvSpPr>
              <a:spLocks/>
            </p:cNvSpPr>
            <p:nvPr/>
          </p:nvSpPr>
          <p:spPr bwMode="auto">
            <a:xfrm>
              <a:off x="974" y="2190"/>
              <a:ext cx="57" cy="3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19" y="30"/>
                </a:cxn>
                <a:cxn ang="0">
                  <a:pos x="55" y="43"/>
                </a:cxn>
                <a:cxn ang="0">
                  <a:pos x="68" y="57"/>
                </a:cxn>
                <a:cxn ang="0">
                  <a:pos x="77" y="55"/>
                </a:cxn>
                <a:cxn ang="0">
                  <a:pos x="114" y="68"/>
                </a:cxn>
                <a:cxn ang="0">
                  <a:pos x="100" y="42"/>
                </a:cxn>
                <a:cxn ang="0">
                  <a:pos x="41" y="0"/>
                </a:cxn>
                <a:cxn ang="0">
                  <a:pos x="43" y="28"/>
                </a:cxn>
                <a:cxn ang="0">
                  <a:pos x="9" y="15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14" h="68">
                  <a:moveTo>
                    <a:pt x="0" y="45"/>
                  </a:moveTo>
                  <a:lnTo>
                    <a:pt x="19" y="30"/>
                  </a:lnTo>
                  <a:lnTo>
                    <a:pt x="55" y="43"/>
                  </a:lnTo>
                  <a:lnTo>
                    <a:pt x="68" y="57"/>
                  </a:lnTo>
                  <a:lnTo>
                    <a:pt x="77" y="55"/>
                  </a:lnTo>
                  <a:lnTo>
                    <a:pt x="114" y="68"/>
                  </a:lnTo>
                  <a:lnTo>
                    <a:pt x="100" y="42"/>
                  </a:lnTo>
                  <a:lnTo>
                    <a:pt x="41" y="0"/>
                  </a:lnTo>
                  <a:lnTo>
                    <a:pt x="43" y="28"/>
                  </a:lnTo>
                  <a:lnTo>
                    <a:pt x="9" y="1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47" name="Freeform 35"/>
            <p:cNvSpPr>
              <a:spLocks/>
            </p:cNvSpPr>
            <p:nvPr/>
          </p:nvSpPr>
          <p:spPr bwMode="auto">
            <a:xfrm>
              <a:off x="1004" y="2226"/>
              <a:ext cx="22" cy="58"/>
            </a:xfrm>
            <a:custGeom>
              <a:avLst/>
              <a:gdLst/>
              <a:ahLst/>
              <a:cxnLst>
                <a:cxn ang="0">
                  <a:pos x="27" y="118"/>
                </a:cxn>
                <a:cxn ang="0">
                  <a:pos x="0" y="46"/>
                </a:cxn>
                <a:cxn ang="0">
                  <a:pos x="21" y="15"/>
                </a:cxn>
                <a:cxn ang="0">
                  <a:pos x="31" y="0"/>
                </a:cxn>
                <a:cxn ang="0">
                  <a:pos x="42" y="0"/>
                </a:cxn>
                <a:cxn ang="0">
                  <a:pos x="44" y="29"/>
                </a:cxn>
                <a:cxn ang="0">
                  <a:pos x="27" y="118"/>
                </a:cxn>
                <a:cxn ang="0">
                  <a:pos x="27" y="118"/>
                </a:cxn>
              </a:cxnLst>
              <a:rect l="0" t="0" r="r" b="b"/>
              <a:pathLst>
                <a:path w="44" h="118">
                  <a:moveTo>
                    <a:pt x="27" y="118"/>
                  </a:moveTo>
                  <a:lnTo>
                    <a:pt x="0" y="46"/>
                  </a:lnTo>
                  <a:lnTo>
                    <a:pt x="21" y="15"/>
                  </a:lnTo>
                  <a:lnTo>
                    <a:pt x="31" y="0"/>
                  </a:lnTo>
                  <a:lnTo>
                    <a:pt x="42" y="0"/>
                  </a:lnTo>
                  <a:lnTo>
                    <a:pt x="44" y="29"/>
                  </a:lnTo>
                  <a:lnTo>
                    <a:pt x="27" y="118"/>
                  </a:lnTo>
                  <a:lnTo>
                    <a:pt x="27" y="1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48" name="Freeform 36"/>
            <p:cNvSpPr>
              <a:spLocks/>
            </p:cNvSpPr>
            <p:nvPr/>
          </p:nvSpPr>
          <p:spPr bwMode="auto">
            <a:xfrm>
              <a:off x="1017" y="2290"/>
              <a:ext cx="25" cy="44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9" y="88"/>
                </a:cxn>
                <a:cxn ang="0">
                  <a:pos x="0" y="2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49" h="88">
                  <a:moveTo>
                    <a:pt x="32" y="0"/>
                  </a:moveTo>
                  <a:lnTo>
                    <a:pt x="49" y="88"/>
                  </a:lnTo>
                  <a:lnTo>
                    <a:pt x="0" y="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49" name="Freeform 37"/>
            <p:cNvSpPr>
              <a:spLocks/>
            </p:cNvSpPr>
            <p:nvPr/>
          </p:nvSpPr>
          <p:spPr bwMode="auto">
            <a:xfrm>
              <a:off x="1091" y="2213"/>
              <a:ext cx="13" cy="30"/>
            </a:xfrm>
            <a:custGeom>
              <a:avLst/>
              <a:gdLst/>
              <a:ahLst/>
              <a:cxnLst>
                <a:cxn ang="0">
                  <a:pos x="27" y="59"/>
                </a:cxn>
                <a:cxn ang="0">
                  <a:pos x="0" y="0"/>
                </a:cxn>
                <a:cxn ang="0">
                  <a:pos x="2" y="48"/>
                </a:cxn>
                <a:cxn ang="0">
                  <a:pos x="27" y="59"/>
                </a:cxn>
                <a:cxn ang="0">
                  <a:pos x="27" y="59"/>
                </a:cxn>
              </a:cxnLst>
              <a:rect l="0" t="0" r="r" b="b"/>
              <a:pathLst>
                <a:path w="27" h="59">
                  <a:moveTo>
                    <a:pt x="27" y="59"/>
                  </a:moveTo>
                  <a:lnTo>
                    <a:pt x="0" y="0"/>
                  </a:lnTo>
                  <a:lnTo>
                    <a:pt x="2" y="48"/>
                  </a:lnTo>
                  <a:lnTo>
                    <a:pt x="27" y="59"/>
                  </a:lnTo>
                  <a:lnTo>
                    <a:pt x="27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50" name="Freeform 38"/>
            <p:cNvSpPr>
              <a:spLocks/>
            </p:cNvSpPr>
            <p:nvPr/>
          </p:nvSpPr>
          <p:spPr bwMode="auto">
            <a:xfrm>
              <a:off x="1008" y="1827"/>
              <a:ext cx="76" cy="76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4" y="76"/>
                </a:cxn>
                <a:cxn ang="0">
                  <a:pos x="150" y="43"/>
                </a:cxn>
                <a:cxn ang="0">
                  <a:pos x="125" y="0"/>
                </a:cxn>
                <a:cxn ang="0">
                  <a:pos x="116" y="0"/>
                </a:cxn>
                <a:cxn ang="0">
                  <a:pos x="84" y="60"/>
                </a:cxn>
                <a:cxn ang="0">
                  <a:pos x="0" y="152"/>
                </a:cxn>
                <a:cxn ang="0">
                  <a:pos x="0" y="152"/>
                </a:cxn>
              </a:cxnLst>
              <a:rect l="0" t="0" r="r" b="b"/>
              <a:pathLst>
                <a:path w="150" h="152">
                  <a:moveTo>
                    <a:pt x="0" y="152"/>
                  </a:moveTo>
                  <a:lnTo>
                    <a:pt x="84" y="76"/>
                  </a:lnTo>
                  <a:lnTo>
                    <a:pt x="150" y="43"/>
                  </a:lnTo>
                  <a:lnTo>
                    <a:pt x="125" y="0"/>
                  </a:lnTo>
                  <a:lnTo>
                    <a:pt x="116" y="0"/>
                  </a:lnTo>
                  <a:lnTo>
                    <a:pt x="84" y="60"/>
                  </a:lnTo>
                  <a:lnTo>
                    <a:pt x="0" y="152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51" name="Freeform 39"/>
            <p:cNvSpPr>
              <a:spLocks/>
            </p:cNvSpPr>
            <p:nvPr/>
          </p:nvSpPr>
          <p:spPr bwMode="auto">
            <a:xfrm>
              <a:off x="927" y="1793"/>
              <a:ext cx="110" cy="61"/>
            </a:xfrm>
            <a:custGeom>
              <a:avLst/>
              <a:gdLst/>
              <a:ahLst/>
              <a:cxnLst>
                <a:cxn ang="0">
                  <a:pos x="158" y="122"/>
                </a:cxn>
                <a:cxn ang="0">
                  <a:pos x="175" y="31"/>
                </a:cxn>
                <a:cxn ang="0">
                  <a:pos x="0" y="97"/>
                </a:cxn>
                <a:cxn ang="0">
                  <a:pos x="175" y="15"/>
                </a:cxn>
                <a:cxn ang="0">
                  <a:pos x="221" y="0"/>
                </a:cxn>
                <a:cxn ang="0">
                  <a:pos x="158" y="122"/>
                </a:cxn>
                <a:cxn ang="0">
                  <a:pos x="158" y="122"/>
                </a:cxn>
              </a:cxnLst>
              <a:rect l="0" t="0" r="r" b="b"/>
              <a:pathLst>
                <a:path w="221" h="122">
                  <a:moveTo>
                    <a:pt x="158" y="122"/>
                  </a:moveTo>
                  <a:lnTo>
                    <a:pt x="175" y="31"/>
                  </a:lnTo>
                  <a:lnTo>
                    <a:pt x="0" y="97"/>
                  </a:lnTo>
                  <a:lnTo>
                    <a:pt x="175" y="15"/>
                  </a:lnTo>
                  <a:lnTo>
                    <a:pt x="221" y="0"/>
                  </a:lnTo>
                  <a:lnTo>
                    <a:pt x="158" y="122"/>
                  </a:lnTo>
                  <a:lnTo>
                    <a:pt x="158" y="1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52" name="Freeform 40"/>
            <p:cNvSpPr>
              <a:spLocks/>
            </p:cNvSpPr>
            <p:nvPr/>
          </p:nvSpPr>
          <p:spPr bwMode="auto">
            <a:xfrm>
              <a:off x="1315" y="1858"/>
              <a:ext cx="7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9" y="97"/>
                </a:cxn>
                <a:cxn ang="0">
                  <a:pos x="137" y="6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39" h="97">
                  <a:moveTo>
                    <a:pt x="0" y="0"/>
                  </a:moveTo>
                  <a:lnTo>
                    <a:pt x="139" y="97"/>
                  </a:lnTo>
                  <a:lnTo>
                    <a:pt x="137" y="6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53" name="Freeform 41"/>
            <p:cNvSpPr>
              <a:spLocks/>
            </p:cNvSpPr>
            <p:nvPr/>
          </p:nvSpPr>
          <p:spPr bwMode="auto">
            <a:xfrm>
              <a:off x="912" y="1864"/>
              <a:ext cx="16" cy="3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13" y="59"/>
                </a:cxn>
                <a:cxn ang="0">
                  <a:pos x="0" y="17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32" h="59">
                  <a:moveTo>
                    <a:pt x="32" y="0"/>
                  </a:moveTo>
                  <a:lnTo>
                    <a:pt x="13" y="59"/>
                  </a:lnTo>
                  <a:lnTo>
                    <a:pt x="0" y="17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54" name="Freeform 42"/>
            <p:cNvSpPr>
              <a:spLocks/>
            </p:cNvSpPr>
            <p:nvPr/>
          </p:nvSpPr>
          <p:spPr bwMode="auto">
            <a:xfrm>
              <a:off x="872" y="1962"/>
              <a:ext cx="29" cy="36"/>
            </a:xfrm>
            <a:custGeom>
              <a:avLst/>
              <a:gdLst/>
              <a:ahLst/>
              <a:cxnLst>
                <a:cxn ang="0">
                  <a:pos x="59" y="72"/>
                </a:cxn>
                <a:cxn ang="0">
                  <a:pos x="0" y="0"/>
                </a:cxn>
                <a:cxn ang="0">
                  <a:pos x="12" y="15"/>
                </a:cxn>
                <a:cxn ang="0">
                  <a:pos x="59" y="72"/>
                </a:cxn>
                <a:cxn ang="0">
                  <a:pos x="59" y="72"/>
                </a:cxn>
              </a:cxnLst>
              <a:rect l="0" t="0" r="r" b="b"/>
              <a:pathLst>
                <a:path w="59" h="72">
                  <a:moveTo>
                    <a:pt x="59" y="72"/>
                  </a:moveTo>
                  <a:lnTo>
                    <a:pt x="0" y="0"/>
                  </a:lnTo>
                  <a:lnTo>
                    <a:pt x="12" y="15"/>
                  </a:lnTo>
                  <a:lnTo>
                    <a:pt x="59" y="72"/>
                  </a:lnTo>
                  <a:lnTo>
                    <a:pt x="59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55" name="Freeform 43"/>
            <p:cNvSpPr>
              <a:spLocks/>
            </p:cNvSpPr>
            <p:nvPr/>
          </p:nvSpPr>
          <p:spPr bwMode="auto">
            <a:xfrm>
              <a:off x="846" y="2124"/>
              <a:ext cx="22" cy="9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6" y="119"/>
                </a:cxn>
                <a:cxn ang="0">
                  <a:pos x="9" y="192"/>
                </a:cxn>
                <a:cxn ang="0">
                  <a:pos x="0" y="30"/>
                </a:cxn>
                <a:cxn ang="0">
                  <a:pos x="44" y="0"/>
                </a:cxn>
                <a:cxn ang="0">
                  <a:pos x="44" y="0"/>
                </a:cxn>
              </a:cxnLst>
              <a:rect l="0" t="0" r="r" b="b"/>
              <a:pathLst>
                <a:path w="44" h="192">
                  <a:moveTo>
                    <a:pt x="44" y="0"/>
                  </a:moveTo>
                  <a:lnTo>
                    <a:pt x="6" y="119"/>
                  </a:lnTo>
                  <a:lnTo>
                    <a:pt x="9" y="192"/>
                  </a:lnTo>
                  <a:lnTo>
                    <a:pt x="0" y="3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56" name="Freeform 44"/>
            <p:cNvSpPr>
              <a:spLocks/>
            </p:cNvSpPr>
            <p:nvPr/>
          </p:nvSpPr>
          <p:spPr bwMode="auto">
            <a:xfrm>
              <a:off x="895" y="2224"/>
              <a:ext cx="53" cy="44"/>
            </a:xfrm>
            <a:custGeom>
              <a:avLst/>
              <a:gdLst/>
              <a:ahLst/>
              <a:cxnLst>
                <a:cxn ang="0">
                  <a:pos x="104" y="84"/>
                </a:cxn>
                <a:cxn ang="0">
                  <a:pos x="83" y="72"/>
                </a:cxn>
                <a:cxn ang="0">
                  <a:pos x="59" y="44"/>
                </a:cxn>
                <a:cxn ang="0">
                  <a:pos x="45" y="0"/>
                </a:cxn>
                <a:cxn ang="0">
                  <a:pos x="34" y="15"/>
                </a:cxn>
                <a:cxn ang="0">
                  <a:pos x="0" y="17"/>
                </a:cxn>
                <a:cxn ang="0">
                  <a:pos x="13" y="31"/>
                </a:cxn>
                <a:cxn ang="0">
                  <a:pos x="13" y="46"/>
                </a:cxn>
                <a:cxn ang="0">
                  <a:pos x="4" y="61"/>
                </a:cxn>
                <a:cxn ang="0">
                  <a:pos x="26" y="59"/>
                </a:cxn>
                <a:cxn ang="0">
                  <a:pos x="28" y="90"/>
                </a:cxn>
                <a:cxn ang="0">
                  <a:pos x="26" y="59"/>
                </a:cxn>
                <a:cxn ang="0">
                  <a:pos x="70" y="72"/>
                </a:cxn>
                <a:cxn ang="0">
                  <a:pos x="104" y="84"/>
                </a:cxn>
                <a:cxn ang="0">
                  <a:pos x="104" y="84"/>
                </a:cxn>
              </a:cxnLst>
              <a:rect l="0" t="0" r="r" b="b"/>
              <a:pathLst>
                <a:path w="104" h="90">
                  <a:moveTo>
                    <a:pt x="104" y="84"/>
                  </a:moveTo>
                  <a:lnTo>
                    <a:pt x="83" y="72"/>
                  </a:lnTo>
                  <a:lnTo>
                    <a:pt x="59" y="44"/>
                  </a:lnTo>
                  <a:lnTo>
                    <a:pt x="45" y="0"/>
                  </a:lnTo>
                  <a:lnTo>
                    <a:pt x="34" y="15"/>
                  </a:lnTo>
                  <a:lnTo>
                    <a:pt x="0" y="17"/>
                  </a:lnTo>
                  <a:lnTo>
                    <a:pt x="13" y="31"/>
                  </a:lnTo>
                  <a:lnTo>
                    <a:pt x="13" y="46"/>
                  </a:lnTo>
                  <a:lnTo>
                    <a:pt x="4" y="61"/>
                  </a:lnTo>
                  <a:lnTo>
                    <a:pt x="26" y="59"/>
                  </a:lnTo>
                  <a:lnTo>
                    <a:pt x="28" y="90"/>
                  </a:lnTo>
                  <a:lnTo>
                    <a:pt x="26" y="59"/>
                  </a:lnTo>
                  <a:lnTo>
                    <a:pt x="70" y="72"/>
                  </a:lnTo>
                  <a:lnTo>
                    <a:pt x="104" y="84"/>
                  </a:lnTo>
                  <a:lnTo>
                    <a:pt x="104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57" name="Freeform 45"/>
            <p:cNvSpPr>
              <a:spLocks/>
            </p:cNvSpPr>
            <p:nvPr/>
          </p:nvSpPr>
          <p:spPr bwMode="auto">
            <a:xfrm>
              <a:off x="855" y="2262"/>
              <a:ext cx="155" cy="225"/>
            </a:xfrm>
            <a:custGeom>
              <a:avLst/>
              <a:gdLst/>
              <a:ahLst/>
              <a:cxnLst>
                <a:cxn ang="0">
                  <a:pos x="310" y="46"/>
                </a:cxn>
                <a:cxn ang="0">
                  <a:pos x="279" y="46"/>
                </a:cxn>
                <a:cxn ang="0">
                  <a:pos x="266" y="48"/>
                </a:cxn>
                <a:cxn ang="0">
                  <a:pos x="234" y="63"/>
                </a:cxn>
                <a:cxn ang="0">
                  <a:pos x="230" y="36"/>
                </a:cxn>
                <a:cxn ang="0">
                  <a:pos x="209" y="23"/>
                </a:cxn>
                <a:cxn ang="0">
                  <a:pos x="177" y="40"/>
                </a:cxn>
                <a:cxn ang="0">
                  <a:pos x="108" y="14"/>
                </a:cxn>
                <a:cxn ang="0">
                  <a:pos x="87" y="29"/>
                </a:cxn>
                <a:cxn ang="0">
                  <a:pos x="63" y="0"/>
                </a:cxn>
                <a:cxn ang="0">
                  <a:pos x="89" y="88"/>
                </a:cxn>
                <a:cxn ang="0">
                  <a:pos x="78" y="88"/>
                </a:cxn>
                <a:cxn ang="0">
                  <a:pos x="66" y="88"/>
                </a:cxn>
                <a:cxn ang="0">
                  <a:pos x="44" y="46"/>
                </a:cxn>
                <a:cxn ang="0">
                  <a:pos x="32" y="59"/>
                </a:cxn>
                <a:cxn ang="0">
                  <a:pos x="19" y="33"/>
                </a:cxn>
                <a:cxn ang="0">
                  <a:pos x="0" y="76"/>
                </a:cxn>
                <a:cxn ang="0">
                  <a:pos x="38" y="396"/>
                </a:cxn>
                <a:cxn ang="0">
                  <a:pos x="72" y="380"/>
                </a:cxn>
                <a:cxn ang="0">
                  <a:pos x="80" y="379"/>
                </a:cxn>
                <a:cxn ang="0">
                  <a:pos x="114" y="394"/>
                </a:cxn>
                <a:cxn ang="0">
                  <a:pos x="144" y="451"/>
                </a:cxn>
                <a:cxn ang="0">
                  <a:pos x="190" y="303"/>
                </a:cxn>
                <a:cxn ang="0">
                  <a:pos x="211" y="272"/>
                </a:cxn>
                <a:cxn ang="0">
                  <a:pos x="220" y="226"/>
                </a:cxn>
                <a:cxn ang="0">
                  <a:pos x="249" y="168"/>
                </a:cxn>
                <a:cxn ang="0">
                  <a:pos x="272" y="152"/>
                </a:cxn>
                <a:cxn ang="0">
                  <a:pos x="289" y="76"/>
                </a:cxn>
                <a:cxn ang="0">
                  <a:pos x="310" y="46"/>
                </a:cxn>
                <a:cxn ang="0">
                  <a:pos x="310" y="46"/>
                </a:cxn>
              </a:cxnLst>
              <a:rect l="0" t="0" r="r" b="b"/>
              <a:pathLst>
                <a:path w="310" h="451">
                  <a:moveTo>
                    <a:pt x="310" y="46"/>
                  </a:moveTo>
                  <a:lnTo>
                    <a:pt x="279" y="46"/>
                  </a:lnTo>
                  <a:lnTo>
                    <a:pt x="266" y="48"/>
                  </a:lnTo>
                  <a:lnTo>
                    <a:pt x="234" y="63"/>
                  </a:lnTo>
                  <a:lnTo>
                    <a:pt x="230" y="36"/>
                  </a:lnTo>
                  <a:lnTo>
                    <a:pt x="209" y="23"/>
                  </a:lnTo>
                  <a:lnTo>
                    <a:pt x="177" y="40"/>
                  </a:lnTo>
                  <a:lnTo>
                    <a:pt x="108" y="14"/>
                  </a:lnTo>
                  <a:lnTo>
                    <a:pt x="87" y="29"/>
                  </a:lnTo>
                  <a:lnTo>
                    <a:pt x="63" y="0"/>
                  </a:lnTo>
                  <a:lnTo>
                    <a:pt x="89" y="88"/>
                  </a:lnTo>
                  <a:lnTo>
                    <a:pt x="78" y="88"/>
                  </a:lnTo>
                  <a:lnTo>
                    <a:pt x="66" y="88"/>
                  </a:lnTo>
                  <a:lnTo>
                    <a:pt x="44" y="46"/>
                  </a:lnTo>
                  <a:lnTo>
                    <a:pt x="32" y="59"/>
                  </a:lnTo>
                  <a:lnTo>
                    <a:pt x="19" y="33"/>
                  </a:lnTo>
                  <a:lnTo>
                    <a:pt x="0" y="76"/>
                  </a:lnTo>
                  <a:lnTo>
                    <a:pt x="38" y="396"/>
                  </a:lnTo>
                  <a:lnTo>
                    <a:pt x="72" y="380"/>
                  </a:lnTo>
                  <a:lnTo>
                    <a:pt x="80" y="379"/>
                  </a:lnTo>
                  <a:lnTo>
                    <a:pt x="114" y="394"/>
                  </a:lnTo>
                  <a:lnTo>
                    <a:pt x="144" y="451"/>
                  </a:lnTo>
                  <a:lnTo>
                    <a:pt x="190" y="303"/>
                  </a:lnTo>
                  <a:lnTo>
                    <a:pt x="211" y="272"/>
                  </a:lnTo>
                  <a:lnTo>
                    <a:pt x="220" y="226"/>
                  </a:lnTo>
                  <a:lnTo>
                    <a:pt x="249" y="168"/>
                  </a:lnTo>
                  <a:lnTo>
                    <a:pt x="272" y="152"/>
                  </a:lnTo>
                  <a:lnTo>
                    <a:pt x="289" y="76"/>
                  </a:lnTo>
                  <a:lnTo>
                    <a:pt x="310" y="46"/>
                  </a:lnTo>
                  <a:lnTo>
                    <a:pt x="310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58" name="Freeform 46"/>
            <p:cNvSpPr>
              <a:spLocks/>
            </p:cNvSpPr>
            <p:nvPr/>
          </p:nvSpPr>
          <p:spPr bwMode="auto">
            <a:xfrm>
              <a:off x="881" y="2443"/>
              <a:ext cx="38" cy="236"/>
            </a:xfrm>
            <a:custGeom>
              <a:avLst/>
              <a:gdLst/>
              <a:ahLst/>
              <a:cxnLst>
                <a:cxn ang="0">
                  <a:pos x="8" y="21"/>
                </a:cxn>
                <a:cxn ang="0">
                  <a:pos x="0" y="76"/>
                </a:cxn>
                <a:cxn ang="0">
                  <a:pos x="10" y="472"/>
                </a:cxn>
                <a:cxn ang="0">
                  <a:pos x="33" y="253"/>
                </a:cxn>
                <a:cxn ang="0">
                  <a:pos x="76" y="29"/>
                </a:cxn>
                <a:cxn ang="0">
                  <a:pos x="61" y="0"/>
                </a:cxn>
                <a:cxn ang="0">
                  <a:pos x="29" y="192"/>
                </a:cxn>
                <a:cxn ang="0">
                  <a:pos x="29" y="16"/>
                </a:cxn>
                <a:cxn ang="0">
                  <a:pos x="8" y="21"/>
                </a:cxn>
                <a:cxn ang="0">
                  <a:pos x="8" y="21"/>
                </a:cxn>
              </a:cxnLst>
              <a:rect l="0" t="0" r="r" b="b"/>
              <a:pathLst>
                <a:path w="76" h="472">
                  <a:moveTo>
                    <a:pt x="8" y="21"/>
                  </a:moveTo>
                  <a:lnTo>
                    <a:pt x="0" y="76"/>
                  </a:lnTo>
                  <a:lnTo>
                    <a:pt x="10" y="472"/>
                  </a:lnTo>
                  <a:lnTo>
                    <a:pt x="33" y="253"/>
                  </a:lnTo>
                  <a:lnTo>
                    <a:pt x="76" y="29"/>
                  </a:lnTo>
                  <a:lnTo>
                    <a:pt x="61" y="0"/>
                  </a:lnTo>
                  <a:lnTo>
                    <a:pt x="29" y="192"/>
                  </a:lnTo>
                  <a:lnTo>
                    <a:pt x="29" y="16"/>
                  </a:lnTo>
                  <a:lnTo>
                    <a:pt x="8" y="21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59" name="Freeform 47"/>
            <p:cNvSpPr>
              <a:spLocks/>
            </p:cNvSpPr>
            <p:nvPr/>
          </p:nvSpPr>
          <p:spPr bwMode="auto">
            <a:xfrm>
              <a:off x="816" y="2191"/>
              <a:ext cx="18" cy="118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36" y="235"/>
                </a:cxn>
                <a:cxn ang="0">
                  <a:pos x="27" y="43"/>
                </a:cxn>
                <a:cxn ang="0">
                  <a:pos x="36" y="13"/>
                </a:cxn>
                <a:cxn ang="0">
                  <a:pos x="23" y="0"/>
                </a:cxn>
                <a:cxn ang="0">
                  <a:pos x="0" y="15"/>
                </a:cxn>
                <a:cxn ang="0">
                  <a:pos x="0" y="15"/>
                </a:cxn>
              </a:cxnLst>
              <a:rect l="0" t="0" r="r" b="b"/>
              <a:pathLst>
                <a:path w="36" h="235">
                  <a:moveTo>
                    <a:pt x="0" y="15"/>
                  </a:moveTo>
                  <a:lnTo>
                    <a:pt x="36" y="235"/>
                  </a:lnTo>
                  <a:lnTo>
                    <a:pt x="27" y="43"/>
                  </a:lnTo>
                  <a:lnTo>
                    <a:pt x="36" y="13"/>
                  </a:lnTo>
                  <a:lnTo>
                    <a:pt x="23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60" name="Freeform 48"/>
            <p:cNvSpPr>
              <a:spLocks/>
            </p:cNvSpPr>
            <p:nvPr/>
          </p:nvSpPr>
          <p:spPr bwMode="auto">
            <a:xfrm>
              <a:off x="783" y="2091"/>
              <a:ext cx="27" cy="16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0" y="15"/>
                </a:cxn>
                <a:cxn ang="0">
                  <a:pos x="0" y="32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54" h="32">
                  <a:moveTo>
                    <a:pt x="54" y="0"/>
                  </a:moveTo>
                  <a:lnTo>
                    <a:pt x="0" y="15"/>
                  </a:lnTo>
                  <a:lnTo>
                    <a:pt x="0" y="32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61" name="Freeform 49"/>
            <p:cNvSpPr>
              <a:spLocks/>
            </p:cNvSpPr>
            <p:nvPr/>
          </p:nvSpPr>
          <p:spPr bwMode="auto">
            <a:xfrm>
              <a:off x="809" y="2317"/>
              <a:ext cx="76" cy="640"/>
            </a:xfrm>
            <a:custGeom>
              <a:avLst/>
              <a:gdLst/>
              <a:ahLst/>
              <a:cxnLst>
                <a:cxn ang="0">
                  <a:pos x="51" y="11"/>
                </a:cxn>
                <a:cxn ang="0">
                  <a:pos x="72" y="24"/>
                </a:cxn>
                <a:cxn ang="0">
                  <a:pos x="110" y="317"/>
                </a:cxn>
                <a:cxn ang="0">
                  <a:pos x="152" y="710"/>
                </a:cxn>
                <a:cxn ang="0">
                  <a:pos x="150" y="1281"/>
                </a:cxn>
                <a:cxn ang="0">
                  <a:pos x="0" y="176"/>
                </a:cxn>
                <a:cxn ang="0">
                  <a:pos x="15" y="1"/>
                </a:cxn>
                <a:cxn ang="0">
                  <a:pos x="26" y="0"/>
                </a:cxn>
                <a:cxn ang="0">
                  <a:pos x="51" y="11"/>
                </a:cxn>
                <a:cxn ang="0">
                  <a:pos x="51" y="11"/>
                </a:cxn>
              </a:cxnLst>
              <a:rect l="0" t="0" r="r" b="b"/>
              <a:pathLst>
                <a:path w="152" h="1281">
                  <a:moveTo>
                    <a:pt x="51" y="11"/>
                  </a:moveTo>
                  <a:lnTo>
                    <a:pt x="72" y="24"/>
                  </a:lnTo>
                  <a:lnTo>
                    <a:pt x="110" y="317"/>
                  </a:lnTo>
                  <a:lnTo>
                    <a:pt x="152" y="710"/>
                  </a:lnTo>
                  <a:lnTo>
                    <a:pt x="150" y="1281"/>
                  </a:lnTo>
                  <a:lnTo>
                    <a:pt x="0" y="176"/>
                  </a:lnTo>
                  <a:lnTo>
                    <a:pt x="15" y="1"/>
                  </a:lnTo>
                  <a:lnTo>
                    <a:pt x="26" y="0"/>
                  </a:lnTo>
                  <a:lnTo>
                    <a:pt x="51" y="11"/>
                  </a:lnTo>
                  <a:lnTo>
                    <a:pt x="51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62" name="Freeform 50"/>
            <p:cNvSpPr>
              <a:spLocks/>
            </p:cNvSpPr>
            <p:nvPr/>
          </p:nvSpPr>
          <p:spPr bwMode="auto">
            <a:xfrm>
              <a:off x="1064" y="2339"/>
              <a:ext cx="321" cy="1292"/>
            </a:xfrm>
            <a:custGeom>
              <a:avLst/>
              <a:gdLst/>
              <a:ahLst/>
              <a:cxnLst>
                <a:cxn ang="0">
                  <a:pos x="25" y="17"/>
                </a:cxn>
                <a:cxn ang="0">
                  <a:pos x="0" y="194"/>
                </a:cxn>
                <a:cxn ang="0">
                  <a:pos x="38" y="483"/>
                </a:cxn>
                <a:cxn ang="0">
                  <a:pos x="143" y="785"/>
                </a:cxn>
                <a:cxn ang="0">
                  <a:pos x="169" y="873"/>
                </a:cxn>
                <a:cxn ang="0">
                  <a:pos x="215" y="1076"/>
                </a:cxn>
                <a:cxn ang="0">
                  <a:pos x="240" y="1337"/>
                </a:cxn>
                <a:cxn ang="0">
                  <a:pos x="217" y="1338"/>
                </a:cxn>
                <a:cxn ang="0">
                  <a:pos x="274" y="1570"/>
                </a:cxn>
                <a:cxn ang="0">
                  <a:pos x="299" y="1612"/>
                </a:cxn>
                <a:cxn ang="0">
                  <a:pos x="301" y="1874"/>
                </a:cxn>
                <a:cxn ang="0">
                  <a:pos x="323" y="1918"/>
                </a:cxn>
                <a:cxn ang="0">
                  <a:pos x="270" y="2141"/>
                </a:cxn>
                <a:cxn ang="0">
                  <a:pos x="247" y="2376"/>
                </a:cxn>
                <a:cxn ang="0">
                  <a:pos x="175" y="2511"/>
                </a:cxn>
                <a:cxn ang="0">
                  <a:pos x="177" y="2540"/>
                </a:cxn>
                <a:cxn ang="0">
                  <a:pos x="179" y="2572"/>
                </a:cxn>
                <a:cxn ang="0">
                  <a:pos x="204" y="2585"/>
                </a:cxn>
                <a:cxn ang="0">
                  <a:pos x="323" y="2578"/>
                </a:cxn>
                <a:cxn ang="0">
                  <a:pos x="403" y="2559"/>
                </a:cxn>
                <a:cxn ang="0">
                  <a:pos x="447" y="2525"/>
                </a:cxn>
                <a:cxn ang="0">
                  <a:pos x="455" y="2511"/>
                </a:cxn>
                <a:cxn ang="0">
                  <a:pos x="489" y="2481"/>
                </a:cxn>
                <a:cxn ang="0">
                  <a:pos x="475" y="2422"/>
                </a:cxn>
                <a:cxn ang="0">
                  <a:pos x="494" y="2391"/>
                </a:cxn>
                <a:cxn ang="0">
                  <a:pos x="470" y="2378"/>
                </a:cxn>
                <a:cxn ang="0">
                  <a:pos x="550" y="2361"/>
                </a:cxn>
                <a:cxn ang="0">
                  <a:pos x="555" y="1612"/>
                </a:cxn>
                <a:cxn ang="0">
                  <a:pos x="538" y="1498"/>
                </a:cxn>
                <a:cxn ang="0">
                  <a:pos x="534" y="1411"/>
                </a:cxn>
                <a:cxn ang="0">
                  <a:pos x="635" y="1433"/>
                </a:cxn>
                <a:cxn ang="0">
                  <a:pos x="643" y="1375"/>
                </a:cxn>
                <a:cxn ang="0">
                  <a:pos x="597" y="1376"/>
                </a:cxn>
                <a:cxn ang="0">
                  <a:pos x="405" y="859"/>
                </a:cxn>
                <a:cxn ang="0">
                  <a:pos x="270" y="631"/>
                </a:cxn>
                <a:cxn ang="0">
                  <a:pos x="156" y="187"/>
                </a:cxn>
                <a:cxn ang="0">
                  <a:pos x="90" y="0"/>
                </a:cxn>
                <a:cxn ang="0">
                  <a:pos x="25" y="17"/>
                </a:cxn>
                <a:cxn ang="0">
                  <a:pos x="25" y="17"/>
                </a:cxn>
              </a:cxnLst>
              <a:rect l="0" t="0" r="r" b="b"/>
              <a:pathLst>
                <a:path w="643" h="2585">
                  <a:moveTo>
                    <a:pt x="25" y="17"/>
                  </a:moveTo>
                  <a:lnTo>
                    <a:pt x="0" y="194"/>
                  </a:lnTo>
                  <a:lnTo>
                    <a:pt x="38" y="483"/>
                  </a:lnTo>
                  <a:lnTo>
                    <a:pt x="143" y="785"/>
                  </a:lnTo>
                  <a:lnTo>
                    <a:pt x="169" y="873"/>
                  </a:lnTo>
                  <a:lnTo>
                    <a:pt x="215" y="1076"/>
                  </a:lnTo>
                  <a:lnTo>
                    <a:pt x="240" y="1337"/>
                  </a:lnTo>
                  <a:lnTo>
                    <a:pt x="217" y="1338"/>
                  </a:lnTo>
                  <a:lnTo>
                    <a:pt x="274" y="1570"/>
                  </a:lnTo>
                  <a:lnTo>
                    <a:pt x="299" y="1612"/>
                  </a:lnTo>
                  <a:lnTo>
                    <a:pt x="301" y="1874"/>
                  </a:lnTo>
                  <a:lnTo>
                    <a:pt x="323" y="1918"/>
                  </a:lnTo>
                  <a:lnTo>
                    <a:pt x="270" y="2141"/>
                  </a:lnTo>
                  <a:lnTo>
                    <a:pt x="247" y="2376"/>
                  </a:lnTo>
                  <a:lnTo>
                    <a:pt x="175" y="2511"/>
                  </a:lnTo>
                  <a:lnTo>
                    <a:pt x="177" y="2540"/>
                  </a:lnTo>
                  <a:lnTo>
                    <a:pt x="179" y="2572"/>
                  </a:lnTo>
                  <a:lnTo>
                    <a:pt x="204" y="2585"/>
                  </a:lnTo>
                  <a:lnTo>
                    <a:pt x="323" y="2578"/>
                  </a:lnTo>
                  <a:lnTo>
                    <a:pt x="403" y="2559"/>
                  </a:lnTo>
                  <a:lnTo>
                    <a:pt x="447" y="2525"/>
                  </a:lnTo>
                  <a:lnTo>
                    <a:pt x="455" y="2511"/>
                  </a:lnTo>
                  <a:lnTo>
                    <a:pt x="489" y="2481"/>
                  </a:lnTo>
                  <a:lnTo>
                    <a:pt x="475" y="2422"/>
                  </a:lnTo>
                  <a:lnTo>
                    <a:pt x="494" y="2391"/>
                  </a:lnTo>
                  <a:lnTo>
                    <a:pt x="470" y="2378"/>
                  </a:lnTo>
                  <a:lnTo>
                    <a:pt x="550" y="2361"/>
                  </a:lnTo>
                  <a:lnTo>
                    <a:pt x="555" y="1612"/>
                  </a:lnTo>
                  <a:lnTo>
                    <a:pt x="538" y="1498"/>
                  </a:lnTo>
                  <a:lnTo>
                    <a:pt x="534" y="1411"/>
                  </a:lnTo>
                  <a:lnTo>
                    <a:pt x="635" y="1433"/>
                  </a:lnTo>
                  <a:lnTo>
                    <a:pt x="643" y="1375"/>
                  </a:lnTo>
                  <a:lnTo>
                    <a:pt x="597" y="1376"/>
                  </a:lnTo>
                  <a:lnTo>
                    <a:pt x="405" y="859"/>
                  </a:lnTo>
                  <a:lnTo>
                    <a:pt x="270" y="631"/>
                  </a:lnTo>
                  <a:lnTo>
                    <a:pt x="156" y="187"/>
                  </a:lnTo>
                  <a:lnTo>
                    <a:pt x="90" y="0"/>
                  </a:lnTo>
                  <a:lnTo>
                    <a:pt x="25" y="17"/>
                  </a:lnTo>
                  <a:lnTo>
                    <a:pt x="25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63" name="Freeform 51"/>
            <p:cNvSpPr>
              <a:spLocks/>
            </p:cNvSpPr>
            <p:nvPr/>
          </p:nvSpPr>
          <p:spPr bwMode="auto">
            <a:xfrm>
              <a:off x="1121" y="2245"/>
              <a:ext cx="377" cy="680"/>
            </a:xfrm>
            <a:custGeom>
              <a:avLst/>
              <a:gdLst/>
              <a:ahLst/>
              <a:cxnLst>
                <a:cxn ang="0">
                  <a:pos x="0" y="184"/>
                </a:cxn>
                <a:cxn ang="0">
                  <a:pos x="114" y="454"/>
                </a:cxn>
                <a:cxn ang="0">
                  <a:pos x="156" y="612"/>
                </a:cxn>
                <a:cxn ang="0">
                  <a:pos x="173" y="730"/>
                </a:cxn>
                <a:cxn ang="0">
                  <a:pos x="177" y="834"/>
                </a:cxn>
                <a:cxn ang="0">
                  <a:pos x="171" y="893"/>
                </a:cxn>
                <a:cxn ang="0">
                  <a:pos x="225" y="903"/>
                </a:cxn>
                <a:cxn ang="0">
                  <a:pos x="225" y="872"/>
                </a:cxn>
                <a:cxn ang="0">
                  <a:pos x="209" y="802"/>
                </a:cxn>
                <a:cxn ang="0">
                  <a:pos x="217" y="728"/>
                </a:cxn>
                <a:cxn ang="0">
                  <a:pos x="230" y="713"/>
                </a:cxn>
                <a:cxn ang="0">
                  <a:pos x="306" y="914"/>
                </a:cxn>
                <a:cxn ang="0">
                  <a:pos x="514" y="1034"/>
                </a:cxn>
                <a:cxn ang="0">
                  <a:pos x="755" y="1359"/>
                </a:cxn>
                <a:cxn ang="0">
                  <a:pos x="749" y="1300"/>
                </a:cxn>
                <a:cxn ang="0">
                  <a:pos x="582" y="1045"/>
                </a:cxn>
                <a:cxn ang="0">
                  <a:pos x="512" y="990"/>
                </a:cxn>
                <a:cxn ang="0">
                  <a:pos x="481" y="612"/>
                </a:cxn>
                <a:cxn ang="0">
                  <a:pos x="538" y="623"/>
                </a:cxn>
                <a:cxn ang="0">
                  <a:pos x="493" y="392"/>
                </a:cxn>
                <a:cxn ang="0">
                  <a:pos x="477" y="350"/>
                </a:cxn>
                <a:cxn ang="0">
                  <a:pos x="470" y="201"/>
                </a:cxn>
                <a:cxn ang="0">
                  <a:pos x="424" y="175"/>
                </a:cxn>
                <a:cxn ang="0">
                  <a:pos x="438" y="0"/>
                </a:cxn>
                <a:cxn ang="0">
                  <a:pos x="409" y="89"/>
                </a:cxn>
                <a:cxn ang="0">
                  <a:pos x="232" y="143"/>
                </a:cxn>
                <a:cxn ang="0">
                  <a:pos x="90" y="179"/>
                </a:cxn>
                <a:cxn ang="0">
                  <a:pos x="0" y="184"/>
                </a:cxn>
                <a:cxn ang="0">
                  <a:pos x="0" y="184"/>
                </a:cxn>
              </a:cxnLst>
              <a:rect l="0" t="0" r="r" b="b"/>
              <a:pathLst>
                <a:path w="755" h="1359">
                  <a:moveTo>
                    <a:pt x="0" y="184"/>
                  </a:moveTo>
                  <a:lnTo>
                    <a:pt x="114" y="454"/>
                  </a:lnTo>
                  <a:lnTo>
                    <a:pt x="156" y="612"/>
                  </a:lnTo>
                  <a:lnTo>
                    <a:pt x="173" y="730"/>
                  </a:lnTo>
                  <a:lnTo>
                    <a:pt x="177" y="834"/>
                  </a:lnTo>
                  <a:lnTo>
                    <a:pt x="171" y="893"/>
                  </a:lnTo>
                  <a:lnTo>
                    <a:pt x="225" y="903"/>
                  </a:lnTo>
                  <a:lnTo>
                    <a:pt x="225" y="872"/>
                  </a:lnTo>
                  <a:lnTo>
                    <a:pt x="209" y="802"/>
                  </a:lnTo>
                  <a:lnTo>
                    <a:pt x="217" y="728"/>
                  </a:lnTo>
                  <a:lnTo>
                    <a:pt x="230" y="713"/>
                  </a:lnTo>
                  <a:lnTo>
                    <a:pt x="306" y="914"/>
                  </a:lnTo>
                  <a:lnTo>
                    <a:pt x="514" y="1034"/>
                  </a:lnTo>
                  <a:lnTo>
                    <a:pt x="755" y="1359"/>
                  </a:lnTo>
                  <a:lnTo>
                    <a:pt x="749" y="1300"/>
                  </a:lnTo>
                  <a:lnTo>
                    <a:pt x="582" y="1045"/>
                  </a:lnTo>
                  <a:lnTo>
                    <a:pt x="512" y="990"/>
                  </a:lnTo>
                  <a:lnTo>
                    <a:pt x="481" y="612"/>
                  </a:lnTo>
                  <a:lnTo>
                    <a:pt x="538" y="623"/>
                  </a:lnTo>
                  <a:lnTo>
                    <a:pt x="493" y="392"/>
                  </a:lnTo>
                  <a:lnTo>
                    <a:pt x="477" y="350"/>
                  </a:lnTo>
                  <a:lnTo>
                    <a:pt x="470" y="201"/>
                  </a:lnTo>
                  <a:lnTo>
                    <a:pt x="424" y="175"/>
                  </a:lnTo>
                  <a:lnTo>
                    <a:pt x="438" y="0"/>
                  </a:lnTo>
                  <a:lnTo>
                    <a:pt x="409" y="89"/>
                  </a:lnTo>
                  <a:lnTo>
                    <a:pt x="232" y="143"/>
                  </a:lnTo>
                  <a:lnTo>
                    <a:pt x="90" y="179"/>
                  </a:lnTo>
                  <a:lnTo>
                    <a:pt x="0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64" name="Freeform 52"/>
            <p:cNvSpPr>
              <a:spLocks/>
            </p:cNvSpPr>
            <p:nvPr/>
          </p:nvSpPr>
          <p:spPr bwMode="auto">
            <a:xfrm>
              <a:off x="1380" y="3001"/>
              <a:ext cx="73" cy="46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78" y="46"/>
                </a:cxn>
                <a:cxn ang="0">
                  <a:pos x="78" y="91"/>
                </a:cxn>
                <a:cxn ang="0">
                  <a:pos x="147" y="72"/>
                </a:cxn>
                <a:cxn ang="0">
                  <a:pos x="109" y="0"/>
                </a:cxn>
                <a:cxn ang="0">
                  <a:pos x="0" y="65"/>
                </a:cxn>
                <a:cxn ang="0">
                  <a:pos x="0" y="65"/>
                </a:cxn>
              </a:cxnLst>
              <a:rect l="0" t="0" r="r" b="b"/>
              <a:pathLst>
                <a:path w="147" h="91">
                  <a:moveTo>
                    <a:pt x="0" y="65"/>
                  </a:moveTo>
                  <a:lnTo>
                    <a:pt x="78" y="46"/>
                  </a:lnTo>
                  <a:lnTo>
                    <a:pt x="78" y="91"/>
                  </a:lnTo>
                  <a:lnTo>
                    <a:pt x="147" y="72"/>
                  </a:lnTo>
                  <a:lnTo>
                    <a:pt x="109" y="0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65" name="Freeform 53"/>
            <p:cNvSpPr>
              <a:spLocks/>
            </p:cNvSpPr>
            <p:nvPr/>
          </p:nvSpPr>
          <p:spPr bwMode="auto">
            <a:xfrm>
              <a:off x="1075" y="2844"/>
              <a:ext cx="43" cy="138"/>
            </a:xfrm>
            <a:custGeom>
              <a:avLst/>
              <a:gdLst/>
              <a:ahLst/>
              <a:cxnLst>
                <a:cxn ang="0">
                  <a:pos x="78" y="276"/>
                </a:cxn>
                <a:cxn ang="0">
                  <a:pos x="86" y="173"/>
                </a:cxn>
                <a:cxn ang="0">
                  <a:pos x="8" y="0"/>
                </a:cxn>
                <a:cxn ang="0">
                  <a:pos x="0" y="59"/>
                </a:cxn>
                <a:cxn ang="0">
                  <a:pos x="51" y="189"/>
                </a:cxn>
                <a:cxn ang="0">
                  <a:pos x="78" y="276"/>
                </a:cxn>
                <a:cxn ang="0">
                  <a:pos x="78" y="276"/>
                </a:cxn>
              </a:cxnLst>
              <a:rect l="0" t="0" r="r" b="b"/>
              <a:pathLst>
                <a:path w="86" h="276">
                  <a:moveTo>
                    <a:pt x="78" y="276"/>
                  </a:moveTo>
                  <a:lnTo>
                    <a:pt x="86" y="173"/>
                  </a:lnTo>
                  <a:lnTo>
                    <a:pt x="8" y="0"/>
                  </a:lnTo>
                  <a:lnTo>
                    <a:pt x="0" y="59"/>
                  </a:lnTo>
                  <a:lnTo>
                    <a:pt x="51" y="189"/>
                  </a:lnTo>
                  <a:lnTo>
                    <a:pt x="78" y="276"/>
                  </a:lnTo>
                  <a:lnTo>
                    <a:pt x="78" y="2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66" name="Freeform 54"/>
            <p:cNvSpPr>
              <a:spLocks/>
            </p:cNvSpPr>
            <p:nvPr/>
          </p:nvSpPr>
          <p:spPr bwMode="auto">
            <a:xfrm>
              <a:off x="961" y="2616"/>
              <a:ext cx="162" cy="4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348"/>
                </a:cxn>
                <a:cxn ang="0">
                  <a:pos x="323" y="782"/>
                </a:cxn>
                <a:cxn ang="0">
                  <a:pos x="158" y="814"/>
                </a:cxn>
                <a:cxn ang="0">
                  <a:pos x="51" y="35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23" h="814">
                  <a:moveTo>
                    <a:pt x="0" y="0"/>
                  </a:moveTo>
                  <a:lnTo>
                    <a:pt x="72" y="348"/>
                  </a:lnTo>
                  <a:lnTo>
                    <a:pt x="323" y="782"/>
                  </a:lnTo>
                  <a:lnTo>
                    <a:pt x="158" y="814"/>
                  </a:lnTo>
                  <a:lnTo>
                    <a:pt x="51" y="35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67" name="Freeform 55"/>
            <p:cNvSpPr>
              <a:spLocks/>
            </p:cNvSpPr>
            <p:nvPr/>
          </p:nvSpPr>
          <p:spPr bwMode="auto">
            <a:xfrm>
              <a:off x="959" y="2909"/>
              <a:ext cx="50" cy="1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1" y="201"/>
                </a:cxn>
                <a:cxn ang="0">
                  <a:pos x="23" y="19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1" h="201">
                  <a:moveTo>
                    <a:pt x="0" y="0"/>
                  </a:moveTo>
                  <a:lnTo>
                    <a:pt x="101" y="201"/>
                  </a:lnTo>
                  <a:lnTo>
                    <a:pt x="23" y="19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68" name="Freeform 56"/>
            <p:cNvSpPr>
              <a:spLocks/>
            </p:cNvSpPr>
            <p:nvPr/>
          </p:nvSpPr>
          <p:spPr bwMode="auto">
            <a:xfrm>
              <a:off x="672" y="2993"/>
              <a:ext cx="398" cy="661"/>
            </a:xfrm>
            <a:custGeom>
              <a:avLst/>
              <a:gdLst/>
              <a:ahLst/>
              <a:cxnLst>
                <a:cxn ang="0">
                  <a:pos x="797" y="11"/>
                </a:cxn>
                <a:cxn ang="0">
                  <a:pos x="779" y="99"/>
                </a:cxn>
                <a:cxn ang="0">
                  <a:pos x="783" y="201"/>
                </a:cxn>
                <a:cxn ang="0">
                  <a:pos x="768" y="333"/>
                </a:cxn>
                <a:cxn ang="0">
                  <a:pos x="701" y="1186"/>
                </a:cxn>
                <a:cxn ang="0">
                  <a:pos x="644" y="1175"/>
                </a:cxn>
                <a:cxn ang="0">
                  <a:pos x="648" y="1249"/>
                </a:cxn>
                <a:cxn ang="0">
                  <a:pos x="547" y="1268"/>
                </a:cxn>
                <a:cxn ang="0">
                  <a:pos x="490" y="1270"/>
                </a:cxn>
                <a:cxn ang="0">
                  <a:pos x="458" y="1275"/>
                </a:cxn>
                <a:cxn ang="0">
                  <a:pos x="445" y="1243"/>
                </a:cxn>
                <a:cxn ang="0">
                  <a:pos x="403" y="1262"/>
                </a:cxn>
                <a:cxn ang="0">
                  <a:pos x="346" y="1294"/>
                </a:cxn>
                <a:cxn ang="0">
                  <a:pos x="302" y="1310"/>
                </a:cxn>
                <a:cxn ang="0">
                  <a:pos x="259" y="1311"/>
                </a:cxn>
                <a:cxn ang="0">
                  <a:pos x="114" y="1321"/>
                </a:cxn>
                <a:cxn ang="0">
                  <a:pos x="2" y="1296"/>
                </a:cxn>
                <a:cxn ang="0">
                  <a:pos x="0" y="1283"/>
                </a:cxn>
                <a:cxn ang="0">
                  <a:pos x="10" y="1268"/>
                </a:cxn>
                <a:cxn ang="0">
                  <a:pos x="40" y="1237"/>
                </a:cxn>
                <a:cxn ang="0">
                  <a:pos x="65" y="1222"/>
                </a:cxn>
                <a:cxn ang="0">
                  <a:pos x="129" y="1215"/>
                </a:cxn>
                <a:cxn ang="0">
                  <a:pos x="221" y="1182"/>
                </a:cxn>
                <a:cxn ang="0">
                  <a:pos x="259" y="1121"/>
                </a:cxn>
                <a:cxn ang="0">
                  <a:pos x="291" y="1091"/>
                </a:cxn>
                <a:cxn ang="0">
                  <a:pos x="373" y="941"/>
                </a:cxn>
                <a:cxn ang="0">
                  <a:pos x="397" y="924"/>
                </a:cxn>
                <a:cxn ang="0">
                  <a:pos x="426" y="836"/>
                </a:cxn>
                <a:cxn ang="0">
                  <a:pos x="413" y="806"/>
                </a:cxn>
                <a:cxn ang="0">
                  <a:pos x="432" y="747"/>
                </a:cxn>
                <a:cxn ang="0">
                  <a:pos x="443" y="557"/>
                </a:cxn>
                <a:cxn ang="0">
                  <a:pos x="445" y="352"/>
                </a:cxn>
                <a:cxn ang="0">
                  <a:pos x="426" y="0"/>
                </a:cxn>
                <a:cxn ang="0">
                  <a:pos x="517" y="28"/>
                </a:cxn>
                <a:cxn ang="0">
                  <a:pos x="797" y="11"/>
                </a:cxn>
                <a:cxn ang="0">
                  <a:pos x="797" y="11"/>
                </a:cxn>
              </a:cxnLst>
              <a:rect l="0" t="0" r="r" b="b"/>
              <a:pathLst>
                <a:path w="797" h="1321">
                  <a:moveTo>
                    <a:pt x="797" y="11"/>
                  </a:moveTo>
                  <a:lnTo>
                    <a:pt x="779" y="99"/>
                  </a:lnTo>
                  <a:lnTo>
                    <a:pt x="783" y="201"/>
                  </a:lnTo>
                  <a:lnTo>
                    <a:pt x="768" y="333"/>
                  </a:lnTo>
                  <a:lnTo>
                    <a:pt x="701" y="1186"/>
                  </a:lnTo>
                  <a:lnTo>
                    <a:pt x="644" y="1175"/>
                  </a:lnTo>
                  <a:lnTo>
                    <a:pt x="648" y="1249"/>
                  </a:lnTo>
                  <a:lnTo>
                    <a:pt x="547" y="1268"/>
                  </a:lnTo>
                  <a:lnTo>
                    <a:pt x="490" y="1270"/>
                  </a:lnTo>
                  <a:lnTo>
                    <a:pt x="458" y="1275"/>
                  </a:lnTo>
                  <a:lnTo>
                    <a:pt x="445" y="1243"/>
                  </a:lnTo>
                  <a:lnTo>
                    <a:pt x="403" y="1262"/>
                  </a:lnTo>
                  <a:lnTo>
                    <a:pt x="346" y="1294"/>
                  </a:lnTo>
                  <a:lnTo>
                    <a:pt x="302" y="1310"/>
                  </a:lnTo>
                  <a:lnTo>
                    <a:pt x="259" y="1311"/>
                  </a:lnTo>
                  <a:lnTo>
                    <a:pt x="114" y="1321"/>
                  </a:lnTo>
                  <a:lnTo>
                    <a:pt x="2" y="1296"/>
                  </a:lnTo>
                  <a:lnTo>
                    <a:pt x="0" y="1283"/>
                  </a:lnTo>
                  <a:lnTo>
                    <a:pt x="10" y="1268"/>
                  </a:lnTo>
                  <a:lnTo>
                    <a:pt x="40" y="1237"/>
                  </a:lnTo>
                  <a:lnTo>
                    <a:pt x="65" y="1222"/>
                  </a:lnTo>
                  <a:lnTo>
                    <a:pt x="129" y="1215"/>
                  </a:lnTo>
                  <a:lnTo>
                    <a:pt x="221" y="1182"/>
                  </a:lnTo>
                  <a:lnTo>
                    <a:pt x="259" y="1121"/>
                  </a:lnTo>
                  <a:lnTo>
                    <a:pt x="291" y="1091"/>
                  </a:lnTo>
                  <a:lnTo>
                    <a:pt x="373" y="941"/>
                  </a:lnTo>
                  <a:lnTo>
                    <a:pt x="397" y="924"/>
                  </a:lnTo>
                  <a:lnTo>
                    <a:pt x="426" y="836"/>
                  </a:lnTo>
                  <a:lnTo>
                    <a:pt x="413" y="806"/>
                  </a:lnTo>
                  <a:lnTo>
                    <a:pt x="432" y="747"/>
                  </a:lnTo>
                  <a:lnTo>
                    <a:pt x="443" y="557"/>
                  </a:lnTo>
                  <a:lnTo>
                    <a:pt x="445" y="352"/>
                  </a:lnTo>
                  <a:lnTo>
                    <a:pt x="426" y="0"/>
                  </a:lnTo>
                  <a:lnTo>
                    <a:pt x="517" y="28"/>
                  </a:lnTo>
                  <a:lnTo>
                    <a:pt x="797" y="11"/>
                  </a:lnTo>
                  <a:lnTo>
                    <a:pt x="797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69" name="Freeform 57"/>
            <p:cNvSpPr>
              <a:spLocks/>
            </p:cNvSpPr>
            <p:nvPr/>
          </p:nvSpPr>
          <p:spPr bwMode="auto">
            <a:xfrm>
              <a:off x="1162" y="1642"/>
              <a:ext cx="5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" y="55"/>
                </a:cxn>
                <a:cxn ang="0">
                  <a:pos x="103" y="70"/>
                </a:cxn>
                <a:cxn ang="0">
                  <a:pos x="78" y="82"/>
                </a:cxn>
                <a:cxn ang="0">
                  <a:pos x="49" y="6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3" h="82">
                  <a:moveTo>
                    <a:pt x="0" y="0"/>
                  </a:moveTo>
                  <a:lnTo>
                    <a:pt x="53" y="55"/>
                  </a:lnTo>
                  <a:lnTo>
                    <a:pt x="103" y="70"/>
                  </a:lnTo>
                  <a:lnTo>
                    <a:pt x="78" y="82"/>
                  </a:lnTo>
                  <a:lnTo>
                    <a:pt x="49" y="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70" name="Freeform 58"/>
            <p:cNvSpPr>
              <a:spLocks/>
            </p:cNvSpPr>
            <p:nvPr/>
          </p:nvSpPr>
          <p:spPr bwMode="auto">
            <a:xfrm>
              <a:off x="859" y="2241"/>
              <a:ext cx="12" cy="2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59"/>
                </a:cxn>
                <a:cxn ang="0">
                  <a:pos x="23" y="44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0" y="59"/>
                  </a:lnTo>
                  <a:lnTo>
                    <a:pt x="23" y="44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71" name="Freeform 59"/>
            <p:cNvSpPr>
              <a:spLocks/>
            </p:cNvSpPr>
            <p:nvPr/>
          </p:nvSpPr>
          <p:spPr bwMode="auto">
            <a:xfrm>
              <a:off x="988" y="2343"/>
              <a:ext cx="22" cy="31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2" y="28"/>
                </a:cxn>
                <a:cxn ang="0">
                  <a:pos x="0" y="61"/>
                </a:cxn>
                <a:cxn ang="0">
                  <a:pos x="23" y="61"/>
                </a:cxn>
                <a:cxn ang="0">
                  <a:pos x="46" y="42"/>
                </a:cxn>
                <a:cxn ang="0">
                  <a:pos x="44" y="26"/>
                </a:cxn>
                <a:cxn ang="0">
                  <a:pos x="31" y="0"/>
                </a:cxn>
                <a:cxn ang="0">
                  <a:pos x="31" y="0"/>
                </a:cxn>
              </a:cxnLst>
              <a:rect l="0" t="0" r="r" b="b"/>
              <a:pathLst>
                <a:path w="46" h="61">
                  <a:moveTo>
                    <a:pt x="31" y="0"/>
                  </a:moveTo>
                  <a:lnTo>
                    <a:pt x="32" y="28"/>
                  </a:lnTo>
                  <a:lnTo>
                    <a:pt x="0" y="61"/>
                  </a:lnTo>
                  <a:lnTo>
                    <a:pt x="23" y="61"/>
                  </a:lnTo>
                  <a:lnTo>
                    <a:pt x="46" y="42"/>
                  </a:lnTo>
                  <a:lnTo>
                    <a:pt x="44" y="26"/>
                  </a:lnTo>
                  <a:lnTo>
                    <a:pt x="31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72" name="Freeform 60"/>
            <p:cNvSpPr>
              <a:spLocks/>
            </p:cNvSpPr>
            <p:nvPr/>
          </p:nvSpPr>
          <p:spPr bwMode="auto">
            <a:xfrm>
              <a:off x="1000" y="2483"/>
              <a:ext cx="33" cy="3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2" y="13"/>
                </a:cxn>
                <a:cxn ang="0">
                  <a:pos x="21" y="29"/>
                </a:cxn>
                <a:cxn ang="0">
                  <a:pos x="23" y="59"/>
                </a:cxn>
                <a:cxn ang="0">
                  <a:pos x="0" y="59"/>
                </a:cxn>
                <a:cxn ang="0">
                  <a:pos x="25" y="72"/>
                </a:cxn>
                <a:cxn ang="0">
                  <a:pos x="55" y="53"/>
                </a:cxn>
                <a:cxn ang="0">
                  <a:pos x="66" y="38"/>
                </a:cxn>
                <a:cxn ang="0">
                  <a:pos x="55" y="10"/>
                </a:cxn>
                <a:cxn ang="0">
                  <a:pos x="9" y="0"/>
                </a:cxn>
                <a:cxn ang="0">
                  <a:pos x="9" y="0"/>
                </a:cxn>
              </a:cxnLst>
              <a:rect l="0" t="0" r="r" b="b"/>
              <a:pathLst>
                <a:path w="66" h="72">
                  <a:moveTo>
                    <a:pt x="9" y="0"/>
                  </a:moveTo>
                  <a:lnTo>
                    <a:pt x="32" y="13"/>
                  </a:lnTo>
                  <a:lnTo>
                    <a:pt x="21" y="29"/>
                  </a:lnTo>
                  <a:lnTo>
                    <a:pt x="23" y="59"/>
                  </a:lnTo>
                  <a:lnTo>
                    <a:pt x="0" y="59"/>
                  </a:lnTo>
                  <a:lnTo>
                    <a:pt x="25" y="72"/>
                  </a:lnTo>
                  <a:lnTo>
                    <a:pt x="55" y="53"/>
                  </a:lnTo>
                  <a:lnTo>
                    <a:pt x="66" y="38"/>
                  </a:lnTo>
                  <a:lnTo>
                    <a:pt x="55" y="1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73" name="Freeform 61"/>
            <p:cNvSpPr>
              <a:spLocks/>
            </p:cNvSpPr>
            <p:nvPr/>
          </p:nvSpPr>
          <p:spPr bwMode="auto">
            <a:xfrm>
              <a:off x="1006" y="2167"/>
              <a:ext cx="33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42"/>
                </a:cxn>
                <a:cxn ang="0">
                  <a:pos x="52" y="44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67" h="44">
                  <a:moveTo>
                    <a:pt x="0" y="0"/>
                  </a:moveTo>
                  <a:lnTo>
                    <a:pt x="67" y="42"/>
                  </a:lnTo>
                  <a:lnTo>
                    <a:pt x="52" y="44"/>
                  </a:lnTo>
                  <a:lnTo>
                    <a:pt x="0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74" name="Freeform 62"/>
            <p:cNvSpPr>
              <a:spLocks/>
            </p:cNvSpPr>
            <p:nvPr/>
          </p:nvSpPr>
          <p:spPr bwMode="auto">
            <a:xfrm>
              <a:off x="1185" y="1915"/>
              <a:ext cx="73" cy="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63"/>
                </a:cxn>
                <a:cxn ang="0">
                  <a:pos x="70" y="192"/>
                </a:cxn>
                <a:cxn ang="0">
                  <a:pos x="43" y="149"/>
                </a:cxn>
                <a:cxn ang="0">
                  <a:pos x="100" y="11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4" h="192">
                  <a:moveTo>
                    <a:pt x="0" y="0"/>
                  </a:moveTo>
                  <a:lnTo>
                    <a:pt x="144" y="63"/>
                  </a:lnTo>
                  <a:lnTo>
                    <a:pt x="70" y="192"/>
                  </a:lnTo>
                  <a:lnTo>
                    <a:pt x="43" y="149"/>
                  </a:lnTo>
                  <a:lnTo>
                    <a:pt x="100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75" name="Freeform 63"/>
            <p:cNvSpPr>
              <a:spLocks/>
            </p:cNvSpPr>
            <p:nvPr/>
          </p:nvSpPr>
          <p:spPr bwMode="auto">
            <a:xfrm>
              <a:off x="1105" y="1540"/>
              <a:ext cx="33" cy="85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169"/>
                </a:cxn>
                <a:cxn ang="0">
                  <a:pos x="64" y="108"/>
                </a:cxn>
                <a:cxn ang="0">
                  <a:pos x="36" y="108"/>
                </a:cxn>
                <a:cxn ang="0">
                  <a:pos x="64" y="0"/>
                </a:cxn>
                <a:cxn ang="0">
                  <a:pos x="64" y="0"/>
                </a:cxn>
              </a:cxnLst>
              <a:rect l="0" t="0" r="r" b="b"/>
              <a:pathLst>
                <a:path w="64" h="169">
                  <a:moveTo>
                    <a:pt x="64" y="0"/>
                  </a:moveTo>
                  <a:lnTo>
                    <a:pt x="0" y="169"/>
                  </a:lnTo>
                  <a:lnTo>
                    <a:pt x="64" y="108"/>
                  </a:lnTo>
                  <a:lnTo>
                    <a:pt x="36" y="108"/>
                  </a:lnTo>
                  <a:lnTo>
                    <a:pt x="64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76" name="Freeform 64"/>
            <p:cNvSpPr>
              <a:spLocks/>
            </p:cNvSpPr>
            <p:nvPr/>
          </p:nvSpPr>
          <p:spPr bwMode="auto">
            <a:xfrm>
              <a:off x="1152" y="1632"/>
              <a:ext cx="111" cy="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0" y="114"/>
                </a:cxn>
                <a:cxn ang="0">
                  <a:pos x="89" y="118"/>
                </a:cxn>
                <a:cxn ang="0">
                  <a:pos x="97" y="139"/>
                </a:cxn>
                <a:cxn ang="0">
                  <a:pos x="99" y="114"/>
                </a:cxn>
                <a:cxn ang="0">
                  <a:pos x="112" y="97"/>
                </a:cxn>
                <a:cxn ang="0">
                  <a:pos x="141" y="89"/>
                </a:cxn>
                <a:cxn ang="0">
                  <a:pos x="175" y="93"/>
                </a:cxn>
                <a:cxn ang="0">
                  <a:pos x="198" y="104"/>
                </a:cxn>
                <a:cxn ang="0">
                  <a:pos x="209" y="125"/>
                </a:cxn>
                <a:cxn ang="0">
                  <a:pos x="205" y="144"/>
                </a:cxn>
                <a:cxn ang="0">
                  <a:pos x="190" y="163"/>
                </a:cxn>
                <a:cxn ang="0">
                  <a:pos x="171" y="171"/>
                </a:cxn>
                <a:cxn ang="0">
                  <a:pos x="144" y="171"/>
                </a:cxn>
                <a:cxn ang="0">
                  <a:pos x="146" y="175"/>
                </a:cxn>
                <a:cxn ang="0">
                  <a:pos x="175" y="175"/>
                </a:cxn>
                <a:cxn ang="0">
                  <a:pos x="200" y="163"/>
                </a:cxn>
                <a:cxn ang="0">
                  <a:pos x="222" y="141"/>
                </a:cxn>
                <a:cxn ang="0">
                  <a:pos x="217" y="104"/>
                </a:cxn>
                <a:cxn ang="0">
                  <a:pos x="181" y="87"/>
                </a:cxn>
                <a:cxn ang="0">
                  <a:pos x="156" y="80"/>
                </a:cxn>
                <a:cxn ang="0">
                  <a:pos x="127" y="84"/>
                </a:cxn>
                <a:cxn ang="0">
                  <a:pos x="110" y="93"/>
                </a:cxn>
                <a:cxn ang="0">
                  <a:pos x="95" y="110"/>
                </a:cxn>
                <a:cxn ang="0">
                  <a:pos x="80" y="10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2" h="175">
                  <a:moveTo>
                    <a:pt x="0" y="0"/>
                  </a:moveTo>
                  <a:lnTo>
                    <a:pt x="80" y="114"/>
                  </a:lnTo>
                  <a:lnTo>
                    <a:pt x="89" y="118"/>
                  </a:lnTo>
                  <a:lnTo>
                    <a:pt x="97" y="139"/>
                  </a:lnTo>
                  <a:lnTo>
                    <a:pt x="99" y="114"/>
                  </a:lnTo>
                  <a:lnTo>
                    <a:pt x="112" y="97"/>
                  </a:lnTo>
                  <a:lnTo>
                    <a:pt x="141" y="89"/>
                  </a:lnTo>
                  <a:lnTo>
                    <a:pt x="175" y="93"/>
                  </a:lnTo>
                  <a:lnTo>
                    <a:pt x="198" y="104"/>
                  </a:lnTo>
                  <a:lnTo>
                    <a:pt x="209" y="125"/>
                  </a:lnTo>
                  <a:lnTo>
                    <a:pt x="205" y="144"/>
                  </a:lnTo>
                  <a:lnTo>
                    <a:pt x="190" y="163"/>
                  </a:lnTo>
                  <a:lnTo>
                    <a:pt x="171" y="171"/>
                  </a:lnTo>
                  <a:lnTo>
                    <a:pt x="144" y="171"/>
                  </a:lnTo>
                  <a:lnTo>
                    <a:pt x="146" y="175"/>
                  </a:lnTo>
                  <a:lnTo>
                    <a:pt x="175" y="175"/>
                  </a:lnTo>
                  <a:lnTo>
                    <a:pt x="200" y="163"/>
                  </a:lnTo>
                  <a:lnTo>
                    <a:pt x="222" y="141"/>
                  </a:lnTo>
                  <a:lnTo>
                    <a:pt x="217" y="104"/>
                  </a:lnTo>
                  <a:lnTo>
                    <a:pt x="181" y="87"/>
                  </a:lnTo>
                  <a:lnTo>
                    <a:pt x="156" y="80"/>
                  </a:lnTo>
                  <a:lnTo>
                    <a:pt x="127" y="84"/>
                  </a:lnTo>
                  <a:lnTo>
                    <a:pt x="110" y="93"/>
                  </a:lnTo>
                  <a:lnTo>
                    <a:pt x="95" y="110"/>
                  </a:lnTo>
                  <a:lnTo>
                    <a:pt x="80" y="10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377" name="Freeform 65"/>
            <p:cNvSpPr>
              <a:spLocks/>
            </p:cNvSpPr>
            <p:nvPr/>
          </p:nvSpPr>
          <p:spPr bwMode="auto">
            <a:xfrm>
              <a:off x="1296" y="1672"/>
              <a:ext cx="27" cy="52"/>
            </a:xfrm>
            <a:custGeom>
              <a:avLst/>
              <a:gdLst/>
              <a:ahLst/>
              <a:cxnLst>
                <a:cxn ang="0">
                  <a:pos x="21" y="24"/>
                </a:cxn>
                <a:cxn ang="0">
                  <a:pos x="40" y="38"/>
                </a:cxn>
                <a:cxn ang="0">
                  <a:pos x="49" y="53"/>
                </a:cxn>
                <a:cxn ang="0">
                  <a:pos x="44" y="70"/>
                </a:cxn>
                <a:cxn ang="0">
                  <a:pos x="30" y="83"/>
                </a:cxn>
                <a:cxn ang="0">
                  <a:pos x="0" y="93"/>
                </a:cxn>
                <a:cxn ang="0">
                  <a:pos x="0" y="102"/>
                </a:cxn>
                <a:cxn ang="0">
                  <a:pos x="30" y="89"/>
                </a:cxn>
                <a:cxn ang="0">
                  <a:pos x="49" y="76"/>
                </a:cxn>
                <a:cxn ang="0">
                  <a:pos x="53" y="53"/>
                </a:cxn>
                <a:cxn ang="0">
                  <a:pos x="30" y="0"/>
                </a:cxn>
                <a:cxn ang="0">
                  <a:pos x="40" y="30"/>
                </a:cxn>
                <a:cxn ang="0">
                  <a:pos x="17" y="21"/>
                </a:cxn>
                <a:cxn ang="0">
                  <a:pos x="21" y="24"/>
                </a:cxn>
                <a:cxn ang="0">
                  <a:pos x="21" y="24"/>
                </a:cxn>
              </a:cxnLst>
              <a:rect l="0" t="0" r="r" b="b"/>
              <a:pathLst>
                <a:path w="53" h="102">
                  <a:moveTo>
                    <a:pt x="21" y="24"/>
                  </a:moveTo>
                  <a:lnTo>
                    <a:pt x="40" y="38"/>
                  </a:lnTo>
                  <a:lnTo>
                    <a:pt x="49" y="53"/>
                  </a:lnTo>
                  <a:lnTo>
                    <a:pt x="44" y="70"/>
                  </a:lnTo>
                  <a:lnTo>
                    <a:pt x="30" y="83"/>
                  </a:lnTo>
                  <a:lnTo>
                    <a:pt x="0" y="93"/>
                  </a:lnTo>
                  <a:lnTo>
                    <a:pt x="0" y="102"/>
                  </a:lnTo>
                  <a:lnTo>
                    <a:pt x="30" y="89"/>
                  </a:lnTo>
                  <a:lnTo>
                    <a:pt x="49" y="76"/>
                  </a:lnTo>
                  <a:lnTo>
                    <a:pt x="53" y="53"/>
                  </a:lnTo>
                  <a:lnTo>
                    <a:pt x="30" y="0"/>
                  </a:lnTo>
                  <a:lnTo>
                    <a:pt x="40" y="30"/>
                  </a:lnTo>
                  <a:lnTo>
                    <a:pt x="17" y="21"/>
                  </a:lnTo>
                  <a:lnTo>
                    <a:pt x="21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9378" name="AutoShape 66"/>
          <p:cNvSpPr>
            <a:spLocks noChangeArrowheads="1"/>
          </p:cNvSpPr>
          <p:nvPr/>
        </p:nvSpPr>
        <p:spPr bwMode="auto">
          <a:xfrm flipH="1">
            <a:off x="304800" y="533400"/>
            <a:ext cx="4953000" cy="2133600"/>
          </a:xfrm>
          <a:prstGeom prst="wedgeRoundRectCallout">
            <a:avLst>
              <a:gd name="adj1" fmla="val -1699"/>
              <a:gd name="adj2" fmla="val 72991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anchor="ctr"/>
          <a:lstStyle/>
          <a:p>
            <a:r>
              <a:rPr lang="en-US" sz="3200"/>
              <a:t>A </a:t>
            </a:r>
            <a:r>
              <a:rPr lang="en-US" sz="3200" i="1"/>
              <a:t>variable cost </a:t>
            </a:r>
            <a:r>
              <a:rPr lang="en-US" sz="3200"/>
              <a:t>is a cost that, in total, varies in direct proportion to changes in output</a:t>
            </a:r>
            <a:r>
              <a:rPr lang="en-US" sz="3200" i="1"/>
              <a:t>.</a:t>
            </a:r>
            <a:endParaRPr lang="en-US" sz="3200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ext Box 2"/>
          <p:cNvSpPr txBox="1">
            <a:spLocks noChangeArrowheads="1"/>
          </p:cNvSpPr>
          <p:nvPr/>
        </p:nvSpPr>
        <p:spPr bwMode="auto">
          <a:xfrm>
            <a:off x="1219200" y="1279525"/>
            <a:ext cx="66294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3200"/>
              <a:t>As the cutting machines cut each unit, they use 0.1 kilowatt-hour at $2.00 per kilowatt hour.  Thus, the cost of each unit is $0.20 ($2 x 0.1).  </a:t>
            </a:r>
          </a:p>
        </p:txBody>
      </p:sp>
      <p:sp>
        <p:nvSpPr>
          <p:cNvPr id="267382" name="Text Box 118"/>
          <p:cNvSpPr txBox="1">
            <a:spLocks noChangeArrowheads="1"/>
          </p:cNvSpPr>
          <p:nvPr/>
        </p:nvSpPr>
        <p:spPr bwMode="auto">
          <a:xfrm>
            <a:off x="2667000" y="304800"/>
            <a:ext cx="3810000" cy="70485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Variable Cost</a:t>
            </a:r>
          </a:p>
        </p:txBody>
      </p:sp>
      <p:grpSp>
        <p:nvGrpSpPr>
          <p:cNvPr id="2" name="Group 392"/>
          <p:cNvGrpSpPr>
            <a:grpSpLocks/>
          </p:cNvGrpSpPr>
          <p:nvPr/>
        </p:nvGrpSpPr>
        <p:grpSpPr bwMode="auto">
          <a:xfrm>
            <a:off x="2387600" y="3238500"/>
            <a:ext cx="4364038" cy="3132138"/>
            <a:chOff x="1504" y="2040"/>
            <a:chExt cx="2749" cy="1973"/>
          </a:xfrm>
        </p:grpSpPr>
        <p:grpSp>
          <p:nvGrpSpPr>
            <p:cNvPr id="3" name="Group 320"/>
            <p:cNvGrpSpPr>
              <a:grpSpLocks/>
            </p:cNvGrpSpPr>
            <p:nvPr/>
          </p:nvGrpSpPr>
          <p:grpSpPr bwMode="auto">
            <a:xfrm>
              <a:off x="1504" y="2040"/>
              <a:ext cx="2749" cy="1973"/>
              <a:chOff x="1504" y="2040"/>
              <a:chExt cx="2749" cy="1973"/>
            </a:xfrm>
          </p:grpSpPr>
          <p:sp>
            <p:nvSpPr>
              <p:cNvPr id="267384" name="Freeform 120"/>
              <p:cNvSpPr>
                <a:spLocks/>
              </p:cNvSpPr>
              <p:nvPr/>
            </p:nvSpPr>
            <p:spPr bwMode="auto">
              <a:xfrm>
                <a:off x="1504" y="2040"/>
                <a:ext cx="2749" cy="1607"/>
              </a:xfrm>
              <a:custGeom>
                <a:avLst/>
                <a:gdLst/>
                <a:ahLst/>
                <a:cxnLst>
                  <a:cxn ang="0">
                    <a:pos x="1619" y="211"/>
                  </a:cxn>
                  <a:cxn ang="0">
                    <a:pos x="1895" y="158"/>
                  </a:cxn>
                  <a:cxn ang="0">
                    <a:pos x="2176" y="112"/>
                  </a:cxn>
                  <a:cxn ang="0">
                    <a:pos x="2459" y="55"/>
                  </a:cxn>
                  <a:cxn ang="0">
                    <a:pos x="2661" y="27"/>
                  </a:cxn>
                  <a:cxn ang="0">
                    <a:pos x="2852" y="51"/>
                  </a:cxn>
                  <a:cxn ang="0">
                    <a:pos x="3079" y="10"/>
                  </a:cxn>
                  <a:cxn ang="0">
                    <a:pos x="3354" y="4"/>
                  </a:cxn>
                  <a:cxn ang="0">
                    <a:pos x="3605" y="53"/>
                  </a:cxn>
                  <a:cxn ang="0">
                    <a:pos x="3784" y="198"/>
                  </a:cxn>
                  <a:cxn ang="0">
                    <a:pos x="4036" y="205"/>
                  </a:cxn>
                  <a:cxn ang="0">
                    <a:pos x="4253" y="279"/>
                  </a:cxn>
                  <a:cxn ang="0">
                    <a:pos x="4342" y="471"/>
                  </a:cxn>
                  <a:cxn ang="0">
                    <a:pos x="4392" y="585"/>
                  </a:cxn>
                  <a:cxn ang="0">
                    <a:pos x="4616" y="582"/>
                  </a:cxn>
                  <a:cxn ang="0">
                    <a:pos x="4833" y="639"/>
                  </a:cxn>
                  <a:cxn ang="0">
                    <a:pos x="4962" y="840"/>
                  </a:cxn>
                  <a:cxn ang="0">
                    <a:pos x="4886" y="1129"/>
                  </a:cxn>
                  <a:cxn ang="0">
                    <a:pos x="5310" y="1156"/>
                  </a:cxn>
                  <a:cxn ang="0">
                    <a:pos x="5494" y="1308"/>
                  </a:cxn>
                  <a:cxn ang="0">
                    <a:pos x="5420" y="1549"/>
                  </a:cxn>
                  <a:cxn ang="0">
                    <a:pos x="5120" y="1817"/>
                  </a:cxn>
                  <a:cxn ang="0">
                    <a:pos x="5255" y="2007"/>
                  </a:cxn>
                  <a:cxn ang="0">
                    <a:pos x="5171" y="2232"/>
                  </a:cxn>
                  <a:cxn ang="0">
                    <a:pos x="4958" y="2467"/>
                  </a:cxn>
                  <a:cxn ang="0">
                    <a:pos x="4780" y="2680"/>
                  </a:cxn>
                  <a:cxn ang="0">
                    <a:pos x="4561" y="2868"/>
                  </a:cxn>
                  <a:cxn ang="0">
                    <a:pos x="4312" y="2883"/>
                  </a:cxn>
                  <a:cxn ang="0">
                    <a:pos x="4105" y="2940"/>
                  </a:cxn>
                  <a:cxn ang="0">
                    <a:pos x="3824" y="3070"/>
                  </a:cxn>
                  <a:cxn ang="0">
                    <a:pos x="3641" y="3087"/>
                  </a:cxn>
                  <a:cxn ang="0">
                    <a:pos x="3445" y="3053"/>
                  </a:cxn>
                  <a:cxn ang="0">
                    <a:pos x="3259" y="2958"/>
                  </a:cxn>
                  <a:cxn ang="0">
                    <a:pos x="3029" y="3062"/>
                  </a:cxn>
                  <a:cxn ang="0">
                    <a:pos x="2771" y="3129"/>
                  </a:cxn>
                  <a:cxn ang="0">
                    <a:pos x="2543" y="3098"/>
                  </a:cxn>
                  <a:cxn ang="0">
                    <a:pos x="2377" y="3003"/>
                  </a:cxn>
                  <a:cxn ang="0">
                    <a:pos x="2106" y="3157"/>
                  </a:cxn>
                  <a:cxn ang="0">
                    <a:pos x="1807" y="3212"/>
                  </a:cxn>
                  <a:cxn ang="0">
                    <a:pos x="1564" y="3131"/>
                  </a:cxn>
                  <a:cxn ang="0">
                    <a:pos x="1454" y="2893"/>
                  </a:cxn>
                  <a:cxn ang="0">
                    <a:pos x="1292" y="2889"/>
                  </a:cxn>
                  <a:cxn ang="0">
                    <a:pos x="1104" y="2927"/>
                  </a:cxn>
                  <a:cxn ang="0">
                    <a:pos x="912" y="2914"/>
                  </a:cxn>
                  <a:cxn ang="0">
                    <a:pos x="707" y="2807"/>
                  </a:cxn>
                  <a:cxn ang="0">
                    <a:pos x="598" y="2634"/>
                  </a:cxn>
                  <a:cxn ang="0">
                    <a:pos x="519" y="2461"/>
                  </a:cxn>
                  <a:cxn ang="0">
                    <a:pos x="310" y="2325"/>
                  </a:cxn>
                  <a:cxn ang="0">
                    <a:pos x="254" y="2089"/>
                  </a:cxn>
                  <a:cxn ang="0">
                    <a:pos x="289" y="1832"/>
                  </a:cxn>
                  <a:cxn ang="0">
                    <a:pos x="311" y="1657"/>
                  </a:cxn>
                  <a:cxn ang="0">
                    <a:pos x="89" y="1578"/>
                  </a:cxn>
                  <a:cxn ang="0">
                    <a:pos x="2" y="1353"/>
                  </a:cxn>
                  <a:cxn ang="0">
                    <a:pos x="15" y="1110"/>
                  </a:cxn>
                  <a:cxn ang="0">
                    <a:pos x="91" y="907"/>
                  </a:cxn>
                  <a:cxn ang="0">
                    <a:pos x="213" y="715"/>
                  </a:cxn>
                  <a:cxn ang="0">
                    <a:pos x="384" y="519"/>
                  </a:cxn>
                  <a:cxn ang="0">
                    <a:pos x="545" y="333"/>
                  </a:cxn>
                  <a:cxn ang="0">
                    <a:pos x="739" y="171"/>
                  </a:cxn>
                  <a:cxn ang="0">
                    <a:pos x="937" y="101"/>
                  </a:cxn>
                  <a:cxn ang="0">
                    <a:pos x="1119" y="112"/>
                  </a:cxn>
                  <a:cxn ang="0">
                    <a:pos x="1364" y="287"/>
                  </a:cxn>
                </a:cxnLst>
                <a:rect l="0" t="0" r="r" b="b"/>
                <a:pathLst>
                  <a:path w="5498" h="3214">
                    <a:moveTo>
                      <a:pt x="1364" y="287"/>
                    </a:moveTo>
                    <a:lnTo>
                      <a:pt x="1380" y="279"/>
                    </a:lnTo>
                    <a:lnTo>
                      <a:pt x="1397" y="274"/>
                    </a:lnTo>
                    <a:lnTo>
                      <a:pt x="1414" y="268"/>
                    </a:lnTo>
                    <a:lnTo>
                      <a:pt x="1431" y="262"/>
                    </a:lnTo>
                    <a:lnTo>
                      <a:pt x="1448" y="257"/>
                    </a:lnTo>
                    <a:lnTo>
                      <a:pt x="1465" y="253"/>
                    </a:lnTo>
                    <a:lnTo>
                      <a:pt x="1482" y="247"/>
                    </a:lnTo>
                    <a:lnTo>
                      <a:pt x="1499" y="243"/>
                    </a:lnTo>
                    <a:lnTo>
                      <a:pt x="1516" y="238"/>
                    </a:lnTo>
                    <a:lnTo>
                      <a:pt x="1534" y="232"/>
                    </a:lnTo>
                    <a:lnTo>
                      <a:pt x="1551" y="228"/>
                    </a:lnTo>
                    <a:lnTo>
                      <a:pt x="1568" y="224"/>
                    </a:lnTo>
                    <a:lnTo>
                      <a:pt x="1585" y="219"/>
                    </a:lnTo>
                    <a:lnTo>
                      <a:pt x="1602" y="215"/>
                    </a:lnTo>
                    <a:lnTo>
                      <a:pt x="1619" y="211"/>
                    </a:lnTo>
                    <a:lnTo>
                      <a:pt x="1636" y="209"/>
                    </a:lnTo>
                    <a:lnTo>
                      <a:pt x="1653" y="203"/>
                    </a:lnTo>
                    <a:lnTo>
                      <a:pt x="1670" y="200"/>
                    </a:lnTo>
                    <a:lnTo>
                      <a:pt x="1687" y="196"/>
                    </a:lnTo>
                    <a:lnTo>
                      <a:pt x="1705" y="192"/>
                    </a:lnTo>
                    <a:lnTo>
                      <a:pt x="1720" y="188"/>
                    </a:lnTo>
                    <a:lnTo>
                      <a:pt x="1737" y="184"/>
                    </a:lnTo>
                    <a:lnTo>
                      <a:pt x="1754" y="181"/>
                    </a:lnTo>
                    <a:lnTo>
                      <a:pt x="1773" y="179"/>
                    </a:lnTo>
                    <a:lnTo>
                      <a:pt x="1790" y="175"/>
                    </a:lnTo>
                    <a:lnTo>
                      <a:pt x="1807" y="173"/>
                    </a:lnTo>
                    <a:lnTo>
                      <a:pt x="1824" y="169"/>
                    </a:lnTo>
                    <a:lnTo>
                      <a:pt x="1843" y="167"/>
                    </a:lnTo>
                    <a:lnTo>
                      <a:pt x="1860" y="163"/>
                    </a:lnTo>
                    <a:lnTo>
                      <a:pt x="1878" y="162"/>
                    </a:lnTo>
                    <a:lnTo>
                      <a:pt x="1895" y="158"/>
                    </a:lnTo>
                    <a:lnTo>
                      <a:pt x="1914" y="156"/>
                    </a:lnTo>
                    <a:lnTo>
                      <a:pt x="1931" y="152"/>
                    </a:lnTo>
                    <a:lnTo>
                      <a:pt x="1948" y="150"/>
                    </a:lnTo>
                    <a:lnTo>
                      <a:pt x="1965" y="146"/>
                    </a:lnTo>
                    <a:lnTo>
                      <a:pt x="1982" y="144"/>
                    </a:lnTo>
                    <a:lnTo>
                      <a:pt x="1999" y="141"/>
                    </a:lnTo>
                    <a:lnTo>
                      <a:pt x="2018" y="139"/>
                    </a:lnTo>
                    <a:lnTo>
                      <a:pt x="2035" y="135"/>
                    </a:lnTo>
                    <a:lnTo>
                      <a:pt x="2054" y="133"/>
                    </a:lnTo>
                    <a:lnTo>
                      <a:pt x="2071" y="129"/>
                    </a:lnTo>
                    <a:lnTo>
                      <a:pt x="2088" y="127"/>
                    </a:lnTo>
                    <a:lnTo>
                      <a:pt x="2106" y="124"/>
                    </a:lnTo>
                    <a:lnTo>
                      <a:pt x="2123" y="122"/>
                    </a:lnTo>
                    <a:lnTo>
                      <a:pt x="2140" y="118"/>
                    </a:lnTo>
                    <a:lnTo>
                      <a:pt x="2159" y="116"/>
                    </a:lnTo>
                    <a:lnTo>
                      <a:pt x="2176" y="112"/>
                    </a:lnTo>
                    <a:lnTo>
                      <a:pt x="2195" y="110"/>
                    </a:lnTo>
                    <a:lnTo>
                      <a:pt x="2212" y="105"/>
                    </a:lnTo>
                    <a:lnTo>
                      <a:pt x="2229" y="103"/>
                    </a:lnTo>
                    <a:lnTo>
                      <a:pt x="2246" y="99"/>
                    </a:lnTo>
                    <a:lnTo>
                      <a:pt x="2265" y="97"/>
                    </a:lnTo>
                    <a:lnTo>
                      <a:pt x="2282" y="91"/>
                    </a:lnTo>
                    <a:lnTo>
                      <a:pt x="2299" y="89"/>
                    </a:lnTo>
                    <a:lnTo>
                      <a:pt x="2317" y="86"/>
                    </a:lnTo>
                    <a:lnTo>
                      <a:pt x="2336" y="84"/>
                    </a:lnTo>
                    <a:lnTo>
                      <a:pt x="2353" y="78"/>
                    </a:lnTo>
                    <a:lnTo>
                      <a:pt x="2370" y="76"/>
                    </a:lnTo>
                    <a:lnTo>
                      <a:pt x="2387" y="70"/>
                    </a:lnTo>
                    <a:lnTo>
                      <a:pt x="2406" y="68"/>
                    </a:lnTo>
                    <a:lnTo>
                      <a:pt x="2423" y="63"/>
                    </a:lnTo>
                    <a:lnTo>
                      <a:pt x="2442" y="61"/>
                    </a:lnTo>
                    <a:lnTo>
                      <a:pt x="2459" y="55"/>
                    </a:lnTo>
                    <a:lnTo>
                      <a:pt x="2478" y="53"/>
                    </a:lnTo>
                    <a:lnTo>
                      <a:pt x="2489" y="49"/>
                    </a:lnTo>
                    <a:lnTo>
                      <a:pt x="2501" y="48"/>
                    </a:lnTo>
                    <a:lnTo>
                      <a:pt x="2512" y="44"/>
                    </a:lnTo>
                    <a:lnTo>
                      <a:pt x="2526" y="42"/>
                    </a:lnTo>
                    <a:lnTo>
                      <a:pt x="2537" y="38"/>
                    </a:lnTo>
                    <a:lnTo>
                      <a:pt x="2550" y="36"/>
                    </a:lnTo>
                    <a:lnTo>
                      <a:pt x="2562" y="34"/>
                    </a:lnTo>
                    <a:lnTo>
                      <a:pt x="2575" y="34"/>
                    </a:lnTo>
                    <a:lnTo>
                      <a:pt x="2586" y="30"/>
                    </a:lnTo>
                    <a:lnTo>
                      <a:pt x="2598" y="29"/>
                    </a:lnTo>
                    <a:lnTo>
                      <a:pt x="2611" y="27"/>
                    </a:lnTo>
                    <a:lnTo>
                      <a:pt x="2624" y="27"/>
                    </a:lnTo>
                    <a:lnTo>
                      <a:pt x="2636" y="27"/>
                    </a:lnTo>
                    <a:lnTo>
                      <a:pt x="2647" y="27"/>
                    </a:lnTo>
                    <a:lnTo>
                      <a:pt x="2661" y="27"/>
                    </a:lnTo>
                    <a:lnTo>
                      <a:pt x="2674" y="27"/>
                    </a:lnTo>
                    <a:lnTo>
                      <a:pt x="2685" y="25"/>
                    </a:lnTo>
                    <a:lnTo>
                      <a:pt x="2697" y="25"/>
                    </a:lnTo>
                    <a:lnTo>
                      <a:pt x="2708" y="25"/>
                    </a:lnTo>
                    <a:lnTo>
                      <a:pt x="2721" y="27"/>
                    </a:lnTo>
                    <a:lnTo>
                      <a:pt x="2733" y="27"/>
                    </a:lnTo>
                    <a:lnTo>
                      <a:pt x="2746" y="27"/>
                    </a:lnTo>
                    <a:lnTo>
                      <a:pt x="2757" y="29"/>
                    </a:lnTo>
                    <a:lnTo>
                      <a:pt x="2771" y="32"/>
                    </a:lnTo>
                    <a:lnTo>
                      <a:pt x="2782" y="32"/>
                    </a:lnTo>
                    <a:lnTo>
                      <a:pt x="2794" y="34"/>
                    </a:lnTo>
                    <a:lnTo>
                      <a:pt x="2805" y="36"/>
                    </a:lnTo>
                    <a:lnTo>
                      <a:pt x="2818" y="42"/>
                    </a:lnTo>
                    <a:lnTo>
                      <a:pt x="2830" y="44"/>
                    </a:lnTo>
                    <a:lnTo>
                      <a:pt x="2841" y="48"/>
                    </a:lnTo>
                    <a:lnTo>
                      <a:pt x="2852" y="51"/>
                    </a:lnTo>
                    <a:lnTo>
                      <a:pt x="2866" y="57"/>
                    </a:lnTo>
                    <a:lnTo>
                      <a:pt x="2877" y="51"/>
                    </a:lnTo>
                    <a:lnTo>
                      <a:pt x="2889" y="48"/>
                    </a:lnTo>
                    <a:lnTo>
                      <a:pt x="2900" y="44"/>
                    </a:lnTo>
                    <a:lnTo>
                      <a:pt x="2913" y="40"/>
                    </a:lnTo>
                    <a:lnTo>
                      <a:pt x="2925" y="36"/>
                    </a:lnTo>
                    <a:lnTo>
                      <a:pt x="2940" y="34"/>
                    </a:lnTo>
                    <a:lnTo>
                      <a:pt x="2953" y="30"/>
                    </a:lnTo>
                    <a:lnTo>
                      <a:pt x="2968" y="29"/>
                    </a:lnTo>
                    <a:lnTo>
                      <a:pt x="2982" y="25"/>
                    </a:lnTo>
                    <a:lnTo>
                      <a:pt x="2997" y="23"/>
                    </a:lnTo>
                    <a:lnTo>
                      <a:pt x="3012" y="19"/>
                    </a:lnTo>
                    <a:lnTo>
                      <a:pt x="3029" y="17"/>
                    </a:lnTo>
                    <a:lnTo>
                      <a:pt x="3044" y="13"/>
                    </a:lnTo>
                    <a:lnTo>
                      <a:pt x="3062" y="11"/>
                    </a:lnTo>
                    <a:lnTo>
                      <a:pt x="3079" y="10"/>
                    </a:lnTo>
                    <a:lnTo>
                      <a:pt x="3096" y="10"/>
                    </a:lnTo>
                    <a:lnTo>
                      <a:pt x="3111" y="6"/>
                    </a:lnTo>
                    <a:lnTo>
                      <a:pt x="3128" y="4"/>
                    </a:lnTo>
                    <a:lnTo>
                      <a:pt x="3145" y="2"/>
                    </a:lnTo>
                    <a:lnTo>
                      <a:pt x="3162" y="2"/>
                    </a:lnTo>
                    <a:lnTo>
                      <a:pt x="3179" y="0"/>
                    </a:lnTo>
                    <a:lnTo>
                      <a:pt x="3196" y="0"/>
                    </a:lnTo>
                    <a:lnTo>
                      <a:pt x="3214" y="0"/>
                    </a:lnTo>
                    <a:lnTo>
                      <a:pt x="3233" y="0"/>
                    </a:lnTo>
                    <a:lnTo>
                      <a:pt x="3250" y="0"/>
                    </a:lnTo>
                    <a:lnTo>
                      <a:pt x="3267" y="0"/>
                    </a:lnTo>
                    <a:lnTo>
                      <a:pt x="3284" y="0"/>
                    </a:lnTo>
                    <a:lnTo>
                      <a:pt x="3303" y="0"/>
                    </a:lnTo>
                    <a:lnTo>
                      <a:pt x="3320" y="0"/>
                    </a:lnTo>
                    <a:lnTo>
                      <a:pt x="3337" y="2"/>
                    </a:lnTo>
                    <a:lnTo>
                      <a:pt x="3354" y="4"/>
                    </a:lnTo>
                    <a:lnTo>
                      <a:pt x="3373" y="6"/>
                    </a:lnTo>
                    <a:lnTo>
                      <a:pt x="3388" y="6"/>
                    </a:lnTo>
                    <a:lnTo>
                      <a:pt x="3406" y="6"/>
                    </a:lnTo>
                    <a:lnTo>
                      <a:pt x="3423" y="8"/>
                    </a:lnTo>
                    <a:lnTo>
                      <a:pt x="3440" y="11"/>
                    </a:lnTo>
                    <a:lnTo>
                      <a:pt x="3455" y="11"/>
                    </a:lnTo>
                    <a:lnTo>
                      <a:pt x="3472" y="15"/>
                    </a:lnTo>
                    <a:lnTo>
                      <a:pt x="3487" y="17"/>
                    </a:lnTo>
                    <a:lnTo>
                      <a:pt x="3502" y="23"/>
                    </a:lnTo>
                    <a:lnTo>
                      <a:pt x="3518" y="25"/>
                    </a:lnTo>
                    <a:lnTo>
                      <a:pt x="3535" y="29"/>
                    </a:lnTo>
                    <a:lnTo>
                      <a:pt x="3548" y="32"/>
                    </a:lnTo>
                    <a:lnTo>
                      <a:pt x="3565" y="38"/>
                    </a:lnTo>
                    <a:lnTo>
                      <a:pt x="3577" y="42"/>
                    </a:lnTo>
                    <a:lnTo>
                      <a:pt x="3592" y="48"/>
                    </a:lnTo>
                    <a:lnTo>
                      <a:pt x="3605" y="53"/>
                    </a:lnTo>
                    <a:lnTo>
                      <a:pt x="3620" y="61"/>
                    </a:lnTo>
                    <a:lnTo>
                      <a:pt x="3632" y="67"/>
                    </a:lnTo>
                    <a:lnTo>
                      <a:pt x="3643" y="72"/>
                    </a:lnTo>
                    <a:lnTo>
                      <a:pt x="3654" y="78"/>
                    </a:lnTo>
                    <a:lnTo>
                      <a:pt x="3668" y="86"/>
                    </a:lnTo>
                    <a:lnTo>
                      <a:pt x="3677" y="91"/>
                    </a:lnTo>
                    <a:lnTo>
                      <a:pt x="3689" y="101"/>
                    </a:lnTo>
                    <a:lnTo>
                      <a:pt x="3700" y="108"/>
                    </a:lnTo>
                    <a:lnTo>
                      <a:pt x="3712" y="118"/>
                    </a:lnTo>
                    <a:lnTo>
                      <a:pt x="3727" y="135"/>
                    </a:lnTo>
                    <a:lnTo>
                      <a:pt x="3744" y="154"/>
                    </a:lnTo>
                    <a:lnTo>
                      <a:pt x="3750" y="163"/>
                    </a:lnTo>
                    <a:lnTo>
                      <a:pt x="3755" y="175"/>
                    </a:lnTo>
                    <a:lnTo>
                      <a:pt x="3761" y="186"/>
                    </a:lnTo>
                    <a:lnTo>
                      <a:pt x="3769" y="200"/>
                    </a:lnTo>
                    <a:lnTo>
                      <a:pt x="3784" y="198"/>
                    </a:lnTo>
                    <a:lnTo>
                      <a:pt x="3799" y="196"/>
                    </a:lnTo>
                    <a:lnTo>
                      <a:pt x="3814" y="194"/>
                    </a:lnTo>
                    <a:lnTo>
                      <a:pt x="3831" y="194"/>
                    </a:lnTo>
                    <a:lnTo>
                      <a:pt x="3846" y="194"/>
                    </a:lnTo>
                    <a:lnTo>
                      <a:pt x="3864" y="194"/>
                    </a:lnTo>
                    <a:lnTo>
                      <a:pt x="3879" y="194"/>
                    </a:lnTo>
                    <a:lnTo>
                      <a:pt x="3896" y="196"/>
                    </a:lnTo>
                    <a:lnTo>
                      <a:pt x="3911" y="196"/>
                    </a:lnTo>
                    <a:lnTo>
                      <a:pt x="3926" y="196"/>
                    </a:lnTo>
                    <a:lnTo>
                      <a:pt x="3941" y="196"/>
                    </a:lnTo>
                    <a:lnTo>
                      <a:pt x="3959" y="198"/>
                    </a:lnTo>
                    <a:lnTo>
                      <a:pt x="3974" y="198"/>
                    </a:lnTo>
                    <a:lnTo>
                      <a:pt x="3991" y="200"/>
                    </a:lnTo>
                    <a:lnTo>
                      <a:pt x="4006" y="201"/>
                    </a:lnTo>
                    <a:lnTo>
                      <a:pt x="4023" y="205"/>
                    </a:lnTo>
                    <a:lnTo>
                      <a:pt x="4036" y="205"/>
                    </a:lnTo>
                    <a:lnTo>
                      <a:pt x="4052" y="209"/>
                    </a:lnTo>
                    <a:lnTo>
                      <a:pt x="4065" y="211"/>
                    </a:lnTo>
                    <a:lnTo>
                      <a:pt x="4080" y="215"/>
                    </a:lnTo>
                    <a:lnTo>
                      <a:pt x="4094" y="217"/>
                    </a:lnTo>
                    <a:lnTo>
                      <a:pt x="4109" y="221"/>
                    </a:lnTo>
                    <a:lnTo>
                      <a:pt x="4122" y="222"/>
                    </a:lnTo>
                    <a:lnTo>
                      <a:pt x="4137" y="228"/>
                    </a:lnTo>
                    <a:lnTo>
                      <a:pt x="4149" y="230"/>
                    </a:lnTo>
                    <a:lnTo>
                      <a:pt x="4162" y="234"/>
                    </a:lnTo>
                    <a:lnTo>
                      <a:pt x="4173" y="240"/>
                    </a:lnTo>
                    <a:lnTo>
                      <a:pt x="4187" y="245"/>
                    </a:lnTo>
                    <a:lnTo>
                      <a:pt x="4198" y="249"/>
                    </a:lnTo>
                    <a:lnTo>
                      <a:pt x="4209" y="255"/>
                    </a:lnTo>
                    <a:lnTo>
                      <a:pt x="4221" y="260"/>
                    </a:lnTo>
                    <a:lnTo>
                      <a:pt x="4234" y="268"/>
                    </a:lnTo>
                    <a:lnTo>
                      <a:pt x="4253" y="279"/>
                    </a:lnTo>
                    <a:lnTo>
                      <a:pt x="4272" y="291"/>
                    </a:lnTo>
                    <a:lnTo>
                      <a:pt x="4287" y="304"/>
                    </a:lnTo>
                    <a:lnTo>
                      <a:pt x="4304" y="321"/>
                    </a:lnTo>
                    <a:lnTo>
                      <a:pt x="4316" y="336"/>
                    </a:lnTo>
                    <a:lnTo>
                      <a:pt x="4327" y="354"/>
                    </a:lnTo>
                    <a:lnTo>
                      <a:pt x="4331" y="361"/>
                    </a:lnTo>
                    <a:lnTo>
                      <a:pt x="4335" y="371"/>
                    </a:lnTo>
                    <a:lnTo>
                      <a:pt x="4339" y="382"/>
                    </a:lnTo>
                    <a:lnTo>
                      <a:pt x="4342" y="393"/>
                    </a:lnTo>
                    <a:lnTo>
                      <a:pt x="4342" y="403"/>
                    </a:lnTo>
                    <a:lnTo>
                      <a:pt x="4344" y="412"/>
                    </a:lnTo>
                    <a:lnTo>
                      <a:pt x="4344" y="424"/>
                    </a:lnTo>
                    <a:lnTo>
                      <a:pt x="4346" y="435"/>
                    </a:lnTo>
                    <a:lnTo>
                      <a:pt x="4344" y="447"/>
                    </a:lnTo>
                    <a:lnTo>
                      <a:pt x="4344" y="458"/>
                    </a:lnTo>
                    <a:lnTo>
                      <a:pt x="4342" y="471"/>
                    </a:lnTo>
                    <a:lnTo>
                      <a:pt x="4341" y="485"/>
                    </a:lnTo>
                    <a:lnTo>
                      <a:pt x="4335" y="496"/>
                    </a:lnTo>
                    <a:lnTo>
                      <a:pt x="4331" y="509"/>
                    </a:lnTo>
                    <a:lnTo>
                      <a:pt x="4325" y="523"/>
                    </a:lnTo>
                    <a:lnTo>
                      <a:pt x="4322" y="538"/>
                    </a:lnTo>
                    <a:lnTo>
                      <a:pt x="4314" y="551"/>
                    </a:lnTo>
                    <a:lnTo>
                      <a:pt x="4306" y="566"/>
                    </a:lnTo>
                    <a:lnTo>
                      <a:pt x="4299" y="582"/>
                    </a:lnTo>
                    <a:lnTo>
                      <a:pt x="4291" y="599"/>
                    </a:lnTo>
                    <a:lnTo>
                      <a:pt x="4304" y="595"/>
                    </a:lnTo>
                    <a:lnTo>
                      <a:pt x="4320" y="593"/>
                    </a:lnTo>
                    <a:lnTo>
                      <a:pt x="4333" y="591"/>
                    </a:lnTo>
                    <a:lnTo>
                      <a:pt x="4350" y="591"/>
                    </a:lnTo>
                    <a:lnTo>
                      <a:pt x="4363" y="589"/>
                    </a:lnTo>
                    <a:lnTo>
                      <a:pt x="4379" y="587"/>
                    </a:lnTo>
                    <a:lnTo>
                      <a:pt x="4392" y="585"/>
                    </a:lnTo>
                    <a:lnTo>
                      <a:pt x="4409" y="585"/>
                    </a:lnTo>
                    <a:lnTo>
                      <a:pt x="4422" y="584"/>
                    </a:lnTo>
                    <a:lnTo>
                      <a:pt x="4438" y="584"/>
                    </a:lnTo>
                    <a:lnTo>
                      <a:pt x="4451" y="582"/>
                    </a:lnTo>
                    <a:lnTo>
                      <a:pt x="4466" y="582"/>
                    </a:lnTo>
                    <a:lnTo>
                      <a:pt x="4479" y="582"/>
                    </a:lnTo>
                    <a:lnTo>
                      <a:pt x="4495" y="582"/>
                    </a:lnTo>
                    <a:lnTo>
                      <a:pt x="4510" y="582"/>
                    </a:lnTo>
                    <a:lnTo>
                      <a:pt x="4525" y="582"/>
                    </a:lnTo>
                    <a:lnTo>
                      <a:pt x="4536" y="580"/>
                    </a:lnTo>
                    <a:lnTo>
                      <a:pt x="4552" y="580"/>
                    </a:lnTo>
                    <a:lnTo>
                      <a:pt x="4563" y="580"/>
                    </a:lnTo>
                    <a:lnTo>
                      <a:pt x="4578" y="580"/>
                    </a:lnTo>
                    <a:lnTo>
                      <a:pt x="4590" y="580"/>
                    </a:lnTo>
                    <a:lnTo>
                      <a:pt x="4605" y="580"/>
                    </a:lnTo>
                    <a:lnTo>
                      <a:pt x="4616" y="582"/>
                    </a:lnTo>
                    <a:lnTo>
                      <a:pt x="4631" y="584"/>
                    </a:lnTo>
                    <a:lnTo>
                      <a:pt x="4643" y="584"/>
                    </a:lnTo>
                    <a:lnTo>
                      <a:pt x="4656" y="584"/>
                    </a:lnTo>
                    <a:lnTo>
                      <a:pt x="4669" y="585"/>
                    </a:lnTo>
                    <a:lnTo>
                      <a:pt x="4683" y="587"/>
                    </a:lnTo>
                    <a:lnTo>
                      <a:pt x="4694" y="589"/>
                    </a:lnTo>
                    <a:lnTo>
                      <a:pt x="4707" y="593"/>
                    </a:lnTo>
                    <a:lnTo>
                      <a:pt x="4719" y="595"/>
                    </a:lnTo>
                    <a:lnTo>
                      <a:pt x="4732" y="599"/>
                    </a:lnTo>
                    <a:lnTo>
                      <a:pt x="4742" y="601"/>
                    </a:lnTo>
                    <a:lnTo>
                      <a:pt x="4753" y="604"/>
                    </a:lnTo>
                    <a:lnTo>
                      <a:pt x="4764" y="606"/>
                    </a:lnTo>
                    <a:lnTo>
                      <a:pt x="4776" y="610"/>
                    </a:lnTo>
                    <a:lnTo>
                      <a:pt x="4795" y="618"/>
                    </a:lnTo>
                    <a:lnTo>
                      <a:pt x="4816" y="629"/>
                    </a:lnTo>
                    <a:lnTo>
                      <a:pt x="4833" y="639"/>
                    </a:lnTo>
                    <a:lnTo>
                      <a:pt x="4852" y="652"/>
                    </a:lnTo>
                    <a:lnTo>
                      <a:pt x="4869" y="663"/>
                    </a:lnTo>
                    <a:lnTo>
                      <a:pt x="4886" y="680"/>
                    </a:lnTo>
                    <a:lnTo>
                      <a:pt x="4899" y="696"/>
                    </a:lnTo>
                    <a:lnTo>
                      <a:pt x="4915" y="715"/>
                    </a:lnTo>
                    <a:lnTo>
                      <a:pt x="4920" y="722"/>
                    </a:lnTo>
                    <a:lnTo>
                      <a:pt x="4926" y="732"/>
                    </a:lnTo>
                    <a:lnTo>
                      <a:pt x="4932" y="743"/>
                    </a:lnTo>
                    <a:lnTo>
                      <a:pt x="4937" y="755"/>
                    </a:lnTo>
                    <a:lnTo>
                      <a:pt x="4941" y="764"/>
                    </a:lnTo>
                    <a:lnTo>
                      <a:pt x="4945" y="776"/>
                    </a:lnTo>
                    <a:lnTo>
                      <a:pt x="4949" y="787"/>
                    </a:lnTo>
                    <a:lnTo>
                      <a:pt x="4954" y="800"/>
                    </a:lnTo>
                    <a:lnTo>
                      <a:pt x="4956" y="812"/>
                    </a:lnTo>
                    <a:lnTo>
                      <a:pt x="4960" y="827"/>
                    </a:lnTo>
                    <a:lnTo>
                      <a:pt x="4962" y="840"/>
                    </a:lnTo>
                    <a:lnTo>
                      <a:pt x="4966" y="857"/>
                    </a:lnTo>
                    <a:lnTo>
                      <a:pt x="4966" y="874"/>
                    </a:lnTo>
                    <a:lnTo>
                      <a:pt x="4968" y="895"/>
                    </a:lnTo>
                    <a:lnTo>
                      <a:pt x="4968" y="912"/>
                    </a:lnTo>
                    <a:lnTo>
                      <a:pt x="4968" y="933"/>
                    </a:lnTo>
                    <a:lnTo>
                      <a:pt x="4964" y="950"/>
                    </a:lnTo>
                    <a:lnTo>
                      <a:pt x="4962" y="969"/>
                    </a:lnTo>
                    <a:lnTo>
                      <a:pt x="4958" y="988"/>
                    </a:lnTo>
                    <a:lnTo>
                      <a:pt x="4954" y="1007"/>
                    </a:lnTo>
                    <a:lnTo>
                      <a:pt x="4945" y="1025"/>
                    </a:lnTo>
                    <a:lnTo>
                      <a:pt x="4937" y="1042"/>
                    </a:lnTo>
                    <a:lnTo>
                      <a:pt x="4928" y="1059"/>
                    </a:lnTo>
                    <a:lnTo>
                      <a:pt x="4920" y="1078"/>
                    </a:lnTo>
                    <a:lnTo>
                      <a:pt x="4909" y="1095"/>
                    </a:lnTo>
                    <a:lnTo>
                      <a:pt x="4897" y="1112"/>
                    </a:lnTo>
                    <a:lnTo>
                      <a:pt x="4886" y="1129"/>
                    </a:lnTo>
                    <a:lnTo>
                      <a:pt x="4875" y="1146"/>
                    </a:lnTo>
                    <a:lnTo>
                      <a:pt x="4911" y="1140"/>
                    </a:lnTo>
                    <a:lnTo>
                      <a:pt x="4947" y="1137"/>
                    </a:lnTo>
                    <a:lnTo>
                      <a:pt x="4981" y="1133"/>
                    </a:lnTo>
                    <a:lnTo>
                      <a:pt x="5015" y="1133"/>
                    </a:lnTo>
                    <a:lnTo>
                      <a:pt x="5048" y="1129"/>
                    </a:lnTo>
                    <a:lnTo>
                      <a:pt x="5080" y="1129"/>
                    </a:lnTo>
                    <a:lnTo>
                      <a:pt x="5108" y="1129"/>
                    </a:lnTo>
                    <a:lnTo>
                      <a:pt x="5139" y="1131"/>
                    </a:lnTo>
                    <a:lnTo>
                      <a:pt x="5165" y="1131"/>
                    </a:lnTo>
                    <a:lnTo>
                      <a:pt x="5192" y="1135"/>
                    </a:lnTo>
                    <a:lnTo>
                      <a:pt x="5217" y="1137"/>
                    </a:lnTo>
                    <a:lnTo>
                      <a:pt x="5243" y="1140"/>
                    </a:lnTo>
                    <a:lnTo>
                      <a:pt x="5266" y="1144"/>
                    </a:lnTo>
                    <a:lnTo>
                      <a:pt x="5289" y="1150"/>
                    </a:lnTo>
                    <a:lnTo>
                      <a:pt x="5310" y="1156"/>
                    </a:lnTo>
                    <a:lnTo>
                      <a:pt x="5331" y="1163"/>
                    </a:lnTo>
                    <a:lnTo>
                      <a:pt x="5348" y="1169"/>
                    </a:lnTo>
                    <a:lnTo>
                      <a:pt x="5365" y="1175"/>
                    </a:lnTo>
                    <a:lnTo>
                      <a:pt x="5378" y="1182"/>
                    </a:lnTo>
                    <a:lnTo>
                      <a:pt x="5395" y="1190"/>
                    </a:lnTo>
                    <a:lnTo>
                      <a:pt x="5411" y="1197"/>
                    </a:lnTo>
                    <a:lnTo>
                      <a:pt x="5422" y="1207"/>
                    </a:lnTo>
                    <a:lnTo>
                      <a:pt x="5433" y="1216"/>
                    </a:lnTo>
                    <a:lnTo>
                      <a:pt x="5447" y="1228"/>
                    </a:lnTo>
                    <a:lnTo>
                      <a:pt x="5456" y="1237"/>
                    </a:lnTo>
                    <a:lnTo>
                      <a:pt x="5466" y="1247"/>
                    </a:lnTo>
                    <a:lnTo>
                      <a:pt x="5471" y="1258"/>
                    </a:lnTo>
                    <a:lnTo>
                      <a:pt x="5481" y="1272"/>
                    </a:lnTo>
                    <a:lnTo>
                      <a:pt x="5485" y="1283"/>
                    </a:lnTo>
                    <a:lnTo>
                      <a:pt x="5490" y="1294"/>
                    </a:lnTo>
                    <a:lnTo>
                      <a:pt x="5494" y="1308"/>
                    </a:lnTo>
                    <a:lnTo>
                      <a:pt x="5498" y="1323"/>
                    </a:lnTo>
                    <a:lnTo>
                      <a:pt x="5498" y="1334"/>
                    </a:lnTo>
                    <a:lnTo>
                      <a:pt x="5498" y="1348"/>
                    </a:lnTo>
                    <a:lnTo>
                      <a:pt x="5498" y="1361"/>
                    </a:lnTo>
                    <a:lnTo>
                      <a:pt x="5498" y="1376"/>
                    </a:lnTo>
                    <a:lnTo>
                      <a:pt x="5494" y="1389"/>
                    </a:lnTo>
                    <a:lnTo>
                      <a:pt x="5490" y="1405"/>
                    </a:lnTo>
                    <a:lnTo>
                      <a:pt x="5487" y="1420"/>
                    </a:lnTo>
                    <a:lnTo>
                      <a:pt x="5483" y="1437"/>
                    </a:lnTo>
                    <a:lnTo>
                      <a:pt x="5475" y="1450"/>
                    </a:lnTo>
                    <a:lnTo>
                      <a:pt x="5468" y="1465"/>
                    </a:lnTo>
                    <a:lnTo>
                      <a:pt x="5460" y="1481"/>
                    </a:lnTo>
                    <a:lnTo>
                      <a:pt x="5452" y="1498"/>
                    </a:lnTo>
                    <a:lnTo>
                      <a:pt x="5441" y="1515"/>
                    </a:lnTo>
                    <a:lnTo>
                      <a:pt x="5431" y="1532"/>
                    </a:lnTo>
                    <a:lnTo>
                      <a:pt x="5420" y="1549"/>
                    </a:lnTo>
                    <a:lnTo>
                      <a:pt x="5411" y="1566"/>
                    </a:lnTo>
                    <a:lnTo>
                      <a:pt x="5393" y="1581"/>
                    </a:lnTo>
                    <a:lnTo>
                      <a:pt x="5382" y="1599"/>
                    </a:lnTo>
                    <a:lnTo>
                      <a:pt x="5367" y="1614"/>
                    </a:lnTo>
                    <a:lnTo>
                      <a:pt x="5350" y="1631"/>
                    </a:lnTo>
                    <a:lnTo>
                      <a:pt x="5333" y="1648"/>
                    </a:lnTo>
                    <a:lnTo>
                      <a:pt x="5316" y="1665"/>
                    </a:lnTo>
                    <a:lnTo>
                      <a:pt x="5297" y="1682"/>
                    </a:lnTo>
                    <a:lnTo>
                      <a:pt x="5279" y="1699"/>
                    </a:lnTo>
                    <a:lnTo>
                      <a:pt x="5259" y="1714"/>
                    </a:lnTo>
                    <a:lnTo>
                      <a:pt x="5238" y="1732"/>
                    </a:lnTo>
                    <a:lnTo>
                      <a:pt x="5215" y="1749"/>
                    </a:lnTo>
                    <a:lnTo>
                      <a:pt x="5192" y="1766"/>
                    </a:lnTo>
                    <a:lnTo>
                      <a:pt x="5167" y="1783"/>
                    </a:lnTo>
                    <a:lnTo>
                      <a:pt x="5144" y="1800"/>
                    </a:lnTo>
                    <a:lnTo>
                      <a:pt x="5120" y="1817"/>
                    </a:lnTo>
                    <a:lnTo>
                      <a:pt x="5095" y="1834"/>
                    </a:lnTo>
                    <a:lnTo>
                      <a:pt x="5114" y="1844"/>
                    </a:lnTo>
                    <a:lnTo>
                      <a:pt x="5133" y="1853"/>
                    </a:lnTo>
                    <a:lnTo>
                      <a:pt x="5150" y="1863"/>
                    </a:lnTo>
                    <a:lnTo>
                      <a:pt x="5167" y="1874"/>
                    </a:lnTo>
                    <a:lnTo>
                      <a:pt x="5181" y="1886"/>
                    </a:lnTo>
                    <a:lnTo>
                      <a:pt x="5196" y="1897"/>
                    </a:lnTo>
                    <a:lnTo>
                      <a:pt x="5207" y="1908"/>
                    </a:lnTo>
                    <a:lnTo>
                      <a:pt x="5219" y="1922"/>
                    </a:lnTo>
                    <a:lnTo>
                      <a:pt x="5226" y="1933"/>
                    </a:lnTo>
                    <a:lnTo>
                      <a:pt x="5236" y="1944"/>
                    </a:lnTo>
                    <a:lnTo>
                      <a:pt x="5241" y="1956"/>
                    </a:lnTo>
                    <a:lnTo>
                      <a:pt x="5247" y="1969"/>
                    </a:lnTo>
                    <a:lnTo>
                      <a:pt x="5249" y="1981"/>
                    </a:lnTo>
                    <a:lnTo>
                      <a:pt x="5253" y="1994"/>
                    </a:lnTo>
                    <a:lnTo>
                      <a:pt x="5255" y="2007"/>
                    </a:lnTo>
                    <a:lnTo>
                      <a:pt x="5259" y="2022"/>
                    </a:lnTo>
                    <a:lnTo>
                      <a:pt x="5257" y="2034"/>
                    </a:lnTo>
                    <a:lnTo>
                      <a:pt x="5257" y="2047"/>
                    </a:lnTo>
                    <a:lnTo>
                      <a:pt x="5255" y="2060"/>
                    </a:lnTo>
                    <a:lnTo>
                      <a:pt x="5253" y="2076"/>
                    </a:lnTo>
                    <a:lnTo>
                      <a:pt x="5247" y="2089"/>
                    </a:lnTo>
                    <a:lnTo>
                      <a:pt x="5243" y="2104"/>
                    </a:lnTo>
                    <a:lnTo>
                      <a:pt x="5238" y="2117"/>
                    </a:lnTo>
                    <a:lnTo>
                      <a:pt x="5232" y="2133"/>
                    </a:lnTo>
                    <a:lnTo>
                      <a:pt x="5224" y="2146"/>
                    </a:lnTo>
                    <a:lnTo>
                      <a:pt x="5217" y="2161"/>
                    </a:lnTo>
                    <a:lnTo>
                      <a:pt x="5207" y="2174"/>
                    </a:lnTo>
                    <a:lnTo>
                      <a:pt x="5200" y="2190"/>
                    </a:lnTo>
                    <a:lnTo>
                      <a:pt x="5190" y="2203"/>
                    </a:lnTo>
                    <a:lnTo>
                      <a:pt x="5181" y="2218"/>
                    </a:lnTo>
                    <a:lnTo>
                      <a:pt x="5171" y="2232"/>
                    </a:lnTo>
                    <a:lnTo>
                      <a:pt x="5162" y="2249"/>
                    </a:lnTo>
                    <a:lnTo>
                      <a:pt x="5148" y="2262"/>
                    </a:lnTo>
                    <a:lnTo>
                      <a:pt x="5137" y="2277"/>
                    </a:lnTo>
                    <a:lnTo>
                      <a:pt x="5124" y="2290"/>
                    </a:lnTo>
                    <a:lnTo>
                      <a:pt x="5112" y="2306"/>
                    </a:lnTo>
                    <a:lnTo>
                      <a:pt x="5097" y="2319"/>
                    </a:lnTo>
                    <a:lnTo>
                      <a:pt x="5086" y="2334"/>
                    </a:lnTo>
                    <a:lnTo>
                      <a:pt x="5070" y="2349"/>
                    </a:lnTo>
                    <a:lnTo>
                      <a:pt x="5059" y="2365"/>
                    </a:lnTo>
                    <a:lnTo>
                      <a:pt x="5044" y="2378"/>
                    </a:lnTo>
                    <a:lnTo>
                      <a:pt x="5030" y="2393"/>
                    </a:lnTo>
                    <a:lnTo>
                      <a:pt x="5015" y="2408"/>
                    </a:lnTo>
                    <a:lnTo>
                      <a:pt x="5002" y="2423"/>
                    </a:lnTo>
                    <a:lnTo>
                      <a:pt x="4987" y="2437"/>
                    </a:lnTo>
                    <a:lnTo>
                      <a:pt x="4973" y="2452"/>
                    </a:lnTo>
                    <a:lnTo>
                      <a:pt x="4958" y="2467"/>
                    </a:lnTo>
                    <a:lnTo>
                      <a:pt x="4947" y="2482"/>
                    </a:lnTo>
                    <a:lnTo>
                      <a:pt x="4932" y="2496"/>
                    </a:lnTo>
                    <a:lnTo>
                      <a:pt x="4918" y="2509"/>
                    </a:lnTo>
                    <a:lnTo>
                      <a:pt x="4905" y="2522"/>
                    </a:lnTo>
                    <a:lnTo>
                      <a:pt x="4894" y="2538"/>
                    </a:lnTo>
                    <a:lnTo>
                      <a:pt x="4880" y="2551"/>
                    </a:lnTo>
                    <a:lnTo>
                      <a:pt x="4867" y="2564"/>
                    </a:lnTo>
                    <a:lnTo>
                      <a:pt x="4856" y="2577"/>
                    </a:lnTo>
                    <a:lnTo>
                      <a:pt x="4846" y="2593"/>
                    </a:lnTo>
                    <a:lnTo>
                      <a:pt x="4835" y="2604"/>
                    </a:lnTo>
                    <a:lnTo>
                      <a:pt x="4823" y="2617"/>
                    </a:lnTo>
                    <a:lnTo>
                      <a:pt x="4812" y="2629"/>
                    </a:lnTo>
                    <a:lnTo>
                      <a:pt x="4804" y="2642"/>
                    </a:lnTo>
                    <a:lnTo>
                      <a:pt x="4795" y="2653"/>
                    </a:lnTo>
                    <a:lnTo>
                      <a:pt x="4787" y="2667"/>
                    </a:lnTo>
                    <a:lnTo>
                      <a:pt x="4780" y="2680"/>
                    </a:lnTo>
                    <a:lnTo>
                      <a:pt x="4774" y="2693"/>
                    </a:lnTo>
                    <a:lnTo>
                      <a:pt x="4762" y="2709"/>
                    </a:lnTo>
                    <a:lnTo>
                      <a:pt x="4751" y="2724"/>
                    </a:lnTo>
                    <a:lnTo>
                      <a:pt x="4740" y="2739"/>
                    </a:lnTo>
                    <a:lnTo>
                      <a:pt x="4730" y="2754"/>
                    </a:lnTo>
                    <a:lnTo>
                      <a:pt x="4717" y="2768"/>
                    </a:lnTo>
                    <a:lnTo>
                      <a:pt x="4704" y="2781"/>
                    </a:lnTo>
                    <a:lnTo>
                      <a:pt x="4690" y="2792"/>
                    </a:lnTo>
                    <a:lnTo>
                      <a:pt x="4677" y="2806"/>
                    </a:lnTo>
                    <a:lnTo>
                      <a:pt x="4660" y="2815"/>
                    </a:lnTo>
                    <a:lnTo>
                      <a:pt x="4645" y="2826"/>
                    </a:lnTo>
                    <a:lnTo>
                      <a:pt x="4628" y="2836"/>
                    </a:lnTo>
                    <a:lnTo>
                      <a:pt x="4612" y="2845"/>
                    </a:lnTo>
                    <a:lnTo>
                      <a:pt x="4595" y="2853"/>
                    </a:lnTo>
                    <a:lnTo>
                      <a:pt x="4578" y="2861"/>
                    </a:lnTo>
                    <a:lnTo>
                      <a:pt x="4561" y="2868"/>
                    </a:lnTo>
                    <a:lnTo>
                      <a:pt x="4544" y="2876"/>
                    </a:lnTo>
                    <a:lnTo>
                      <a:pt x="4523" y="2880"/>
                    </a:lnTo>
                    <a:lnTo>
                      <a:pt x="4504" y="2883"/>
                    </a:lnTo>
                    <a:lnTo>
                      <a:pt x="4485" y="2885"/>
                    </a:lnTo>
                    <a:lnTo>
                      <a:pt x="4466" y="2889"/>
                    </a:lnTo>
                    <a:lnTo>
                      <a:pt x="4445" y="2891"/>
                    </a:lnTo>
                    <a:lnTo>
                      <a:pt x="4426" y="2893"/>
                    </a:lnTo>
                    <a:lnTo>
                      <a:pt x="4405" y="2893"/>
                    </a:lnTo>
                    <a:lnTo>
                      <a:pt x="4386" y="2893"/>
                    </a:lnTo>
                    <a:lnTo>
                      <a:pt x="4375" y="2891"/>
                    </a:lnTo>
                    <a:lnTo>
                      <a:pt x="4365" y="2891"/>
                    </a:lnTo>
                    <a:lnTo>
                      <a:pt x="4354" y="2889"/>
                    </a:lnTo>
                    <a:lnTo>
                      <a:pt x="4344" y="2889"/>
                    </a:lnTo>
                    <a:lnTo>
                      <a:pt x="4333" y="2887"/>
                    </a:lnTo>
                    <a:lnTo>
                      <a:pt x="4323" y="2885"/>
                    </a:lnTo>
                    <a:lnTo>
                      <a:pt x="4312" y="2883"/>
                    </a:lnTo>
                    <a:lnTo>
                      <a:pt x="4303" y="2883"/>
                    </a:lnTo>
                    <a:lnTo>
                      <a:pt x="4291" y="2880"/>
                    </a:lnTo>
                    <a:lnTo>
                      <a:pt x="4282" y="2878"/>
                    </a:lnTo>
                    <a:lnTo>
                      <a:pt x="4270" y="2874"/>
                    </a:lnTo>
                    <a:lnTo>
                      <a:pt x="4261" y="2872"/>
                    </a:lnTo>
                    <a:lnTo>
                      <a:pt x="4249" y="2868"/>
                    </a:lnTo>
                    <a:lnTo>
                      <a:pt x="4240" y="2866"/>
                    </a:lnTo>
                    <a:lnTo>
                      <a:pt x="4228" y="2863"/>
                    </a:lnTo>
                    <a:lnTo>
                      <a:pt x="4219" y="2861"/>
                    </a:lnTo>
                    <a:lnTo>
                      <a:pt x="4202" y="2872"/>
                    </a:lnTo>
                    <a:lnTo>
                      <a:pt x="4185" y="2883"/>
                    </a:lnTo>
                    <a:lnTo>
                      <a:pt x="4170" y="2895"/>
                    </a:lnTo>
                    <a:lnTo>
                      <a:pt x="4154" y="2906"/>
                    </a:lnTo>
                    <a:lnTo>
                      <a:pt x="4137" y="2918"/>
                    </a:lnTo>
                    <a:lnTo>
                      <a:pt x="4120" y="2929"/>
                    </a:lnTo>
                    <a:lnTo>
                      <a:pt x="4105" y="2940"/>
                    </a:lnTo>
                    <a:lnTo>
                      <a:pt x="4090" y="2952"/>
                    </a:lnTo>
                    <a:lnTo>
                      <a:pt x="4073" y="2961"/>
                    </a:lnTo>
                    <a:lnTo>
                      <a:pt x="4055" y="2971"/>
                    </a:lnTo>
                    <a:lnTo>
                      <a:pt x="4038" y="2980"/>
                    </a:lnTo>
                    <a:lnTo>
                      <a:pt x="4023" y="2992"/>
                    </a:lnTo>
                    <a:lnTo>
                      <a:pt x="4006" y="2999"/>
                    </a:lnTo>
                    <a:lnTo>
                      <a:pt x="3989" y="3009"/>
                    </a:lnTo>
                    <a:lnTo>
                      <a:pt x="3972" y="3018"/>
                    </a:lnTo>
                    <a:lnTo>
                      <a:pt x="3957" y="3028"/>
                    </a:lnTo>
                    <a:lnTo>
                      <a:pt x="3938" y="3034"/>
                    </a:lnTo>
                    <a:lnTo>
                      <a:pt x="3919" y="3041"/>
                    </a:lnTo>
                    <a:lnTo>
                      <a:pt x="3900" y="3047"/>
                    </a:lnTo>
                    <a:lnTo>
                      <a:pt x="3883" y="3055"/>
                    </a:lnTo>
                    <a:lnTo>
                      <a:pt x="3862" y="3058"/>
                    </a:lnTo>
                    <a:lnTo>
                      <a:pt x="3843" y="3064"/>
                    </a:lnTo>
                    <a:lnTo>
                      <a:pt x="3824" y="3070"/>
                    </a:lnTo>
                    <a:lnTo>
                      <a:pt x="3805" y="3075"/>
                    </a:lnTo>
                    <a:lnTo>
                      <a:pt x="3793" y="3075"/>
                    </a:lnTo>
                    <a:lnTo>
                      <a:pt x="3784" y="3077"/>
                    </a:lnTo>
                    <a:lnTo>
                      <a:pt x="3772" y="3077"/>
                    </a:lnTo>
                    <a:lnTo>
                      <a:pt x="3763" y="3079"/>
                    </a:lnTo>
                    <a:lnTo>
                      <a:pt x="3751" y="3079"/>
                    </a:lnTo>
                    <a:lnTo>
                      <a:pt x="3742" y="3081"/>
                    </a:lnTo>
                    <a:lnTo>
                      <a:pt x="3731" y="3083"/>
                    </a:lnTo>
                    <a:lnTo>
                      <a:pt x="3721" y="3085"/>
                    </a:lnTo>
                    <a:lnTo>
                      <a:pt x="3710" y="3085"/>
                    </a:lnTo>
                    <a:lnTo>
                      <a:pt x="3698" y="3085"/>
                    </a:lnTo>
                    <a:lnTo>
                      <a:pt x="3687" y="3085"/>
                    </a:lnTo>
                    <a:lnTo>
                      <a:pt x="3675" y="3087"/>
                    </a:lnTo>
                    <a:lnTo>
                      <a:pt x="3664" y="3087"/>
                    </a:lnTo>
                    <a:lnTo>
                      <a:pt x="3653" y="3087"/>
                    </a:lnTo>
                    <a:lnTo>
                      <a:pt x="3641" y="3087"/>
                    </a:lnTo>
                    <a:lnTo>
                      <a:pt x="3632" y="3087"/>
                    </a:lnTo>
                    <a:lnTo>
                      <a:pt x="3618" y="3085"/>
                    </a:lnTo>
                    <a:lnTo>
                      <a:pt x="3603" y="3083"/>
                    </a:lnTo>
                    <a:lnTo>
                      <a:pt x="3592" y="3081"/>
                    </a:lnTo>
                    <a:lnTo>
                      <a:pt x="3580" y="3081"/>
                    </a:lnTo>
                    <a:lnTo>
                      <a:pt x="3565" y="3079"/>
                    </a:lnTo>
                    <a:lnTo>
                      <a:pt x="3554" y="3077"/>
                    </a:lnTo>
                    <a:lnTo>
                      <a:pt x="3539" y="3075"/>
                    </a:lnTo>
                    <a:lnTo>
                      <a:pt x="3529" y="3075"/>
                    </a:lnTo>
                    <a:lnTo>
                      <a:pt x="3516" y="3072"/>
                    </a:lnTo>
                    <a:lnTo>
                      <a:pt x="3502" y="3070"/>
                    </a:lnTo>
                    <a:lnTo>
                      <a:pt x="3491" y="3066"/>
                    </a:lnTo>
                    <a:lnTo>
                      <a:pt x="3480" y="3064"/>
                    </a:lnTo>
                    <a:lnTo>
                      <a:pt x="3468" y="3060"/>
                    </a:lnTo>
                    <a:lnTo>
                      <a:pt x="3457" y="3056"/>
                    </a:lnTo>
                    <a:lnTo>
                      <a:pt x="3445" y="3053"/>
                    </a:lnTo>
                    <a:lnTo>
                      <a:pt x="3436" y="3051"/>
                    </a:lnTo>
                    <a:lnTo>
                      <a:pt x="3425" y="3045"/>
                    </a:lnTo>
                    <a:lnTo>
                      <a:pt x="3413" y="3039"/>
                    </a:lnTo>
                    <a:lnTo>
                      <a:pt x="3402" y="3034"/>
                    </a:lnTo>
                    <a:lnTo>
                      <a:pt x="3392" y="3030"/>
                    </a:lnTo>
                    <a:lnTo>
                      <a:pt x="3381" y="3022"/>
                    </a:lnTo>
                    <a:lnTo>
                      <a:pt x="3371" y="3017"/>
                    </a:lnTo>
                    <a:lnTo>
                      <a:pt x="3362" y="3011"/>
                    </a:lnTo>
                    <a:lnTo>
                      <a:pt x="3354" y="3005"/>
                    </a:lnTo>
                    <a:lnTo>
                      <a:pt x="3335" y="2990"/>
                    </a:lnTo>
                    <a:lnTo>
                      <a:pt x="3320" y="2975"/>
                    </a:lnTo>
                    <a:lnTo>
                      <a:pt x="3307" y="2958"/>
                    </a:lnTo>
                    <a:lnTo>
                      <a:pt x="3295" y="2940"/>
                    </a:lnTo>
                    <a:lnTo>
                      <a:pt x="3282" y="2946"/>
                    </a:lnTo>
                    <a:lnTo>
                      <a:pt x="3271" y="2952"/>
                    </a:lnTo>
                    <a:lnTo>
                      <a:pt x="3259" y="2958"/>
                    </a:lnTo>
                    <a:lnTo>
                      <a:pt x="3248" y="2965"/>
                    </a:lnTo>
                    <a:lnTo>
                      <a:pt x="3234" y="2971"/>
                    </a:lnTo>
                    <a:lnTo>
                      <a:pt x="3221" y="2979"/>
                    </a:lnTo>
                    <a:lnTo>
                      <a:pt x="3208" y="2986"/>
                    </a:lnTo>
                    <a:lnTo>
                      <a:pt x="3195" y="2994"/>
                    </a:lnTo>
                    <a:lnTo>
                      <a:pt x="3179" y="2999"/>
                    </a:lnTo>
                    <a:lnTo>
                      <a:pt x="3166" y="3005"/>
                    </a:lnTo>
                    <a:lnTo>
                      <a:pt x="3151" y="3013"/>
                    </a:lnTo>
                    <a:lnTo>
                      <a:pt x="3138" y="3020"/>
                    </a:lnTo>
                    <a:lnTo>
                      <a:pt x="3122" y="3026"/>
                    </a:lnTo>
                    <a:lnTo>
                      <a:pt x="3107" y="3032"/>
                    </a:lnTo>
                    <a:lnTo>
                      <a:pt x="3092" y="3039"/>
                    </a:lnTo>
                    <a:lnTo>
                      <a:pt x="3079" y="3047"/>
                    </a:lnTo>
                    <a:lnTo>
                      <a:pt x="3062" y="3051"/>
                    </a:lnTo>
                    <a:lnTo>
                      <a:pt x="3046" y="3056"/>
                    </a:lnTo>
                    <a:lnTo>
                      <a:pt x="3029" y="3062"/>
                    </a:lnTo>
                    <a:lnTo>
                      <a:pt x="3014" y="3068"/>
                    </a:lnTo>
                    <a:lnTo>
                      <a:pt x="2997" y="3074"/>
                    </a:lnTo>
                    <a:lnTo>
                      <a:pt x="2982" y="3079"/>
                    </a:lnTo>
                    <a:lnTo>
                      <a:pt x="2967" y="3085"/>
                    </a:lnTo>
                    <a:lnTo>
                      <a:pt x="2951" y="3091"/>
                    </a:lnTo>
                    <a:lnTo>
                      <a:pt x="2934" y="3094"/>
                    </a:lnTo>
                    <a:lnTo>
                      <a:pt x="2917" y="3100"/>
                    </a:lnTo>
                    <a:lnTo>
                      <a:pt x="2900" y="3104"/>
                    </a:lnTo>
                    <a:lnTo>
                      <a:pt x="2885" y="3110"/>
                    </a:lnTo>
                    <a:lnTo>
                      <a:pt x="2868" y="3113"/>
                    </a:lnTo>
                    <a:lnTo>
                      <a:pt x="2852" y="3117"/>
                    </a:lnTo>
                    <a:lnTo>
                      <a:pt x="2837" y="3121"/>
                    </a:lnTo>
                    <a:lnTo>
                      <a:pt x="2822" y="3125"/>
                    </a:lnTo>
                    <a:lnTo>
                      <a:pt x="2805" y="3125"/>
                    </a:lnTo>
                    <a:lnTo>
                      <a:pt x="2788" y="3127"/>
                    </a:lnTo>
                    <a:lnTo>
                      <a:pt x="2771" y="3129"/>
                    </a:lnTo>
                    <a:lnTo>
                      <a:pt x="2756" y="3131"/>
                    </a:lnTo>
                    <a:lnTo>
                      <a:pt x="2738" y="3131"/>
                    </a:lnTo>
                    <a:lnTo>
                      <a:pt x="2723" y="3131"/>
                    </a:lnTo>
                    <a:lnTo>
                      <a:pt x="2708" y="3131"/>
                    </a:lnTo>
                    <a:lnTo>
                      <a:pt x="2695" y="3132"/>
                    </a:lnTo>
                    <a:lnTo>
                      <a:pt x="2678" y="3131"/>
                    </a:lnTo>
                    <a:lnTo>
                      <a:pt x="2664" y="3131"/>
                    </a:lnTo>
                    <a:lnTo>
                      <a:pt x="2649" y="3129"/>
                    </a:lnTo>
                    <a:lnTo>
                      <a:pt x="2636" y="3127"/>
                    </a:lnTo>
                    <a:lnTo>
                      <a:pt x="2621" y="3123"/>
                    </a:lnTo>
                    <a:lnTo>
                      <a:pt x="2607" y="3121"/>
                    </a:lnTo>
                    <a:lnTo>
                      <a:pt x="2594" y="3117"/>
                    </a:lnTo>
                    <a:lnTo>
                      <a:pt x="2583" y="3115"/>
                    </a:lnTo>
                    <a:lnTo>
                      <a:pt x="2567" y="3110"/>
                    </a:lnTo>
                    <a:lnTo>
                      <a:pt x="2554" y="3104"/>
                    </a:lnTo>
                    <a:lnTo>
                      <a:pt x="2543" y="3098"/>
                    </a:lnTo>
                    <a:lnTo>
                      <a:pt x="2531" y="3093"/>
                    </a:lnTo>
                    <a:lnTo>
                      <a:pt x="2518" y="3085"/>
                    </a:lnTo>
                    <a:lnTo>
                      <a:pt x="2507" y="3077"/>
                    </a:lnTo>
                    <a:lnTo>
                      <a:pt x="2497" y="3070"/>
                    </a:lnTo>
                    <a:lnTo>
                      <a:pt x="2488" y="3062"/>
                    </a:lnTo>
                    <a:lnTo>
                      <a:pt x="2476" y="3051"/>
                    </a:lnTo>
                    <a:lnTo>
                      <a:pt x="2467" y="3041"/>
                    </a:lnTo>
                    <a:lnTo>
                      <a:pt x="2457" y="3030"/>
                    </a:lnTo>
                    <a:lnTo>
                      <a:pt x="2450" y="3020"/>
                    </a:lnTo>
                    <a:lnTo>
                      <a:pt x="2442" y="3007"/>
                    </a:lnTo>
                    <a:lnTo>
                      <a:pt x="2434" y="2996"/>
                    </a:lnTo>
                    <a:lnTo>
                      <a:pt x="2429" y="2982"/>
                    </a:lnTo>
                    <a:lnTo>
                      <a:pt x="2423" y="2969"/>
                    </a:lnTo>
                    <a:lnTo>
                      <a:pt x="2408" y="2980"/>
                    </a:lnTo>
                    <a:lnTo>
                      <a:pt x="2393" y="2992"/>
                    </a:lnTo>
                    <a:lnTo>
                      <a:pt x="2377" y="3003"/>
                    </a:lnTo>
                    <a:lnTo>
                      <a:pt x="2364" y="3015"/>
                    </a:lnTo>
                    <a:lnTo>
                      <a:pt x="2347" y="3026"/>
                    </a:lnTo>
                    <a:lnTo>
                      <a:pt x="2332" y="3037"/>
                    </a:lnTo>
                    <a:lnTo>
                      <a:pt x="2317" y="3049"/>
                    </a:lnTo>
                    <a:lnTo>
                      <a:pt x="2301" y="3060"/>
                    </a:lnTo>
                    <a:lnTo>
                      <a:pt x="2284" y="3070"/>
                    </a:lnTo>
                    <a:lnTo>
                      <a:pt x="2267" y="3079"/>
                    </a:lnTo>
                    <a:lnTo>
                      <a:pt x="2250" y="3089"/>
                    </a:lnTo>
                    <a:lnTo>
                      <a:pt x="2233" y="3100"/>
                    </a:lnTo>
                    <a:lnTo>
                      <a:pt x="2214" y="3108"/>
                    </a:lnTo>
                    <a:lnTo>
                      <a:pt x="2197" y="3117"/>
                    </a:lnTo>
                    <a:lnTo>
                      <a:pt x="2180" y="3127"/>
                    </a:lnTo>
                    <a:lnTo>
                      <a:pt x="2163" y="3136"/>
                    </a:lnTo>
                    <a:lnTo>
                      <a:pt x="2144" y="3142"/>
                    </a:lnTo>
                    <a:lnTo>
                      <a:pt x="2125" y="3150"/>
                    </a:lnTo>
                    <a:lnTo>
                      <a:pt x="2106" y="3157"/>
                    </a:lnTo>
                    <a:lnTo>
                      <a:pt x="2087" y="3165"/>
                    </a:lnTo>
                    <a:lnTo>
                      <a:pt x="2068" y="3170"/>
                    </a:lnTo>
                    <a:lnTo>
                      <a:pt x="2049" y="3176"/>
                    </a:lnTo>
                    <a:lnTo>
                      <a:pt x="2030" y="3182"/>
                    </a:lnTo>
                    <a:lnTo>
                      <a:pt x="2012" y="3188"/>
                    </a:lnTo>
                    <a:lnTo>
                      <a:pt x="1992" y="3191"/>
                    </a:lnTo>
                    <a:lnTo>
                      <a:pt x="1974" y="3195"/>
                    </a:lnTo>
                    <a:lnTo>
                      <a:pt x="1954" y="3199"/>
                    </a:lnTo>
                    <a:lnTo>
                      <a:pt x="1936" y="3203"/>
                    </a:lnTo>
                    <a:lnTo>
                      <a:pt x="1917" y="3205"/>
                    </a:lnTo>
                    <a:lnTo>
                      <a:pt x="1898" y="3208"/>
                    </a:lnTo>
                    <a:lnTo>
                      <a:pt x="1881" y="3210"/>
                    </a:lnTo>
                    <a:lnTo>
                      <a:pt x="1864" y="3214"/>
                    </a:lnTo>
                    <a:lnTo>
                      <a:pt x="1845" y="3212"/>
                    </a:lnTo>
                    <a:lnTo>
                      <a:pt x="1826" y="3212"/>
                    </a:lnTo>
                    <a:lnTo>
                      <a:pt x="1807" y="3212"/>
                    </a:lnTo>
                    <a:lnTo>
                      <a:pt x="1790" y="3212"/>
                    </a:lnTo>
                    <a:lnTo>
                      <a:pt x="1773" y="3210"/>
                    </a:lnTo>
                    <a:lnTo>
                      <a:pt x="1756" y="3208"/>
                    </a:lnTo>
                    <a:lnTo>
                      <a:pt x="1739" y="3207"/>
                    </a:lnTo>
                    <a:lnTo>
                      <a:pt x="1724" y="3205"/>
                    </a:lnTo>
                    <a:lnTo>
                      <a:pt x="1706" y="3201"/>
                    </a:lnTo>
                    <a:lnTo>
                      <a:pt x="1689" y="3197"/>
                    </a:lnTo>
                    <a:lnTo>
                      <a:pt x="1674" y="3191"/>
                    </a:lnTo>
                    <a:lnTo>
                      <a:pt x="1661" y="3188"/>
                    </a:lnTo>
                    <a:lnTo>
                      <a:pt x="1644" y="3180"/>
                    </a:lnTo>
                    <a:lnTo>
                      <a:pt x="1630" y="3174"/>
                    </a:lnTo>
                    <a:lnTo>
                      <a:pt x="1615" y="3167"/>
                    </a:lnTo>
                    <a:lnTo>
                      <a:pt x="1604" y="3161"/>
                    </a:lnTo>
                    <a:lnTo>
                      <a:pt x="1589" y="3151"/>
                    </a:lnTo>
                    <a:lnTo>
                      <a:pt x="1575" y="3142"/>
                    </a:lnTo>
                    <a:lnTo>
                      <a:pt x="1564" y="3131"/>
                    </a:lnTo>
                    <a:lnTo>
                      <a:pt x="1553" y="3121"/>
                    </a:lnTo>
                    <a:lnTo>
                      <a:pt x="1541" y="3110"/>
                    </a:lnTo>
                    <a:lnTo>
                      <a:pt x="1530" y="3098"/>
                    </a:lnTo>
                    <a:lnTo>
                      <a:pt x="1520" y="3085"/>
                    </a:lnTo>
                    <a:lnTo>
                      <a:pt x="1513" y="3074"/>
                    </a:lnTo>
                    <a:lnTo>
                      <a:pt x="1501" y="3058"/>
                    </a:lnTo>
                    <a:lnTo>
                      <a:pt x="1494" y="3043"/>
                    </a:lnTo>
                    <a:lnTo>
                      <a:pt x="1486" y="3028"/>
                    </a:lnTo>
                    <a:lnTo>
                      <a:pt x="1480" y="3013"/>
                    </a:lnTo>
                    <a:lnTo>
                      <a:pt x="1475" y="2994"/>
                    </a:lnTo>
                    <a:lnTo>
                      <a:pt x="1469" y="2977"/>
                    </a:lnTo>
                    <a:lnTo>
                      <a:pt x="1463" y="2958"/>
                    </a:lnTo>
                    <a:lnTo>
                      <a:pt x="1461" y="2940"/>
                    </a:lnTo>
                    <a:lnTo>
                      <a:pt x="1457" y="2923"/>
                    </a:lnTo>
                    <a:lnTo>
                      <a:pt x="1456" y="2908"/>
                    </a:lnTo>
                    <a:lnTo>
                      <a:pt x="1454" y="2893"/>
                    </a:lnTo>
                    <a:lnTo>
                      <a:pt x="1452" y="2878"/>
                    </a:lnTo>
                    <a:lnTo>
                      <a:pt x="1448" y="2861"/>
                    </a:lnTo>
                    <a:lnTo>
                      <a:pt x="1446" y="2845"/>
                    </a:lnTo>
                    <a:lnTo>
                      <a:pt x="1444" y="2830"/>
                    </a:lnTo>
                    <a:lnTo>
                      <a:pt x="1444" y="2815"/>
                    </a:lnTo>
                    <a:lnTo>
                      <a:pt x="1425" y="2825"/>
                    </a:lnTo>
                    <a:lnTo>
                      <a:pt x="1406" y="2836"/>
                    </a:lnTo>
                    <a:lnTo>
                      <a:pt x="1387" y="2847"/>
                    </a:lnTo>
                    <a:lnTo>
                      <a:pt x="1368" y="2859"/>
                    </a:lnTo>
                    <a:lnTo>
                      <a:pt x="1357" y="2863"/>
                    </a:lnTo>
                    <a:lnTo>
                      <a:pt x="1347" y="2866"/>
                    </a:lnTo>
                    <a:lnTo>
                      <a:pt x="1336" y="2870"/>
                    </a:lnTo>
                    <a:lnTo>
                      <a:pt x="1326" y="2876"/>
                    </a:lnTo>
                    <a:lnTo>
                      <a:pt x="1315" y="2880"/>
                    </a:lnTo>
                    <a:lnTo>
                      <a:pt x="1304" y="2885"/>
                    </a:lnTo>
                    <a:lnTo>
                      <a:pt x="1292" y="2889"/>
                    </a:lnTo>
                    <a:lnTo>
                      <a:pt x="1283" y="2895"/>
                    </a:lnTo>
                    <a:lnTo>
                      <a:pt x="1269" y="2897"/>
                    </a:lnTo>
                    <a:lnTo>
                      <a:pt x="1258" y="2901"/>
                    </a:lnTo>
                    <a:lnTo>
                      <a:pt x="1247" y="2902"/>
                    </a:lnTo>
                    <a:lnTo>
                      <a:pt x="1235" y="2906"/>
                    </a:lnTo>
                    <a:lnTo>
                      <a:pt x="1224" y="2908"/>
                    </a:lnTo>
                    <a:lnTo>
                      <a:pt x="1212" y="2912"/>
                    </a:lnTo>
                    <a:lnTo>
                      <a:pt x="1201" y="2914"/>
                    </a:lnTo>
                    <a:lnTo>
                      <a:pt x="1190" y="2918"/>
                    </a:lnTo>
                    <a:lnTo>
                      <a:pt x="1176" y="2918"/>
                    </a:lnTo>
                    <a:lnTo>
                      <a:pt x="1165" y="2920"/>
                    </a:lnTo>
                    <a:lnTo>
                      <a:pt x="1152" y="2921"/>
                    </a:lnTo>
                    <a:lnTo>
                      <a:pt x="1140" y="2923"/>
                    </a:lnTo>
                    <a:lnTo>
                      <a:pt x="1127" y="2923"/>
                    </a:lnTo>
                    <a:lnTo>
                      <a:pt x="1115" y="2925"/>
                    </a:lnTo>
                    <a:lnTo>
                      <a:pt x="1104" y="2927"/>
                    </a:lnTo>
                    <a:lnTo>
                      <a:pt x="1093" y="2929"/>
                    </a:lnTo>
                    <a:lnTo>
                      <a:pt x="1079" y="2929"/>
                    </a:lnTo>
                    <a:lnTo>
                      <a:pt x="1066" y="2929"/>
                    </a:lnTo>
                    <a:lnTo>
                      <a:pt x="1055" y="2929"/>
                    </a:lnTo>
                    <a:lnTo>
                      <a:pt x="1043" y="2929"/>
                    </a:lnTo>
                    <a:lnTo>
                      <a:pt x="1030" y="2927"/>
                    </a:lnTo>
                    <a:lnTo>
                      <a:pt x="1017" y="2927"/>
                    </a:lnTo>
                    <a:lnTo>
                      <a:pt x="1005" y="2927"/>
                    </a:lnTo>
                    <a:lnTo>
                      <a:pt x="994" y="2927"/>
                    </a:lnTo>
                    <a:lnTo>
                      <a:pt x="980" y="2925"/>
                    </a:lnTo>
                    <a:lnTo>
                      <a:pt x="969" y="2923"/>
                    </a:lnTo>
                    <a:lnTo>
                      <a:pt x="958" y="2921"/>
                    </a:lnTo>
                    <a:lnTo>
                      <a:pt x="946" y="2920"/>
                    </a:lnTo>
                    <a:lnTo>
                      <a:pt x="935" y="2918"/>
                    </a:lnTo>
                    <a:lnTo>
                      <a:pt x="923" y="2916"/>
                    </a:lnTo>
                    <a:lnTo>
                      <a:pt x="912" y="2914"/>
                    </a:lnTo>
                    <a:lnTo>
                      <a:pt x="903" y="2912"/>
                    </a:lnTo>
                    <a:lnTo>
                      <a:pt x="891" y="2908"/>
                    </a:lnTo>
                    <a:lnTo>
                      <a:pt x="880" y="2904"/>
                    </a:lnTo>
                    <a:lnTo>
                      <a:pt x="868" y="2901"/>
                    </a:lnTo>
                    <a:lnTo>
                      <a:pt x="857" y="2899"/>
                    </a:lnTo>
                    <a:lnTo>
                      <a:pt x="846" y="2893"/>
                    </a:lnTo>
                    <a:lnTo>
                      <a:pt x="834" y="2891"/>
                    </a:lnTo>
                    <a:lnTo>
                      <a:pt x="825" y="2885"/>
                    </a:lnTo>
                    <a:lnTo>
                      <a:pt x="815" y="2883"/>
                    </a:lnTo>
                    <a:lnTo>
                      <a:pt x="794" y="2872"/>
                    </a:lnTo>
                    <a:lnTo>
                      <a:pt x="775" y="2863"/>
                    </a:lnTo>
                    <a:lnTo>
                      <a:pt x="758" y="2851"/>
                    </a:lnTo>
                    <a:lnTo>
                      <a:pt x="743" y="2840"/>
                    </a:lnTo>
                    <a:lnTo>
                      <a:pt x="730" y="2828"/>
                    </a:lnTo>
                    <a:lnTo>
                      <a:pt x="718" y="2817"/>
                    </a:lnTo>
                    <a:lnTo>
                      <a:pt x="707" y="2807"/>
                    </a:lnTo>
                    <a:lnTo>
                      <a:pt x="695" y="2798"/>
                    </a:lnTo>
                    <a:lnTo>
                      <a:pt x="684" y="2787"/>
                    </a:lnTo>
                    <a:lnTo>
                      <a:pt x="676" y="2775"/>
                    </a:lnTo>
                    <a:lnTo>
                      <a:pt x="667" y="2766"/>
                    </a:lnTo>
                    <a:lnTo>
                      <a:pt x="661" y="2756"/>
                    </a:lnTo>
                    <a:lnTo>
                      <a:pt x="652" y="2745"/>
                    </a:lnTo>
                    <a:lnTo>
                      <a:pt x="644" y="2733"/>
                    </a:lnTo>
                    <a:lnTo>
                      <a:pt x="638" y="2722"/>
                    </a:lnTo>
                    <a:lnTo>
                      <a:pt x="633" y="2712"/>
                    </a:lnTo>
                    <a:lnTo>
                      <a:pt x="627" y="2701"/>
                    </a:lnTo>
                    <a:lnTo>
                      <a:pt x="621" y="2691"/>
                    </a:lnTo>
                    <a:lnTo>
                      <a:pt x="617" y="2680"/>
                    </a:lnTo>
                    <a:lnTo>
                      <a:pt x="614" y="2671"/>
                    </a:lnTo>
                    <a:lnTo>
                      <a:pt x="608" y="2657"/>
                    </a:lnTo>
                    <a:lnTo>
                      <a:pt x="602" y="2646"/>
                    </a:lnTo>
                    <a:lnTo>
                      <a:pt x="598" y="2634"/>
                    </a:lnTo>
                    <a:lnTo>
                      <a:pt x="597" y="2623"/>
                    </a:lnTo>
                    <a:lnTo>
                      <a:pt x="593" y="2610"/>
                    </a:lnTo>
                    <a:lnTo>
                      <a:pt x="591" y="2598"/>
                    </a:lnTo>
                    <a:lnTo>
                      <a:pt x="589" y="2587"/>
                    </a:lnTo>
                    <a:lnTo>
                      <a:pt x="589" y="2576"/>
                    </a:lnTo>
                    <a:lnTo>
                      <a:pt x="585" y="2562"/>
                    </a:lnTo>
                    <a:lnTo>
                      <a:pt x="583" y="2549"/>
                    </a:lnTo>
                    <a:lnTo>
                      <a:pt x="581" y="2536"/>
                    </a:lnTo>
                    <a:lnTo>
                      <a:pt x="581" y="2524"/>
                    </a:lnTo>
                    <a:lnTo>
                      <a:pt x="581" y="2511"/>
                    </a:lnTo>
                    <a:lnTo>
                      <a:pt x="581" y="2498"/>
                    </a:lnTo>
                    <a:lnTo>
                      <a:pt x="581" y="2484"/>
                    </a:lnTo>
                    <a:lnTo>
                      <a:pt x="581" y="2473"/>
                    </a:lnTo>
                    <a:lnTo>
                      <a:pt x="559" y="2469"/>
                    </a:lnTo>
                    <a:lnTo>
                      <a:pt x="540" y="2465"/>
                    </a:lnTo>
                    <a:lnTo>
                      <a:pt x="519" y="2461"/>
                    </a:lnTo>
                    <a:lnTo>
                      <a:pt x="502" y="2458"/>
                    </a:lnTo>
                    <a:lnTo>
                      <a:pt x="483" y="2452"/>
                    </a:lnTo>
                    <a:lnTo>
                      <a:pt x="465" y="2446"/>
                    </a:lnTo>
                    <a:lnTo>
                      <a:pt x="448" y="2441"/>
                    </a:lnTo>
                    <a:lnTo>
                      <a:pt x="435" y="2435"/>
                    </a:lnTo>
                    <a:lnTo>
                      <a:pt x="418" y="2425"/>
                    </a:lnTo>
                    <a:lnTo>
                      <a:pt x="405" y="2418"/>
                    </a:lnTo>
                    <a:lnTo>
                      <a:pt x="391" y="2408"/>
                    </a:lnTo>
                    <a:lnTo>
                      <a:pt x="380" y="2401"/>
                    </a:lnTo>
                    <a:lnTo>
                      <a:pt x="369" y="2391"/>
                    </a:lnTo>
                    <a:lnTo>
                      <a:pt x="357" y="2382"/>
                    </a:lnTo>
                    <a:lnTo>
                      <a:pt x="346" y="2372"/>
                    </a:lnTo>
                    <a:lnTo>
                      <a:pt x="338" y="2363"/>
                    </a:lnTo>
                    <a:lnTo>
                      <a:pt x="327" y="2349"/>
                    </a:lnTo>
                    <a:lnTo>
                      <a:pt x="319" y="2338"/>
                    </a:lnTo>
                    <a:lnTo>
                      <a:pt x="310" y="2325"/>
                    </a:lnTo>
                    <a:lnTo>
                      <a:pt x="304" y="2313"/>
                    </a:lnTo>
                    <a:lnTo>
                      <a:pt x="296" y="2298"/>
                    </a:lnTo>
                    <a:lnTo>
                      <a:pt x="291" y="2287"/>
                    </a:lnTo>
                    <a:lnTo>
                      <a:pt x="285" y="2271"/>
                    </a:lnTo>
                    <a:lnTo>
                      <a:pt x="281" y="2260"/>
                    </a:lnTo>
                    <a:lnTo>
                      <a:pt x="275" y="2245"/>
                    </a:lnTo>
                    <a:lnTo>
                      <a:pt x="270" y="2230"/>
                    </a:lnTo>
                    <a:lnTo>
                      <a:pt x="266" y="2214"/>
                    </a:lnTo>
                    <a:lnTo>
                      <a:pt x="264" y="2201"/>
                    </a:lnTo>
                    <a:lnTo>
                      <a:pt x="260" y="2184"/>
                    </a:lnTo>
                    <a:lnTo>
                      <a:pt x="258" y="2171"/>
                    </a:lnTo>
                    <a:lnTo>
                      <a:pt x="258" y="2154"/>
                    </a:lnTo>
                    <a:lnTo>
                      <a:pt x="258" y="2140"/>
                    </a:lnTo>
                    <a:lnTo>
                      <a:pt x="256" y="2123"/>
                    </a:lnTo>
                    <a:lnTo>
                      <a:pt x="254" y="2106"/>
                    </a:lnTo>
                    <a:lnTo>
                      <a:pt x="254" y="2089"/>
                    </a:lnTo>
                    <a:lnTo>
                      <a:pt x="254" y="2074"/>
                    </a:lnTo>
                    <a:lnTo>
                      <a:pt x="254" y="2057"/>
                    </a:lnTo>
                    <a:lnTo>
                      <a:pt x="254" y="2041"/>
                    </a:lnTo>
                    <a:lnTo>
                      <a:pt x="256" y="2024"/>
                    </a:lnTo>
                    <a:lnTo>
                      <a:pt x="258" y="2009"/>
                    </a:lnTo>
                    <a:lnTo>
                      <a:pt x="258" y="1992"/>
                    </a:lnTo>
                    <a:lnTo>
                      <a:pt x="260" y="1975"/>
                    </a:lnTo>
                    <a:lnTo>
                      <a:pt x="262" y="1958"/>
                    </a:lnTo>
                    <a:lnTo>
                      <a:pt x="266" y="1943"/>
                    </a:lnTo>
                    <a:lnTo>
                      <a:pt x="268" y="1925"/>
                    </a:lnTo>
                    <a:lnTo>
                      <a:pt x="272" y="1910"/>
                    </a:lnTo>
                    <a:lnTo>
                      <a:pt x="273" y="1895"/>
                    </a:lnTo>
                    <a:lnTo>
                      <a:pt x="279" y="1880"/>
                    </a:lnTo>
                    <a:lnTo>
                      <a:pt x="281" y="1863"/>
                    </a:lnTo>
                    <a:lnTo>
                      <a:pt x="285" y="1848"/>
                    </a:lnTo>
                    <a:lnTo>
                      <a:pt x="289" y="1832"/>
                    </a:lnTo>
                    <a:lnTo>
                      <a:pt x="294" y="1817"/>
                    </a:lnTo>
                    <a:lnTo>
                      <a:pt x="298" y="1800"/>
                    </a:lnTo>
                    <a:lnTo>
                      <a:pt x="302" y="1787"/>
                    </a:lnTo>
                    <a:lnTo>
                      <a:pt x="306" y="1772"/>
                    </a:lnTo>
                    <a:lnTo>
                      <a:pt x="311" y="1760"/>
                    </a:lnTo>
                    <a:lnTo>
                      <a:pt x="315" y="1745"/>
                    </a:lnTo>
                    <a:lnTo>
                      <a:pt x="319" y="1732"/>
                    </a:lnTo>
                    <a:lnTo>
                      <a:pt x="323" y="1716"/>
                    </a:lnTo>
                    <a:lnTo>
                      <a:pt x="329" y="1705"/>
                    </a:lnTo>
                    <a:lnTo>
                      <a:pt x="332" y="1692"/>
                    </a:lnTo>
                    <a:lnTo>
                      <a:pt x="338" y="1680"/>
                    </a:lnTo>
                    <a:lnTo>
                      <a:pt x="342" y="1669"/>
                    </a:lnTo>
                    <a:lnTo>
                      <a:pt x="348" y="1659"/>
                    </a:lnTo>
                    <a:lnTo>
                      <a:pt x="334" y="1657"/>
                    </a:lnTo>
                    <a:lnTo>
                      <a:pt x="323" y="1657"/>
                    </a:lnTo>
                    <a:lnTo>
                      <a:pt x="311" y="1657"/>
                    </a:lnTo>
                    <a:lnTo>
                      <a:pt x="300" y="1657"/>
                    </a:lnTo>
                    <a:lnTo>
                      <a:pt x="289" y="1656"/>
                    </a:lnTo>
                    <a:lnTo>
                      <a:pt x="277" y="1656"/>
                    </a:lnTo>
                    <a:lnTo>
                      <a:pt x="268" y="1654"/>
                    </a:lnTo>
                    <a:lnTo>
                      <a:pt x="258" y="1654"/>
                    </a:lnTo>
                    <a:lnTo>
                      <a:pt x="237" y="1650"/>
                    </a:lnTo>
                    <a:lnTo>
                      <a:pt x="218" y="1648"/>
                    </a:lnTo>
                    <a:lnTo>
                      <a:pt x="201" y="1642"/>
                    </a:lnTo>
                    <a:lnTo>
                      <a:pt x="186" y="1638"/>
                    </a:lnTo>
                    <a:lnTo>
                      <a:pt x="169" y="1631"/>
                    </a:lnTo>
                    <a:lnTo>
                      <a:pt x="154" y="1623"/>
                    </a:lnTo>
                    <a:lnTo>
                      <a:pt x="139" y="1616"/>
                    </a:lnTo>
                    <a:lnTo>
                      <a:pt x="125" y="1608"/>
                    </a:lnTo>
                    <a:lnTo>
                      <a:pt x="112" y="1599"/>
                    </a:lnTo>
                    <a:lnTo>
                      <a:pt x="101" y="1589"/>
                    </a:lnTo>
                    <a:lnTo>
                      <a:pt x="89" y="1578"/>
                    </a:lnTo>
                    <a:lnTo>
                      <a:pt x="80" y="1568"/>
                    </a:lnTo>
                    <a:lnTo>
                      <a:pt x="68" y="1555"/>
                    </a:lnTo>
                    <a:lnTo>
                      <a:pt x="61" y="1543"/>
                    </a:lnTo>
                    <a:lnTo>
                      <a:pt x="51" y="1530"/>
                    </a:lnTo>
                    <a:lnTo>
                      <a:pt x="44" y="1519"/>
                    </a:lnTo>
                    <a:lnTo>
                      <a:pt x="36" y="1504"/>
                    </a:lnTo>
                    <a:lnTo>
                      <a:pt x="30" y="1490"/>
                    </a:lnTo>
                    <a:lnTo>
                      <a:pt x="25" y="1477"/>
                    </a:lnTo>
                    <a:lnTo>
                      <a:pt x="21" y="1464"/>
                    </a:lnTo>
                    <a:lnTo>
                      <a:pt x="15" y="1446"/>
                    </a:lnTo>
                    <a:lnTo>
                      <a:pt x="11" y="1431"/>
                    </a:lnTo>
                    <a:lnTo>
                      <a:pt x="7" y="1416"/>
                    </a:lnTo>
                    <a:lnTo>
                      <a:pt x="6" y="1401"/>
                    </a:lnTo>
                    <a:lnTo>
                      <a:pt x="2" y="1384"/>
                    </a:lnTo>
                    <a:lnTo>
                      <a:pt x="2" y="1369"/>
                    </a:lnTo>
                    <a:lnTo>
                      <a:pt x="2" y="1353"/>
                    </a:lnTo>
                    <a:lnTo>
                      <a:pt x="2" y="1338"/>
                    </a:lnTo>
                    <a:lnTo>
                      <a:pt x="0" y="1321"/>
                    </a:lnTo>
                    <a:lnTo>
                      <a:pt x="0" y="1304"/>
                    </a:lnTo>
                    <a:lnTo>
                      <a:pt x="0" y="1289"/>
                    </a:lnTo>
                    <a:lnTo>
                      <a:pt x="0" y="1274"/>
                    </a:lnTo>
                    <a:lnTo>
                      <a:pt x="0" y="1256"/>
                    </a:lnTo>
                    <a:lnTo>
                      <a:pt x="0" y="1241"/>
                    </a:lnTo>
                    <a:lnTo>
                      <a:pt x="0" y="1226"/>
                    </a:lnTo>
                    <a:lnTo>
                      <a:pt x="2" y="1213"/>
                    </a:lnTo>
                    <a:lnTo>
                      <a:pt x="2" y="1196"/>
                    </a:lnTo>
                    <a:lnTo>
                      <a:pt x="4" y="1182"/>
                    </a:lnTo>
                    <a:lnTo>
                      <a:pt x="6" y="1167"/>
                    </a:lnTo>
                    <a:lnTo>
                      <a:pt x="7" y="1154"/>
                    </a:lnTo>
                    <a:lnTo>
                      <a:pt x="9" y="1139"/>
                    </a:lnTo>
                    <a:lnTo>
                      <a:pt x="13" y="1125"/>
                    </a:lnTo>
                    <a:lnTo>
                      <a:pt x="15" y="1110"/>
                    </a:lnTo>
                    <a:lnTo>
                      <a:pt x="21" y="1099"/>
                    </a:lnTo>
                    <a:lnTo>
                      <a:pt x="23" y="1083"/>
                    </a:lnTo>
                    <a:lnTo>
                      <a:pt x="26" y="1070"/>
                    </a:lnTo>
                    <a:lnTo>
                      <a:pt x="28" y="1057"/>
                    </a:lnTo>
                    <a:lnTo>
                      <a:pt x="34" y="1044"/>
                    </a:lnTo>
                    <a:lnTo>
                      <a:pt x="38" y="1030"/>
                    </a:lnTo>
                    <a:lnTo>
                      <a:pt x="42" y="1017"/>
                    </a:lnTo>
                    <a:lnTo>
                      <a:pt x="47" y="1006"/>
                    </a:lnTo>
                    <a:lnTo>
                      <a:pt x="53" y="994"/>
                    </a:lnTo>
                    <a:lnTo>
                      <a:pt x="57" y="981"/>
                    </a:lnTo>
                    <a:lnTo>
                      <a:pt x="63" y="968"/>
                    </a:lnTo>
                    <a:lnTo>
                      <a:pt x="68" y="954"/>
                    </a:lnTo>
                    <a:lnTo>
                      <a:pt x="74" y="943"/>
                    </a:lnTo>
                    <a:lnTo>
                      <a:pt x="80" y="929"/>
                    </a:lnTo>
                    <a:lnTo>
                      <a:pt x="85" y="918"/>
                    </a:lnTo>
                    <a:lnTo>
                      <a:pt x="91" y="907"/>
                    </a:lnTo>
                    <a:lnTo>
                      <a:pt x="99" y="895"/>
                    </a:lnTo>
                    <a:lnTo>
                      <a:pt x="104" y="882"/>
                    </a:lnTo>
                    <a:lnTo>
                      <a:pt x="110" y="871"/>
                    </a:lnTo>
                    <a:lnTo>
                      <a:pt x="118" y="857"/>
                    </a:lnTo>
                    <a:lnTo>
                      <a:pt x="125" y="846"/>
                    </a:lnTo>
                    <a:lnTo>
                      <a:pt x="131" y="833"/>
                    </a:lnTo>
                    <a:lnTo>
                      <a:pt x="139" y="821"/>
                    </a:lnTo>
                    <a:lnTo>
                      <a:pt x="146" y="810"/>
                    </a:lnTo>
                    <a:lnTo>
                      <a:pt x="156" y="798"/>
                    </a:lnTo>
                    <a:lnTo>
                      <a:pt x="161" y="785"/>
                    </a:lnTo>
                    <a:lnTo>
                      <a:pt x="171" y="774"/>
                    </a:lnTo>
                    <a:lnTo>
                      <a:pt x="178" y="762"/>
                    </a:lnTo>
                    <a:lnTo>
                      <a:pt x="188" y="751"/>
                    </a:lnTo>
                    <a:lnTo>
                      <a:pt x="196" y="738"/>
                    </a:lnTo>
                    <a:lnTo>
                      <a:pt x="205" y="726"/>
                    </a:lnTo>
                    <a:lnTo>
                      <a:pt x="213" y="715"/>
                    </a:lnTo>
                    <a:lnTo>
                      <a:pt x="224" y="703"/>
                    </a:lnTo>
                    <a:lnTo>
                      <a:pt x="232" y="690"/>
                    </a:lnTo>
                    <a:lnTo>
                      <a:pt x="241" y="679"/>
                    </a:lnTo>
                    <a:lnTo>
                      <a:pt x="251" y="665"/>
                    </a:lnTo>
                    <a:lnTo>
                      <a:pt x="262" y="654"/>
                    </a:lnTo>
                    <a:lnTo>
                      <a:pt x="272" y="641"/>
                    </a:lnTo>
                    <a:lnTo>
                      <a:pt x="281" y="629"/>
                    </a:lnTo>
                    <a:lnTo>
                      <a:pt x="292" y="618"/>
                    </a:lnTo>
                    <a:lnTo>
                      <a:pt x="304" y="606"/>
                    </a:lnTo>
                    <a:lnTo>
                      <a:pt x="315" y="593"/>
                    </a:lnTo>
                    <a:lnTo>
                      <a:pt x="327" y="582"/>
                    </a:lnTo>
                    <a:lnTo>
                      <a:pt x="338" y="568"/>
                    </a:lnTo>
                    <a:lnTo>
                      <a:pt x="349" y="557"/>
                    </a:lnTo>
                    <a:lnTo>
                      <a:pt x="361" y="544"/>
                    </a:lnTo>
                    <a:lnTo>
                      <a:pt x="372" y="532"/>
                    </a:lnTo>
                    <a:lnTo>
                      <a:pt x="384" y="519"/>
                    </a:lnTo>
                    <a:lnTo>
                      <a:pt x="397" y="508"/>
                    </a:lnTo>
                    <a:lnTo>
                      <a:pt x="407" y="494"/>
                    </a:lnTo>
                    <a:lnTo>
                      <a:pt x="416" y="483"/>
                    </a:lnTo>
                    <a:lnTo>
                      <a:pt x="426" y="471"/>
                    </a:lnTo>
                    <a:lnTo>
                      <a:pt x="437" y="460"/>
                    </a:lnTo>
                    <a:lnTo>
                      <a:pt x="446" y="449"/>
                    </a:lnTo>
                    <a:lnTo>
                      <a:pt x="458" y="437"/>
                    </a:lnTo>
                    <a:lnTo>
                      <a:pt x="467" y="426"/>
                    </a:lnTo>
                    <a:lnTo>
                      <a:pt x="479" y="414"/>
                    </a:lnTo>
                    <a:lnTo>
                      <a:pt x="486" y="401"/>
                    </a:lnTo>
                    <a:lnTo>
                      <a:pt x="496" y="390"/>
                    </a:lnTo>
                    <a:lnTo>
                      <a:pt x="505" y="378"/>
                    </a:lnTo>
                    <a:lnTo>
                      <a:pt x="517" y="367"/>
                    </a:lnTo>
                    <a:lnTo>
                      <a:pt x="526" y="355"/>
                    </a:lnTo>
                    <a:lnTo>
                      <a:pt x="536" y="344"/>
                    </a:lnTo>
                    <a:lnTo>
                      <a:pt x="545" y="333"/>
                    </a:lnTo>
                    <a:lnTo>
                      <a:pt x="557" y="323"/>
                    </a:lnTo>
                    <a:lnTo>
                      <a:pt x="566" y="312"/>
                    </a:lnTo>
                    <a:lnTo>
                      <a:pt x="576" y="300"/>
                    </a:lnTo>
                    <a:lnTo>
                      <a:pt x="585" y="289"/>
                    </a:lnTo>
                    <a:lnTo>
                      <a:pt x="597" y="278"/>
                    </a:lnTo>
                    <a:lnTo>
                      <a:pt x="608" y="266"/>
                    </a:lnTo>
                    <a:lnTo>
                      <a:pt x="619" y="257"/>
                    </a:lnTo>
                    <a:lnTo>
                      <a:pt x="631" y="247"/>
                    </a:lnTo>
                    <a:lnTo>
                      <a:pt x="644" y="238"/>
                    </a:lnTo>
                    <a:lnTo>
                      <a:pt x="655" y="226"/>
                    </a:lnTo>
                    <a:lnTo>
                      <a:pt x="669" y="217"/>
                    </a:lnTo>
                    <a:lnTo>
                      <a:pt x="682" y="207"/>
                    </a:lnTo>
                    <a:lnTo>
                      <a:pt x="697" y="198"/>
                    </a:lnTo>
                    <a:lnTo>
                      <a:pt x="709" y="188"/>
                    </a:lnTo>
                    <a:lnTo>
                      <a:pt x="724" y="181"/>
                    </a:lnTo>
                    <a:lnTo>
                      <a:pt x="739" y="171"/>
                    </a:lnTo>
                    <a:lnTo>
                      <a:pt x="756" y="165"/>
                    </a:lnTo>
                    <a:lnTo>
                      <a:pt x="775" y="152"/>
                    </a:lnTo>
                    <a:lnTo>
                      <a:pt x="796" y="143"/>
                    </a:lnTo>
                    <a:lnTo>
                      <a:pt x="806" y="137"/>
                    </a:lnTo>
                    <a:lnTo>
                      <a:pt x="817" y="131"/>
                    </a:lnTo>
                    <a:lnTo>
                      <a:pt x="828" y="127"/>
                    </a:lnTo>
                    <a:lnTo>
                      <a:pt x="840" y="125"/>
                    </a:lnTo>
                    <a:lnTo>
                      <a:pt x="849" y="120"/>
                    </a:lnTo>
                    <a:lnTo>
                      <a:pt x="861" y="118"/>
                    </a:lnTo>
                    <a:lnTo>
                      <a:pt x="872" y="114"/>
                    </a:lnTo>
                    <a:lnTo>
                      <a:pt x="884" y="112"/>
                    </a:lnTo>
                    <a:lnTo>
                      <a:pt x="893" y="108"/>
                    </a:lnTo>
                    <a:lnTo>
                      <a:pt x="904" y="106"/>
                    </a:lnTo>
                    <a:lnTo>
                      <a:pt x="916" y="105"/>
                    </a:lnTo>
                    <a:lnTo>
                      <a:pt x="927" y="105"/>
                    </a:lnTo>
                    <a:lnTo>
                      <a:pt x="937" y="101"/>
                    </a:lnTo>
                    <a:lnTo>
                      <a:pt x="948" y="99"/>
                    </a:lnTo>
                    <a:lnTo>
                      <a:pt x="960" y="97"/>
                    </a:lnTo>
                    <a:lnTo>
                      <a:pt x="971" y="97"/>
                    </a:lnTo>
                    <a:lnTo>
                      <a:pt x="980" y="97"/>
                    </a:lnTo>
                    <a:lnTo>
                      <a:pt x="992" y="97"/>
                    </a:lnTo>
                    <a:lnTo>
                      <a:pt x="1003" y="97"/>
                    </a:lnTo>
                    <a:lnTo>
                      <a:pt x="1015" y="97"/>
                    </a:lnTo>
                    <a:lnTo>
                      <a:pt x="1024" y="97"/>
                    </a:lnTo>
                    <a:lnTo>
                      <a:pt x="1036" y="97"/>
                    </a:lnTo>
                    <a:lnTo>
                      <a:pt x="1045" y="99"/>
                    </a:lnTo>
                    <a:lnTo>
                      <a:pt x="1056" y="101"/>
                    </a:lnTo>
                    <a:lnTo>
                      <a:pt x="1066" y="101"/>
                    </a:lnTo>
                    <a:lnTo>
                      <a:pt x="1077" y="103"/>
                    </a:lnTo>
                    <a:lnTo>
                      <a:pt x="1089" y="105"/>
                    </a:lnTo>
                    <a:lnTo>
                      <a:pt x="1100" y="108"/>
                    </a:lnTo>
                    <a:lnTo>
                      <a:pt x="1119" y="112"/>
                    </a:lnTo>
                    <a:lnTo>
                      <a:pt x="1138" y="118"/>
                    </a:lnTo>
                    <a:lnTo>
                      <a:pt x="1157" y="124"/>
                    </a:lnTo>
                    <a:lnTo>
                      <a:pt x="1178" y="131"/>
                    </a:lnTo>
                    <a:lnTo>
                      <a:pt x="1195" y="139"/>
                    </a:lnTo>
                    <a:lnTo>
                      <a:pt x="1214" y="148"/>
                    </a:lnTo>
                    <a:lnTo>
                      <a:pt x="1231" y="158"/>
                    </a:lnTo>
                    <a:lnTo>
                      <a:pt x="1250" y="169"/>
                    </a:lnTo>
                    <a:lnTo>
                      <a:pt x="1266" y="181"/>
                    </a:lnTo>
                    <a:lnTo>
                      <a:pt x="1283" y="192"/>
                    </a:lnTo>
                    <a:lnTo>
                      <a:pt x="1298" y="205"/>
                    </a:lnTo>
                    <a:lnTo>
                      <a:pt x="1313" y="221"/>
                    </a:lnTo>
                    <a:lnTo>
                      <a:pt x="1326" y="236"/>
                    </a:lnTo>
                    <a:lnTo>
                      <a:pt x="1340" y="251"/>
                    </a:lnTo>
                    <a:lnTo>
                      <a:pt x="1351" y="268"/>
                    </a:lnTo>
                    <a:lnTo>
                      <a:pt x="1364" y="287"/>
                    </a:lnTo>
                    <a:lnTo>
                      <a:pt x="1364" y="287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85" name="Freeform 121"/>
              <p:cNvSpPr>
                <a:spLocks/>
              </p:cNvSpPr>
              <p:nvPr/>
            </p:nvSpPr>
            <p:spPr bwMode="auto">
              <a:xfrm>
                <a:off x="1699" y="2179"/>
                <a:ext cx="2353" cy="1834"/>
              </a:xfrm>
              <a:custGeom>
                <a:avLst/>
                <a:gdLst/>
                <a:ahLst/>
                <a:cxnLst>
                  <a:cxn ang="0">
                    <a:pos x="4102" y="3626"/>
                  </a:cxn>
                  <a:cxn ang="0">
                    <a:pos x="4577" y="3259"/>
                  </a:cxn>
                  <a:cxn ang="0">
                    <a:pos x="4628" y="3033"/>
                  </a:cxn>
                  <a:cxn ang="0">
                    <a:pos x="4478" y="2446"/>
                  </a:cxn>
                  <a:cxn ang="0">
                    <a:pos x="4297" y="2208"/>
                  </a:cxn>
                  <a:cxn ang="0">
                    <a:pos x="4151" y="1877"/>
                  </a:cxn>
                  <a:cxn ang="0">
                    <a:pos x="3965" y="1473"/>
                  </a:cxn>
                  <a:cxn ang="0">
                    <a:pos x="3788" y="1752"/>
                  </a:cxn>
                  <a:cxn ang="0">
                    <a:pos x="3760" y="2041"/>
                  </a:cxn>
                  <a:cxn ang="0">
                    <a:pos x="3513" y="1699"/>
                  </a:cxn>
                  <a:cxn ang="0">
                    <a:pos x="3305" y="1668"/>
                  </a:cxn>
                  <a:cxn ang="0">
                    <a:pos x="3193" y="1322"/>
                  </a:cxn>
                  <a:cxn ang="0">
                    <a:pos x="3140" y="764"/>
                  </a:cxn>
                  <a:cxn ang="0">
                    <a:pos x="3123" y="209"/>
                  </a:cxn>
                  <a:cxn ang="0">
                    <a:pos x="3060" y="138"/>
                  </a:cxn>
                  <a:cxn ang="0">
                    <a:pos x="2878" y="243"/>
                  </a:cxn>
                  <a:cxn ang="0">
                    <a:pos x="2802" y="247"/>
                  </a:cxn>
                  <a:cxn ang="0">
                    <a:pos x="2823" y="547"/>
                  </a:cxn>
                  <a:cxn ang="0">
                    <a:pos x="2806" y="897"/>
                  </a:cxn>
                  <a:cxn ang="0">
                    <a:pos x="2606" y="2271"/>
                  </a:cxn>
                  <a:cxn ang="0">
                    <a:pos x="2446" y="1860"/>
                  </a:cxn>
                  <a:cxn ang="0">
                    <a:pos x="2275" y="1518"/>
                  </a:cxn>
                  <a:cxn ang="0">
                    <a:pos x="2121" y="1961"/>
                  </a:cxn>
                  <a:cxn ang="0">
                    <a:pos x="1912" y="2136"/>
                  </a:cxn>
                  <a:cxn ang="0">
                    <a:pos x="1639" y="1197"/>
                  </a:cxn>
                  <a:cxn ang="0">
                    <a:pos x="1580" y="414"/>
                  </a:cxn>
                  <a:cxn ang="0">
                    <a:pos x="1696" y="421"/>
                  </a:cxn>
                  <a:cxn ang="0">
                    <a:pos x="1810" y="285"/>
                  </a:cxn>
                  <a:cxn ang="0">
                    <a:pos x="1888" y="408"/>
                  </a:cxn>
                  <a:cxn ang="0">
                    <a:pos x="1821" y="205"/>
                  </a:cxn>
                  <a:cxn ang="0">
                    <a:pos x="1688" y="100"/>
                  </a:cxn>
                  <a:cxn ang="0">
                    <a:pos x="1521" y="0"/>
                  </a:cxn>
                  <a:cxn ang="0">
                    <a:pos x="1289" y="104"/>
                  </a:cxn>
                  <a:cxn ang="0">
                    <a:pos x="1205" y="100"/>
                  </a:cxn>
                  <a:cxn ang="0">
                    <a:pos x="1048" y="205"/>
                  </a:cxn>
                  <a:cxn ang="0">
                    <a:pos x="947" y="268"/>
                  </a:cxn>
                  <a:cxn ang="0">
                    <a:pos x="943" y="477"/>
                  </a:cxn>
                  <a:cxn ang="0">
                    <a:pos x="1013" y="401"/>
                  </a:cxn>
                  <a:cxn ang="0">
                    <a:pos x="1065" y="404"/>
                  </a:cxn>
                  <a:cxn ang="0">
                    <a:pos x="1131" y="408"/>
                  </a:cxn>
                  <a:cxn ang="0">
                    <a:pos x="1181" y="309"/>
                  </a:cxn>
                  <a:cxn ang="0">
                    <a:pos x="1215" y="501"/>
                  </a:cxn>
                  <a:cxn ang="0">
                    <a:pos x="1226" y="819"/>
                  </a:cxn>
                  <a:cxn ang="0">
                    <a:pos x="1093" y="1912"/>
                  </a:cxn>
                  <a:cxn ang="0">
                    <a:pos x="793" y="2016"/>
                  </a:cxn>
                  <a:cxn ang="0">
                    <a:pos x="500" y="2066"/>
                  </a:cxn>
                  <a:cxn ang="0">
                    <a:pos x="0" y="2182"/>
                  </a:cxn>
                  <a:cxn ang="0">
                    <a:pos x="430" y="3463"/>
                  </a:cxn>
                  <a:cxn ang="0">
                    <a:pos x="2460" y="3668"/>
                  </a:cxn>
                  <a:cxn ang="0">
                    <a:pos x="3210" y="3651"/>
                  </a:cxn>
                </a:cxnLst>
                <a:rect l="0" t="0" r="r" b="b"/>
                <a:pathLst>
                  <a:path w="4706" h="3668">
                    <a:moveTo>
                      <a:pt x="3212" y="3651"/>
                    </a:moveTo>
                    <a:lnTo>
                      <a:pt x="3568" y="3655"/>
                    </a:lnTo>
                    <a:lnTo>
                      <a:pt x="4102" y="3626"/>
                    </a:lnTo>
                    <a:lnTo>
                      <a:pt x="4301" y="3543"/>
                    </a:lnTo>
                    <a:lnTo>
                      <a:pt x="4573" y="3381"/>
                    </a:lnTo>
                    <a:lnTo>
                      <a:pt x="4577" y="3259"/>
                    </a:lnTo>
                    <a:lnTo>
                      <a:pt x="4681" y="3155"/>
                    </a:lnTo>
                    <a:lnTo>
                      <a:pt x="4640" y="3033"/>
                    </a:lnTo>
                    <a:lnTo>
                      <a:pt x="4628" y="3033"/>
                    </a:lnTo>
                    <a:lnTo>
                      <a:pt x="4706" y="2775"/>
                    </a:lnTo>
                    <a:lnTo>
                      <a:pt x="4657" y="2495"/>
                    </a:lnTo>
                    <a:lnTo>
                      <a:pt x="4478" y="2446"/>
                    </a:lnTo>
                    <a:lnTo>
                      <a:pt x="4353" y="2391"/>
                    </a:lnTo>
                    <a:lnTo>
                      <a:pt x="4290" y="2317"/>
                    </a:lnTo>
                    <a:lnTo>
                      <a:pt x="4297" y="2208"/>
                    </a:lnTo>
                    <a:lnTo>
                      <a:pt x="4227" y="2115"/>
                    </a:lnTo>
                    <a:lnTo>
                      <a:pt x="4144" y="2037"/>
                    </a:lnTo>
                    <a:lnTo>
                      <a:pt x="4151" y="1877"/>
                    </a:lnTo>
                    <a:lnTo>
                      <a:pt x="4043" y="1720"/>
                    </a:lnTo>
                    <a:lnTo>
                      <a:pt x="4073" y="1623"/>
                    </a:lnTo>
                    <a:lnTo>
                      <a:pt x="3965" y="1473"/>
                    </a:lnTo>
                    <a:lnTo>
                      <a:pt x="3889" y="1494"/>
                    </a:lnTo>
                    <a:lnTo>
                      <a:pt x="3847" y="1653"/>
                    </a:lnTo>
                    <a:lnTo>
                      <a:pt x="3788" y="1752"/>
                    </a:lnTo>
                    <a:lnTo>
                      <a:pt x="3813" y="1860"/>
                    </a:lnTo>
                    <a:lnTo>
                      <a:pt x="3773" y="1944"/>
                    </a:lnTo>
                    <a:lnTo>
                      <a:pt x="3760" y="2041"/>
                    </a:lnTo>
                    <a:lnTo>
                      <a:pt x="3701" y="2058"/>
                    </a:lnTo>
                    <a:lnTo>
                      <a:pt x="3547" y="1870"/>
                    </a:lnTo>
                    <a:lnTo>
                      <a:pt x="3513" y="1699"/>
                    </a:lnTo>
                    <a:lnTo>
                      <a:pt x="3438" y="1608"/>
                    </a:lnTo>
                    <a:lnTo>
                      <a:pt x="3355" y="1532"/>
                    </a:lnTo>
                    <a:lnTo>
                      <a:pt x="3305" y="1668"/>
                    </a:lnTo>
                    <a:lnTo>
                      <a:pt x="3292" y="1824"/>
                    </a:lnTo>
                    <a:lnTo>
                      <a:pt x="3258" y="1887"/>
                    </a:lnTo>
                    <a:lnTo>
                      <a:pt x="3193" y="1322"/>
                    </a:lnTo>
                    <a:lnTo>
                      <a:pt x="3140" y="798"/>
                    </a:lnTo>
                    <a:lnTo>
                      <a:pt x="3140" y="781"/>
                    </a:lnTo>
                    <a:lnTo>
                      <a:pt x="3140" y="764"/>
                    </a:lnTo>
                    <a:lnTo>
                      <a:pt x="3113" y="572"/>
                    </a:lnTo>
                    <a:lnTo>
                      <a:pt x="3131" y="539"/>
                    </a:lnTo>
                    <a:lnTo>
                      <a:pt x="3123" y="209"/>
                    </a:lnTo>
                    <a:lnTo>
                      <a:pt x="3110" y="171"/>
                    </a:lnTo>
                    <a:lnTo>
                      <a:pt x="3106" y="134"/>
                    </a:lnTo>
                    <a:lnTo>
                      <a:pt x="3060" y="138"/>
                    </a:lnTo>
                    <a:lnTo>
                      <a:pt x="3060" y="171"/>
                    </a:lnTo>
                    <a:lnTo>
                      <a:pt x="3064" y="230"/>
                    </a:lnTo>
                    <a:lnTo>
                      <a:pt x="2878" y="243"/>
                    </a:lnTo>
                    <a:lnTo>
                      <a:pt x="2861" y="142"/>
                    </a:lnTo>
                    <a:lnTo>
                      <a:pt x="2809" y="138"/>
                    </a:lnTo>
                    <a:lnTo>
                      <a:pt x="2802" y="247"/>
                    </a:lnTo>
                    <a:lnTo>
                      <a:pt x="2798" y="250"/>
                    </a:lnTo>
                    <a:lnTo>
                      <a:pt x="2806" y="480"/>
                    </a:lnTo>
                    <a:lnTo>
                      <a:pt x="2823" y="547"/>
                    </a:lnTo>
                    <a:lnTo>
                      <a:pt x="2815" y="767"/>
                    </a:lnTo>
                    <a:lnTo>
                      <a:pt x="2815" y="785"/>
                    </a:lnTo>
                    <a:lnTo>
                      <a:pt x="2806" y="897"/>
                    </a:lnTo>
                    <a:lnTo>
                      <a:pt x="2735" y="1765"/>
                    </a:lnTo>
                    <a:lnTo>
                      <a:pt x="2673" y="2261"/>
                    </a:lnTo>
                    <a:lnTo>
                      <a:pt x="2606" y="2271"/>
                    </a:lnTo>
                    <a:lnTo>
                      <a:pt x="2614" y="2145"/>
                    </a:lnTo>
                    <a:lnTo>
                      <a:pt x="2519" y="2020"/>
                    </a:lnTo>
                    <a:lnTo>
                      <a:pt x="2446" y="1860"/>
                    </a:lnTo>
                    <a:lnTo>
                      <a:pt x="2405" y="1632"/>
                    </a:lnTo>
                    <a:lnTo>
                      <a:pt x="2317" y="1476"/>
                    </a:lnTo>
                    <a:lnTo>
                      <a:pt x="2275" y="1518"/>
                    </a:lnTo>
                    <a:lnTo>
                      <a:pt x="2197" y="1703"/>
                    </a:lnTo>
                    <a:lnTo>
                      <a:pt x="2184" y="1915"/>
                    </a:lnTo>
                    <a:lnTo>
                      <a:pt x="2121" y="1961"/>
                    </a:lnTo>
                    <a:lnTo>
                      <a:pt x="2021" y="2073"/>
                    </a:lnTo>
                    <a:lnTo>
                      <a:pt x="2026" y="2132"/>
                    </a:lnTo>
                    <a:lnTo>
                      <a:pt x="1912" y="2136"/>
                    </a:lnTo>
                    <a:lnTo>
                      <a:pt x="1758" y="2128"/>
                    </a:lnTo>
                    <a:lnTo>
                      <a:pt x="1713" y="1762"/>
                    </a:lnTo>
                    <a:lnTo>
                      <a:pt x="1639" y="1197"/>
                    </a:lnTo>
                    <a:lnTo>
                      <a:pt x="1563" y="564"/>
                    </a:lnTo>
                    <a:lnTo>
                      <a:pt x="1546" y="450"/>
                    </a:lnTo>
                    <a:lnTo>
                      <a:pt x="1580" y="414"/>
                    </a:lnTo>
                    <a:lnTo>
                      <a:pt x="1591" y="306"/>
                    </a:lnTo>
                    <a:lnTo>
                      <a:pt x="1696" y="292"/>
                    </a:lnTo>
                    <a:lnTo>
                      <a:pt x="1696" y="421"/>
                    </a:lnTo>
                    <a:lnTo>
                      <a:pt x="1772" y="439"/>
                    </a:lnTo>
                    <a:lnTo>
                      <a:pt x="1779" y="279"/>
                    </a:lnTo>
                    <a:lnTo>
                      <a:pt x="1810" y="285"/>
                    </a:lnTo>
                    <a:lnTo>
                      <a:pt x="1817" y="404"/>
                    </a:lnTo>
                    <a:lnTo>
                      <a:pt x="1855" y="421"/>
                    </a:lnTo>
                    <a:lnTo>
                      <a:pt x="1888" y="408"/>
                    </a:lnTo>
                    <a:lnTo>
                      <a:pt x="1888" y="288"/>
                    </a:lnTo>
                    <a:lnTo>
                      <a:pt x="1901" y="212"/>
                    </a:lnTo>
                    <a:lnTo>
                      <a:pt x="1821" y="205"/>
                    </a:lnTo>
                    <a:lnTo>
                      <a:pt x="1747" y="159"/>
                    </a:lnTo>
                    <a:lnTo>
                      <a:pt x="1696" y="121"/>
                    </a:lnTo>
                    <a:lnTo>
                      <a:pt x="1688" y="100"/>
                    </a:lnTo>
                    <a:lnTo>
                      <a:pt x="1576" y="104"/>
                    </a:lnTo>
                    <a:lnTo>
                      <a:pt x="1559" y="20"/>
                    </a:lnTo>
                    <a:lnTo>
                      <a:pt x="1521" y="0"/>
                    </a:lnTo>
                    <a:lnTo>
                      <a:pt x="1496" y="17"/>
                    </a:lnTo>
                    <a:lnTo>
                      <a:pt x="1487" y="108"/>
                    </a:lnTo>
                    <a:lnTo>
                      <a:pt x="1289" y="104"/>
                    </a:lnTo>
                    <a:lnTo>
                      <a:pt x="1289" y="17"/>
                    </a:lnTo>
                    <a:lnTo>
                      <a:pt x="1222" y="20"/>
                    </a:lnTo>
                    <a:lnTo>
                      <a:pt x="1205" y="100"/>
                    </a:lnTo>
                    <a:lnTo>
                      <a:pt x="1118" y="114"/>
                    </a:lnTo>
                    <a:lnTo>
                      <a:pt x="1107" y="159"/>
                    </a:lnTo>
                    <a:lnTo>
                      <a:pt x="1048" y="205"/>
                    </a:lnTo>
                    <a:lnTo>
                      <a:pt x="989" y="258"/>
                    </a:lnTo>
                    <a:lnTo>
                      <a:pt x="968" y="268"/>
                    </a:lnTo>
                    <a:lnTo>
                      <a:pt x="947" y="268"/>
                    </a:lnTo>
                    <a:lnTo>
                      <a:pt x="947" y="313"/>
                    </a:lnTo>
                    <a:lnTo>
                      <a:pt x="939" y="351"/>
                    </a:lnTo>
                    <a:lnTo>
                      <a:pt x="943" y="477"/>
                    </a:lnTo>
                    <a:lnTo>
                      <a:pt x="975" y="484"/>
                    </a:lnTo>
                    <a:lnTo>
                      <a:pt x="1006" y="460"/>
                    </a:lnTo>
                    <a:lnTo>
                      <a:pt x="1013" y="401"/>
                    </a:lnTo>
                    <a:lnTo>
                      <a:pt x="1023" y="313"/>
                    </a:lnTo>
                    <a:lnTo>
                      <a:pt x="1055" y="313"/>
                    </a:lnTo>
                    <a:lnTo>
                      <a:pt x="1065" y="404"/>
                    </a:lnTo>
                    <a:lnTo>
                      <a:pt x="1072" y="456"/>
                    </a:lnTo>
                    <a:lnTo>
                      <a:pt x="1110" y="456"/>
                    </a:lnTo>
                    <a:lnTo>
                      <a:pt x="1131" y="408"/>
                    </a:lnTo>
                    <a:lnTo>
                      <a:pt x="1131" y="347"/>
                    </a:lnTo>
                    <a:lnTo>
                      <a:pt x="1131" y="313"/>
                    </a:lnTo>
                    <a:lnTo>
                      <a:pt x="1181" y="309"/>
                    </a:lnTo>
                    <a:lnTo>
                      <a:pt x="1202" y="383"/>
                    </a:lnTo>
                    <a:lnTo>
                      <a:pt x="1215" y="456"/>
                    </a:lnTo>
                    <a:lnTo>
                      <a:pt x="1215" y="501"/>
                    </a:lnTo>
                    <a:lnTo>
                      <a:pt x="1247" y="575"/>
                    </a:lnTo>
                    <a:lnTo>
                      <a:pt x="1230" y="621"/>
                    </a:lnTo>
                    <a:lnTo>
                      <a:pt x="1226" y="819"/>
                    </a:lnTo>
                    <a:lnTo>
                      <a:pt x="1188" y="1165"/>
                    </a:lnTo>
                    <a:lnTo>
                      <a:pt x="1122" y="1824"/>
                    </a:lnTo>
                    <a:lnTo>
                      <a:pt x="1093" y="1912"/>
                    </a:lnTo>
                    <a:lnTo>
                      <a:pt x="989" y="1936"/>
                    </a:lnTo>
                    <a:lnTo>
                      <a:pt x="863" y="1978"/>
                    </a:lnTo>
                    <a:lnTo>
                      <a:pt x="793" y="2016"/>
                    </a:lnTo>
                    <a:lnTo>
                      <a:pt x="709" y="2037"/>
                    </a:lnTo>
                    <a:lnTo>
                      <a:pt x="563" y="2052"/>
                    </a:lnTo>
                    <a:lnTo>
                      <a:pt x="500" y="2066"/>
                    </a:lnTo>
                    <a:lnTo>
                      <a:pt x="468" y="2049"/>
                    </a:lnTo>
                    <a:lnTo>
                      <a:pt x="126" y="2104"/>
                    </a:lnTo>
                    <a:lnTo>
                      <a:pt x="0" y="2182"/>
                    </a:lnTo>
                    <a:lnTo>
                      <a:pt x="18" y="2963"/>
                    </a:lnTo>
                    <a:lnTo>
                      <a:pt x="130" y="3288"/>
                    </a:lnTo>
                    <a:lnTo>
                      <a:pt x="430" y="3463"/>
                    </a:lnTo>
                    <a:lnTo>
                      <a:pt x="1177" y="3619"/>
                    </a:lnTo>
                    <a:lnTo>
                      <a:pt x="1880" y="3643"/>
                    </a:lnTo>
                    <a:lnTo>
                      <a:pt x="2460" y="3668"/>
                    </a:lnTo>
                    <a:lnTo>
                      <a:pt x="2889" y="3655"/>
                    </a:lnTo>
                    <a:lnTo>
                      <a:pt x="2889" y="3660"/>
                    </a:lnTo>
                    <a:lnTo>
                      <a:pt x="3210" y="3651"/>
                    </a:lnTo>
                    <a:lnTo>
                      <a:pt x="3212" y="3651"/>
                    </a:lnTo>
                    <a:lnTo>
                      <a:pt x="3212" y="36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86" name="Freeform 122"/>
              <p:cNvSpPr>
                <a:spLocks/>
              </p:cNvSpPr>
              <p:nvPr/>
            </p:nvSpPr>
            <p:spPr bwMode="auto">
              <a:xfrm>
                <a:off x="3260" y="2283"/>
                <a:ext cx="149" cy="1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330"/>
                  </a:cxn>
                  <a:cxn ang="0">
                    <a:pos x="25" y="296"/>
                  </a:cxn>
                  <a:cxn ang="0">
                    <a:pos x="25" y="205"/>
                  </a:cxn>
                  <a:cxn ang="0">
                    <a:pos x="123" y="195"/>
                  </a:cxn>
                  <a:cxn ang="0">
                    <a:pos x="135" y="313"/>
                  </a:cxn>
                  <a:cxn ang="0">
                    <a:pos x="173" y="317"/>
                  </a:cxn>
                  <a:cxn ang="0">
                    <a:pos x="190" y="300"/>
                  </a:cxn>
                  <a:cxn ang="0">
                    <a:pos x="186" y="226"/>
                  </a:cxn>
                  <a:cxn ang="0">
                    <a:pos x="177" y="188"/>
                  </a:cxn>
                  <a:cxn ang="0">
                    <a:pos x="232" y="199"/>
                  </a:cxn>
                  <a:cxn ang="0">
                    <a:pos x="239" y="241"/>
                  </a:cxn>
                  <a:cxn ang="0">
                    <a:pos x="245" y="304"/>
                  </a:cxn>
                  <a:cxn ang="0">
                    <a:pos x="298" y="300"/>
                  </a:cxn>
                  <a:cxn ang="0">
                    <a:pos x="291" y="192"/>
                  </a:cxn>
                  <a:cxn ang="0">
                    <a:pos x="249" y="138"/>
                  </a:cxn>
                  <a:cxn ang="0">
                    <a:pos x="215" y="97"/>
                  </a:cxn>
                  <a:cxn ang="0">
                    <a:pos x="169" y="76"/>
                  </a:cxn>
                  <a:cxn ang="0">
                    <a:pos x="110" y="49"/>
                  </a:cxn>
                  <a:cxn ang="0">
                    <a:pos x="63" y="28"/>
                  </a:cxn>
                  <a:cxn ang="0">
                    <a:pos x="8" y="2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98" h="330">
                    <a:moveTo>
                      <a:pt x="0" y="0"/>
                    </a:moveTo>
                    <a:lnTo>
                      <a:pt x="8" y="330"/>
                    </a:lnTo>
                    <a:lnTo>
                      <a:pt x="25" y="296"/>
                    </a:lnTo>
                    <a:lnTo>
                      <a:pt x="25" y="205"/>
                    </a:lnTo>
                    <a:lnTo>
                      <a:pt x="123" y="195"/>
                    </a:lnTo>
                    <a:lnTo>
                      <a:pt x="135" y="313"/>
                    </a:lnTo>
                    <a:lnTo>
                      <a:pt x="173" y="317"/>
                    </a:lnTo>
                    <a:lnTo>
                      <a:pt x="190" y="300"/>
                    </a:lnTo>
                    <a:lnTo>
                      <a:pt x="186" y="226"/>
                    </a:lnTo>
                    <a:lnTo>
                      <a:pt x="177" y="188"/>
                    </a:lnTo>
                    <a:lnTo>
                      <a:pt x="232" y="199"/>
                    </a:lnTo>
                    <a:lnTo>
                      <a:pt x="239" y="241"/>
                    </a:lnTo>
                    <a:lnTo>
                      <a:pt x="245" y="304"/>
                    </a:lnTo>
                    <a:lnTo>
                      <a:pt x="298" y="300"/>
                    </a:lnTo>
                    <a:lnTo>
                      <a:pt x="291" y="192"/>
                    </a:lnTo>
                    <a:lnTo>
                      <a:pt x="249" y="138"/>
                    </a:lnTo>
                    <a:lnTo>
                      <a:pt x="215" y="97"/>
                    </a:lnTo>
                    <a:lnTo>
                      <a:pt x="169" y="76"/>
                    </a:lnTo>
                    <a:lnTo>
                      <a:pt x="110" y="49"/>
                    </a:lnTo>
                    <a:lnTo>
                      <a:pt x="63" y="28"/>
                    </a:lnTo>
                    <a:lnTo>
                      <a:pt x="8" y="2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87" name="Freeform 123"/>
              <p:cNvSpPr>
                <a:spLocks/>
              </p:cNvSpPr>
              <p:nvPr/>
            </p:nvSpPr>
            <p:spPr bwMode="auto">
              <a:xfrm>
                <a:off x="2984" y="2304"/>
                <a:ext cx="117" cy="154"/>
              </a:xfrm>
              <a:custGeom>
                <a:avLst/>
                <a:gdLst/>
                <a:ahLst/>
                <a:cxnLst>
                  <a:cxn ang="0">
                    <a:pos x="234" y="234"/>
                  </a:cxn>
                  <a:cxn ang="0">
                    <a:pos x="226" y="0"/>
                  </a:cxn>
                  <a:cxn ang="0">
                    <a:pos x="175" y="8"/>
                  </a:cxn>
                  <a:cxn ang="0">
                    <a:pos x="87" y="88"/>
                  </a:cxn>
                  <a:cxn ang="0">
                    <a:pos x="0" y="158"/>
                  </a:cxn>
                  <a:cxn ang="0">
                    <a:pos x="4" y="301"/>
                  </a:cxn>
                  <a:cxn ang="0">
                    <a:pos x="45" y="308"/>
                  </a:cxn>
                  <a:cxn ang="0">
                    <a:pos x="55" y="189"/>
                  </a:cxn>
                  <a:cxn ang="0">
                    <a:pos x="93" y="185"/>
                  </a:cxn>
                  <a:cxn ang="0">
                    <a:pos x="118" y="297"/>
                  </a:cxn>
                  <a:cxn ang="0">
                    <a:pos x="150" y="297"/>
                  </a:cxn>
                  <a:cxn ang="0">
                    <a:pos x="154" y="175"/>
                  </a:cxn>
                  <a:cxn ang="0">
                    <a:pos x="213" y="171"/>
                  </a:cxn>
                  <a:cxn ang="0">
                    <a:pos x="234" y="234"/>
                  </a:cxn>
                  <a:cxn ang="0">
                    <a:pos x="234" y="234"/>
                  </a:cxn>
                </a:cxnLst>
                <a:rect l="0" t="0" r="r" b="b"/>
                <a:pathLst>
                  <a:path w="234" h="308">
                    <a:moveTo>
                      <a:pt x="234" y="234"/>
                    </a:moveTo>
                    <a:lnTo>
                      <a:pt x="226" y="0"/>
                    </a:lnTo>
                    <a:lnTo>
                      <a:pt x="175" y="8"/>
                    </a:lnTo>
                    <a:lnTo>
                      <a:pt x="87" y="88"/>
                    </a:lnTo>
                    <a:lnTo>
                      <a:pt x="0" y="158"/>
                    </a:lnTo>
                    <a:lnTo>
                      <a:pt x="4" y="301"/>
                    </a:lnTo>
                    <a:lnTo>
                      <a:pt x="45" y="308"/>
                    </a:lnTo>
                    <a:lnTo>
                      <a:pt x="55" y="189"/>
                    </a:lnTo>
                    <a:lnTo>
                      <a:pt x="93" y="185"/>
                    </a:lnTo>
                    <a:lnTo>
                      <a:pt x="118" y="297"/>
                    </a:lnTo>
                    <a:lnTo>
                      <a:pt x="150" y="297"/>
                    </a:lnTo>
                    <a:lnTo>
                      <a:pt x="154" y="175"/>
                    </a:lnTo>
                    <a:lnTo>
                      <a:pt x="213" y="171"/>
                    </a:lnTo>
                    <a:lnTo>
                      <a:pt x="234" y="234"/>
                    </a:lnTo>
                    <a:lnTo>
                      <a:pt x="234" y="2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88" name="Freeform 124"/>
              <p:cNvSpPr>
                <a:spLocks/>
              </p:cNvSpPr>
              <p:nvPr/>
            </p:nvSpPr>
            <p:spPr bwMode="auto">
              <a:xfrm>
                <a:off x="2548" y="2311"/>
                <a:ext cx="21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36"/>
                  </a:cxn>
                  <a:cxn ang="0">
                    <a:pos x="27" y="83"/>
                  </a:cxn>
                  <a:cxn ang="0">
                    <a:pos x="38" y="83"/>
                  </a:cxn>
                  <a:cxn ang="0">
                    <a:pos x="42" y="57"/>
                  </a:cxn>
                  <a:cxn ang="0">
                    <a:pos x="35" y="2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2" h="83">
                    <a:moveTo>
                      <a:pt x="0" y="0"/>
                    </a:moveTo>
                    <a:lnTo>
                      <a:pt x="14" y="36"/>
                    </a:lnTo>
                    <a:lnTo>
                      <a:pt x="27" y="83"/>
                    </a:lnTo>
                    <a:lnTo>
                      <a:pt x="38" y="83"/>
                    </a:lnTo>
                    <a:lnTo>
                      <a:pt x="42" y="57"/>
                    </a:lnTo>
                    <a:lnTo>
                      <a:pt x="35" y="2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89" name="Freeform 125"/>
              <p:cNvSpPr>
                <a:spLocks/>
              </p:cNvSpPr>
              <p:nvPr/>
            </p:nvSpPr>
            <p:spPr bwMode="auto">
              <a:xfrm>
                <a:off x="2618" y="2327"/>
                <a:ext cx="14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4"/>
                  </a:cxn>
                  <a:cxn ang="0">
                    <a:pos x="25" y="34"/>
                  </a:cxn>
                  <a:cxn ang="0">
                    <a:pos x="29" y="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9" h="34">
                    <a:moveTo>
                      <a:pt x="0" y="0"/>
                    </a:moveTo>
                    <a:lnTo>
                      <a:pt x="0" y="34"/>
                    </a:lnTo>
                    <a:lnTo>
                      <a:pt x="25" y="34"/>
                    </a:lnTo>
                    <a:lnTo>
                      <a:pt x="29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90" name="Freeform 126"/>
              <p:cNvSpPr>
                <a:spLocks/>
              </p:cNvSpPr>
              <p:nvPr/>
            </p:nvSpPr>
            <p:spPr bwMode="auto">
              <a:xfrm>
                <a:off x="2565" y="2369"/>
                <a:ext cx="13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4"/>
                  </a:cxn>
                  <a:cxn ang="0">
                    <a:pos x="21" y="34"/>
                  </a:cxn>
                  <a:cxn ang="0">
                    <a:pos x="24" y="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4" h="34">
                    <a:moveTo>
                      <a:pt x="0" y="0"/>
                    </a:moveTo>
                    <a:lnTo>
                      <a:pt x="0" y="34"/>
                    </a:lnTo>
                    <a:lnTo>
                      <a:pt x="21" y="34"/>
                    </a:lnTo>
                    <a:lnTo>
                      <a:pt x="24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91" name="Freeform 127"/>
              <p:cNvSpPr>
                <a:spLocks/>
              </p:cNvSpPr>
              <p:nvPr/>
            </p:nvSpPr>
            <p:spPr bwMode="auto">
              <a:xfrm>
                <a:off x="2621" y="2363"/>
                <a:ext cx="1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21" y="25"/>
                  </a:cxn>
                  <a:cxn ang="0">
                    <a:pos x="21" y="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1" h="25">
                    <a:moveTo>
                      <a:pt x="0" y="0"/>
                    </a:moveTo>
                    <a:lnTo>
                      <a:pt x="0" y="25"/>
                    </a:lnTo>
                    <a:lnTo>
                      <a:pt x="21" y="25"/>
                    </a:lnTo>
                    <a:lnTo>
                      <a:pt x="21" y="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92" name="Freeform 128"/>
              <p:cNvSpPr>
                <a:spLocks/>
              </p:cNvSpPr>
              <p:nvPr/>
            </p:nvSpPr>
            <p:spPr bwMode="auto">
              <a:xfrm>
                <a:off x="2241" y="2369"/>
                <a:ext cx="13" cy="23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3" y="38"/>
                  </a:cxn>
                  <a:cxn ang="0">
                    <a:pos x="15" y="45"/>
                  </a:cxn>
                  <a:cxn ang="0">
                    <a:pos x="24" y="13"/>
                  </a:cxn>
                  <a:cxn ang="0">
                    <a:pos x="15" y="0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24" h="45">
                    <a:moveTo>
                      <a:pt x="0" y="7"/>
                    </a:moveTo>
                    <a:lnTo>
                      <a:pt x="3" y="38"/>
                    </a:lnTo>
                    <a:lnTo>
                      <a:pt x="15" y="45"/>
                    </a:lnTo>
                    <a:lnTo>
                      <a:pt x="24" y="13"/>
                    </a:lnTo>
                    <a:lnTo>
                      <a:pt x="15" y="0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93" name="Freeform 129"/>
              <p:cNvSpPr>
                <a:spLocks/>
              </p:cNvSpPr>
              <p:nvPr/>
            </p:nvSpPr>
            <p:spPr bwMode="auto">
              <a:xfrm>
                <a:off x="2176" y="2379"/>
                <a:ext cx="15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8"/>
                  </a:cxn>
                  <a:cxn ang="0">
                    <a:pos x="18" y="41"/>
                  </a:cxn>
                  <a:cxn ang="0">
                    <a:pos x="31" y="20"/>
                  </a:cxn>
                  <a:cxn ang="0">
                    <a:pos x="3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1" h="41">
                    <a:moveTo>
                      <a:pt x="0" y="0"/>
                    </a:moveTo>
                    <a:lnTo>
                      <a:pt x="0" y="28"/>
                    </a:lnTo>
                    <a:lnTo>
                      <a:pt x="18" y="41"/>
                    </a:lnTo>
                    <a:lnTo>
                      <a:pt x="31" y="20"/>
                    </a:lnTo>
                    <a:lnTo>
                      <a:pt x="3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94" name="Freeform 130"/>
              <p:cNvSpPr>
                <a:spLocks/>
              </p:cNvSpPr>
              <p:nvPr/>
            </p:nvSpPr>
            <p:spPr bwMode="auto">
              <a:xfrm>
                <a:off x="2174" y="2334"/>
                <a:ext cx="23" cy="29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0" y="46"/>
                  </a:cxn>
                  <a:cxn ang="0">
                    <a:pos x="34" y="59"/>
                  </a:cxn>
                  <a:cxn ang="0">
                    <a:pos x="45" y="25"/>
                  </a:cxn>
                  <a:cxn ang="0">
                    <a:pos x="30" y="0"/>
                  </a:cxn>
                  <a:cxn ang="0">
                    <a:pos x="30" y="0"/>
                  </a:cxn>
                </a:cxnLst>
                <a:rect l="0" t="0" r="r" b="b"/>
                <a:pathLst>
                  <a:path w="45" h="59">
                    <a:moveTo>
                      <a:pt x="30" y="0"/>
                    </a:moveTo>
                    <a:lnTo>
                      <a:pt x="0" y="46"/>
                    </a:lnTo>
                    <a:lnTo>
                      <a:pt x="34" y="59"/>
                    </a:lnTo>
                    <a:lnTo>
                      <a:pt x="45" y="25"/>
                    </a:lnTo>
                    <a:lnTo>
                      <a:pt x="30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95" name="Freeform 131"/>
              <p:cNvSpPr>
                <a:spLocks/>
              </p:cNvSpPr>
              <p:nvPr/>
            </p:nvSpPr>
            <p:spPr bwMode="auto">
              <a:xfrm>
                <a:off x="2238" y="2342"/>
                <a:ext cx="18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" y="25"/>
                  </a:cxn>
                  <a:cxn ang="0">
                    <a:pos x="34" y="25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4" h="25">
                    <a:moveTo>
                      <a:pt x="0" y="0"/>
                    </a:moveTo>
                    <a:lnTo>
                      <a:pt x="13" y="25"/>
                    </a:lnTo>
                    <a:lnTo>
                      <a:pt x="34" y="25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96" name="Freeform 132"/>
              <p:cNvSpPr>
                <a:spLocks/>
              </p:cNvSpPr>
              <p:nvPr/>
            </p:nvSpPr>
            <p:spPr bwMode="auto">
              <a:xfrm>
                <a:off x="2318" y="2204"/>
                <a:ext cx="11" cy="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"/>
                  </a:cxn>
                  <a:cxn ang="0">
                    <a:pos x="11" y="49"/>
                  </a:cxn>
                  <a:cxn ang="0">
                    <a:pos x="20" y="36"/>
                  </a:cxn>
                  <a:cxn ang="0">
                    <a:pos x="20" y="1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0" h="49">
                    <a:moveTo>
                      <a:pt x="0" y="0"/>
                    </a:moveTo>
                    <a:lnTo>
                      <a:pt x="0" y="36"/>
                    </a:lnTo>
                    <a:lnTo>
                      <a:pt x="11" y="49"/>
                    </a:lnTo>
                    <a:lnTo>
                      <a:pt x="20" y="36"/>
                    </a:lnTo>
                    <a:lnTo>
                      <a:pt x="20" y="1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97" name="Freeform 133"/>
              <p:cNvSpPr>
                <a:spLocks/>
              </p:cNvSpPr>
              <p:nvPr/>
            </p:nvSpPr>
            <p:spPr bwMode="auto">
              <a:xfrm>
                <a:off x="2457" y="2196"/>
                <a:ext cx="14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5"/>
                  </a:cxn>
                  <a:cxn ang="0">
                    <a:pos x="11" y="62"/>
                  </a:cxn>
                  <a:cxn ang="0">
                    <a:pos x="29" y="59"/>
                  </a:cxn>
                  <a:cxn ang="0">
                    <a:pos x="29" y="3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9" h="62">
                    <a:moveTo>
                      <a:pt x="0" y="0"/>
                    </a:moveTo>
                    <a:lnTo>
                      <a:pt x="0" y="45"/>
                    </a:lnTo>
                    <a:lnTo>
                      <a:pt x="11" y="62"/>
                    </a:lnTo>
                    <a:lnTo>
                      <a:pt x="29" y="59"/>
                    </a:lnTo>
                    <a:lnTo>
                      <a:pt x="29" y="3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98" name="Freeform 134"/>
              <p:cNvSpPr>
                <a:spLocks/>
              </p:cNvSpPr>
              <p:nvPr/>
            </p:nvSpPr>
            <p:spPr bwMode="auto">
              <a:xfrm>
                <a:off x="2224" y="3404"/>
                <a:ext cx="162" cy="47"/>
              </a:xfrm>
              <a:custGeom>
                <a:avLst/>
                <a:gdLst/>
                <a:ahLst/>
                <a:cxnLst>
                  <a:cxn ang="0">
                    <a:pos x="42" y="17"/>
                  </a:cxn>
                  <a:cxn ang="0">
                    <a:pos x="284" y="0"/>
                  </a:cxn>
                  <a:cxn ang="0">
                    <a:pos x="316" y="45"/>
                  </a:cxn>
                  <a:cxn ang="0">
                    <a:pos x="323" y="70"/>
                  </a:cxn>
                  <a:cxn ang="0">
                    <a:pos x="175" y="83"/>
                  </a:cxn>
                  <a:cxn ang="0">
                    <a:pos x="67" y="95"/>
                  </a:cxn>
                  <a:cxn ang="0">
                    <a:pos x="17" y="87"/>
                  </a:cxn>
                  <a:cxn ang="0">
                    <a:pos x="0" y="62"/>
                  </a:cxn>
                  <a:cxn ang="0">
                    <a:pos x="42" y="17"/>
                  </a:cxn>
                  <a:cxn ang="0">
                    <a:pos x="42" y="17"/>
                  </a:cxn>
                </a:cxnLst>
                <a:rect l="0" t="0" r="r" b="b"/>
                <a:pathLst>
                  <a:path w="323" h="95">
                    <a:moveTo>
                      <a:pt x="42" y="17"/>
                    </a:moveTo>
                    <a:lnTo>
                      <a:pt x="284" y="0"/>
                    </a:lnTo>
                    <a:lnTo>
                      <a:pt x="316" y="45"/>
                    </a:lnTo>
                    <a:lnTo>
                      <a:pt x="323" y="70"/>
                    </a:lnTo>
                    <a:lnTo>
                      <a:pt x="175" y="83"/>
                    </a:lnTo>
                    <a:lnTo>
                      <a:pt x="67" y="95"/>
                    </a:lnTo>
                    <a:lnTo>
                      <a:pt x="17" y="87"/>
                    </a:lnTo>
                    <a:lnTo>
                      <a:pt x="0" y="62"/>
                    </a:lnTo>
                    <a:lnTo>
                      <a:pt x="42" y="17"/>
                    </a:lnTo>
                    <a:lnTo>
                      <a:pt x="42" y="17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399" name="Freeform 135"/>
              <p:cNvSpPr>
                <a:spLocks/>
              </p:cNvSpPr>
              <p:nvPr/>
            </p:nvSpPr>
            <p:spPr bwMode="auto">
              <a:xfrm>
                <a:off x="2381" y="3404"/>
                <a:ext cx="41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55"/>
                  </a:cxn>
                  <a:cxn ang="0">
                    <a:pos x="68" y="62"/>
                  </a:cxn>
                  <a:cxn ang="0">
                    <a:pos x="82" y="38"/>
                  </a:cxn>
                  <a:cxn ang="0">
                    <a:pos x="82" y="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2" h="62">
                    <a:moveTo>
                      <a:pt x="0" y="0"/>
                    </a:moveTo>
                    <a:lnTo>
                      <a:pt x="40" y="55"/>
                    </a:lnTo>
                    <a:lnTo>
                      <a:pt x="68" y="62"/>
                    </a:lnTo>
                    <a:lnTo>
                      <a:pt x="82" y="38"/>
                    </a:lnTo>
                    <a:lnTo>
                      <a:pt x="82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00" name="Freeform 136"/>
              <p:cNvSpPr>
                <a:spLocks/>
              </p:cNvSpPr>
              <p:nvPr/>
            </p:nvSpPr>
            <p:spPr bwMode="auto">
              <a:xfrm>
                <a:off x="2447" y="3400"/>
                <a:ext cx="156" cy="41"/>
              </a:xfrm>
              <a:custGeom>
                <a:avLst/>
                <a:gdLst/>
                <a:ahLst/>
                <a:cxnLst>
                  <a:cxn ang="0">
                    <a:pos x="4" y="11"/>
                  </a:cxn>
                  <a:cxn ang="0">
                    <a:pos x="262" y="0"/>
                  </a:cxn>
                  <a:cxn ang="0">
                    <a:pos x="297" y="0"/>
                  </a:cxn>
                  <a:cxn ang="0">
                    <a:pos x="314" y="36"/>
                  </a:cxn>
                  <a:cxn ang="0">
                    <a:pos x="314" y="63"/>
                  </a:cxn>
                  <a:cxn ang="0">
                    <a:pos x="217" y="78"/>
                  </a:cxn>
                  <a:cxn ang="0">
                    <a:pos x="12" y="82"/>
                  </a:cxn>
                  <a:cxn ang="0">
                    <a:pos x="0" y="63"/>
                  </a:cxn>
                  <a:cxn ang="0">
                    <a:pos x="4" y="11"/>
                  </a:cxn>
                  <a:cxn ang="0">
                    <a:pos x="4" y="11"/>
                  </a:cxn>
                </a:cxnLst>
                <a:rect l="0" t="0" r="r" b="b"/>
                <a:pathLst>
                  <a:path w="314" h="82">
                    <a:moveTo>
                      <a:pt x="4" y="11"/>
                    </a:moveTo>
                    <a:lnTo>
                      <a:pt x="262" y="0"/>
                    </a:lnTo>
                    <a:lnTo>
                      <a:pt x="297" y="0"/>
                    </a:lnTo>
                    <a:lnTo>
                      <a:pt x="314" y="36"/>
                    </a:lnTo>
                    <a:lnTo>
                      <a:pt x="314" y="63"/>
                    </a:lnTo>
                    <a:lnTo>
                      <a:pt x="217" y="78"/>
                    </a:lnTo>
                    <a:lnTo>
                      <a:pt x="12" y="82"/>
                    </a:lnTo>
                    <a:lnTo>
                      <a:pt x="0" y="63"/>
                    </a:lnTo>
                    <a:lnTo>
                      <a:pt x="4" y="11"/>
                    </a:lnTo>
                    <a:lnTo>
                      <a:pt x="4" y="11"/>
                    </a:lnTo>
                    <a:close/>
                  </a:path>
                </a:pathLst>
              </a:custGeom>
              <a:solidFill>
                <a:srgbClr val="B8B8D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01" name="Freeform 137"/>
              <p:cNvSpPr>
                <a:spLocks/>
              </p:cNvSpPr>
              <p:nvPr/>
            </p:nvSpPr>
            <p:spPr bwMode="auto">
              <a:xfrm>
                <a:off x="1966" y="3369"/>
                <a:ext cx="94" cy="72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113" y="25"/>
                  </a:cxn>
                  <a:cxn ang="0">
                    <a:pos x="158" y="67"/>
                  </a:cxn>
                  <a:cxn ang="0">
                    <a:pos x="175" y="120"/>
                  </a:cxn>
                  <a:cxn ang="0">
                    <a:pos x="189" y="145"/>
                  </a:cxn>
                  <a:cxn ang="0">
                    <a:pos x="137" y="105"/>
                  </a:cxn>
                  <a:cxn ang="0">
                    <a:pos x="78" y="88"/>
                  </a:cxn>
                  <a:cxn ang="0">
                    <a:pos x="57" y="46"/>
                  </a:cxn>
                  <a:cxn ang="0">
                    <a:pos x="4" y="36"/>
                  </a:cxn>
                  <a:cxn ang="0">
                    <a:pos x="0" y="12"/>
                  </a:cxn>
                  <a:cxn ang="0">
                    <a:pos x="38" y="0"/>
                  </a:cxn>
                  <a:cxn ang="0">
                    <a:pos x="63" y="0"/>
                  </a:cxn>
                  <a:cxn ang="0">
                    <a:pos x="63" y="0"/>
                  </a:cxn>
                </a:cxnLst>
                <a:rect l="0" t="0" r="r" b="b"/>
                <a:pathLst>
                  <a:path w="189" h="145">
                    <a:moveTo>
                      <a:pt x="63" y="0"/>
                    </a:moveTo>
                    <a:lnTo>
                      <a:pt x="113" y="25"/>
                    </a:lnTo>
                    <a:lnTo>
                      <a:pt x="158" y="67"/>
                    </a:lnTo>
                    <a:lnTo>
                      <a:pt x="175" y="120"/>
                    </a:lnTo>
                    <a:lnTo>
                      <a:pt x="189" y="145"/>
                    </a:lnTo>
                    <a:lnTo>
                      <a:pt x="137" y="105"/>
                    </a:lnTo>
                    <a:lnTo>
                      <a:pt x="78" y="88"/>
                    </a:lnTo>
                    <a:lnTo>
                      <a:pt x="57" y="46"/>
                    </a:lnTo>
                    <a:lnTo>
                      <a:pt x="4" y="36"/>
                    </a:lnTo>
                    <a:lnTo>
                      <a:pt x="0" y="12"/>
                    </a:lnTo>
                    <a:lnTo>
                      <a:pt x="38" y="0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9CB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02" name="Freeform 138"/>
              <p:cNvSpPr>
                <a:spLocks/>
              </p:cNvSpPr>
              <p:nvPr/>
            </p:nvSpPr>
            <p:spPr bwMode="auto">
              <a:xfrm>
                <a:off x="1903" y="3381"/>
                <a:ext cx="77" cy="52"/>
              </a:xfrm>
              <a:custGeom>
                <a:avLst/>
                <a:gdLst/>
                <a:ahLst/>
                <a:cxnLst>
                  <a:cxn ang="0">
                    <a:pos x="129" y="80"/>
                  </a:cxn>
                  <a:cxn ang="0">
                    <a:pos x="154" y="105"/>
                  </a:cxn>
                  <a:cxn ang="0">
                    <a:pos x="80" y="84"/>
                  </a:cxn>
                  <a:cxn ang="0">
                    <a:pos x="17" y="49"/>
                  </a:cxn>
                  <a:cxn ang="0">
                    <a:pos x="0" y="28"/>
                  </a:cxn>
                  <a:cxn ang="0">
                    <a:pos x="21" y="11"/>
                  </a:cxn>
                  <a:cxn ang="0">
                    <a:pos x="46" y="0"/>
                  </a:cxn>
                  <a:cxn ang="0">
                    <a:pos x="91" y="11"/>
                  </a:cxn>
                  <a:cxn ang="0">
                    <a:pos x="129" y="80"/>
                  </a:cxn>
                  <a:cxn ang="0">
                    <a:pos x="129" y="80"/>
                  </a:cxn>
                </a:cxnLst>
                <a:rect l="0" t="0" r="r" b="b"/>
                <a:pathLst>
                  <a:path w="154" h="105">
                    <a:moveTo>
                      <a:pt x="129" y="80"/>
                    </a:moveTo>
                    <a:lnTo>
                      <a:pt x="154" y="105"/>
                    </a:lnTo>
                    <a:lnTo>
                      <a:pt x="80" y="84"/>
                    </a:lnTo>
                    <a:lnTo>
                      <a:pt x="17" y="49"/>
                    </a:lnTo>
                    <a:lnTo>
                      <a:pt x="0" y="28"/>
                    </a:lnTo>
                    <a:lnTo>
                      <a:pt x="21" y="11"/>
                    </a:lnTo>
                    <a:lnTo>
                      <a:pt x="46" y="0"/>
                    </a:lnTo>
                    <a:lnTo>
                      <a:pt x="91" y="11"/>
                    </a:lnTo>
                    <a:lnTo>
                      <a:pt x="129" y="80"/>
                    </a:lnTo>
                    <a:lnTo>
                      <a:pt x="129" y="80"/>
                    </a:lnTo>
                    <a:close/>
                  </a:path>
                </a:pathLst>
              </a:custGeom>
              <a:solidFill>
                <a:srgbClr val="9CB3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03" name="Freeform 139"/>
              <p:cNvSpPr>
                <a:spLocks/>
              </p:cNvSpPr>
              <p:nvPr/>
            </p:nvSpPr>
            <p:spPr bwMode="auto">
              <a:xfrm>
                <a:off x="3437" y="3487"/>
                <a:ext cx="72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5"/>
                  </a:cxn>
                  <a:cxn ang="0">
                    <a:pos x="145" y="45"/>
                  </a:cxn>
                  <a:cxn ang="0">
                    <a:pos x="84" y="7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5" h="45">
                    <a:moveTo>
                      <a:pt x="0" y="0"/>
                    </a:moveTo>
                    <a:lnTo>
                      <a:pt x="25" y="25"/>
                    </a:lnTo>
                    <a:lnTo>
                      <a:pt x="145" y="45"/>
                    </a:lnTo>
                    <a:lnTo>
                      <a:pt x="84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04" name="Freeform 140"/>
              <p:cNvSpPr>
                <a:spLocks/>
              </p:cNvSpPr>
              <p:nvPr/>
            </p:nvSpPr>
            <p:spPr bwMode="auto">
              <a:xfrm>
                <a:off x="1744" y="3390"/>
                <a:ext cx="49" cy="39"/>
              </a:xfrm>
              <a:custGeom>
                <a:avLst/>
                <a:gdLst/>
                <a:ahLst/>
                <a:cxnLst>
                  <a:cxn ang="0">
                    <a:pos x="76" y="8"/>
                  </a:cxn>
                  <a:cxn ang="0">
                    <a:pos x="87" y="29"/>
                  </a:cxn>
                  <a:cxn ang="0">
                    <a:pos x="97" y="70"/>
                  </a:cxn>
                  <a:cxn ang="0">
                    <a:pos x="66" y="78"/>
                  </a:cxn>
                  <a:cxn ang="0">
                    <a:pos x="24" y="78"/>
                  </a:cxn>
                  <a:cxn ang="0">
                    <a:pos x="0" y="74"/>
                  </a:cxn>
                  <a:cxn ang="0">
                    <a:pos x="21" y="57"/>
                  </a:cxn>
                  <a:cxn ang="0">
                    <a:pos x="55" y="63"/>
                  </a:cxn>
                  <a:cxn ang="0">
                    <a:pos x="66" y="50"/>
                  </a:cxn>
                  <a:cxn ang="0">
                    <a:pos x="55" y="32"/>
                  </a:cxn>
                  <a:cxn ang="0">
                    <a:pos x="34" y="11"/>
                  </a:cxn>
                  <a:cxn ang="0">
                    <a:pos x="62" y="0"/>
                  </a:cxn>
                  <a:cxn ang="0">
                    <a:pos x="76" y="8"/>
                  </a:cxn>
                  <a:cxn ang="0">
                    <a:pos x="76" y="8"/>
                  </a:cxn>
                </a:cxnLst>
                <a:rect l="0" t="0" r="r" b="b"/>
                <a:pathLst>
                  <a:path w="97" h="78">
                    <a:moveTo>
                      <a:pt x="76" y="8"/>
                    </a:moveTo>
                    <a:lnTo>
                      <a:pt x="87" y="29"/>
                    </a:lnTo>
                    <a:lnTo>
                      <a:pt x="97" y="70"/>
                    </a:lnTo>
                    <a:lnTo>
                      <a:pt x="66" y="78"/>
                    </a:lnTo>
                    <a:lnTo>
                      <a:pt x="24" y="78"/>
                    </a:lnTo>
                    <a:lnTo>
                      <a:pt x="0" y="74"/>
                    </a:lnTo>
                    <a:lnTo>
                      <a:pt x="21" y="57"/>
                    </a:lnTo>
                    <a:lnTo>
                      <a:pt x="55" y="63"/>
                    </a:lnTo>
                    <a:lnTo>
                      <a:pt x="66" y="50"/>
                    </a:lnTo>
                    <a:lnTo>
                      <a:pt x="55" y="32"/>
                    </a:lnTo>
                    <a:lnTo>
                      <a:pt x="34" y="11"/>
                    </a:lnTo>
                    <a:lnTo>
                      <a:pt x="62" y="0"/>
                    </a:lnTo>
                    <a:lnTo>
                      <a:pt x="76" y="8"/>
                    </a:lnTo>
                    <a:lnTo>
                      <a:pt x="76" y="8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05" name="Freeform 141"/>
              <p:cNvSpPr>
                <a:spLocks/>
              </p:cNvSpPr>
              <p:nvPr/>
            </p:nvSpPr>
            <p:spPr bwMode="auto">
              <a:xfrm>
                <a:off x="1746" y="3441"/>
                <a:ext cx="21" cy="13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42" y="13"/>
                  </a:cxn>
                  <a:cxn ang="0">
                    <a:pos x="18" y="26"/>
                  </a:cxn>
                  <a:cxn ang="0">
                    <a:pos x="0" y="17"/>
                  </a:cxn>
                  <a:cxn ang="0">
                    <a:pos x="10" y="0"/>
                  </a:cxn>
                  <a:cxn ang="0">
                    <a:pos x="25" y="0"/>
                  </a:cxn>
                  <a:cxn ang="0">
                    <a:pos x="25" y="0"/>
                  </a:cxn>
                </a:cxnLst>
                <a:rect l="0" t="0" r="r" b="b"/>
                <a:pathLst>
                  <a:path w="42" h="26">
                    <a:moveTo>
                      <a:pt x="25" y="0"/>
                    </a:moveTo>
                    <a:lnTo>
                      <a:pt x="42" y="13"/>
                    </a:lnTo>
                    <a:lnTo>
                      <a:pt x="18" y="26"/>
                    </a:lnTo>
                    <a:lnTo>
                      <a:pt x="0" y="17"/>
                    </a:lnTo>
                    <a:lnTo>
                      <a:pt x="10" y="0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06" name="Freeform 142"/>
              <p:cNvSpPr>
                <a:spLocks/>
              </p:cNvSpPr>
              <p:nvPr/>
            </p:nvSpPr>
            <p:spPr bwMode="auto">
              <a:xfrm>
                <a:off x="3852" y="3631"/>
                <a:ext cx="140" cy="42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78" y="55"/>
                  </a:cxn>
                  <a:cxn ang="0">
                    <a:pos x="95" y="30"/>
                  </a:cxn>
                  <a:cxn ang="0">
                    <a:pos x="171" y="72"/>
                  </a:cxn>
                  <a:cxn ang="0">
                    <a:pos x="186" y="51"/>
                  </a:cxn>
                  <a:cxn ang="0">
                    <a:pos x="279" y="84"/>
                  </a:cxn>
                  <a:cxn ang="0">
                    <a:pos x="279" y="55"/>
                  </a:cxn>
                  <a:cxn ang="0">
                    <a:pos x="238" y="17"/>
                  </a:cxn>
                  <a:cxn ang="0">
                    <a:pos x="182" y="9"/>
                  </a:cxn>
                  <a:cxn ang="0">
                    <a:pos x="99" y="0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279" h="84">
                    <a:moveTo>
                      <a:pt x="0" y="9"/>
                    </a:moveTo>
                    <a:lnTo>
                      <a:pt x="78" y="55"/>
                    </a:lnTo>
                    <a:lnTo>
                      <a:pt x="95" y="30"/>
                    </a:lnTo>
                    <a:lnTo>
                      <a:pt x="171" y="72"/>
                    </a:lnTo>
                    <a:lnTo>
                      <a:pt x="186" y="51"/>
                    </a:lnTo>
                    <a:lnTo>
                      <a:pt x="279" y="84"/>
                    </a:lnTo>
                    <a:lnTo>
                      <a:pt x="279" y="55"/>
                    </a:lnTo>
                    <a:lnTo>
                      <a:pt x="238" y="17"/>
                    </a:lnTo>
                    <a:lnTo>
                      <a:pt x="182" y="9"/>
                    </a:lnTo>
                    <a:lnTo>
                      <a:pt x="99" y="0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07" name="Freeform 143"/>
              <p:cNvSpPr>
                <a:spLocks/>
              </p:cNvSpPr>
              <p:nvPr/>
            </p:nvSpPr>
            <p:spPr bwMode="auto">
              <a:xfrm>
                <a:off x="3453" y="3592"/>
                <a:ext cx="523" cy="164"/>
              </a:xfrm>
              <a:custGeom>
                <a:avLst/>
                <a:gdLst/>
                <a:ahLst/>
                <a:cxnLst>
                  <a:cxn ang="0">
                    <a:pos x="655" y="74"/>
                  </a:cxn>
                  <a:cxn ang="0">
                    <a:pos x="688" y="103"/>
                  </a:cxn>
                  <a:cxn ang="0">
                    <a:pos x="572" y="95"/>
                  </a:cxn>
                  <a:cxn ang="0">
                    <a:pos x="492" y="91"/>
                  </a:cxn>
                  <a:cxn ang="0">
                    <a:pos x="631" y="133"/>
                  </a:cxn>
                  <a:cxn ang="0">
                    <a:pos x="768" y="175"/>
                  </a:cxn>
                  <a:cxn ang="0">
                    <a:pos x="864" y="200"/>
                  </a:cxn>
                  <a:cxn ang="0">
                    <a:pos x="885" y="186"/>
                  </a:cxn>
                  <a:cxn ang="0">
                    <a:pos x="931" y="238"/>
                  </a:cxn>
                  <a:cxn ang="0">
                    <a:pos x="952" y="245"/>
                  </a:cxn>
                  <a:cxn ang="0">
                    <a:pos x="973" y="196"/>
                  </a:cxn>
                  <a:cxn ang="0">
                    <a:pos x="1009" y="200"/>
                  </a:cxn>
                  <a:cxn ang="0">
                    <a:pos x="1047" y="249"/>
                  </a:cxn>
                  <a:cxn ang="0">
                    <a:pos x="1043" y="321"/>
                  </a:cxn>
                  <a:cxn ang="0">
                    <a:pos x="1015" y="329"/>
                  </a:cxn>
                  <a:cxn ang="0">
                    <a:pos x="922" y="266"/>
                  </a:cxn>
                  <a:cxn ang="0">
                    <a:pos x="851" y="238"/>
                  </a:cxn>
                  <a:cxn ang="0">
                    <a:pos x="655" y="196"/>
                  </a:cxn>
                  <a:cxn ang="0">
                    <a:pos x="456" y="158"/>
                  </a:cxn>
                  <a:cxn ang="0">
                    <a:pos x="292" y="120"/>
                  </a:cxn>
                  <a:cxn ang="0">
                    <a:pos x="138" y="78"/>
                  </a:cxn>
                  <a:cxn ang="0">
                    <a:pos x="0" y="11"/>
                  </a:cxn>
                  <a:cxn ang="0">
                    <a:pos x="51" y="0"/>
                  </a:cxn>
                  <a:cxn ang="0">
                    <a:pos x="264" y="28"/>
                  </a:cxn>
                  <a:cxn ang="0">
                    <a:pos x="471" y="53"/>
                  </a:cxn>
                  <a:cxn ang="0">
                    <a:pos x="655" y="74"/>
                  </a:cxn>
                  <a:cxn ang="0">
                    <a:pos x="655" y="74"/>
                  </a:cxn>
                </a:cxnLst>
                <a:rect l="0" t="0" r="r" b="b"/>
                <a:pathLst>
                  <a:path w="1047" h="329">
                    <a:moveTo>
                      <a:pt x="655" y="74"/>
                    </a:moveTo>
                    <a:lnTo>
                      <a:pt x="688" y="103"/>
                    </a:lnTo>
                    <a:lnTo>
                      <a:pt x="572" y="95"/>
                    </a:lnTo>
                    <a:lnTo>
                      <a:pt x="492" y="91"/>
                    </a:lnTo>
                    <a:lnTo>
                      <a:pt x="631" y="133"/>
                    </a:lnTo>
                    <a:lnTo>
                      <a:pt x="768" y="175"/>
                    </a:lnTo>
                    <a:lnTo>
                      <a:pt x="864" y="200"/>
                    </a:lnTo>
                    <a:lnTo>
                      <a:pt x="885" y="186"/>
                    </a:lnTo>
                    <a:lnTo>
                      <a:pt x="931" y="238"/>
                    </a:lnTo>
                    <a:lnTo>
                      <a:pt x="952" y="245"/>
                    </a:lnTo>
                    <a:lnTo>
                      <a:pt x="973" y="196"/>
                    </a:lnTo>
                    <a:lnTo>
                      <a:pt x="1009" y="200"/>
                    </a:lnTo>
                    <a:lnTo>
                      <a:pt x="1047" y="249"/>
                    </a:lnTo>
                    <a:lnTo>
                      <a:pt x="1043" y="321"/>
                    </a:lnTo>
                    <a:lnTo>
                      <a:pt x="1015" y="329"/>
                    </a:lnTo>
                    <a:lnTo>
                      <a:pt x="922" y="266"/>
                    </a:lnTo>
                    <a:lnTo>
                      <a:pt x="851" y="238"/>
                    </a:lnTo>
                    <a:lnTo>
                      <a:pt x="655" y="196"/>
                    </a:lnTo>
                    <a:lnTo>
                      <a:pt x="456" y="158"/>
                    </a:lnTo>
                    <a:lnTo>
                      <a:pt x="292" y="120"/>
                    </a:lnTo>
                    <a:lnTo>
                      <a:pt x="138" y="78"/>
                    </a:lnTo>
                    <a:lnTo>
                      <a:pt x="0" y="11"/>
                    </a:lnTo>
                    <a:lnTo>
                      <a:pt x="51" y="0"/>
                    </a:lnTo>
                    <a:lnTo>
                      <a:pt x="264" y="28"/>
                    </a:lnTo>
                    <a:lnTo>
                      <a:pt x="471" y="53"/>
                    </a:lnTo>
                    <a:lnTo>
                      <a:pt x="655" y="74"/>
                    </a:lnTo>
                    <a:lnTo>
                      <a:pt x="655" y="74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08" name="Freeform 144"/>
              <p:cNvSpPr>
                <a:spLocks/>
              </p:cNvSpPr>
              <p:nvPr/>
            </p:nvSpPr>
            <p:spPr bwMode="auto">
              <a:xfrm>
                <a:off x="3690" y="3716"/>
                <a:ext cx="230" cy="59"/>
              </a:xfrm>
              <a:custGeom>
                <a:avLst/>
                <a:gdLst/>
                <a:ahLst/>
                <a:cxnLst>
                  <a:cxn ang="0">
                    <a:pos x="389" y="51"/>
                  </a:cxn>
                  <a:cxn ang="0">
                    <a:pos x="460" y="118"/>
                  </a:cxn>
                  <a:cxn ang="0">
                    <a:pos x="414" y="118"/>
                  </a:cxn>
                  <a:cxn ang="0">
                    <a:pos x="218" y="87"/>
                  </a:cxn>
                  <a:cxn ang="0">
                    <a:pos x="51" y="42"/>
                  </a:cxn>
                  <a:cxn ang="0">
                    <a:pos x="0" y="0"/>
                  </a:cxn>
                  <a:cxn ang="0">
                    <a:pos x="156" y="9"/>
                  </a:cxn>
                  <a:cxn ang="0">
                    <a:pos x="289" y="30"/>
                  </a:cxn>
                  <a:cxn ang="0">
                    <a:pos x="389" y="51"/>
                  </a:cxn>
                  <a:cxn ang="0">
                    <a:pos x="389" y="51"/>
                  </a:cxn>
                </a:cxnLst>
                <a:rect l="0" t="0" r="r" b="b"/>
                <a:pathLst>
                  <a:path w="460" h="118">
                    <a:moveTo>
                      <a:pt x="389" y="51"/>
                    </a:moveTo>
                    <a:lnTo>
                      <a:pt x="460" y="118"/>
                    </a:lnTo>
                    <a:lnTo>
                      <a:pt x="414" y="118"/>
                    </a:lnTo>
                    <a:lnTo>
                      <a:pt x="218" y="87"/>
                    </a:lnTo>
                    <a:lnTo>
                      <a:pt x="51" y="42"/>
                    </a:lnTo>
                    <a:lnTo>
                      <a:pt x="0" y="0"/>
                    </a:lnTo>
                    <a:lnTo>
                      <a:pt x="156" y="9"/>
                    </a:lnTo>
                    <a:lnTo>
                      <a:pt x="289" y="30"/>
                    </a:lnTo>
                    <a:lnTo>
                      <a:pt x="389" y="51"/>
                    </a:lnTo>
                    <a:lnTo>
                      <a:pt x="389" y="51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09" name="Freeform 145"/>
              <p:cNvSpPr>
                <a:spLocks/>
              </p:cNvSpPr>
              <p:nvPr/>
            </p:nvSpPr>
            <p:spPr bwMode="auto">
              <a:xfrm>
                <a:off x="3785" y="3771"/>
                <a:ext cx="81" cy="29"/>
              </a:xfrm>
              <a:custGeom>
                <a:avLst/>
                <a:gdLst/>
                <a:ahLst/>
                <a:cxnLst>
                  <a:cxn ang="0">
                    <a:pos x="129" y="21"/>
                  </a:cxn>
                  <a:cxn ang="0">
                    <a:pos x="163" y="59"/>
                  </a:cxn>
                  <a:cxn ang="0">
                    <a:pos x="59" y="52"/>
                  </a:cxn>
                  <a:cxn ang="0">
                    <a:pos x="0" y="17"/>
                  </a:cxn>
                  <a:cxn ang="0">
                    <a:pos x="13" y="0"/>
                  </a:cxn>
                  <a:cxn ang="0">
                    <a:pos x="129" y="21"/>
                  </a:cxn>
                  <a:cxn ang="0">
                    <a:pos x="129" y="21"/>
                  </a:cxn>
                </a:cxnLst>
                <a:rect l="0" t="0" r="r" b="b"/>
                <a:pathLst>
                  <a:path w="163" h="59">
                    <a:moveTo>
                      <a:pt x="129" y="21"/>
                    </a:moveTo>
                    <a:lnTo>
                      <a:pt x="163" y="59"/>
                    </a:lnTo>
                    <a:lnTo>
                      <a:pt x="59" y="52"/>
                    </a:lnTo>
                    <a:lnTo>
                      <a:pt x="0" y="17"/>
                    </a:lnTo>
                    <a:lnTo>
                      <a:pt x="13" y="0"/>
                    </a:lnTo>
                    <a:lnTo>
                      <a:pt x="129" y="21"/>
                    </a:lnTo>
                    <a:lnTo>
                      <a:pt x="129" y="21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10" name="Freeform 146"/>
              <p:cNvSpPr>
                <a:spLocks/>
              </p:cNvSpPr>
              <p:nvPr/>
            </p:nvSpPr>
            <p:spPr bwMode="auto">
              <a:xfrm>
                <a:off x="3570" y="3681"/>
                <a:ext cx="98" cy="44"/>
              </a:xfrm>
              <a:custGeom>
                <a:avLst/>
                <a:gdLst/>
                <a:ahLst/>
                <a:cxnLst>
                  <a:cxn ang="0">
                    <a:pos x="174" y="17"/>
                  </a:cxn>
                  <a:cxn ang="0">
                    <a:pos x="195" y="87"/>
                  </a:cxn>
                  <a:cxn ang="0">
                    <a:pos x="112" y="49"/>
                  </a:cxn>
                  <a:cxn ang="0">
                    <a:pos x="0" y="0"/>
                  </a:cxn>
                  <a:cxn ang="0">
                    <a:pos x="70" y="3"/>
                  </a:cxn>
                  <a:cxn ang="0">
                    <a:pos x="153" y="21"/>
                  </a:cxn>
                  <a:cxn ang="0">
                    <a:pos x="174" y="17"/>
                  </a:cxn>
                  <a:cxn ang="0">
                    <a:pos x="174" y="17"/>
                  </a:cxn>
                </a:cxnLst>
                <a:rect l="0" t="0" r="r" b="b"/>
                <a:pathLst>
                  <a:path w="195" h="87">
                    <a:moveTo>
                      <a:pt x="174" y="17"/>
                    </a:moveTo>
                    <a:lnTo>
                      <a:pt x="195" y="87"/>
                    </a:lnTo>
                    <a:lnTo>
                      <a:pt x="112" y="49"/>
                    </a:lnTo>
                    <a:lnTo>
                      <a:pt x="0" y="0"/>
                    </a:lnTo>
                    <a:lnTo>
                      <a:pt x="70" y="3"/>
                    </a:lnTo>
                    <a:lnTo>
                      <a:pt x="153" y="21"/>
                    </a:lnTo>
                    <a:lnTo>
                      <a:pt x="174" y="17"/>
                    </a:lnTo>
                    <a:lnTo>
                      <a:pt x="174" y="17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11" name="Freeform 147"/>
              <p:cNvSpPr>
                <a:spLocks/>
              </p:cNvSpPr>
              <p:nvPr/>
            </p:nvSpPr>
            <p:spPr bwMode="auto">
              <a:xfrm>
                <a:off x="3720" y="3786"/>
                <a:ext cx="188" cy="75"/>
              </a:xfrm>
              <a:custGeom>
                <a:avLst/>
                <a:gdLst/>
                <a:ahLst/>
                <a:cxnLst>
                  <a:cxn ang="0">
                    <a:pos x="243" y="49"/>
                  </a:cxn>
                  <a:cxn ang="0">
                    <a:pos x="325" y="91"/>
                  </a:cxn>
                  <a:cxn ang="0">
                    <a:pos x="376" y="116"/>
                  </a:cxn>
                  <a:cxn ang="0">
                    <a:pos x="346" y="125"/>
                  </a:cxn>
                  <a:cxn ang="0">
                    <a:pos x="346" y="150"/>
                  </a:cxn>
                  <a:cxn ang="0">
                    <a:pos x="251" y="129"/>
                  </a:cxn>
                  <a:cxn ang="0">
                    <a:pos x="159" y="83"/>
                  </a:cxn>
                  <a:cxn ang="0">
                    <a:pos x="0" y="0"/>
                  </a:cxn>
                  <a:cxn ang="0">
                    <a:pos x="167" y="42"/>
                  </a:cxn>
                  <a:cxn ang="0">
                    <a:pos x="243" y="49"/>
                  </a:cxn>
                  <a:cxn ang="0">
                    <a:pos x="243" y="49"/>
                  </a:cxn>
                </a:cxnLst>
                <a:rect l="0" t="0" r="r" b="b"/>
                <a:pathLst>
                  <a:path w="376" h="150">
                    <a:moveTo>
                      <a:pt x="243" y="49"/>
                    </a:moveTo>
                    <a:lnTo>
                      <a:pt x="325" y="91"/>
                    </a:lnTo>
                    <a:lnTo>
                      <a:pt x="376" y="116"/>
                    </a:lnTo>
                    <a:lnTo>
                      <a:pt x="346" y="125"/>
                    </a:lnTo>
                    <a:lnTo>
                      <a:pt x="346" y="150"/>
                    </a:lnTo>
                    <a:lnTo>
                      <a:pt x="251" y="129"/>
                    </a:lnTo>
                    <a:lnTo>
                      <a:pt x="159" y="83"/>
                    </a:lnTo>
                    <a:lnTo>
                      <a:pt x="0" y="0"/>
                    </a:lnTo>
                    <a:lnTo>
                      <a:pt x="167" y="42"/>
                    </a:lnTo>
                    <a:lnTo>
                      <a:pt x="243" y="49"/>
                    </a:lnTo>
                    <a:lnTo>
                      <a:pt x="243" y="49"/>
                    </a:lnTo>
                    <a:close/>
                  </a:path>
                </a:pathLst>
              </a:custGeom>
              <a:solidFill>
                <a:srgbClr val="EDE8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12" name="Freeform 148"/>
              <p:cNvSpPr>
                <a:spLocks/>
              </p:cNvSpPr>
              <p:nvPr/>
            </p:nvSpPr>
            <p:spPr bwMode="auto">
              <a:xfrm>
                <a:off x="3072" y="3602"/>
                <a:ext cx="167" cy="60"/>
              </a:xfrm>
              <a:custGeom>
                <a:avLst/>
                <a:gdLst/>
                <a:ahLst/>
                <a:cxnLst>
                  <a:cxn ang="0">
                    <a:pos x="100" y="7"/>
                  </a:cxn>
                  <a:cxn ang="0">
                    <a:pos x="197" y="36"/>
                  </a:cxn>
                  <a:cxn ang="0">
                    <a:pos x="275" y="91"/>
                  </a:cxn>
                  <a:cxn ang="0">
                    <a:pos x="334" y="120"/>
                  </a:cxn>
                  <a:cxn ang="0">
                    <a:pos x="243" y="102"/>
                  </a:cxn>
                  <a:cxn ang="0">
                    <a:pos x="167" y="74"/>
                  </a:cxn>
                  <a:cxn ang="0">
                    <a:pos x="79" y="36"/>
                  </a:cxn>
                  <a:cxn ang="0">
                    <a:pos x="0" y="0"/>
                  </a:cxn>
                  <a:cxn ang="0">
                    <a:pos x="100" y="7"/>
                  </a:cxn>
                  <a:cxn ang="0">
                    <a:pos x="100" y="7"/>
                  </a:cxn>
                </a:cxnLst>
                <a:rect l="0" t="0" r="r" b="b"/>
                <a:pathLst>
                  <a:path w="334" h="120">
                    <a:moveTo>
                      <a:pt x="100" y="7"/>
                    </a:moveTo>
                    <a:lnTo>
                      <a:pt x="197" y="36"/>
                    </a:lnTo>
                    <a:lnTo>
                      <a:pt x="275" y="91"/>
                    </a:lnTo>
                    <a:lnTo>
                      <a:pt x="334" y="120"/>
                    </a:lnTo>
                    <a:lnTo>
                      <a:pt x="243" y="102"/>
                    </a:lnTo>
                    <a:lnTo>
                      <a:pt x="167" y="74"/>
                    </a:lnTo>
                    <a:lnTo>
                      <a:pt x="79" y="36"/>
                    </a:lnTo>
                    <a:lnTo>
                      <a:pt x="0" y="0"/>
                    </a:lnTo>
                    <a:lnTo>
                      <a:pt x="100" y="7"/>
                    </a:lnTo>
                    <a:lnTo>
                      <a:pt x="100" y="7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13" name="Freeform 149"/>
              <p:cNvSpPr>
                <a:spLocks/>
              </p:cNvSpPr>
              <p:nvPr/>
            </p:nvSpPr>
            <p:spPr bwMode="auto">
              <a:xfrm>
                <a:off x="3183" y="3664"/>
                <a:ext cx="612" cy="230"/>
              </a:xfrm>
              <a:custGeom>
                <a:avLst/>
                <a:gdLst/>
                <a:ahLst/>
                <a:cxnLst>
                  <a:cxn ang="0">
                    <a:pos x="101" y="31"/>
                  </a:cxn>
                  <a:cxn ang="0">
                    <a:pos x="274" y="80"/>
                  </a:cxn>
                  <a:cxn ang="0">
                    <a:pos x="407" y="109"/>
                  </a:cxn>
                  <a:cxn ang="0">
                    <a:pos x="770" y="219"/>
                  </a:cxn>
                  <a:cxn ang="0">
                    <a:pos x="990" y="293"/>
                  </a:cxn>
                  <a:cxn ang="0">
                    <a:pos x="1099" y="339"/>
                  </a:cxn>
                  <a:cxn ang="0">
                    <a:pos x="1224" y="422"/>
                  </a:cxn>
                  <a:cxn ang="0">
                    <a:pos x="1216" y="460"/>
                  </a:cxn>
                  <a:cxn ang="0">
                    <a:pos x="1129" y="447"/>
                  </a:cxn>
                  <a:cxn ang="0">
                    <a:pos x="954" y="394"/>
                  </a:cxn>
                  <a:cxn ang="0">
                    <a:pos x="882" y="335"/>
                  </a:cxn>
                  <a:cxn ang="0">
                    <a:pos x="819" y="310"/>
                  </a:cxn>
                  <a:cxn ang="0">
                    <a:pos x="724" y="297"/>
                  </a:cxn>
                  <a:cxn ang="0">
                    <a:pos x="644" y="272"/>
                  </a:cxn>
                  <a:cxn ang="0">
                    <a:pos x="644" y="251"/>
                  </a:cxn>
                  <a:cxn ang="0">
                    <a:pos x="774" y="280"/>
                  </a:cxn>
                  <a:cxn ang="0">
                    <a:pos x="682" y="234"/>
                  </a:cxn>
                  <a:cxn ang="0">
                    <a:pos x="532" y="192"/>
                  </a:cxn>
                  <a:cxn ang="0">
                    <a:pos x="414" y="160"/>
                  </a:cxn>
                  <a:cxn ang="0">
                    <a:pos x="285" y="126"/>
                  </a:cxn>
                  <a:cxn ang="0">
                    <a:pos x="116" y="88"/>
                  </a:cxn>
                  <a:cxn ang="0">
                    <a:pos x="17" y="27"/>
                  </a:cxn>
                  <a:cxn ang="0">
                    <a:pos x="0" y="0"/>
                  </a:cxn>
                  <a:cxn ang="0">
                    <a:pos x="101" y="31"/>
                  </a:cxn>
                  <a:cxn ang="0">
                    <a:pos x="101" y="31"/>
                  </a:cxn>
                </a:cxnLst>
                <a:rect l="0" t="0" r="r" b="b"/>
                <a:pathLst>
                  <a:path w="1224" h="460">
                    <a:moveTo>
                      <a:pt x="101" y="31"/>
                    </a:moveTo>
                    <a:lnTo>
                      <a:pt x="274" y="80"/>
                    </a:lnTo>
                    <a:lnTo>
                      <a:pt x="407" y="109"/>
                    </a:lnTo>
                    <a:lnTo>
                      <a:pt x="770" y="219"/>
                    </a:lnTo>
                    <a:lnTo>
                      <a:pt x="990" y="293"/>
                    </a:lnTo>
                    <a:lnTo>
                      <a:pt x="1099" y="339"/>
                    </a:lnTo>
                    <a:lnTo>
                      <a:pt x="1224" y="422"/>
                    </a:lnTo>
                    <a:lnTo>
                      <a:pt x="1216" y="460"/>
                    </a:lnTo>
                    <a:lnTo>
                      <a:pt x="1129" y="447"/>
                    </a:lnTo>
                    <a:lnTo>
                      <a:pt x="954" y="394"/>
                    </a:lnTo>
                    <a:lnTo>
                      <a:pt x="882" y="335"/>
                    </a:lnTo>
                    <a:lnTo>
                      <a:pt x="819" y="310"/>
                    </a:lnTo>
                    <a:lnTo>
                      <a:pt x="724" y="297"/>
                    </a:lnTo>
                    <a:lnTo>
                      <a:pt x="644" y="272"/>
                    </a:lnTo>
                    <a:lnTo>
                      <a:pt x="644" y="251"/>
                    </a:lnTo>
                    <a:lnTo>
                      <a:pt x="774" y="280"/>
                    </a:lnTo>
                    <a:lnTo>
                      <a:pt x="682" y="234"/>
                    </a:lnTo>
                    <a:lnTo>
                      <a:pt x="532" y="192"/>
                    </a:lnTo>
                    <a:lnTo>
                      <a:pt x="414" y="160"/>
                    </a:lnTo>
                    <a:lnTo>
                      <a:pt x="285" y="126"/>
                    </a:lnTo>
                    <a:lnTo>
                      <a:pt x="116" y="88"/>
                    </a:lnTo>
                    <a:lnTo>
                      <a:pt x="17" y="27"/>
                    </a:lnTo>
                    <a:lnTo>
                      <a:pt x="0" y="0"/>
                    </a:lnTo>
                    <a:lnTo>
                      <a:pt x="101" y="31"/>
                    </a:lnTo>
                    <a:lnTo>
                      <a:pt x="101" y="31"/>
                    </a:lnTo>
                    <a:close/>
                  </a:path>
                </a:pathLst>
              </a:custGeom>
              <a:solidFill>
                <a:srgbClr val="EDE8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14" name="Freeform 150"/>
              <p:cNvSpPr>
                <a:spLocks/>
              </p:cNvSpPr>
              <p:nvPr/>
            </p:nvSpPr>
            <p:spPr bwMode="auto">
              <a:xfrm>
                <a:off x="2224" y="3486"/>
                <a:ext cx="1480" cy="466"/>
              </a:xfrm>
              <a:custGeom>
                <a:avLst/>
                <a:gdLst/>
                <a:ahLst/>
                <a:cxnLst>
                  <a:cxn ang="0">
                    <a:pos x="2883" y="922"/>
                  </a:cxn>
                  <a:cxn ang="0">
                    <a:pos x="2646" y="859"/>
                  </a:cxn>
                  <a:cxn ang="0">
                    <a:pos x="2496" y="800"/>
                  </a:cxn>
                  <a:cxn ang="0">
                    <a:pos x="2475" y="734"/>
                  </a:cxn>
                  <a:cxn ang="0">
                    <a:pos x="2325" y="667"/>
                  </a:cxn>
                  <a:cxn ang="0">
                    <a:pos x="2171" y="605"/>
                  </a:cxn>
                  <a:cxn ang="0">
                    <a:pos x="1988" y="542"/>
                  </a:cxn>
                  <a:cxn ang="0">
                    <a:pos x="1534" y="371"/>
                  </a:cxn>
                  <a:cxn ang="0">
                    <a:pos x="1279" y="308"/>
                  </a:cxn>
                  <a:cxn ang="0">
                    <a:pos x="1059" y="255"/>
                  </a:cxn>
                  <a:cxn ang="0">
                    <a:pos x="1049" y="287"/>
                  </a:cxn>
                  <a:cxn ang="0">
                    <a:pos x="2159" y="709"/>
                  </a:cxn>
                  <a:cxn ang="0">
                    <a:pos x="2475" y="933"/>
                  </a:cxn>
                  <a:cxn ang="0">
                    <a:pos x="2135" y="758"/>
                  </a:cxn>
                  <a:cxn ang="0">
                    <a:pos x="1188" y="357"/>
                  </a:cxn>
                  <a:cxn ang="0">
                    <a:pos x="1046" y="350"/>
                  </a:cxn>
                  <a:cxn ang="0">
                    <a:pos x="1430" y="508"/>
                  </a:cxn>
                  <a:cxn ang="0">
                    <a:pos x="1967" y="789"/>
                  </a:cxn>
                  <a:cxn ang="0">
                    <a:pos x="2188" y="901"/>
                  </a:cxn>
                  <a:cxn ang="0">
                    <a:pos x="1813" y="762"/>
                  </a:cxn>
                  <a:cxn ang="0">
                    <a:pos x="1743" y="850"/>
                  </a:cxn>
                  <a:cxn ang="0">
                    <a:pos x="1660" y="717"/>
                  </a:cxn>
                  <a:cxn ang="0">
                    <a:pos x="1584" y="734"/>
                  </a:cxn>
                  <a:cxn ang="0">
                    <a:pos x="1492" y="696"/>
                  </a:cxn>
                  <a:cxn ang="0">
                    <a:pos x="1380" y="591"/>
                  </a:cxn>
                  <a:cxn ang="0">
                    <a:pos x="1384" y="637"/>
                  </a:cxn>
                  <a:cxn ang="0">
                    <a:pos x="1276" y="601"/>
                  </a:cxn>
                  <a:cxn ang="0">
                    <a:pos x="1203" y="587"/>
                  </a:cxn>
                  <a:cxn ang="0">
                    <a:pos x="1070" y="475"/>
                  </a:cxn>
                  <a:cxn ang="0">
                    <a:pos x="941" y="367"/>
                  </a:cxn>
                  <a:cxn ang="0">
                    <a:pos x="816" y="316"/>
                  </a:cxn>
                  <a:cxn ang="0">
                    <a:pos x="920" y="395"/>
                  </a:cxn>
                  <a:cxn ang="0">
                    <a:pos x="762" y="354"/>
                  </a:cxn>
                  <a:cxn ang="0">
                    <a:pos x="382" y="145"/>
                  </a:cxn>
                  <a:cxn ang="0">
                    <a:pos x="247" y="74"/>
                  </a:cxn>
                  <a:cxn ang="0">
                    <a:pos x="133" y="15"/>
                  </a:cxn>
                  <a:cxn ang="0">
                    <a:pos x="759" y="255"/>
                  </a:cxn>
                  <a:cxn ang="0">
                    <a:pos x="958" y="274"/>
                  </a:cxn>
                  <a:cxn ang="0">
                    <a:pos x="937" y="203"/>
                  </a:cxn>
                  <a:cxn ang="0">
                    <a:pos x="1171" y="221"/>
                  </a:cxn>
                  <a:cxn ang="0">
                    <a:pos x="2051" y="504"/>
                  </a:cxn>
                  <a:cxn ang="0">
                    <a:pos x="2538" y="734"/>
                  </a:cxn>
                  <a:cxn ang="0">
                    <a:pos x="2845" y="808"/>
                  </a:cxn>
                </a:cxnLst>
                <a:rect l="0" t="0" r="r" b="b"/>
                <a:pathLst>
                  <a:path w="2959" h="933">
                    <a:moveTo>
                      <a:pt x="2946" y="880"/>
                    </a:moveTo>
                    <a:lnTo>
                      <a:pt x="2959" y="930"/>
                    </a:lnTo>
                    <a:lnTo>
                      <a:pt x="2883" y="922"/>
                    </a:lnTo>
                    <a:lnTo>
                      <a:pt x="2800" y="912"/>
                    </a:lnTo>
                    <a:lnTo>
                      <a:pt x="2733" y="880"/>
                    </a:lnTo>
                    <a:lnTo>
                      <a:pt x="2646" y="859"/>
                    </a:lnTo>
                    <a:lnTo>
                      <a:pt x="2600" y="838"/>
                    </a:lnTo>
                    <a:lnTo>
                      <a:pt x="2570" y="814"/>
                    </a:lnTo>
                    <a:lnTo>
                      <a:pt x="2496" y="800"/>
                    </a:lnTo>
                    <a:lnTo>
                      <a:pt x="2467" y="772"/>
                    </a:lnTo>
                    <a:lnTo>
                      <a:pt x="2551" y="779"/>
                    </a:lnTo>
                    <a:lnTo>
                      <a:pt x="2475" y="734"/>
                    </a:lnTo>
                    <a:lnTo>
                      <a:pt x="2412" y="726"/>
                    </a:lnTo>
                    <a:lnTo>
                      <a:pt x="2296" y="709"/>
                    </a:lnTo>
                    <a:lnTo>
                      <a:pt x="2325" y="667"/>
                    </a:lnTo>
                    <a:lnTo>
                      <a:pt x="2287" y="650"/>
                    </a:lnTo>
                    <a:lnTo>
                      <a:pt x="2199" y="633"/>
                    </a:lnTo>
                    <a:lnTo>
                      <a:pt x="2171" y="605"/>
                    </a:lnTo>
                    <a:lnTo>
                      <a:pt x="2142" y="566"/>
                    </a:lnTo>
                    <a:lnTo>
                      <a:pt x="2059" y="546"/>
                    </a:lnTo>
                    <a:lnTo>
                      <a:pt x="1988" y="542"/>
                    </a:lnTo>
                    <a:lnTo>
                      <a:pt x="1943" y="528"/>
                    </a:lnTo>
                    <a:lnTo>
                      <a:pt x="1772" y="475"/>
                    </a:lnTo>
                    <a:lnTo>
                      <a:pt x="1534" y="371"/>
                    </a:lnTo>
                    <a:lnTo>
                      <a:pt x="1412" y="342"/>
                    </a:lnTo>
                    <a:lnTo>
                      <a:pt x="1338" y="336"/>
                    </a:lnTo>
                    <a:lnTo>
                      <a:pt x="1279" y="308"/>
                    </a:lnTo>
                    <a:lnTo>
                      <a:pt x="1255" y="270"/>
                    </a:lnTo>
                    <a:lnTo>
                      <a:pt x="1095" y="255"/>
                    </a:lnTo>
                    <a:lnTo>
                      <a:pt x="1059" y="255"/>
                    </a:lnTo>
                    <a:lnTo>
                      <a:pt x="1017" y="238"/>
                    </a:lnTo>
                    <a:lnTo>
                      <a:pt x="1004" y="249"/>
                    </a:lnTo>
                    <a:lnTo>
                      <a:pt x="1049" y="287"/>
                    </a:lnTo>
                    <a:lnTo>
                      <a:pt x="1255" y="342"/>
                    </a:lnTo>
                    <a:lnTo>
                      <a:pt x="1650" y="483"/>
                    </a:lnTo>
                    <a:lnTo>
                      <a:pt x="2159" y="709"/>
                    </a:lnTo>
                    <a:lnTo>
                      <a:pt x="2408" y="850"/>
                    </a:lnTo>
                    <a:lnTo>
                      <a:pt x="2462" y="888"/>
                    </a:lnTo>
                    <a:lnTo>
                      <a:pt x="2475" y="933"/>
                    </a:lnTo>
                    <a:lnTo>
                      <a:pt x="2399" y="926"/>
                    </a:lnTo>
                    <a:lnTo>
                      <a:pt x="2241" y="855"/>
                    </a:lnTo>
                    <a:lnTo>
                      <a:pt x="2135" y="758"/>
                    </a:lnTo>
                    <a:lnTo>
                      <a:pt x="1821" y="597"/>
                    </a:lnTo>
                    <a:lnTo>
                      <a:pt x="1401" y="437"/>
                    </a:lnTo>
                    <a:lnTo>
                      <a:pt x="1188" y="357"/>
                    </a:lnTo>
                    <a:lnTo>
                      <a:pt x="1129" y="342"/>
                    </a:lnTo>
                    <a:lnTo>
                      <a:pt x="1059" y="336"/>
                    </a:lnTo>
                    <a:lnTo>
                      <a:pt x="1046" y="350"/>
                    </a:lnTo>
                    <a:lnTo>
                      <a:pt x="1146" y="405"/>
                    </a:lnTo>
                    <a:lnTo>
                      <a:pt x="1304" y="462"/>
                    </a:lnTo>
                    <a:lnTo>
                      <a:pt x="1430" y="508"/>
                    </a:lnTo>
                    <a:lnTo>
                      <a:pt x="1597" y="608"/>
                    </a:lnTo>
                    <a:lnTo>
                      <a:pt x="1758" y="692"/>
                    </a:lnTo>
                    <a:lnTo>
                      <a:pt x="1967" y="789"/>
                    </a:lnTo>
                    <a:lnTo>
                      <a:pt x="2038" y="834"/>
                    </a:lnTo>
                    <a:lnTo>
                      <a:pt x="2108" y="863"/>
                    </a:lnTo>
                    <a:lnTo>
                      <a:pt x="2188" y="901"/>
                    </a:lnTo>
                    <a:lnTo>
                      <a:pt x="2192" y="918"/>
                    </a:lnTo>
                    <a:lnTo>
                      <a:pt x="1971" y="850"/>
                    </a:lnTo>
                    <a:lnTo>
                      <a:pt x="1813" y="762"/>
                    </a:lnTo>
                    <a:lnTo>
                      <a:pt x="1810" y="821"/>
                    </a:lnTo>
                    <a:lnTo>
                      <a:pt x="1772" y="846"/>
                    </a:lnTo>
                    <a:lnTo>
                      <a:pt x="1743" y="850"/>
                    </a:lnTo>
                    <a:lnTo>
                      <a:pt x="1713" y="829"/>
                    </a:lnTo>
                    <a:lnTo>
                      <a:pt x="1688" y="762"/>
                    </a:lnTo>
                    <a:lnTo>
                      <a:pt x="1660" y="717"/>
                    </a:lnTo>
                    <a:lnTo>
                      <a:pt x="1584" y="684"/>
                    </a:lnTo>
                    <a:lnTo>
                      <a:pt x="1555" y="679"/>
                    </a:lnTo>
                    <a:lnTo>
                      <a:pt x="1584" y="734"/>
                    </a:lnTo>
                    <a:lnTo>
                      <a:pt x="1555" y="758"/>
                    </a:lnTo>
                    <a:lnTo>
                      <a:pt x="1513" y="741"/>
                    </a:lnTo>
                    <a:lnTo>
                      <a:pt x="1492" y="696"/>
                    </a:lnTo>
                    <a:lnTo>
                      <a:pt x="1433" y="663"/>
                    </a:lnTo>
                    <a:lnTo>
                      <a:pt x="1405" y="612"/>
                    </a:lnTo>
                    <a:lnTo>
                      <a:pt x="1380" y="591"/>
                    </a:lnTo>
                    <a:lnTo>
                      <a:pt x="1350" y="597"/>
                    </a:lnTo>
                    <a:lnTo>
                      <a:pt x="1359" y="622"/>
                    </a:lnTo>
                    <a:lnTo>
                      <a:pt x="1384" y="637"/>
                    </a:lnTo>
                    <a:lnTo>
                      <a:pt x="1350" y="654"/>
                    </a:lnTo>
                    <a:lnTo>
                      <a:pt x="1314" y="637"/>
                    </a:lnTo>
                    <a:lnTo>
                      <a:pt x="1276" y="601"/>
                    </a:lnTo>
                    <a:lnTo>
                      <a:pt x="1234" y="555"/>
                    </a:lnTo>
                    <a:lnTo>
                      <a:pt x="1203" y="563"/>
                    </a:lnTo>
                    <a:lnTo>
                      <a:pt x="1203" y="587"/>
                    </a:lnTo>
                    <a:lnTo>
                      <a:pt x="1150" y="563"/>
                    </a:lnTo>
                    <a:lnTo>
                      <a:pt x="1105" y="525"/>
                    </a:lnTo>
                    <a:lnTo>
                      <a:pt x="1070" y="475"/>
                    </a:lnTo>
                    <a:lnTo>
                      <a:pt x="1053" y="437"/>
                    </a:lnTo>
                    <a:lnTo>
                      <a:pt x="979" y="399"/>
                    </a:lnTo>
                    <a:lnTo>
                      <a:pt x="941" y="367"/>
                    </a:lnTo>
                    <a:lnTo>
                      <a:pt x="903" y="342"/>
                    </a:lnTo>
                    <a:lnTo>
                      <a:pt x="858" y="329"/>
                    </a:lnTo>
                    <a:lnTo>
                      <a:pt x="816" y="316"/>
                    </a:lnTo>
                    <a:lnTo>
                      <a:pt x="791" y="316"/>
                    </a:lnTo>
                    <a:lnTo>
                      <a:pt x="816" y="336"/>
                    </a:lnTo>
                    <a:lnTo>
                      <a:pt x="920" y="395"/>
                    </a:lnTo>
                    <a:lnTo>
                      <a:pt x="924" y="413"/>
                    </a:lnTo>
                    <a:lnTo>
                      <a:pt x="888" y="409"/>
                    </a:lnTo>
                    <a:lnTo>
                      <a:pt x="762" y="354"/>
                    </a:lnTo>
                    <a:lnTo>
                      <a:pt x="654" y="287"/>
                    </a:lnTo>
                    <a:lnTo>
                      <a:pt x="411" y="179"/>
                    </a:lnTo>
                    <a:lnTo>
                      <a:pt x="382" y="145"/>
                    </a:lnTo>
                    <a:lnTo>
                      <a:pt x="390" y="133"/>
                    </a:lnTo>
                    <a:lnTo>
                      <a:pt x="341" y="95"/>
                    </a:lnTo>
                    <a:lnTo>
                      <a:pt x="247" y="74"/>
                    </a:lnTo>
                    <a:lnTo>
                      <a:pt x="126" y="36"/>
                    </a:lnTo>
                    <a:lnTo>
                      <a:pt x="0" y="0"/>
                    </a:lnTo>
                    <a:lnTo>
                      <a:pt x="133" y="15"/>
                    </a:lnTo>
                    <a:lnTo>
                      <a:pt x="420" y="103"/>
                    </a:lnTo>
                    <a:lnTo>
                      <a:pt x="683" y="221"/>
                    </a:lnTo>
                    <a:lnTo>
                      <a:pt x="759" y="255"/>
                    </a:lnTo>
                    <a:lnTo>
                      <a:pt x="850" y="270"/>
                    </a:lnTo>
                    <a:lnTo>
                      <a:pt x="983" y="316"/>
                    </a:lnTo>
                    <a:lnTo>
                      <a:pt x="958" y="274"/>
                    </a:lnTo>
                    <a:lnTo>
                      <a:pt x="941" y="255"/>
                    </a:lnTo>
                    <a:lnTo>
                      <a:pt x="920" y="224"/>
                    </a:lnTo>
                    <a:lnTo>
                      <a:pt x="937" y="203"/>
                    </a:lnTo>
                    <a:lnTo>
                      <a:pt x="1029" y="207"/>
                    </a:lnTo>
                    <a:lnTo>
                      <a:pt x="1091" y="192"/>
                    </a:lnTo>
                    <a:lnTo>
                      <a:pt x="1171" y="221"/>
                    </a:lnTo>
                    <a:lnTo>
                      <a:pt x="1405" y="270"/>
                    </a:lnTo>
                    <a:lnTo>
                      <a:pt x="1789" y="395"/>
                    </a:lnTo>
                    <a:lnTo>
                      <a:pt x="2051" y="504"/>
                    </a:lnTo>
                    <a:lnTo>
                      <a:pt x="2329" y="616"/>
                    </a:lnTo>
                    <a:lnTo>
                      <a:pt x="2391" y="650"/>
                    </a:lnTo>
                    <a:lnTo>
                      <a:pt x="2538" y="734"/>
                    </a:lnTo>
                    <a:lnTo>
                      <a:pt x="2654" y="734"/>
                    </a:lnTo>
                    <a:lnTo>
                      <a:pt x="2737" y="762"/>
                    </a:lnTo>
                    <a:lnTo>
                      <a:pt x="2845" y="808"/>
                    </a:lnTo>
                    <a:lnTo>
                      <a:pt x="2946" y="880"/>
                    </a:lnTo>
                    <a:lnTo>
                      <a:pt x="2946" y="880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15" name="Freeform 151"/>
              <p:cNvSpPr>
                <a:spLocks/>
              </p:cNvSpPr>
              <p:nvPr/>
            </p:nvSpPr>
            <p:spPr bwMode="auto">
              <a:xfrm>
                <a:off x="1893" y="3454"/>
                <a:ext cx="1079" cy="461"/>
              </a:xfrm>
              <a:custGeom>
                <a:avLst/>
                <a:gdLst/>
                <a:ahLst/>
                <a:cxnLst>
                  <a:cxn ang="0">
                    <a:pos x="576" y="74"/>
                  </a:cxn>
                  <a:cxn ang="0">
                    <a:pos x="842" y="204"/>
                  </a:cxn>
                  <a:cxn ang="0">
                    <a:pos x="1030" y="263"/>
                  </a:cxn>
                  <a:cxn ang="0">
                    <a:pos x="1095" y="301"/>
                  </a:cxn>
                  <a:cxn ang="0">
                    <a:pos x="1178" y="375"/>
                  </a:cxn>
                  <a:cxn ang="0">
                    <a:pos x="1338" y="472"/>
                  </a:cxn>
                  <a:cxn ang="0">
                    <a:pos x="1545" y="559"/>
                  </a:cxn>
                  <a:cxn ang="0">
                    <a:pos x="1614" y="580"/>
                  </a:cxn>
                  <a:cxn ang="0">
                    <a:pos x="1688" y="618"/>
                  </a:cxn>
                  <a:cxn ang="0">
                    <a:pos x="1709" y="668"/>
                  </a:cxn>
                  <a:cxn ang="0">
                    <a:pos x="1960" y="780"/>
                  </a:cxn>
                  <a:cxn ang="0">
                    <a:pos x="2096" y="863"/>
                  </a:cxn>
                  <a:cxn ang="0">
                    <a:pos x="2159" y="884"/>
                  </a:cxn>
                  <a:cxn ang="0">
                    <a:pos x="2117" y="918"/>
                  </a:cxn>
                  <a:cxn ang="0">
                    <a:pos x="2064" y="922"/>
                  </a:cxn>
                  <a:cxn ang="0">
                    <a:pos x="2022" y="901"/>
                  </a:cxn>
                  <a:cxn ang="0">
                    <a:pos x="1922" y="831"/>
                  </a:cxn>
                  <a:cxn ang="0">
                    <a:pos x="1779" y="755"/>
                  </a:cxn>
                  <a:cxn ang="0">
                    <a:pos x="1768" y="772"/>
                  </a:cxn>
                  <a:cxn ang="0">
                    <a:pos x="1695" y="717"/>
                  </a:cxn>
                  <a:cxn ang="0">
                    <a:pos x="1629" y="660"/>
                  </a:cxn>
                  <a:cxn ang="0">
                    <a:pos x="1541" y="601"/>
                  </a:cxn>
                  <a:cxn ang="0">
                    <a:pos x="1503" y="601"/>
                  </a:cxn>
                  <a:cxn ang="0">
                    <a:pos x="1509" y="639"/>
                  </a:cxn>
                  <a:cxn ang="0">
                    <a:pos x="1621" y="759"/>
                  </a:cxn>
                  <a:cxn ang="0">
                    <a:pos x="1695" y="776"/>
                  </a:cxn>
                  <a:cxn ang="0">
                    <a:pos x="1800" y="831"/>
                  </a:cxn>
                  <a:cxn ang="0">
                    <a:pos x="1880" y="892"/>
                  </a:cxn>
                  <a:cxn ang="0">
                    <a:pos x="1834" y="892"/>
                  </a:cxn>
                  <a:cxn ang="0">
                    <a:pos x="1446" y="700"/>
                  </a:cxn>
                  <a:cxn ang="0">
                    <a:pos x="1182" y="534"/>
                  </a:cxn>
                  <a:cxn ang="0">
                    <a:pos x="1070" y="493"/>
                  </a:cxn>
                  <a:cxn ang="0">
                    <a:pos x="814" y="375"/>
                  </a:cxn>
                  <a:cxn ang="0">
                    <a:pos x="437" y="208"/>
                  </a:cxn>
                  <a:cxn ang="0">
                    <a:pos x="203" y="78"/>
                  </a:cxn>
                  <a:cxn ang="0">
                    <a:pos x="101" y="33"/>
                  </a:cxn>
                  <a:cxn ang="0">
                    <a:pos x="0" y="0"/>
                  </a:cxn>
                  <a:cxn ang="0">
                    <a:pos x="116" y="16"/>
                  </a:cxn>
                  <a:cxn ang="0">
                    <a:pos x="297" y="84"/>
                  </a:cxn>
                  <a:cxn ang="0">
                    <a:pos x="392" y="116"/>
                  </a:cxn>
                  <a:cxn ang="0">
                    <a:pos x="409" y="92"/>
                  </a:cxn>
                  <a:cxn ang="0">
                    <a:pos x="485" y="130"/>
                  </a:cxn>
                  <a:cxn ang="0">
                    <a:pos x="530" y="192"/>
                  </a:cxn>
                  <a:cxn ang="0">
                    <a:pos x="629" y="242"/>
                  </a:cxn>
                  <a:cxn ang="0">
                    <a:pos x="764" y="297"/>
                  </a:cxn>
                  <a:cxn ang="0">
                    <a:pos x="1099" y="434"/>
                  </a:cxn>
                  <a:cxn ang="0">
                    <a:pos x="1332" y="546"/>
                  </a:cxn>
                  <a:cxn ang="0">
                    <a:pos x="1429" y="605"/>
                  </a:cxn>
                  <a:cxn ang="0">
                    <a:pos x="1374" y="525"/>
                  </a:cxn>
                  <a:cxn ang="0">
                    <a:pos x="1220" y="458"/>
                  </a:cxn>
                  <a:cxn ang="0">
                    <a:pos x="1178" y="426"/>
                  </a:cxn>
                  <a:cxn ang="0">
                    <a:pos x="1062" y="367"/>
                  </a:cxn>
                  <a:cxn ang="0">
                    <a:pos x="743" y="196"/>
                  </a:cxn>
                  <a:cxn ang="0">
                    <a:pos x="547" y="95"/>
                  </a:cxn>
                  <a:cxn ang="0">
                    <a:pos x="471" y="67"/>
                  </a:cxn>
                  <a:cxn ang="0">
                    <a:pos x="371" y="50"/>
                  </a:cxn>
                  <a:cxn ang="0">
                    <a:pos x="388" y="63"/>
                  </a:cxn>
                  <a:cxn ang="0">
                    <a:pos x="346" y="57"/>
                  </a:cxn>
                  <a:cxn ang="0">
                    <a:pos x="230" y="0"/>
                  </a:cxn>
                  <a:cxn ang="0">
                    <a:pos x="527" y="46"/>
                  </a:cxn>
                  <a:cxn ang="0">
                    <a:pos x="576" y="74"/>
                  </a:cxn>
                  <a:cxn ang="0">
                    <a:pos x="576" y="74"/>
                  </a:cxn>
                </a:cxnLst>
                <a:rect l="0" t="0" r="r" b="b"/>
                <a:pathLst>
                  <a:path w="2159" h="922">
                    <a:moveTo>
                      <a:pt x="576" y="74"/>
                    </a:moveTo>
                    <a:lnTo>
                      <a:pt x="842" y="204"/>
                    </a:lnTo>
                    <a:lnTo>
                      <a:pt x="1030" y="263"/>
                    </a:lnTo>
                    <a:lnTo>
                      <a:pt x="1095" y="301"/>
                    </a:lnTo>
                    <a:lnTo>
                      <a:pt x="1178" y="375"/>
                    </a:lnTo>
                    <a:lnTo>
                      <a:pt x="1338" y="472"/>
                    </a:lnTo>
                    <a:lnTo>
                      <a:pt x="1545" y="559"/>
                    </a:lnTo>
                    <a:lnTo>
                      <a:pt x="1614" y="580"/>
                    </a:lnTo>
                    <a:lnTo>
                      <a:pt x="1688" y="618"/>
                    </a:lnTo>
                    <a:lnTo>
                      <a:pt x="1709" y="668"/>
                    </a:lnTo>
                    <a:lnTo>
                      <a:pt x="1960" y="780"/>
                    </a:lnTo>
                    <a:lnTo>
                      <a:pt x="2096" y="863"/>
                    </a:lnTo>
                    <a:lnTo>
                      <a:pt x="2159" y="884"/>
                    </a:lnTo>
                    <a:lnTo>
                      <a:pt x="2117" y="918"/>
                    </a:lnTo>
                    <a:lnTo>
                      <a:pt x="2064" y="922"/>
                    </a:lnTo>
                    <a:lnTo>
                      <a:pt x="2022" y="901"/>
                    </a:lnTo>
                    <a:lnTo>
                      <a:pt x="1922" y="831"/>
                    </a:lnTo>
                    <a:lnTo>
                      <a:pt x="1779" y="755"/>
                    </a:lnTo>
                    <a:lnTo>
                      <a:pt x="1768" y="772"/>
                    </a:lnTo>
                    <a:lnTo>
                      <a:pt x="1695" y="717"/>
                    </a:lnTo>
                    <a:lnTo>
                      <a:pt x="1629" y="660"/>
                    </a:lnTo>
                    <a:lnTo>
                      <a:pt x="1541" y="601"/>
                    </a:lnTo>
                    <a:lnTo>
                      <a:pt x="1503" y="601"/>
                    </a:lnTo>
                    <a:lnTo>
                      <a:pt x="1509" y="639"/>
                    </a:lnTo>
                    <a:lnTo>
                      <a:pt x="1621" y="759"/>
                    </a:lnTo>
                    <a:lnTo>
                      <a:pt x="1695" y="776"/>
                    </a:lnTo>
                    <a:lnTo>
                      <a:pt x="1800" y="831"/>
                    </a:lnTo>
                    <a:lnTo>
                      <a:pt x="1880" y="892"/>
                    </a:lnTo>
                    <a:lnTo>
                      <a:pt x="1834" y="892"/>
                    </a:lnTo>
                    <a:lnTo>
                      <a:pt x="1446" y="700"/>
                    </a:lnTo>
                    <a:lnTo>
                      <a:pt x="1182" y="534"/>
                    </a:lnTo>
                    <a:lnTo>
                      <a:pt x="1070" y="493"/>
                    </a:lnTo>
                    <a:lnTo>
                      <a:pt x="814" y="375"/>
                    </a:lnTo>
                    <a:lnTo>
                      <a:pt x="437" y="208"/>
                    </a:lnTo>
                    <a:lnTo>
                      <a:pt x="203" y="78"/>
                    </a:lnTo>
                    <a:lnTo>
                      <a:pt x="101" y="33"/>
                    </a:lnTo>
                    <a:lnTo>
                      <a:pt x="0" y="0"/>
                    </a:lnTo>
                    <a:lnTo>
                      <a:pt x="116" y="16"/>
                    </a:lnTo>
                    <a:lnTo>
                      <a:pt x="297" y="84"/>
                    </a:lnTo>
                    <a:lnTo>
                      <a:pt x="392" y="116"/>
                    </a:lnTo>
                    <a:lnTo>
                      <a:pt x="409" y="92"/>
                    </a:lnTo>
                    <a:lnTo>
                      <a:pt x="485" y="130"/>
                    </a:lnTo>
                    <a:lnTo>
                      <a:pt x="530" y="192"/>
                    </a:lnTo>
                    <a:lnTo>
                      <a:pt x="629" y="242"/>
                    </a:lnTo>
                    <a:lnTo>
                      <a:pt x="764" y="297"/>
                    </a:lnTo>
                    <a:lnTo>
                      <a:pt x="1099" y="434"/>
                    </a:lnTo>
                    <a:lnTo>
                      <a:pt x="1332" y="546"/>
                    </a:lnTo>
                    <a:lnTo>
                      <a:pt x="1429" y="605"/>
                    </a:lnTo>
                    <a:lnTo>
                      <a:pt x="1374" y="525"/>
                    </a:lnTo>
                    <a:lnTo>
                      <a:pt x="1220" y="458"/>
                    </a:lnTo>
                    <a:lnTo>
                      <a:pt x="1178" y="426"/>
                    </a:lnTo>
                    <a:lnTo>
                      <a:pt x="1062" y="367"/>
                    </a:lnTo>
                    <a:lnTo>
                      <a:pt x="743" y="196"/>
                    </a:lnTo>
                    <a:lnTo>
                      <a:pt x="547" y="95"/>
                    </a:lnTo>
                    <a:lnTo>
                      <a:pt x="471" y="67"/>
                    </a:lnTo>
                    <a:lnTo>
                      <a:pt x="371" y="50"/>
                    </a:lnTo>
                    <a:lnTo>
                      <a:pt x="388" y="63"/>
                    </a:lnTo>
                    <a:lnTo>
                      <a:pt x="346" y="57"/>
                    </a:lnTo>
                    <a:lnTo>
                      <a:pt x="230" y="0"/>
                    </a:lnTo>
                    <a:lnTo>
                      <a:pt x="527" y="46"/>
                    </a:lnTo>
                    <a:lnTo>
                      <a:pt x="576" y="74"/>
                    </a:lnTo>
                    <a:lnTo>
                      <a:pt x="576" y="74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16" name="Freeform 152"/>
              <p:cNvSpPr>
                <a:spLocks/>
              </p:cNvSpPr>
              <p:nvPr/>
            </p:nvSpPr>
            <p:spPr bwMode="auto">
              <a:xfrm>
                <a:off x="1842" y="3475"/>
                <a:ext cx="184" cy="117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59" y="137"/>
                  </a:cxn>
                  <a:cxn ang="0">
                    <a:pos x="367" y="234"/>
                  </a:cxn>
                  <a:cxn ang="0">
                    <a:pos x="234" y="179"/>
                  </a:cxn>
                  <a:cxn ang="0">
                    <a:pos x="181" y="120"/>
                  </a:cxn>
                  <a:cxn ang="0">
                    <a:pos x="101" y="70"/>
                  </a:cxn>
                  <a:cxn ang="0">
                    <a:pos x="59" y="57"/>
                  </a:cxn>
                  <a:cxn ang="0">
                    <a:pos x="0" y="29"/>
                  </a:cxn>
                  <a:cxn ang="0">
                    <a:pos x="10" y="0"/>
                  </a:cxn>
                  <a:cxn ang="0">
                    <a:pos x="10" y="0"/>
                  </a:cxn>
                </a:cxnLst>
                <a:rect l="0" t="0" r="r" b="b"/>
                <a:pathLst>
                  <a:path w="367" h="234">
                    <a:moveTo>
                      <a:pt x="10" y="0"/>
                    </a:moveTo>
                    <a:lnTo>
                      <a:pt x="259" y="137"/>
                    </a:lnTo>
                    <a:lnTo>
                      <a:pt x="367" y="234"/>
                    </a:lnTo>
                    <a:lnTo>
                      <a:pt x="234" y="179"/>
                    </a:lnTo>
                    <a:lnTo>
                      <a:pt x="181" y="120"/>
                    </a:lnTo>
                    <a:lnTo>
                      <a:pt x="101" y="70"/>
                    </a:lnTo>
                    <a:lnTo>
                      <a:pt x="59" y="57"/>
                    </a:lnTo>
                    <a:lnTo>
                      <a:pt x="0" y="29"/>
                    </a:lnTo>
                    <a:lnTo>
                      <a:pt x="1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EDE8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17" name="Freeform 153"/>
              <p:cNvSpPr>
                <a:spLocks/>
              </p:cNvSpPr>
              <p:nvPr/>
            </p:nvSpPr>
            <p:spPr bwMode="auto">
              <a:xfrm>
                <a:off x="2008" y="3547"/>
                <a:ext cx="310" cy="157"/>
              </a:xfrm>
              <a:custGeom>
                <a:avLst/>
                <a:gdLst/>
                <a:ahLst/>
                <a:cxnLst>
                  <a:cxn ang="0">
                    <a:pos x="32" y="17"/>
                  </a:cxn>
                  <a:cxn ang="0">
                    <a:pos x="333" y="167"/>
                  </a:cxn>
                  <a:cxn ang="0">
                    <a:pos x="584" y="281"/>
                  </a:cxn>
                  <a:cxn ang="0">
                    <a:pos x="622" y="313"/>
                  </a:cxn>
                  <a:cxn ang="0">
                    <a:pos x="342" y="222"/>
                  </a:cxn>
                  <a:cxn ang="0">
                    <a:pos x="158" y="138"/>
                  </a:cxn>
                  <a:cxn ang="0">
                    <a:pos x="74" y="72"/>
                  </a:cxn>
                  <a:cxn ang="0">
                    <a:pos x="0" y="26"/>
                  </a:cxn>
                  <a:cxn ang="0">
                    <a:pos x="0" y="0"/>
                  </a:cxn>
                  <a:cxn ang="0">
                    <a:pos x="32" y="17"/>
                  </a:cxn>
                  <a:cxn ang="0">
                    <a:pos x="32" y="17"/>
                  </a:cxn>
                </a:cxnLst>
                <a:rect l="0" t="0" r="r" b="b"/>
                <a:pathLst>
                  <a:path w="622" h="313">
                    <a:moveTo>
                      <a:pt x="32" y="17"/>
                    </a:moveTo>
                    <a:lnTo>
                      <a:pt x="333" y="167"/>
                    </a:lnTo>
                    <a:lnTo>
                      <a:pt x="584" y="281"/>
                    </a:lnTo>
                    <a:lnTo>
                      <a:pt x="622" y="313"/>
                    </a:lnTo>
                    <a:lnTo>
                      <a:pt x="342" y="222"/>
                    </a:lnTo>
                    <a:lnTo>
                      <a:pt x="158" y="138"/>
                    </a:lnTo>
                    <a:lnTo>
                      <a:pt x="74" y="72"/>
                    </a:lnTo>
                    <a:lnTo>
                      <a:pt x="0" y="26"/>
                    </a:lnTo>
                    <a:lnTo>
                      <a:pt x="0" y="0"/>
                    </a:lnTo>
                    <a:lnTo>
                      <a:pt x="32" y="17"/>
                    </a:lnTo>
                    <a:lnTo>
                      <a:pt x="32" y="17"/>
                    </a:lnTo>
                    <a:close/>
                  </a:path>
                </a:pathLst>
              </a:custGeom>
              <a:solidFill>
                <a:srgbClr val="EDE8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18" name="Freeform 154"/>
              <p:cNvSpPr>
                <a:spLocks/>
              </p:cNvSpPr>
              <p:nvPr/>
            </p:nvSpPr>
            <p:spPr bwMode="auto">
              <a:xfrm>
                <a:off x="3229" y="3606"/>
                <a:ext cx="449" cy="147"/>
              </a:xfrm>
              <a:custGeom>
                <a:avLst/>
                <a:gdLst/>
                <a:ahLst/>
                <a:cxnLst>
                  <a:cxn ang="0">
                    <a:pos x="173" y="130"/>
                  </a:cxn>
                  <a:cxn ang="0">
                    <a:pos x="308" y="179"/>
                  </a:cxn>
                  <a:cxn ang="0">
                    <a:pos x="399" y="200"/>
                  </a:cxn>
                  <a:cxn ang="0">
                    <a:pos x="587" y="242"/>
                  </a:cxn>
                  <a:cxn ang="0">
                    <a:pos x="703" y="280"/>
                  </a:cxn>
                  <a:cxn ang="0">
                    <a:pos x="812" y="287"/>
                  </a:cxn>
                  <a:cxn ang="0">
                    <a:pos x="899" y="293"/>
                  </a:cxn>
                  <a:cxn ang="0">
                    <a:pos x="850" y="259"/>
                  </a:cxn>
                  <a:cxn ang="0">
                    <a:pos x="703" y="242"/>
                  </a:cxn>
                  <a:cxn ang="0">
                    <a:pos x="633" y="210"/>
                  </a:cxn>
                  <a:cxn ang="0">
                    <a:pos x="620" y="164"/>
                  </a:cxn>
                  <a:cxn ang="0">
                    <a:pos x="599" y="137"/>
                  </a:cxn>
                  <a:cxn ang="0">
                    <a:pos x="473" y="113"/>
                  </a:cxn>
                  <a:cxn ang="0">
                    <a:pos x="511" y="151"/>
                  </a:cxn>
                  <a:cxn ang="0">
                    <a:pos x="449" y="158"/>
                  </a:cxn>
                  <a:cxn ang="0">
                    <a:pos x="382" y="116"/>
                  </a:cxn>
                  <a:cxn ang="0">
                    <a:pos x="323" y="105"/>
                  </a:cxn>
                  <a:cxn ang="0">
                    <a:pos x="245" y="84"/>
                  </a:cxn>
                  <a:cxn ang="0">
                    <a:pos x="126" y="46"/>
                  </a:cxn>
                  <a:cxn ang="0">
                    <a:pos x="0" y="0"/>
                  </a:cxn>
                  <a:cxn ang="0">
                    <a:pos x="46" y="42"/>
                  </a:cxn>
                  <a:cxn ang="0">
                    <a:pos x="25" y="54"/>
                  </a:cxn>
                  <a:cxn ang="0">
                    <a:pos x="67" y="92"/>
                  </a:cxn>
                  <a:cxn ang="0">
                    <a:pos x="122" y="113"/>
                  </a:cxn>
                  <a:cxn ang="0">
                    <a:pos x="173" y="130"/>
                  </a:cxn>
                  <a:cxn ang="0">
                    <a:pos x="173" y="130"/>
                  </a:cxn>
                </a:cxnLst>
                <a:rect l="0" t="0" r="r" b="b"/>
                <a:pathLst>
                  <a:path w="899" h="293">
                    <a:moveTo>
                      <a:pt x="173" y="130"/>
                    </a:moveTo>
                    <a:lnTo>
                      <a:pt x="308" y="179"/>
                    </a:lnTo>
                    <a:lnTo>
                      <a:pt x="399" y="200"/>
                    </a:lnTo>
                    <a:lnTo>
                      <a:pt x="587" y="242"/>
                    </a:lnTo>
                    <a:lnTo>
                      <a:pt x="703" y="280"/>
                    </a:lnTo>
                    <a:lnTo>
                      <a:pt x="812" y="287"/>
                    </a:lnTo>
                    <a:lnTo>
                      <a:pt x="899" y="293"/>
                    </a:lnTo>
                    <a:lnTo>
                      <a:pt x="850" y="259"/>
                    </a:lnTo>
                    <a:lnTo>
                      <a:pt x="703" y="242"/>
                    </a:lnTo>
                    <a:lnTo>
                      <a:pt x="633" y="210"/>
                    </a:lnTo>
                    <a:lnTo>
                      <a:pt x="620" y="164"/>
                    </a:lnTo>
                    <a:lnTo>
                      <a:pt x="599" y="137"/>
                    </a:lnTo>
                    <a:lnTo>
                      <a:pt x="473" y="113"/>
                    </a:lnTo>
                    <a:lnTo>
                      <a:pt x="511" y="151"/>
                    </a:lnTo>
                    <a:lnTo>
                      <a:pt x="449" y="158"/>
                    </a:lnTo>
                    <a:lnTo>
                      <a:pt x="382" y="116"/>
                    </a:lnTo>
                    <a:lnTo>
                      <a:pt x="323" y="105"/>
                    </a:lnTo>
                    <a:lnTo>
                      <a:pt x="245" y="84"/>
                    </a:lnTo>
                    <a:lnTo>
                      <a:pt x="126" y="46"/>
                    </a:lnTo>
                    <a:lnTo>
                      <a:pt x="0" y="0"/>
                    </a:lnTo>
                    <a:lnTo>
                      <a:pt x="46" y="42"/>
                    </a:lnTo>
                    <a:lnTo>
                      <a:pt x="25" y="54"/>
                    </a:lnTo>
                    <a:lnTo>
                      <a:pt x="67" y="92"/>
                    </a:lnTo>
                    <a:lnTo>
                      <a:pt x="122" y="113"/>
                    </a:lnTo>
                    <a:lnTo>
                      <a:pt x="173" y="130"/>
                    </a:lnTo>
                    <a:lnTo>
                      <a:pt x="173" y="130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19" name="Freeform 155"/>
              <p:cNvSpPr>
                <a:spLocks/>
              </p:cNvSpPr>
              <p:nvPr/>
            </p:nvSpPr>
            <p:spPr bwMode="auto">
              <a:xfrm>
                <a:off x="2494" y="3804"/>
                <a:ext cx="176" cy="127"/>
              </a:xfrm>
              <a:custGeom>
                <a:avLst/>
                <a:gdLst/>
                <a:ahLst/>
                <a:cxnLst>
                  <a:cxn ang="0">
                    <a:pos x="80" y="47"/>
                  </a:cxn>
                  <a:cxn ang="0">
                    <a:pos x="213" y="135"/>
                  </a:cxn>
                  <a:cxn ang="0">
                    <a:pos x="264" y="192"/>
                  </a:cxn>
                  <a:cxn ang="0">
                    <a:pos x="352" y="255"/>
                  </a:cxn>
                  <a:cxn ang="0">
                    <a:pos x="226" y="213"/>
                  </a:cxn>
                  <a:cxn ang="0">
                    <a:pos x="160" y="152"/>
                  </a:cxn>
                  <a:cxn ang="0">
                    <a:pos x="42" y="59"/>
                  </a:cxn>
                  <a:cxn ang="0">
                    <a:pos x="0" y="0"/>
                  </a:cxn>
                  <a:cxn ang="0">
                    <a:pos x="80" y="47"/>
                  </a:cxn>
                  <a:cxn ang="0">
                    <a:pos x="80" y="47"/>
                  </a:cxn>
                </a:cxnLst>
                <a:rect l="0" t="0" r="r" b="b"/>
                <a:pathLst>
                  <a:path w="352" h="255">
                    <a:moveTo>
                      <a:pt x="80" y="47"/>
                    </a:moveTo>
                    <a:lnTo>
                      <a:pt x="213" y="135"/>
                    </a:lnTo>
                    <a:lnTo>
                      <a:pt x="264" y="192"/>
                    </a:lnTo>
                    <a:lnTo>
                      <a:pt x="352" y="255"/>
                    </a:lnTo>
                    <a:lnTo>
                      <a:pt x="226" y="213"/>
                    </a:lnTo>
                    <a:lnTo>
                      <a:pt x="160" y="152"/>
                    </a:lnTo>
                    <a:lnTo>
                      <a:pt x="42" y="59"/>
                    </a:lnTo>
                    <a:lnTo>
                      <a:pt x="0" y="0"/>
                    </a:lnTo>
                    <a:lnTo>
                      <a:pt x="80" y="47"/>
                    </a:lnTo>
                    <a:lnTo>
                      <a:pt x="80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20" name="Freeform 156"/>
              <p:cNvSpPr>
                <a:spLocks/>
              </p:cNvSpPr>
              <p:nvPr/>
            </p:nvSpPr>
            <p:spPr bwMode="auto">
              <a:xfrm>
                <a:off x="2447" y="3800"/>
                <a:ext cx="45" cy="31"/>
              </a:xfrm>
              <a:custGeom>
                <a:avLst/>
                <a:gdLst/>
                <a:ahLst/>
                <a:cxnLst>
                  <a:cxn ang="0">
                    <a:pos x="63" y="14"/>
                  </a:cxn>
                  <a:cxn ang="0">
                    <a:pos x="91" y="63"/>
                  </a:cxn>
                  <a:cxn ang="0">
                    <a:pos x="21" y="38"/>
                  </a:cxn>
                  <a:cxn ang="0">
                    <a:pos x="0" y="0"/>
                  </a:cxn>
                  <a:cxn ang="0">
                    <a:pos x="63" y="14"/>
                  </a:cxn>
                  <a:cxn ang="0">
                    <a:pos x="63" y="14"/>
                  </a:cxn>
                </a:cxnLst>
                <a:rect l="0" t="0" r="r" b="b"/>
                <a:pathLst>
                  <a:path w="91" h="63">
                    <a:moveTo>
                      <a:pt x="63" y="14"/>
                    </a:moveTo>
                    <a:lnTo>
                      <a:pt x="91" y="63"/>
                    </a:lnTo>
                    <a:lnTo>
                      <a:pt x="21" y="38"/>
                    </a:lnTo>
                    <a:lnTo>
                      <a:pt x="0" y="0"/>
                    </a:lnTo>
                    <a:lnTo>
                      <a:pt x="63" y="14"/>
                    </a:lnTo>
                    <a:lnTo>
                      <a:pt x="63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21" name="Freeform 157"/>
              <p:cNvSpPr>
                <a:spLocks/>
              </p:cNvSpPr>
              <p:nvPr/>
            </p:nvSpPr>
            <p:spPr bwMode="auto">
              <a:xfrm>
                <a:off x="1797" y="3564"/>
                <a:ext cx="235" cy="96"/>
              </a:xfrm>
              <a:custGeom>
                <a:avLst/>
                <a:gdLst/>
                <a:ahLst/>
                <a:cxnLst>
                  <a:cxn ang="0">
                    <a:pos x="88" y="25"/>
                  </a:cxn>
                  <a:cxn ang="0">
                    <a:pos x="346" y="137"/>
                  </a:cxn>
                  <a:cxn ang="0">
                    <a:pos x="471" y="192"/>
                  </a:cxn>
                  <a:cxn ang="0">
                    <a:pos x="251" y="125"/>
                  </a:cxn>
                  <a:cxn ang="0">
                    <a:pos x="70" y="63"/>
                  </a:cxn>
                  <a:cxn ang="0">
                    <a:pos x="0" y="0"/>
                  </a:cxn>
                  <a:cxn ang="0">
                    <a:pos x="88" y="25"/>
                  </a:cxn>
                  <a:cxn ang="0">
                    <a:pos x="88" y="25"/>
                  </a:cxn>
                </a:cxnLst>
                <a:rect l="0" t="0" r="r" b="b"/>
                <a:pathLst>
                  <a:path w="471" h="192">
                    <a:moveTo>
                      <a:pt x="88" y="25"/>
                    </a:moveTo>
                    <a:lnTo>
                      <a:pt x="346" y="137"/>
                    </a:lnTo>
                    <a:lnTo>
                      <a:pt x="471" y="192"/>
                    </a:lnTo>
                    <a:lnTo>
                      <a:pt x="251" y="125"/>
                    </a:lnTo>
                    <a:lnTo>
                      <a:pt x="70" y="63"/>
                    </a:lnTo>
                    <a:lnTo>
                      <a:pt x="0" y="0"/>
                    </a:lnTo>
                    <a:lnTo>
                      <a:pt x="88" y="25"/>
                    </a:lnTo>
                    <a:lnTo>
                      <a:pt x="88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22" name="Freeform 158"/>
              <p:cNvSpPr>
                <a:spLocks/>
              </p:cNvSpPr>
              <p:nvPr/>
            </p:nvSpPr>
            <p:spPr bwMode="auto">
              <a:xfrm>
                <a:off x="3896" y="3900"/>
                <a:ext cx="68" cy="36"/>
              </a:xfrm>
              <a:custGeom>
                <a:avLst/>
                <a:gdLst/>
                <a:ahLst/>
                <a:cxnLst>
                  <a:cxn ang="0">
                    <a:pos x="137" y="0"/>
                  </a:cxn>
                  <a:cxn ang="0">
                    <a:pos x="0" y="30"/>
                  </a:cxn>
                  <a:cxn ang="0">
                    <a:pos x="4" y="72"/>
                  </a:cxn>
                  <a:cxn ang="0">
                    <a:pos x="71" y="47"/>
                  </a:cxn>
                  <a:cxn ang="0">
                    <a:pos x="137" y="0"/>
                  </a:cxn>
                  <a:cxn ang="0">
                    <a:pos x="137" y="0"/>
                  </a:cxn>
                </a:cxnLst>
                <a:rect l="0" t="0" r="r" b="b"/>
                <a:pathLst>
                  <a:path w="137" h="72">
                    <a:moveTo>
                      <a:pt x="137" y="0"/>
                    </a:moveTo>
                    <a:lnTo>
                      <a:pt x="0" y="30"/>
                    </a:lnTo>
                    <a:lnTo>
                      <a:pt x="4" y="72"/>
                    </a:lnTo>
                    <a:lnTo>
                      <a:pt x="71" y="47"/>
                    </a:lnTo>
                    <a:lnTo>
                      <a:pt x="137" y="0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23" name="Freeform 159"/>
              <p:cNvSpPr>
                <a:spLocks/>
              </p:cNvSpPr>
              <p:nvPr/>
            </p:nvSpPr>
            <p:spPr bwMode="auto">
              <a:xfrm>
                <a:off x="3324" y="3170"/>
                <a:ext cx="41" cy="25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84" y="21"/>
                  </a:cxn>
                  <a:cxn ang="0">
                    <a:pos x="55" y="46"/>
                  </a:cxn>
                  <a:cxn ang="0">
                    <a:pos x="14" y="49"/>
                  </a:cxn>
                  <a:cxn ang="0">
                    <a:pos x="0" y="38"/>
                  </a:cxn>
                  <a:cxn ang="0">
                    <a:pos x="34" y="25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84" h="49">
                    <a:moveTo>
                      <a:pt x="55" y="0"/>
                    </a:moveTo>
                    <a:lnTo>
                      <a:pt x="84" y="21"/>
                    </a:lnTo>
                    <a:lnTo>
                      <a:pt x="55" y="46"/>
                    </a:lnTo>
                    <a:lnTo>
                      <a:pt x="14" y="49"/>
                    </a:lnTo>
                    <a:lnTo>
                      <a:pt x="0" y="38"/>
                    </a:lnTo>
                    <a:lnTo>
                      <a:pt x="34" y="25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24" name="Freeform 160"/>
              <p:cNvSpPr>
                <a:spLocks/>
              </p:cNvSpPr>
              <p:nvPr/>
            </p:nvSpPr>
            <p:spPr bwMode="auto">
              <a:xfrm>
                <a:off x="3362" y="3095"/>
                <a:ext cx="31" cy="42"/>
              </a:xfrm>
              <a:custGeom>
                <a:avLst/>
                <a:gdLst/>
                <a:ahLst/>
                <a:cxnLst>
                  <a:cxn ang="0">
                    <a:pos x="12" y="7"/>
                  </a:cxn>
                  <a:cxn ang="0">
                    <a:pos x="0" y="45"/>
                  </a:cxn>
                  <a:cxn ang="0">
                    <a:pos x="8" y="66"/>
                  </a:cxn>
                  <a:cxn ang="0">
                    <a:pos x="0" y="83"/>
                  </a:cxn>
                  <a:cxn ang="0">
                    <a:pos x="21" y="83"/>
                  </a:cxn>
                  <a:cxn ang="0">
                    <a:pos x="63" y="66"/>
                  </a:cxn>
                  <a:cxn ang="0">
                    <a:pos x="42" y="45"/>
                  </a:cxn>
                  <a:cxn ang="0">
                    <a:pos x="33" y="59"/>
                  </a:cxn>
                  <a:cxn ang="0">
                    <a:pos x="42" y="28"/>
                  </a:cxn>
                  <a:cxn ang="0">
                    <a:pos x="33" y="0"/>
                  </a:cxn>
                  <a:cxn ang="0">
                    <a:pos x="12" y="7"/>
                  </a:cxn>
                  <a:cxn ang="0">
                    <a:pos x="12" y="7"/>
                  </a:cxn>
                </a:cxnLst>
                <a:rect l="0" t="0" r="r" b="b"/>
                <a:pathLst>
                  <a:path w="63" h="83">
                    <a:moveTo>
                      <a:pt x="12" y="7"/>
                    </a:moveTo>
                    <a:lnTo>
                      <a:pt x="0" y="45"/>
                    </a:lnTo>
                    <a:lnTo>
                      <a:pt x="8" y="66"/>
                    </a:lnTo>
                    <a:lnTo>
                      <a:pt x="0" y="83"/>
                    </a:lnTo>
                    <a:lnTo>
                      <a:pt x="21" y="83"/>
                    </a:lnTo>
                    <a:lnTo>
                      <a:pt x="63" y="66"/>
                    </a:lnTo>
                    <a:lnTo>
                      <a:pt x="42" y="45"/>
                    </a:lnTo>
                    <a:lnTo>
                      <a:pt x="33" y="59"/>
                    </a:lnTo>
                    <a:lnTo>
                      <a:pt x="42" y="28"/>
                    </a:lnTo>
                    <a:lnTo>
                      <a:pt x="33" y="0"/>
                    </a:lnTo>
                    <a:lnTo>
                      <a:pt x="12" y="7"/>
                    </a:lnTo>
                    <a:lnTo>
                      <a:pt x="12" y="7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25" name="Freeform 161"/>
              <p:cNvSpPr>
                <a:spLocks/>
              </p:cNvSpPr>
              <p:nvPr/>
            </p:nvSpPr>
            <p:spPr bwMode="auto">
              <a:xfrm>
                <a:off x="3383" y="3083"/>
                <a:ext cx="37" cy="35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21" y="32"/>
                  </a:cxn>
                  <a:cxn ang="0">
                    <a:pos x="0" y="59"/>
                  </a:cxn>
                  <a:cxn ang="0">
                    <a:pos x="4" y="70"/>
                  </a:cxn>
                  <a:cxn ang="0">
                    <a:pos x="25" y="50"/>
                  </a:cxn>
                  <a:cxn ang="0">
                    <a:pos x="46" y="50"/>
                  </a:cxn>
                  <a:cxn ang="0">
                    <a:pos x="57" y="50"/>
                  </a:cxn>
                  <a:cxn ang="0">
                    <a:pos x="74" y="32"/>
                  </a:cxn>
                  <a:cxn ang="0">
                    <a:pos x="74" y="8"/>
                  </a:cxn>
                  <a:cxn ang="0">
                    <a:pos x="50" y="0"/>
                  </a:cxn>
                  <a:cxn ang="0">
                    <a:pos x="50" y="0"/>
                  </a:cxn>
                </a:cxnLst>
                <a:rect l="0" t="0" r="r" b="b"/>
                <a:pathLst>
                  <a:path w="74" h="70">
                    <a:moveTo>
                      <a:pt x="50" y="0"/>
                    </a:moveTo>
                    <a:lnTo>
                      <a:pt x="21" y="32"/>
                    </a:lnTo>
                    <a:lnTo>
                      <a:pt x="0" y="59"/>
                    </a:lnTo>
                    <a:lnTo>
                      <a:pt x="4" y="70"/>
                    </a:lnTo>
                    <a:lnTo>
                      <a:pt x="25" y="50"/>
                    </a:lnTo>
                    <a:lnTo>
                      <a:pt x="46" y="50"/>
                    </a:lnTo>
                    <a:lnTo>
                      <a:pt x="57" y="50"/>
                    </a:lnTo>
                    <a:lnTo>
                      <a:pt x="74" y="32"/>
                    </a:lnTo>
                    <a:lnTo>
                      <a:pt x="74" y="8"/>
                    </a:lnTo>
                    <a:lnTo>
                      <a:pt x="50" y="0"/>
                    </a:lnTo>
                    <a:lnTo>
                      <a:pt x="50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26" name="Freeform 162"/>
              <p:cNvSpPr>
                <a:spLocks/>
              </p:cNvSpPr>
              <p:nvPr/>
            </p:nvSpPr>
            <p:spPr bwMode="auto">
              <a:xfrm>
                <a:off x="3369" y="3024"/>
                <a:ext cx="53" cy="57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55" y="31"/>
                  </a:cxn>
                  <a:cxn ang="0">
                    <a:pos x="9" y="93"/>
                  </a:cxn>
                  <a:cxn ang="0">
                    <a:pos x="0" y="114"/>
                  </a:cxn>
                  <a:cxn ang="0">
                    <a:pos x="34" y="101"/>
                  </a:cxn>
                  <a:cxn ang="0">
                    <a:pos x="76" y="90"/>
                  </a:cxn>
                  <a:cxn ang="0">
                    <a:pos x="104" y="93"/>
                  </a:cxn>
                  <a:cxn ang="0">
                    <a:pos x="100" y="76"/>
                  </a:cxn>
                  <a:cxn ang="0">
                    <a:pos x="58" y="69"/>
                  </a:cxn>
                  <a:cxn ang="0">
                    <a:pos x="76" y="42"/>
                  </a:cxn>
                  <a:cxn ang="0">
                    <a:pos x="96" y="27"/>
                  </a:cxn>
                  <a:cxn ang="0">
                    <a:pos x="79" y="0"/>
                  </a:cxn>
                  <a:cxn ang="0">
                    <a:pos x="79" y="0"/>
                  </a:cxn>
                </a:cxnLst>
                <a:rect l="0" t="0" r="r" b="b"/>
                <a:pathLst>
                  <a:path w="104" h="114">
                    <a:moveTo>
                      <a:pt x="79" y="0"/>
                    </a:moveTo>
                    <a:lnTo>
                      <a:pt x="55" y="31"/>
                    </a:lnTo>
                    <a:lnTo>
                      <a:pt x="9" y="93"/>
                    </a:lnTo>
                    <a:lnTo>
                      <a:pt x="0" y="114"/>
                    </a:lnTo>
                    <a:lnTo>
                      <a:pt x="34" y="101"/>
                    </a:lnTo>
                    <a:lnTo>
                      <a:pt x="76" y="90"/>
                    </a:lnTo>
                    <a:lnTo>
                      <a:pt x="104" y="93"/>
                    </a:lnTo>
                    <a:lnTo>
                      <a:pt x="100" y="76"/>
                    </a:lnTo>
                    <a:lnTo>
                      <a:pt x="58" y="69"/>
                    </a:lnTo>
                    <a:lnTo>
                      <a:pt x="76" y="42"/>
                    </a:lnTo>
                    <a:lnTo>
                      <a:pt x="96" y="27"/>
                    </a:lnTo>
                    <a:lnTo>
                      <a:pt x="79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27" name="Freeform 163"/>
              <p:cNvSpPr>
                <a:spLocks/>
              </p:cNvSpPr>
              <p:nvPr/>
            </p:nvSpPr>
            <p:spPr bwMode="auto">
              <a:xfrm>
                <a:off x="3374" y="2995"/>
                <a:ext cx="25" cy="37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49" y="15"/>
                  </a:cxn>
                  <a:cxn ang="0">
                    <a:pos x="38" y="46"/>
                  </a:cxn>
                  <a:cxn ang="0">
                    <a:pos x="8" y="74"/>
                  </a:cxn>
                  <a:cxn ang="0">
                    <a:pos x="0" y="67"/>
                  </a:cxn>
                  <a:cxn ang="0">
                    <a:pos x="8" y="42"/>
                  </a:cxn>
                  <a:cxn ang="0">
                    <a:pos x="25" y="15"/>
                  </a:cxn>
                  <a:cxn ang="0">
                    <a:pos x="38" y="0"/>
                  </a:cxn>
                  <a:cxn ang="0">
                    <a:pos x="38" y="0"/>
                  </a:cxn>
                </a:cxnLst>
                <a:rect l="0" t="0" r="r" b="b"/>
                <a:pathLst>
                  <a:path w="49" h="74">
                    <a:moveTo>
                      <a:pt x="38" y="0"/>
                    </a:moveTo>
                    <a:lnTo>
                      <a:pt x="49" y="15"/>
                    </a:lnTo>
                    <a:lnTo>
                      <a:pt x="38" y="46"/>
                    </a:lnTo>
                    <a:lnTo>
                      <a:pt x="8" y="74"/>
                    </a:lnTo>
                    <a:lnTo>
                      <a:pt x="0" y="67"/>
                    </a:lnTo>
                    <a:lnTo>
                      <a:pt x="8" y="42"/>
                    </a:lnTo>
                    <a:lnTo>
                      <a:pt x="25" y="15"/>
                    </a:lnTo>
                    <a:lnTo>
                      <a:pt x="38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28" name="Freeform 164"/>
              <p:cNvSpPr>
                <a:spLocks/>
              </p:cNvSpPr>
              <p:nvPr/>
            </p:nvSpPr>
            <p:spPr bwMode="auto">
              <a:xfrm>
                <a:off x="3414" y="3103"/>
                <a:ext cx="20" cy="17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11"/>
                  </a:cxn>
                  <a:cxn ang="0">
                    <a:pos x="11" y="28"/>
                  </a:cxn>
                  <a:cxn ang="0">
                    <a:pos x="36" y="32"/>
                  </a:cxn>
                  <a:cxn ang="0">
                    <a:pos x="40" y="21"/>
                  </a:cxn>
                  <a:cxn ang="0">
                    <a:pos x="28" y="0"/>
                  </a:cxn>
                  <a:cxn ang="0">
                    <a:pos x="28" y="0"/>
                  </a:cxn>
                </a:cxnLst>
                <a:rect l="0" t="0" r="r" b="b"/>
                <a:pathLst>
                  <a:path w="40" h="32">
                    <a:moveTo>
                      <a:pt x="28" y="0"/>
                    </a:moveTo>
                    <a:lnTo>
                      <a:pt x="0" y="11"/>
                    </a:lnTo>
                    <a:lnTo>
                      <a:pt x="11" y="28"/>
                    </a:lnTo>
                    <a:lnTo>
                      <a:pt x="36" y="32"/>
                    </a:lnTo>
                    <a:lnTo>
                      <a:pt x="40" y="21"/>
                    </a:lnTo>
                    <a:lnTo>
                      <a:pt x="28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29" name="Freeform 165"/>
              <p:cNvSpPr>
                <a:spLocks/>
              </p:cNvSpPr>
              <p:nvPr/>
            </p:nvSpPr>
            <p:spPr bwMode="auto">
              <a:xfrm>
                <a:off x="3324" y="3147"/>
                <a:ext cx="45" cy="25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92" y="29"/>
                  </a:cxn>
                  <a:cxn ang="0">
                    <a:pos x="59" y="46"/>
                  </a:cxn>
                  <a:cxn ang="0">
                    <a:pos x="34" y="50"/>
                  </a:cxn>
                  <a:cxn ang="0">
                    <a:pos x="0" y="42"/>
                  </a:cxn>
                  <a:cxn ang="0">
                    <a:pos x="42" y="21"/>
                  </a:cxn>
                  <a:cxn ang="0">
                    <a:pos x="33" y="19"/>
                  </a:cxn>
                  <a:cxn ang="0">
                    <a:pos x="31" y="19"/>
                  </a:cxn>
                  <a:cxn ang="0">
                    <a:pos x="33" y="16"/>
                  </a:cxn>
                  <a:cxn ang="0">
                    <a:pos x="40" y="12"/>
                  </a:cxn>
                  <a:cxn ang="0">
                    <a:pos x="48" y="6"/>
                  </a:cxn>
                  <a:cxn ang="0">
                    <a:pos x="57" y="2"/>
                  </a:cxn>
                  <a:cxn ang="0">
                    <a:pos x="63" y="0"/>
                  </a:cxn>
                  <a:cxn ang="0">
                    <a:pos x="67" y="0"/>
                  </a:cxn>
                  <a:cxn ang="0">
                    <a:pos x="67" y="0"/>
                  </a:cxn>
                </a:cxnLst>
                <a:rect l="0" t="0" r="r" b="b"/>
                <a:pathLst>
                  <a:path w="92" h="50">
                    <a:moveTo>
                      <a:pt x="67" y="0"/>
                    </a:moveTo>
                    <a:lnTo>
                      <a:pt x="92" y="29"/>
                    </a:lnTo>
                    <a:lnTo>
                      <a:pt x="59" y="46"/>
                    </a:lnTo>
                    <a:lnTo>
                      <a:pt x="34" y="50"/>
                    </a:lnTo>
                    <a:lnTo>
                      <a:pt x="0" y="42"/>
                    </a:lnTo>
                    <a:lnTo>
                      <a:pt x="42" y="21"/>
                    </a:lnTo>
                    <a:lnTo>
                      <a:pt x="33" y="19"/>
                    </a:lnTo>
                    <a:lnTo>
                      <a:pt x="31" y="19"/>
                    </a:lnTo>
                    <a:lnTo>
                      <a:pt x="33" y="16"/>
                    </a:lnTo>
                    <a:lnTo>
                      <a:pt x="40" y="12"/>
                    </a:lnTo>
                    <a:lnTo>
                      <a:pt x="48" y="6"/>
                    </a:lnTo>
                    <a:lnTo>
                      <a:pt x="57" y="2"/>
                    </a:lnTo>
                    <a:lnTo>
                      <a:pt x="63" y="0"/>
                    </a:lnTo>
                    <a:lnTo>
                      <a:pt x="67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30" name="Freeform 166"/>
              <p:cNvSpPr>
                <a:spLocks/>
              </p:cNvSpPr>
              <p:nvPr/>
            </p:nvSpPr>
            <p:spPr bwMode="auto">
              <a:xfrm>
                <a:off x="3357" y="3182"/>
                <a:ext cx="71" cy="59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87" y="17"/>
                  </a:cxn>
                  <a:cxn ang="0">
                    <a:pos x="72" y="34"/>
                  </a:cxn>
                  <a:cxn ang="0">
                    <a:pos x="97" y="38"/>
                  </a:cxn>
                  <a:cxn ang="0">
                    <a:pos x="125" y="17"/>
                  </a:cxn>
                  <a:cxn ang="0">
                    <a:pos x="142" y="38"/>
                  </a:cxn>
                  <a:cxn ang="0">
                    <a:pos x="108" y="55"/>
                  </a:cxn>
                  <a:cxn ang="0">
                    <a:pos x="93" y="62"/>
                  </a:cxn>
                  <a:cxn ang="0">
                    <a:pos x="66" y="104"/>
                  </a:cxn>
                  <a:cxn ang="0">
                    <a:pos x="34" y="118"/>
                  </a:cxn>
                  <a:cxn ang="0">
                    <a:pos x="42" y="72"/>
                  </a:cxn>
                  <a:cxn ang="0">
                    <a:pos x="17" y="87"/>
                  </a:cxn>
                  <a:cxn ang="0">
                    <a:pos x="0" y="76"/>
                  </a:cxn>
                  <a:cxn ang="0">
                    <a:pos x="21" y="45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142" h="118">
                    <a:moveTo>
                      <a:pt x="55" y="0"/>
                    </a:moveTo>
                    <a:lnTo>
                      <a:pt x="87" y="17"/>
                    </a:lnTo>
                    <a:lnTo>
                      <a:pt x="72" y="34"/>
                    </a:lnTo>
                    <a:lnTo>
                      <a:pt x="97" y="38"/>
                    </a:lnTo>
                    <a:lnTo>
                      <a:pt x="125" y="17"/>
                    </a:lnTo>
                    <a:lnTo>
                      <a:pt x="142" y="38"/>
                    </a:lnTo>
                    <a:lnTo>
                      <a:pt x="108" y="55"/>
                    </a:lnTo>
                    <a:lnTo>
                      <a:pt x="93" y="62"/>
                    </a:lnTo>
                    <a:lnTo>
                      <a:pt x="66" y="104"/>
                    </a:lnTo>
                    <a:lnTo>
                      <a:pt x="34" y="118"/>
                    </a:lnTo>
                    <a:lnTo>
                      <a:pt x="42" y="72"/>
                    </a:lnTo>
                    <a:lnTo>
                      <a:pt x="17" y="87"/>
                    </a:lnTo>
                    <a:lnTo>
                      <a:pt x="0" y="76"/>
                    </a:lnTo>
                    <a:lnTo>
                      <a:pt x="21" y="45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31" name="Freeform 167"/>
              <p:cNvSpPr>
                <a:spLocks/>
              </p:cNvSpPr>
              <p:nvPr/>
            </p:nvSpPr>
            <p:spPr bwMode="auto">
              <a:xfrm>
                <a:off x="3305" y="3264"/>
                <a:ext cx="43" cy="21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34" y="0"/>
                  </a:cxn>
                  <a:cxn ang="0">
                    <a:pos x="67" y="0"/>
                  </a:cxn>
                  <a:cxn ang="0">
                    <a:pos x="84" y="25"/>
                  </a:cxn>
                  <a:cxn ang="0">
                    <a:pos x="88" y="42"/>
                  </a:cxn>
                  <a:cxn ang="0">
                    <a:pos x="55" y="33"/>
                  </a:cxn>
                  <a:cxn ang="0">
                    <a:pos x="17" y="29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88" h="42">
                    <a:moveTo>
                      <a:pt x="0" y="17"/>
                    </a:moveTo>
                    <a:lnTo>
                      <a:pt x="34" y="0"/>
                    </a:lnTo>
                    <a:lnTo>
                      <a:pt x="67" y="0"/>
                    </a:lnTo>
                    <a:lnTo>
                      <a:pt x="84" y="25"/>
                    </a:lnTo>
                    <a:lnTo>
                      <a:pt x="88" y="42"/>
                    </a:lnTo>
                    <a:lnTo>
                      <a:pt x="55" y="33"/>
                    </a:lnTo>
                    <a:lnTo>
                      <a:pt x="17" y="29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32" name="Freeform 168"/>
              <p:cNvSpPr>
                <a:spLocks/>
              </p:cNvSpPr>
              <p:nvPr/>
            </p:nvSpPr>
            <p:spPr bwMode="auto">
              <a:xfrm>
                <a:off x="3372" y="3133"/>
                <a:ext cx="65" cy="47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50" y="42"/>
                  </a:cxn>
                  <a:cxn ang="0">
                    <a:pos x="21" y="70"/>
                  </a:cxn>
                  <a:cxn ang="0">
                    <a:pos x="0" y="82"/>
                  </a:cxn>
                  <a:cxn ang="0">
                    <a:pos x="25" y="95"/>
                  </a:cxn>
                  <a:cxn ang="0">
                    <a:pos x="74" y="74"/>
                  </a:cxn>
                  <a:cxn ang="0">
                    <a:pos x="112" y="49"/>
                  </a:cxn>
                  <a:cxn ang="0">
                    <a:pos x="129" y="21"/>
                  </a:cxn>
                  <a:cxn ang="0">
                    <a:pos x="116" y="7"/>
                  </a:cxn>
                  <a:cxn ang="0">
                    <a:pos x="88" y="32"/>
                  </a:cxn>
                  <a:cxn ang="0">
                    <a:pos x="88" y="7"/>
                  </a:cxn>
                  <a:cxn ang="0">
                    <a:pos x="67" y="0"/>
                  </a:cxn>
                  <a:cxn ang="0">
                    <a:pos x="67" y="0"/>
                  </a:cxn>
                </a:cxnLst>
                <a:rect l="0" t="0" r="r" b="b"/>
                <a:pathLst>
                  <a:path w="129" h="95">
                    <a:moveTo>
                      <a:pt x="67" y="0"/>
                    </a:moveTo>
                    <a:lnTo>
                      <a:pt x="50" y="42"/>
                    </a:lnTo>
                    <a:lnTo>
                      <a:pt x="21" y="70"/>
                    </a:lnTo>
                    <a:lnTo>
                      <a:pt x="0" y="82"/>
                    </a:lnTo>
                    <a:lnTo>
                      <a:pt x="25" y="95"/>
                    </a:lnTo>
                    <a:lnTo>
                      <a:pt x="74" y="74"/>
                    </a:lnTo>
                    <a:lnTo>
                      <a:pt x="112" y="49"/>
                    </a:lnTo>
                    <a:lnTo>
                      <a:pt x="129" y="21"/>
                    </a:lnTo>
                    <a:lnTo>
                      <a:pt x="116" y="7"/>
                    </a:lnTo>
                    <a:lnTo>
                      <a:pt x="88" y="32"/>
                    </a:lnTo>
                    <a:lnTo>
                      <a:pt x="88" y="7"/>
                    </a:lnTo>
                    <a:lnTo>
                      <a:pt x="67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33" name="Freeform 169"/>
              <p:cNvSpPr>
                <a:spLocks/>
              </p:cNvSpPr>
              <p:nvPr/>
            </p:nvSpPr>
            <p:spPr bwMode="auto">
              <a:xfrm>
                <a:off x="3407" y="3141"/>
                <a:ext cx="46" cy="43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45" y="38"/>
                  </a:cxn>
                  <a:cxn ang="0">
                    <a:pos x="17" y="72"/>
                  </a:cxn>
                  <a:cxn ang="0">
                    <a:pos x="0" y="88"/>
                  </a:cxn>
                  <a:cxn ang="0">
                    <a:pos x="45" y="88"/>
                  </a:cxn>
                  <a:cxn ang="0">
                    <a:pos x="74" y="67"/>
                  </a:cxn>
                  <a:cxn ang="0">
                    <a:pos x="91" y="51"/>
                  </a:cxn>
                  <a:cxn ang="0">
                    <a:pos x="79" y="34"/>
                  </a:cxn>
                  <a:cxn ang="0">
                    <a:pos x="79" y="10"/>
                  </a:cxn>
                  <a:cxn ang="0">
                    <a:pos x="62" y="0"/>
                  </a:cxn>
                  <a:cxn ang="0">
                    <a:pos x="62" y="0"/>
                  </a:cxn>
                </a:cxnLst>
                <a:rect l="0" t="0" r="r" b="b"/>
                <a:pathLst>
                  <a:path w="91" h="88">
                    <a:moveTo>
                      <a:pt x="62" y="0"/>
                    </a:moveTo>
                    <a:lnTo>
                      <a:pt x="45" y="38"/>
                    </a:lnTo>
                    <a:lnTo>
                      <a:pt x="17" y="72"/>
                    </a:lnTo>
                    <a:lnTo>
                      <a:pt x="0" y="88"/>
                    </a:lnTo>
                    <a:lnTo>
                      <a:pt x="45" y="88"/>
                    </a:lnTo>
                    <a:lnTo>
                      <a:pt x="74" y="67"/>
                    </a:lnTo>
                    <a:lnTo>
                      <a:pt x="91" y="51"/>
                    </a:lnTo>
                    <a:lnTo>
                      <a:pt x="79" y="34"/>
                    </a:lnTo>
                    <a:lnTo>
                      <a:pt x="79" y="10"/>
                    </a:lnTo>
                    <a:lnTo>
                      <a:pt x="62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599E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34" name="Freeform 170"/>
              <p:cNvSpPr>
                <a:spLocks/>
              </p:cNvSpPr>
              <p:nvPr/>
            </p:nvSpPr>
            <p:spPr bwMode="auto">
              <a:xfrm>
                <a:off x="3420" y="3205"/>
                <a:ext cx="75" cy="38"/>
              </a:xfrm>
              <a:custGeom>
                <a:avLst/>
                <a:gdLst/>
                <a:ahLst/>
                <a:cxnLst>
                  <a:cxn ang="0">
                    <a:pos x="91" y="0"/>
                  </a:cxn>
                  <a:cxn ang="0">
                    <a:pos x="42" y="48"/>
                  </a:cxn>
                  <a:cxn ang="0">
                    <a:pos x="0" y="76"/>
                  </a:cxn>
                  <a:cxn ang="0">
                    <a:pos x="46" y="73"/>
                  </a:cxn>
                  <a:cxn ang="0">
                    <a:pos x="118" y="48"/>
                  </a:cxn>
                  <a:cxn ang="0">
                    <a:pos x="150" y="27"/>
                  </a:cxn>
                  <a:cxn ang="0">
                    <a:pos x="139" y="17"/>
                  </a:cxn>
                  <a:cxn ang="0">
                    <a:pos x="105" y="31"/>
                  </a:cxn>
                  <a:cxn ang="0">
                    <a:pos x="109" y="14"/>
                  </a:cxn>
                  <a:cxn ang="0">
                    <a:pos x="97" y="4"/>
                  </a:cxn>
                  <a:cxn ang="0">
                    <a:pos x="93" y="0"/>
                  </a:cxn>
                  <a:cxn ang="0">
                    <a:pos x="91" y="0"/>
                  </a:cxn>
                  <a:cxn ang="0">
                    <a:pos x="91" y="0"/>
                  </a:cxn>
                </a:cxnLst>
                <a:rect l="0" t="0" r="r" b="b"/>
                <a:pathLst>
                  <a:path w="150" h="76">
                    <a:moveTo>
                      <a:pt x="91" y="0"/>
                    </a:moveTo>
                    <a:lnTo>
                      <a:pt x="42" y="48"/>
                    </a:lnTo>
                    <a:lnTo>
                      <a:pt x="0" y="76"/>
                    </a:lnTo>
                    <a:lnTo>
                      <a:pt x="46" y="73"/>
                    </a:lnTo>
                    <a:lnTo>
                      <a:pt x="118" y="48"/>
                    </a:lnTo>
                    <a:lnTo>
                      <a:pt x="150" y="27"/>
                    </a:lnTo>
                    <a:lnTo>
                      <a:pt x="139" y="17"/>
                    </a:lnTo>
                    <a:lnTo>
                      <a:pt x="105" y="31"/>
                    </a:lnTo>
                    <a:lnTo>
                      <a:pt x="109" y="14"/>
                    </a:lnTo>
                    <a:lnTo>
                      <a:pt x="97" y="4"/>
                    </a:lnTo>
                    <a:lnTo>
                      <a:pt x="93" y="0"/>
                    </a:lnTo>
                    <a:lnTo>
                      <a:pt x="91" y="0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35" name="Freeform 171"/>
              <p:cNvSpPr>
                <a:spLocks/>
              </p:cNvSpPr>
              <p:nvPr/>
            </p:nvSpPr>
            <p:spPr bwMode="auto">
              <a:xfrm>
                <a:off x="3537" y="3231"/>
                <a:ext cx="57" cy="45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34" y="38"/>
                  </a:cxn>
                  <a:cxn ang="0">
                    <a:pos x="0" y="70"/>
                  </a:cxn>
                  <a:cxn ang="0">
                    <a:pos x="0" y="87"/>
                  </a:cxn>
                  <a:cxn ang="0">
                    <a:pos x="42" y="91"/>
                  </a:cxn>
                  <a:cxn ang="0">
                    <a:pos x="80" y="74"/>
                  </a:cxn>
                  <a:cxn ang="0">
                    <a:pos x="112" y="53"/>
                  </a:cxn>
                  <a:cxn ang="0">
                    <a:pos x="116" y="24"/>
                  </a:cxn>
                  <a:cxn ang="0">
                    <a:pos x="80" y="53"/>
                  </a:cxn>
                  <a:cxn ang="0">
                    <a:pos x="59" y="53"/>
                  </a:cxn>
                  <a:cxn ang="0">
                    <a:pos x="76" y="32"/>
                  </a:cxn>
                  <a:cxn ang="0">
                    <a:pos x="84" y="7"/>
                  </a:cxn>
                  <a:cxn ang="0">
                    <a:pos x="63" y="0"/>
                  </a:cxn>
                  <a:cxn ang="0">
                    <a:pos x="63" y="0"/>
                  </a:cxn>
                </a:cxnLst>
                <a:rect l="0" t="0" r="r" b="b"/>
                <a:pathLst>
                  <a:path w="116" h="91">
                    <a:moveTo>
                      <a:pt x="63" y="0"/>
                    </a:moveTo>
                    <a:lnTo>
                      <a:pt x="34" y="38"/>
                    </a:lnTo>
                    <a:lnTo>
                      <a:pt x="0" y="70"/>
                    </a:lnTo>
                    <a:lnTo>
                      <a:pt x="0" y="87"/>
                    </a:lnTo>
                    <a:lnTo>
                      <a:pt x="42" y="91"/>
                    </a:lnTo>
                    <a:lnTo>
                      <a:pt x="80" y="74"/>
                    </a:lnTo>
                    <a:lnTo>
                      <a:pt x="112" y="53"/>
                    </a:lnTo>
                    <a:lnTo>
                      <a:pt x="116" y="24"/>
                    </a:lnTo>
                    <a:lnTo>
                      <a:pt x="80" y="53"/>
                    </a:lnTo>
                    <a:lnTo>
                      <a:pt x="59" y="53"/>
                    </a:lnTo>
                    <a:lnTo>
                      <a:pt x="76" y="32"/>
                    </a:lnTo>
                    <a:lnTo>
                      <a:pt x="84" y="7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36" name="Freeform 172"/>
              <p:cNvSpPr>
                <a:spLocks/>
              </p:cNvSpPr>
              <p:nvPr/>
            </p:nvSpPr>
            <p:spPr bwMode="auto">
              <a:xfrm>
                <a:off x="3383" y="3237"/>
                <a:ext cx="51" cy="36"/>
              </a:xfrm>
              <a:custGeom>
                <a:avLst/>
                <a:gdLst/>
                <a:ahLst/>
                <a:cxnLst>
                  <a:cxn ang="0">
                    <a:pos x="88" y="13"/>
                  </a:cxn>
                  <a:cxn ang="0">
                    <a:pos x="57" y="0"/>
                  </a:cxn>
                  <a:cxn ang="0">
                    <a:pos x="8" y="30"/>
                  </a:cxn>
                  <a:cxn ang="0">
                    <a:pos x="0" y="46"/>
                  </a:cxn>
                  <a:cxn ang="0">
                    <a:pos x="0" y="72"/>
                  </a:cxn>
                  <a:cxn ang="0">
                    <a:pos x="32" y="63"/>
                  </a:cxn>
                  <a:cxn ang="0">
                    <a:pos x="74" y="51"/>
                  </a:cxn>
                  <a:cxn ang="0">
                    <a:pos x="103" y="51"/>
                  </a:cxn>
                  <a:cxn ang="0">
                    <a:pos x="82" y="38"/>
                  </a:cxn>
                  <a:cxn ang="0">
                    <a:pos x="57" y="27"/>
                  </a:cxn>
                  <a:cxn ang="0">
                    <a:pos x="88" y="13"/>
                  </a:cxn>
                  <a:cxn ang="0">
                    <a:pos x="88" y="13"/>
                  </a:cxn>
                </a:cxnLst>
                <a:rect l="0" t="0" r="r" b="b"/>
                <a:pathLst>
                  <a:path w="103" h="72">
                    <a:moveTo>
                      <a:pt x="88" y="13"/>
                    </a:moveTo>
                    <a:lnTo>
                      <a:pt x="57" y="0"/>
                    </a:lnTo>
                    <a:lnTo>
                      <a:pt x="8" y="30"/>
                    </a:lnTo>
                    <a:lnTo>
                      <a:pt x="0" y="46"/>
                    </a:lnTo>
                    <a:lnTo>
                      <a:pt x="0" y="72"/>
                    </a:lnTo>
                    <a:lnTo>
                      <a:pt x="32" y="63"/>
                    </a:lnTo>
                    <a:lnTo>
                      <a:pt x="74" y="51"/>
                    </a:lnTo>
                    <a:lnTo>
                      <a:pt x="103" y="51"/>
                    </a:lnTo>
                    <a:lnTo>
                      <a:pt x="82" y="38"/>
                    </a:lnTo>
                    <a:lnTo>
                      <a:pt x="57" y="27"/>
                    </a:lnTo>
                    <a:lnTo>
                      <a:pt x="88" y="13"/>
                    </a:lnTo>
                    <a:lnTo>
                      <a:pt x="88" y="13"/>
                    </a:lnTo>
                    <a:close/>
                  </a:path>
                </a:pathLst>
              </a:custGeom>
              <a:solidFill>
                <a:srgbClr val="599E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37" name="Freeform 173"/>
              <p:cNvSpPr>
                <a:spLocks/>
              </p:cNvSpPr>
              <p:nvPr/>
            </p:nvSpPr>
            <p:spPr bwMode="auto">
              <a:xfrm>
                <a:off x="3341" y="3339"/>
                <a:ext cx="60" cy="37"/>
              </a:xfrm>
              <a:custGeom>
                <a:avLst/>
                <a:gdLst/>
                <a:ahLst/>
                <a:cxnLst>
                  <a:cxn ang="0">
                    <a:pos x="109" y="4"/>
                  </a:cxn>
                  <a:cxn ang="0">
                    <a:pos x="116" y="42"/>
                  </a:cxn>
                  <a:cxn ang="0">
                    <a:pos x="120" y="54"/>
                  </a:cxn>
                  <a:cxn ang="0">
                    <a:pos x="88" y="63"/>
                  </a:cxn>
                  <a:cxn ang="0">
                    <a:pos x="58" y="74"/>
                  </a:cxn>
                  <a:cxn ang="0">
                    <a:pos x="50" y="54"/>
                  </a:cxn>
                  <a:cxn ang="0">
                    <a:pos x="67" y="29"/>
                  </a:cxn>
                  <a:cxn ang="0">
                    <a:pos x="16" y="38"/>
                  </a:cxn>
                  <a:cxn ang="0">
                    <a:pos x="4" y="38"/>
                  </a:cxn>
                  <a:cxn ang="0">
                    <a:pos x="0" y="17"/>
                  </a:cxn>
                  <a:cxn ang="0">
                    <a:pos x="33" y="4"/>
                  </a:cxn>
                  <a:cxn ang="0">
                    <a:pos x="84" y="0"/>
                  </a:cxn>
                  <a:cxn ang="0">
                    <a:pos x="109" y="4"/>
                  </a:cxn>
                  <a:cxn ang="0">
                    <a:pos x="109" y="4"/>
                  </a:cxn>
                </a:cxnLst>
                <a:rect l="0" t="0" r="r" b="b"/>
                <a:pathLst>
                  <a:path w="120" h="74">
                    <a:moveTo>
                      <a:pt x="109" y="4"/>
                    </a:moveTo>
                    <a:lnTo>
                      <a:pt x="116" y="42"/>
                    </a:lnTo>
                    <a:lnTo>
                      <a:pt x="120" y="54"/>
                    </a:lnTo>
                    <a:lnTo>
                      <a:pt x="88" y="63"/>
                    </a:lnTo>
                    <a:lnTo>
                      <a:pt x="58" y="74"/>
                    </a:lnTo>
                    <a:lnTo>
                      <a:pt x="50" y="54"/>
                    </a:lnTo>
                    <a:lnTo>
                      <a:pt x="67" y="29"/>
                    </a:lnTo>
                    <a:lnTo>
                      <a:pt x="16" y="38"/>
                    </a:lnTo>
                    <a:lnTo>
                      <a:pt x="4" y="38"/>
                    </a:lnTo>
                    <a:lnTo>
                      <a:pt x="0" y="17"/>
                    </a:lnTo>
                    <a:lnTo>
                      <a:pt x="33" y="4"/>
                    </a:lnTo>
                    <a:lnTo>
                      <a:pt x="84" y="0"/>
                    </a:lnTo>
                    <a:lnTo>
                      <a:pt x="109" y="4"/>
                    </a:lnTo>
                    <a:lnTo>
                      <a:pt x="109" y="4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38" name="Freeform 174"/>
              <p:cNvSpPr>
                <a:spLocks/>
              </p:cNvSpPr>
              <p:nvPr/>
            </p:nvSpPr>
            <p:spPr bwMode="auto">
              <a:xfrm>
                <a:off x="3711" y="3235"/>
                <a:ext cx="65" cy="45"/>
              </a:xfrm>
              <a:custGeom>
                <a:avLst/>
                <a:gdLst/>
                <a:ahLst/>
                <a:cxnLst>
                  <a:cxn ang="0">
                    <a:pos x="100" y="31"/>
                  </a:cxn>
                  <a:cxn ang="0">
                    <a:pos x="34" y="42"/>
                  </a:cxn>
                  <a:cxn ang="0">
                    <a:pos x="0" y="46"/>
                  </a:cxn>
                  <a:cxn ang="0">
                    <a:pos x="5" y="21"/>
                  </a:cxn>
                  <a:cxn ang="0">
                    <a:pos x="38" y="4"/>
                  </a:cxn>
                  <a:cxn ang="0">
                    <a:pos x="76" y="0"/>
                  </a:cxn>
                  <a:cxn ang="0">
                    <a:pos x="114" y="14"/>
                  </a:cxn>
                  <a:cxn ang="0">
                    <a:pos x="129" y="34"/>
                  </a:cxn>
                  <a:cxn ang="0">
                    <a:pos x="129" y="55"/>
                  </a:cxn>
                  <a:cxn ang="0">
                    <a:pos x="114" y="76"/>
                  </a:cxn>
                  <a:cxn ang="0">
                    <a:pos x="83" y="92"/>
                  </a:cxn>
                  <a:cxn ang="0">
                    <a:pos x="59" y="84"/>
                  </a:cxn>
                  <a:cxn ang="0">
                    <a:pos x="72" y="67"/>
                  </a:cxn>
                  <a:cxn ang="0">
                    <a:pos x="100" y="31"/>
                  </a:cxn>
                  <a:cxn ang="0">
                    <a:pos x="100" y="31"/>
                  </a:cxn>
                </a:cxnLst>
                <a:rect l="0" t="0" r="r" b="b"/>
                <a:pathLst>
                  <a:path w="129" h="92">
                    <a:moveTo>
                      <a:pt x="100" y="31"/>
                    </a:moveTo>
                    <a:lnTo>
                      <a:pt x="34" y="42"/>
                    </a:lnTo>
                    <a:lnTo>
                      <a:pt x="0" y="46"/>
                    </a:lnTo>
                    <a:lnTo>
                      <a:pt x="5" y="21"/>
                    </a:lnTo>
                    <a:lnTo>
                      <a:pt x="38" y="4"/>
                    </a:lnTo>
                    <a:lnTo>
                      <a:pt x="76" y="0"/>
                    </a:lnTo>
                    <a:lnTo>
                      <a:pt x="114" y="14"/>
                    </a:lnTo>
                    <a:lnTo>
                      <a:pt x="129" y="34"/>
                    </a:lnTo>
                    <a:lnTo>
                      <a:pt x="129" y="55"/>
                    </a:lnTo>
                    <a:lnTo>
                      <a:pt x="114" y="76"/>
                    </a:lnTo>
                    <a:lnTo>
                      <a:pt x="83" y="92"/>
                    </a:lnTo>
                    <a:lnTo>
                      <a:pt x="59" y="84"/>
                    </a:lnTo>
                    <a:lnTo>
                      <a:pt x="72" y="67"/>
                    </a:lnTo>
                    <a:lnTo>
                      <a:pt x="100" y="31"/>
                    </a:lnTo>
                    <a:lnTo>
                      <a:pt x="100" y="31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39" name="Freeform 175"/>
              <p:cNvSpPr>
                <a:spLocks/>
              </p:cNvSpPr>
              <p:nvPr/>
            </p:nvSpPr>
            <p:spPr bwMode="auto">
              <a:xfrm>
                <a:off x="3489" y="3250"/>
                <a:ext cx="44" cy="25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49" y="24"/>
                  </a:cxn>
                  <a:cxn ang="0">
                    <a:pos x="8" y="36"/>
                  </a:cxn>
                  <a:cxn ang="0">
                    <a:pos x="0" y="49"/>
                  </a:cxn>
                  <a:cxn ang="0">
                    <a:pos x="49" y="45"/>
                  </a:cxn>
                  <a:cxn ang="0">
                    <a:pos x="78" y="32"/>
                  </a:cxn>
                  <a:cxn ang="0">
                    <a:pos x="87" y="15"/>
                  </a:cxn>
                  <a:cxn ang="0">
                    <a:pos x="78" y="0"/>
                  </a:cxn>
                  <a:cxn ang="0">
                    <a:pos x="78" y="0"/>
                  </a:cxn>
                </a:cxnLst>
                <a:rect l="0" t="0" r="r" b="b"/>
                <a:pathLst>
                  <a:path w="87" h="49">
                    <a:moveTo>
                      <a:pt x="78" y="0"/>
                    </a:moveTo>
                    <a:lnTo>
                      <a:pt x="49" y="24"/>
                    </a:lnTo>
                    <a:lnTo>
                      <a:pt x="8" y="36"/>
                    </a:lnTo>
                    <a:lnTo>
                      <a:pt x="0" y="49"/>
                    </a:lnTo>
                    <a:lnTo>
                      <a:pt x="49" y="45"/>
                    </a:lnTo>
                    <a:lnTo>
                      <a:pt x="78" y="32"/>
                    </a:lnTo>
                    <a:lnTo>
                      <a:pt x="87" y="15"/>
                    </a:lnTo>
                    <a:lnTo>
                      <a:pt x="78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0" name="Freeform 176"/>
              <p:cNvSpPr>
                <a:spLocks/>
              </p:cNvSpPr>
              <p:nvPr/>
            </p:nvSpPr>
            <p:spPr bwMode="auto">
              <a:xfrm>
                <a:off x="3479" y="3362"/>
                <a:ext cx="38" cy="31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32" y="25"/>
                  </a:cxn>
                  <a:cxn ang="0">
                    <a:pos x="0" y="55"/>
                  </a:cxn>
                  <a:cxn ang="0">
                    <a:pos x="15" y="63"/>
                  </a:cxn>
                  <a:cxn ang="0">
                    <a:pos x="46" y="59"/>
                  </a:cxn>
                  <a:cxn ang="0">
                    <a:pos x="74" y="42"/>
                  </a:cxn>
                  <a:cxn ang="0">
                    <a:pos x="78" y="17"/>
                  </a:cxn>
                  <a:cxn ang="0">
                    <a:pos x="67" y="0"/>
                  </a:cxn>
                  <a:cxn ang="0">
                    <a:pos x="67" y="0"/>
                  </a:cxn>
                </a:cxnLst>
                <a:rect l="0" t="0" r="r" b="b"/>
                <a:pathLst>
                  <a:path w="78" h="63">
                    <a:moveTo>
                      <a:pt x="67" y="0"/>
                    </a:moveTo>
                    <a:lnTo>
                      <a:pt x="32" y="25"/>
                    </a:lnTo>
                    <a:lnTo>
                      <a:pt x="0" y="55"/>
                    </a:lnTo>
                    <a:lnTo>
                      <a:pt x="15" y="63"/>
                    </a:lnTo>
                    <a:lnTo>
                      <a:pt x="46" y="59"/>
                    </a:lnTo>
                    <a:lnTo>
                      <a:pt x="74" y="42"/>
                    </a:lnTo>
                    <a:lnTo>
                      <a:pt x="78" y="17"/>
                    </a:lnTo>
                    <a:lnTo>
                      <a:pt x="67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1" name="Freeform 177"/>
              <p:cNvSpPr>
                <a:spLocks/>
              </p:cNvSpPr>
              <p:nvPr/>
            </p:nvSpPr>
            <p:spPr bwMode="auto">
              <a:xfrm>
                <a:off x="3416" y="3397"/>
                <a:ext cx="49" cy="40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78" y="27"/>
                  </a:cxn>
                  <a:cxn ang="0">
                    <a:pos x="98" y="52"/>
                  </a:cxn>
                  <a:cxn ang="0">
                    <a:pos x="70" y="59"/>
                  </a:cxn>
                  <a:cxn ang="0">
                    <a:pos x="28" y="69"/>
                  </a:cxn>
                  <a:cxn ang="0">
                    <a:pos x="7" y="80"/>
                  </a:cxn>
                  <a:cxn ang="0">
                    <a:pos x="0" y="48"/>
                  </a:cxn>
                  <a:cxn ang="0">
                    <a:pos x="24" y="27"/>
                  </a:cxn>
                  <a:cxn ang="0">
                    <a:pos x="53" y="0"/>
                  </a:cxn>
                  <a:cxn ang="0">
                    <a:pos x="53" y="0"/>
                  </a:cxn>
                </a:cxnLst>
                <a:rect l="0" t="0" r="r" b="b"/>
                <a:pathLst>
                  <a:path w="98" h="80">
                    <a:moveTo>
                      <a:pt x="53" y="0"/>
                    </a:moveTo>
                    <a:lnTo>
                      <a:pt x="78" y="27"/>
                    </a:lnTo>
                    <a:lnTo>
                      <a:pt x="98" y="52"/>
                    </a:lnTo>
                    <a:lnTo>
                      <a:pt x="70" y="59"/>
                    </a:lnTo>
                    <a:lnTo>
                      <a:pt x="28" y="69"/>
                    </a:lnTo>
                    <a:lnTo>
                      <a:pt x="7" y="80"/>
                    </a:lnTo>
                    <a:lnTo>
                      <a:pt x="0" y="48"/>
                    </a:lnTo>
                    <a:lnTo>
                      <a:pt x="24" y="27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2" name="Freeform 178"/>
              <p:cNvSpPr>
                <a:spLocks/>
              </p:cNvSpPr>
              <p:nvPr/>
            </p:nvSpPr>
            <p:spPr bwMode="auto">
              <a:xfrm>
                <a:off x="3472" y="3427"/>
                <a:ext cx="35" cy="19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3" y="21"/>
                  </a:cxn>
                  <a:cxn ang="0">
                    <a:pos x="0" y="34"/>
                  </a:cxn>
                  <a:cxn ang="0">
                    <a:pos x="38" y="38"/>
                  </a:cxn>
                  <a:cxn ang="0">
                    <a:pos x="62" y="38"/>
                  </a:cxn>
                  <a:cxn ang="0">
                    <a:pos x="70" y="14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70" h="38">
                    <a:moveTo>
                      <a:pt x="45" y="0"/>
                    </a:moveTo>
                    <a:lnTo>
                      <a:pt x="13" y="21"/>
                    </a:lnTo>
                    <a:lnTo>
                      <a:pt x="0" y="34"/>
                    </a:lnTo>
                    <a:lnTo>
                      <a:pt x="38" y="38"/>
                    </a:lnTo>
                    <a:lnTo>
                      <a:pt x="62" y="38"/>
                    </a:lnTo>
                    <a:lnTo>
                      <a:pt x="70" y="14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3" name="Freeform 179"/>
              <p:cNvSpPr>
                <a:spLocks/>
              </p:cNvSpPr>
              <p:nvPr/>
            </p:nvSpPr>
            <p:spPr bwMode="auto">
              <a:xfrm>
                <a:off x="3622" y="3210"/>
                <a:ext cx="38" cy="46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13" y="25"/>
                  </a:cxn>
                  <a:cxn ang="0">
                    <a:pos x="0" y="59"/>
                  </a:cxn>
                  <a:cxn ang="0">
                    <a:pos x="38" y="59"/>
                  </a:cxn>
                  <a:cxn ang="0">
                    <a:pos x="29" y="80"/>
                  </a:cxn>
                  <a:cxn ang="0">
                    <a:pos x="46" y="91"/>
                  </a:cxn>
                  <a:cxn ang="0">
                    <a:pos x="67" y="70"/>
                  </a:cxn>
                  <a:cxn ang="0">
                    <a:pos x="76" y="38"/>
                  </a:cxn>
                  <a:cxn ang="0">
                    <a:pos x="59" y="21"/>
                  </a:cxn>
                  <a:cxn ang="0">
                    <a:pos x="38" y="0"/>
                  </a:cxn>
                  <a:cxn ang="0">
                    <a:pos x="38" y="0"/>
                  </a:cxn>
                </a:cxnLst>
                <a:rect l="0" t="0" r="r" b="b"/>
                <a:pathLst>
                  <a:path w="76" h="91">
                    <a:moveTo>
                      <a:pt x="38" y="0"/>
                    </a:moveTo>
                    <a:lnTo>
                      <a:pt x="13" y="25"/>
                    </a:lnTo>
                    <a:lnTo>
                      <a:pt x="0" y="59"/>
                    </a:lnTo>
                    <a:lnTo>
                      <a:pt x="38" y="59"/>
                    </a:lnTo>
                    <a:lnTo>
                      <a:pt x="29" y="80"/>
                    </a:lnTo>
                    <a:lnTo>
                      <a:pt x="46" y="91"/>
                    </a:lnTo>
                    <a:lnTo>
                      <a:pt x="67" y="70"/>
                    </a:lnTo>
                    <a:lnTo>
                      <a:pt x="76" y="38"/>
                    </a:lnTo>
                    <a:lnTo>
                      <a:pt x="59" y="21"/>
                    </a:lnTo>
                    <a:lnTo>
                      <a:pt x="38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4" name="Freeform 180"/>
              <p:cNvSpPr>
                <a:spLocks/>
              </p:cNvSpPr>
              <p:nvPr/>
            </p:nvSpPr>
            <p:spPr bwMode="auto">
              <a:xfrm>
                <a:off x="3519" y="3343"/>
                <a:ext cx="42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" y="0"/>
                  </a:cxn>
                  <a:cxn ang="0">
                    <a:pos x="68" y="21"/>
                  </a:cxn>
                  <a:cxn ang="0">
                    <a:pos x="83" y="46"/>
                  </a:cxn>
                  <a:cxn ang="0">
                    <a:pos x="76" y="72"/>
                  </a:cxn>
                  <a:cxn ang="0">
                    <a:pos x="55" y="63"/>
                  </a:cxn>
                  <a:cxn ang="0">
                    <a:pos x="30" y="42"/>
                  </a:cxn>
                  <a:cxn ang="0">
                    <a:pos x="9" y="2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3" h="72">
                    <a:moveTo>
                      <a:pt x="0" y="0"/>
                    </a:moveTo>
                    <a:lnTo>
                      <a:pt x="42" y="0"/>
                    </a:lnTo>
                    <a:lnTo>
                      <a:pt x="68" y="21"/>
                    </a:lnTo>
                    <a:lnTo>
                      <a:pt x="83" y="46"/>
                    </a:lnTo>
                    <a:lnTo>
                      <a:pt x="76" y="72"/>
                    </a:lnTo>
                    <a:lnTo>
                      <a:pt x="55" y="63"/>
                    </a:lnTo>
                    <a:lnTo>
                      <a:pt x="30" y="42"/>
                    </a:lnTo>
                    <a:lnTo>
                      <a:pt x="9" y="2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5" name="Freeform 181"/>
              <p:cNvSpPr>
                <a:spLocks/>
              </p:cNvSpPr>
              <p:nvPr/>
            </p:nvSpPr>
            <p:spPr bwMode="auto">
              <a:xfrm>
                <a:off x="3653" y="2957"/>
                <a:ext cx="28" cy="30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38"/>
                  </a:cxn>
                  <a:cxn ang="0">
                    <a:pos x="7" y="59"/>
                  </a:cxn>
                  <a:cxn ang="0">
                    <a:pos x="38" y="42"/>
                  </a:cxn>
                  <a:cxn ang="0">
                    <a:pos x="55" y="21"/>
                  </a:cxn>
                  <a:cxn ang="0">
                    <a:pos x="42" y="0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55" h="59">
                    <a:moveTo>
                      <a:pt x="21" y="0"/>
                    </a:moveTo>
                    <a:lnTo>
                      <a:pt x="0" y="38"/>
                    </a:lnTo>
                    <a:lnTo>
                      <a:pt x="7" y="59"/>
                    </a:lnTo>
                    <a:lnTo>
                      <a:pt x="38" y="42"/>
                    </a:lnTo>
                    <a:lnTo>
                      <a:pt x="55" y="21"/>
                    </a:lnTo>
                    <a:lnTo>
                      <a:pt x="42" y="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6" name="Freeform 182"/>
              <p:cNvSpPr>
                <a:spLocks/>
              </p:cNvSpPr>
              <p:nvPr/>
            </p:nvSpPr>
            <p:spPr bwMode="auto">
              <a:xfrm>
                <a:off x="3650" y="2980"/>
                <a:ext cx="40" cy="44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36" y="34"/>
                  </a:cxn>
                  <a:cxn ang="0">
                    <a:pos x="8" y="72"/>
                  </a:cxn>
                  <a:cxn ang="0">
                    <a:pos x="0" y="83"/>
                  </a:cxn>
                  <a:cxn ang="0">
                    <a:pos x="25" y="87"/>
                  </a:cxn>
                  <a:cxn ang="0">
                    <a:pos x="36" y="66"/>
                  </a:cxn>
                  <a:cxn ang="0">
                    <a:pos x="74" y="55"/>
                  </a:cxn>
                  <a:cxn ang="0">
                    <a:pos x="82" y="34"/>
                  </a:cxn>
                  <a:cxn ang="0">
                    <a:pos x="74" y="9"/>
                  </a:cxn>
                  <a:cxn ang="0">
                    <a:pos x="63" y="0"/>
                  </a:cxn>
                  <a:cxn ang="0">
                    <a:pos x="63" y="0"/>
                  </a:cxn>
                </a:cxnLst>
                <a:rect l="0" t="0" r="r" b="b"/>
                <a:pathLst>
                  <a:path w="82" h="87">
                    <a:moveTo>
                      <a:pt x="63" y="0"/>
                    </a:moveTo>
                    <a:lnTo>
                      <a:pt x="36" y="34"/>
                    </a:lnTo>
                    <a:lnTo>
                      <a:pt x="8" y="72"/>
                    </a:lnTo>
                    <a:lnTo>
                      <a:pt x="0" y="83"/>
                    </a:lnTo>
                    <a:lnTo>
                      <a:pt x="25" y="87"/>
                    </a:lnTo>
                    <a:lnTo>
                      <a:pt x="36" y="66"/>
                    </a:lnTo>
                    <a:lnTo>
                      <a:pt x="74" y="55"/>
                    </a:lnTo>
                    <a:lnTo>
                      <a:pt x="82" y="34"/>
                    </a:lnTo>
                    <a:lnTo>
                      <a:pt x="74" y="9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7" name="Freeform 183"/>
              <p:cNvSpPr>
                <a:spLocks/>
              </p:cNvSpPr>
              <p:nvPr/>
            </p:nvSpPr>
            <p:spPr bwMode="auto">
              <a:xfrm>
                <a:off x="3639" y="3068"/>
                <a:ext cx="25" cy="13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33" y="0"/>
                  </a:cxn>
                  <a:cxn ang="0">
                    <a:pos x="50" y="11"/>
                  </a:cxn>
                  <a:cxn ang="0">
                    <a:pos x="42" y="24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50" h="24">
                    <a:moveTo>
                      <a:pt x="0" y="7"/>
                    </a:moveTo>
                    <a:lnTo>
                      <a:pt x="33" y="0"/>
                    </a:lnTo>
                    <a:lnTo>
                      <a:pt x="50" y="11"/>
                    </a:lnTo>
                    <a:lnTo>
                      <a:pt x="42" y="24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8" name="Freeform 184"/>
              <p:cNvSpPr>
                <a:spLocks/>
              </p:cNvSpPr>
              <p:nvPr/>
            </p:nvSpPr>
            <p:spPr bwMode="auto">
              <a:xfrm>
                <a:off x="3655" y="3018"/>
                <a:ext cx="42" cy="33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34" y="11"/>
                  </a:cxn>
                  <a:cxn ang="0">
                    <a:pos x="0" y="46"/>
                  </a:cxn>
                  <a:cxn ang="0">
                    <a:pos x="3" y="66"/>
                  </a:cxn>
                  <a:cxn ang="0">
                    <a:pos x="38" y="49"/>
                  </a:cxn>
                  <a:cxn ang="0">
                    <a:pos x="62" y="28"/>
                  </a:cxn>
                  <a:cxn ang="0">
                    <a:pos x="62" y="53"/>
                  </a:cxn>
                  <a:cxn ang="0">
                    <a:pos x="83" y="49"/>
                  </a:cxn>
                  <a:cxn ang="0">
                    <a:pos x="83" y="25"/>
                  </a:cxn>
                  <a:cxn ang="0">
                    <a:pos x="79" y="0"/>
                  </a:cxn>
                  <a:cxn ang="0">
                    <a:pos x="62" y="0"/>
                  </a:cxn>
                  <a:cxn ang="0">
                    <a:pos x="62" y="0"/>
                  </a:cxn>
                </a:cxnLst>
                <a:rect l="0" t="0" r="r" b="b"/>
                <a:pathLst>
                  <a:path w="83" h="66">
                    <a:moveTo>
                      <a:pt x="62" y="0"/>
                    </a:moveTo>
                    <a:lnTo>
                      <a:pt x="34" y="11"/>
                    </a:lnTo>
                    <a:lnTo>
                      <a:pt x="0" y="46"/>
                    </a:lnTo>
                    <a:lnTo>
                      <a:pt x="3" y="66"/>
                    </a:lnTo>
                    <a:lnTo>
                      <a:pt x="38" y="49"/>
                    </a:lnTo>
                    <a:lnTo>
                      <a:pt x="62" y="28"/>
                    </a:lnTo>
                    <a:lnTo>
                      <a:pt x="62" y="53"/>
                    </a:lnTo>
                    <a:lnTo>
                      <a:pt x="83" y="49"/>
                    </a:lnTo>
                    <a:lnTo>
                      <a:pt x="83" y="25"/>
                    </a:lnTo>
                    <a:lnTo>
                      <a:pt x="79" y="0"/>
                    </a:lnTo>
                    <a:lnTo>
                      <a:pt x="62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49" name="Freeform 185"/>
              <p:cNvSpPr>
                <a:spLocks/>
              </p:cNvSpPr>
              <p:nvPr/>
            </p:nvSpPr>
            <p:spPr bwMode="auto">
              <a:xfrm>
                <a:off x="3647" y="3083"/>
                <a:ext cx="62" cy="52"/>
              </a:xfrm>
              <a:custGeom>
                <a:avLst/>
                <a:gdLst/>
                <a:ahLst/>
                <a:cxnLst>
                  <a:cxn ang="0">
                    <a:pos x="73" y="0"/>
                  </a:cxn>
                  <a:cxn ang="0">
                    <a:pos x="27" y="32"/>
                  </a:cxn>
                  <a:cxn ang="0">
                    <a:pos x="0" y="53"/>
                  </a:cxn>
                  <a:cxn ang="0">
                    <a:pos x="21" y="80"/>
                  </a:cxn>
                  <a:cxn ang="0">
                    <a:pos x="42" y="59"/>
                  </a:cxn>
                  <a:cxn ang="0">
                    <a:pos x="56" y="70"/>
                  </a:cxn>
                  <a:cxn ang="0">
                    <a:pos x="48" y="101"/>
                  </a:cxn>
                  <a:cxn ang="0">
                    <a:pos x="80" y="105"/>
                  </a:cxn>
                  <a:cxn ang="0">
                    <a:pos x="109" y="80"/>
                  </a:cxn>
                  <a:cxn ang="0">
                    <a:pos x="126" y="42"/>
                  </a:cxn>
                  <a:cxn ang="0">
                    <a:pos x="118" y="12"/>
                  </a:cxn>
                  <a:cxn ang="0">
                    <a:pos x="101" y="4"/>
                  </a:cxn>
                  <a:cxn ang="0">
                    <a:pos x="73" y="0"/>
                  </a:cxn>
                  <a:cxn ang="0">
                    <a:pos x="73" y="0"/>
                  </a:cxn>
                </a:cxnLst>
                <a:rect l="0" t="0" r="r" b="b"/>
                <a:pathLst>
                  <a:path w="126" h="105">
                    <a:moveTo>
                      <a:pt x="73" y="0"/>
                    </a:moveTo>
                    <a:lnTo>
                      <a:pt x="27" y="32"/>
                    </a:lnTo>
                    <a:lnTo>
                      <a:pt x="0" y="53"/>
                    </a:lnTo>
                    <a:lnTo>
                      <a:pt x="21" y="80"/>
                    </a:lnTo>
                    <a:lnTo>
                      <a:pt x="42" y="59"/>
                    </a:lnTo>
                    <a:lnTo>
                      <a:pt x="56" y="70"/>
                    </a:lnTo>
                    <a:lnTo>
                      <a:pt x="48" y="101"/>
                    </a:lnTo>
                    <a:lnTo>
                      <a:pt x="80" y="105"/>
                    </a:lnTo>
                    <a:lnTo>
                      <a:pt x="109" y="80"/>
                    </a:lnTo>
                    <a:lnTo>
                      <a:pt x="126" y="42"/>
                    </a:lnTo>
                    <a:lnTo>
                      <a:pt x="118" y="12"/>
                    </a:lnTo>
                    <a:lnTo>
                      <a:pt x="101" y="4"/>
                    </a:lnTo>
                    <a:lnTo>
                      <a:pt x="73" y="0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0" name="Freeform 186"/>
              <p:cNvSpPr>
                <a:spLocks/>
              </p:cNvSpPr>
              <p:nvPr/>
            </p:nvSpPr>
            <p:spPr bwMode="auto">
              <a:xfrm>
                <a:off x="3610" y="3024"/>
                <a:ext cx="45" cy="29"/>
              </a:xfrm>
              <a:custGeom>
                <a:avLst/>
                <a:gdLst/>
                <a:ahLst/>
                <a:cxnLst>
                  <a:cxn ang="0">
                    <a:pos x="38" y="31"/>
                  </a:cxn>
                  <a:cxn ang="0">
                    <a:pos x="92" y="31"/>
                  </a:cxn>
                  <a:cxn ang="0">
                    <a:pos x="80" y="48"/>
                  </a:cxn>
                  <a:cxn ang="0">
                    <a:pos x="33" y="59"/>
                  </a:cxn>
                  <a:cxn ang="0">
                    <a:pos x="0" y="42"/>
                  </a:cxn>
                  <a:cxn ang="0">
                    <a:pos x="4" y="14"/>
                  </a:cxn>
                  <a:cxn ang="0">
                    <a:pos x="29" y="0"/>
                  </a:cxn>
                  <a:cxn ang="0">
                    <a:pos x="54" y="10"/>
                  </a:cxn>
                  <a:cxn ang="0">
                    <a:pos x="38" y="31"/>
                  </a:cxn>
                  <a:cxn ang="0">
                    <a:pos x="38" y="31"/>
                  </a:cxn>
                </a:cxnLst>
                <a:rect l="0" t="0" r="r" b="b"/>
                <a:pathLst>
                  <a:path w="92" h="59">
                    <a:moveTo>
                      <a:pt x="38" y="31"/>
                    </a:moveTo>
                    <a:lnTo>
                      <a:pt x="92" y="31"/>
                    </a:lnTo>
                    <a:lnTo>
                      <a:pt x="80" y="48"/>
                    </a:lnTo>
                    <a:lnTo>
                      <a:pt x="33" y="59"/>
                    </a:lnTo>
                    <a:lnTo>
                      <a:pt x="0" y="42"/>
                    </a:lnTo>
                    <a:lnTo>
                      <a:pt x="4" y="14"/>
                    </a:lnTo>
                    <a:lnTo>
                      <a:pt x="29" y="0"/>
                    </a:lnTo>
                    <a:lnTo>
                      <a:pt x="54" y="10"/>
                    </a:lnTo>
                    <a:lnTo>
                      <a:pt x="38" y="31"/>
                    </a:lnTo>
                    <a:lnTo>
                      <a:pt x="38" y="31"/>
                    </a:lnTo>
                    <a:close/>
                  </a:path>
                </a:pathLst>
              </a:custGeom>
              <a:solidFill>
                <a:srgbClr val="599E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1" name="Freeform 187"/>
              <p:cNvSpPr>
                <a:spLocks/>
              </p:cNvSpPr>
              <p:nvPr/>
            </p:nvSpPr>
            <p:spPr bwMode="auto">
              <a:xfrm>
                <a:off x="3610" y="3158"/>
                <a:ext cx="60" cy="40"/>
              </a:xfrm>
              <a:custGeom>
                <a:avLst/>
                <a:gdLst/>
                <a:ahLst/>
                <a:cxnLst>
                  <a:cxn ang="0">
                    <a:pos x="101" y="0"/>
                  </a:cxn>
                  <a:cxn ang="0">
                    <a:pos x="59" y="25"/>
                  </a:cxn>
                  <a:cxn ang="0">
                    <a:pos x="21" y="42"/>
                  </a:cxn>
                  <a:cxn ang="0">
                    <a:pos x="0" y="59"/>
                  </a:cxn>
                  <a:cxn ang="0">
                    <a:pos x="42" y="54"/>
                  </a:cxn>
                  <a:cxn ang="0">
                    <a:pos x="74" y="38"/>
                  </a:cxn>
                  <a:cxn ang="0">
                    <a:pos x="67" y="54"/>
                  </a:cxn>
                  <a:cxn ang="0">
                    <a:pos x="46" y="80"/>
                  </a:cxn>
                  <a:cxn ang="0">
                    <a:pos x="84" y="63"/>
                  </a:cxn>
                  <a:cxn ang="0">
                    <a:pos x="109" y="42"/>
                  </a:cxn>
                  <a:cxn ang="0">
                    <a:pos x="122" y="17"/>
                  </a:cxn>
                  <a:cxn ang="0">
                    <a:pos x="101" y="0"/>
                  </a:cxn>
                  <a:cxn ang="0">
                    <a:pos x="101" y="0"/>
                  </a:cxn>
                </a:cxnLst>
                <a:rect l="0" t="0" r="r" b="b"/>
                <a:pathLst>
                  <a:path w="122" h="80">
                    <a:moveTo>
                      <a:pt x="101" y="0"/>
                    </a:moveTo>
                    <a:lnTo>
                      <a:pt x="59" y="25"/>
                    </a:lnTo>
                    <a:lnTo>
                      <a:pt x="21" y="42"/>
                    </a:lnTo>
                    <a:lnTo>
                      <a:pt x="0" y="59"/>
                    </a:lnTo>
                    <a:lnTo>
                      <a:pt x="42" y="54"/>
                    </a:lnTo>
                    <a:lnTo>
                      <a:pt x="74" y="38"/>
                    </a:lnTo>
                    <a:lnTo>
                      <a:pt x="67" y="54"/>
                    </a:lnTo>
                    <a:lnTo>
                      <a:pt x="46" y="80"/>
                    </a:lnTo>
                    <a:lnTo>
                      <a:pt x="84" y="63"/>
                    </a:lnTo>
                    <a:lnTo>
                      <a:pt x="109" y="42"/>
                    </a:lnTo>
                    <a:lnTo>
                      <a:pt x="122" y="17"/>
                    </a:lnTo>
                    <a:lnTo>
                      <a:pt x="101" y="0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2" name="Freeform 188"/>
              <p:cNvSpPr>
                <a:spLocks/>
              </p:cNvSpPr>
              <p:nvPr/>
            </p:nvSpPr>
            <p:spPr bwMode="auto">
              <a:xfrm>
                <a:off x="3624" y="3122"/>
                <a:ext cx="52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" y="25"/>
                  </a:cxn>
                  <a:cxn ang="0">
                    <a:pos x="83" y="32"/>
                  </a:cxn>
                  <a:cxn ang="0">
                    <a:pos x="104" y="36"/>
                  </a:cxn>
                  <a:cxn ang="0">
                    <a:pos x="87" y="53"/>
                  </a:cxn>
                  <a:cxn ang="0">
                    <a:pos x="51" y="57"/>
                  </a:cxn>
                  <a:cxn ang="0">
                    <a:pos x="17" y="36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04" h="57">
                    <a:moveTo>
                      <a:pt x="0" y="0"/>
                    </a:moveTo>
                    <a:lnTo>
                      <a:pt x="51" y="25"/>
                    </a:lnTo>
                    <a:lnTo>
                      <a:pt x="83" y="32"/>
                    </a:lnTo>
                    <a:lnTo>
                      <a:pt x="104" y="36"/>
                    </a:lnTo>
                    <a:lnTo>
                      <a:pt x="87" y="53"/>
                    </a:lnTo>
                    <a:lnTo>
                      <a:pt x="51" y="57"/>
                    </a:lnTo>
                    <a:lnTo>
                      <a:pt x="17" y="36"/>
                    </a:lnTo>
                    <a:lnTo>
                      <a:pt x="0" y="2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3" name="Freeform 189"/>
              <p:cNvSpPr>
                <a:spLocks/>
              </p:cNvSpPr>
              <p:nvPr/>
            </p:nvSpPr>
            <p:spPr bwMode="auto">
              <a:xfrm>
                <a:off x="3585" y="3256"/>
                <a:ext cx="79" cy="3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46" y="8"/>
                  </a:cxn>
                  <a:cxn ang="0">
                    <a:pos x="95" y="17"/>
                  </a:cxn>
                  <a:cxn ang="0">
                    <a:pos x="150" y="8"/>
                  </a:cxn>
                  <a:cxn ang="0">
                    <a:pos x="158" y="29"/>
                  </a:cxn>
                  <a:cxn ang="0">
                    <a:pos x="116" y="63"/>
                  </a:cxn>
                  <a:cxn ang="0">
                    <a:pos x="87" y="80"/>
                  </a:cxn>
                  <a:cxn ang="0">
                    <a:pos x="82" y="63"/>
                  </a:cxn>
                  <a:cxn ang="0">
                    <a:pos x="57" y="70"/>
                  </a:cxn>
                  <a:cxn ang="0">
                    <a:pos x="61" y="50"/>
                  </a:cxn>
                  <a:cxn ang="0">
                    <a:pos x="28" y="38"/>
                  </a:cxn>
                  <a:cxn ang="0">
                    <a:pos x="0" y="21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158" h="80">
                    <a:moveTo>
                      <a:pt x="4" y="0"/>
                    </a:moveTo>
                    <a:lnTo>
                      <a:pt x="46" y="8"/>
                    </a:lnTo>
                    <a:lnTo>
                      <a:pt x="95" y="17"/>
                    </a:lnTo>
                    <a:lnTo>
                      <a:pt x="150" y="8"/>
                    </a:lnTo>
                    <a:lnTo>
                      <a:pt x="158" y="29"/>
                    </a:lnTo>
                    <a:lnTo>
                      <a:pt x="116" y="63"/>
                    </a:lnTo>
                    <a:lnTo>
                      <a:pt x="87" y="80"/>
                    </a:lnTo>
                    <a:lnTo>
                      <a:pt x="82" y="63"/>
                    </a:lnTo>
                    <a:lnTo>
                      <a:pt x="57" y="70"/>
                    </a:lnTo>
                    <a:lnTo>
                      <a:pt x="61" y="50"/>
                    </a:lnTo>
                    <a:lnTo>
                      <a:pt x="28" y="38"/>
                    </a:lnTo>
                    <a:lnTo>
                      <a:pt x="0" y="2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4" name="Freeform 190"/>
              <p:cNvSpPr>
                <a:spLocks/>
              </p:cNvSpPr>
              <p:nvPr/>
            </p:nvSpPr>
            <p:spPr bwMode="auto">
              <a:xfrm>
                <a:off x="3668" y="3120"/>
                <a:ext cx="73" cy="71"/>
              </a:xfrm>
              <a:custGeom>
                <a:avLst/>
                <a:gdLst/>
                <a:ahLst/>
                <a:cxnLst>
                  <a:cxn ang="0">
                    <a:pos x="126" y="0"/>
                  </a:cxn>
                  <a:cxn ang="0">
                    <a:pos x="93" y="48"/>
                  </a:cxn>
                  <a:cxn ang="0">
                    <a:pos x="52" y="76"/>
                  </a:cxn>
                  <a:cxn ang="0">
                    <a:pos x="27" y="93"/>
                  </a:cxn>
                  <a:cxn ang="0">
                    <a:pos x="0" y="105"/>
                  </a:cxn>
                  <a:cxn ang="0">
                    <a:pos x="52" y="105"/>
                  </a:cxn>
                  <a:cxn ang="0">
                    <a:pos x="88" y="93"/>
                  </a:cxn>
                  <a:cxn ang="0">
                    <a:pos x="59" y="114"/>
                  </a:cxn>
                  <a:cxn ang="0">
                    <a:pos x="46" y="143"/>
                  </a:cxn>
                  <a:cxn ang="0">
                    <a:pos x="84" y="135"/>
                  </a:cxn>
                  <a:cxn ang="0">
                    <a:pos x="126" y="101"/>
                  </a:cxn>
                  <a:cxn ang="0">
                    <a:pos x="143" y="69"/>
                  </a:cxn>
                  <a:cxn ang="0">
                    <a:pos x="147" y="48"/>
                  </a:cxn>
                  <a:cxn ang="0">
                    <a:pos x="126" y="48"/>
                  </a:cxn>
                  <a:cxn ang="0">
                    <a:pos x="139" y="27"/>
                  </a:cxn>
                  <a:cxn ang="0">
                    <a:pos x="126" y="0"/>
                  </a:cxn>
                  <a:cxn ang="0">
                    <a:pos x="126" y="0"/>
                  </a:cxn>
                </a:cxnLst>
                <a:rect l="0" t="0" r="r" b="b"/>
                <a:pathLst>
                  <a:path w="147" h="143">
                    <a:moveTo>
                      <a:pt x="126" y="0"/>
                    </a:moveTo>
                    <a:lnTo>
                      <a:pt x="93" y="48"/>
                    </a:lnTo>
                    <a:lnTo>
                      <a:pt x="52" y="76"/>
                    </a:lnTo>
                    <a:lnTo>
                      <a:pt x="27" y="93"/>
                    </a:lnTo>
                    <a:lnTo>
                      <a:pt x="0" y="105"/>
                    </a:lnTo>
                    <a:lnTo>
                      <a:pt x="52" y="105"/>
                    </a:lnTo>
                    <a:lnTo>
                      <a:pt x="88" y="93"/>
                    </a:lnTo>
                    <a:lnTo>
                      <a:pt x="59" y="114"/>
                    </a:lnTo>
                    <a:lnTo>
                      <a:pt x="46" y="143"/>
                    </a:lnTo>
                    <a:lnTo>
                      <a:pt x="84" y="135"/>
                    </a:lnTo>
                    <a:lnTo>
                      <a:pt x="126" y="101"/>
                    </a:lnTo>
                    <a:lnTo>
                      <a:pt x="143" y="69"/>
                    </a:lnTo>
                    <a:lnTo>
                      <a:pt x="147" y="48"/>
                    </a:lnTo>
                    <a:lnTo>
                      <a:pt x="126" y="48"/>
                    </a:lnTo>
                    <a:lnTo>
                      <a:pt x="139" y="27"/>
                    </a:lnTo>
                    <a:lnTo>
                      <a:pt x="126" y="0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5" name="Freeform 191"/>
              <p:cNvSpPr>
                <a:spLocks/>
              </p:cNvSpPr>
              <p:nvPr/>
            </p:nvSpPr>
            <p:spPr bwMode="auto">
              <a:xfrm>
                <a:off x="3668" y="3045"/>
                <a:ext cx="33" cy="38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14" y="38"/>
                  </a:cxn>
                  <a:cxn ang="0">
                    <a:pos x="0" y="59"/>
                  </a:cxn>
                  <a:cxn ang="0">
                    <a:pos x="21" y="76"/>
                  </a:cxn>
                  <a:cxn ang="0">
                    <a:pos x="52" y="63"/>
                  </a:cxn>
                  <a:cxn ang="0">
                    <a:pos x="67" y="38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67" h="76">
                    <a:moveTo>
                      <a:pt x="55" y="0"/>
                    </a:moveTo>
                    <a:lnTo>
                      <a:pt x="14" y="38"/>
                    </a:lnTo>
                    <a:lnTo>
                      <a:pt x="0" y="59"/>
                    </a:lnTo>
                    <a:lnTo>
                      <a:pt x="21" y="76"/>
                    </a:lnTo>
                    <a:lnTo>
                      <a:pt x="52" y="63"/>
                    </a:lnTo>
                    <a:lnTo>
                      <a:pt x="67" y="38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599E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6" name="Freeform 192"/>
              <p:cNvSpPr>
                <a:spLocks/>
              </p:cNvSpPr>
              <p:nvPr/>
            </p:nvSpPr>
            <p:spPr bwMode="auto">
              <a:xfrm>
                <a:off x="3786" y="3385"/>
                <a:ext cx="57" cy="50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26" y="38"/>
                  </a:cxn>
                  <a:cxn ang="0">
                    <a:pos x="0" y="62"/>
                  </a:cxn>
                  <a:cxn ang="0">
                    <a:pos x="9" y="83"/>
                  </a:cxn>
                  <a:cxn ang="0">
                    <a:pos x="17" y="87"/>
                  </a:cxn>
                  <a:cxn ang="0">
                    <a:pos x="17" y="100"/>
                  </a:cxn>
                  <a:cxn ang="0">
                    <a:pos x="59" y="87"/>
                  </a:cxn>
                  <a:cxn ang="0">
                    <a:pos x="93" y="72"/>
                  </a:cxn>
                  <a:cxn ang="0">
                    <a:pos x="114" y="66"/>
                  </a:cxn>
                  <a:cxn ang="0">
                    <a:pos x="83" y="55"/>
                  </a:cxn>
                  <a:cxn ang="0">
                    <a:pos x="47" y="59"/>
                  </a:cxn>
                  <a:cxn ang="0">
                    <a:pos x="76" y="34"/>
                  </a:cxn>
                  <a:cxn ang="0">
                    <a:pos x="110" y="17"/>
                  </a:cxn>
                  <a:cxn ang="0">
                    <a:pos x="104" y="3"/>
                  </a:cxn>
                  <a:cxn ang="0">
                    <a:pos x="83" y="0"/>
                  </a:cxn>
                  <a:cxn ang="0">
                    <a:pos x="83" y="0"/>
                  </a:cxn>
                </a:cxnLst>
                <a:rect l="0" t="0" r="r" b="b"/>
                <a:pathLst>
                  <a:path w="114" h="100">
                    <a:moveTo>
                      <a:pt x="83" y="0"/>
                    </a:moveTo>
                    <a:lnTo>
                      <a:pt x="26" y="38"/>
                    </a:lnTo>
                    <a:lnTo>
                      <a:pt x="0" y="62"/>
                    </a:lnTo>
                    <a:lnTo>
                      <a:pt x="9" y="83"/>
                    </a:lnTo>
                    <a:lnTo>
                      <a:pt x="17" y="87"/>
                    </a:lnTo>
                    <a:lnTo>
                      <a:pt x="17" y="100"/>
                    </a:lnTo>
                    <a:lnTo>
                      <a:pt x="59" y="87"/>
                    </a:lnTo>
                    <a:lnTo>
                      <a:pt x="93" y="72"/>
                    </a:lnTo>
                    <a:lnTo>
                      <a:pt x="114" y="66"/>
                    </a:lnTo>
                    <a:lnTo>
                      <a:pt x="83" y="55"/>
                    </a:lnTo>
                    <a:lnTo>
                      <a:pt x="47" y="59"/>
                    </a:lnTo>
                    <a:lnTo>
                      <a:pt x="76" y="34"/>
                    </a:lnTo>
                    <a:lnTo>
                      <a:pt x="110" y="17"/>
                    </a:lnTo>
                    <a:lnTo>
                      <a:pt x="104" y="3"/>
                    </a:lnTo>
                    <a:lnTo>
                      <a:pt x="83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7" name="Freeform 193"/>
              <p:cNvSpPr>
                <a:spLocks/>
              </p:cNvSpPr>
              <p:nvPr/>
            </p:nvSpPr>
            <p:spPr bwMode="auto">
              <a:xfrm>
                <a:off x="3610" y="3299"/>
                <a:ext cx="45" cy="30"/>
              </a:xfrm>
              <a:custGeom>
                <a:avLst/>
                <a:gdLst/>
                <a:ahLst/>
                <a:cxnLst>
                  <a:cxn ang="0">
                    <a:pos x="59" y="0"/>
                  </a:cxn>
                  <a:cxn ang="0">
                    <a:pos x="8" y="20"/>
                  </a:cxn>
                  <a:cxn ang="0">
                    <a:pos x="0" y="45"/>
                  </a:cxn>
                  <a:cxn ang="0">
                    <a:pos x="17" y="58"/>
                  </a:cxn>
                  <a:cxn ang="0">
                    <a:pos x="54" y="41"/>
                  </a:cxn>
                  <a:cxn ang="0">
                    <a:pos x="88" y="38"/>
                  </a:cxn>
                  <a:cxn ang="0">
                    <a:pos x="92" y="24"/>
                  </a:cxn>
                  <a:cxn ang="0">
                    <a:pos x="59" y="0"/>
                  </a:cxn>
                  <a:cxn ang="0">
                    <a:pos x="59" y="0"/>
                  </a:cxn>
                </a:cxnLst>
                <a:rect l="0" t="0" r="r" b="b"/>
                <a:pathLst>
                  <a:path w="92" h="58">
                    <a:moveTo>
                      <a:pt x="59" y="0"/>
                    </a:moveTo>
                    <a:lnTo>
                      <a:pt x="8" y="20"/>
                    </a:lnTo>
                    <a:lnTo>
                      <a:pt x="0" y="45"/>
                    </a:lnTo>
                    <a:lnTo>
                      <a:pt x="17" y="58"/>
                    </a:lnTo>
                    <a:lnTo>
                      <a:pt x="54" y="41"/>
                    </a:lnTo>
                    <a:lnTo>
                      <a:pt x="88" y="38"/>
                    </a:lnTo>
                    <a:lnTo>
                      <a:pt x="92" y="24"/>
                    </a:lnTo>
                    <a:lnTo>
                      <a:pt x="59" y="0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8" name="Freeform 194"/>
              <p:cNvSpPr>
                <a:spLocks/>
              </p:cNvSpPr>
              <p:nvPr/>
            </p:nvSpPr>
            <p:spPr bwMode="auto">
              <a:xfrm>
                <a:off x="3737" y="3273"/>
                <a:ext cx="77" cy="41"/>
              </a:xfrm>
              <a:custGeom>
                <a:avLst/>
                <a:gdLst/>
                <a:ahLst/>
                <a:cxnLst>
                  <a:cxn ang="0">
                    <a:pos x="105" y="0"/>
                  </a:cxn>
                  <a:cxn ang="0">
                    <a:pos x="112" y="21"/>
                  </a:cxn>
                  <a:cxn ang="0">
                    <a:pos x="133" y="16"/>
                  </a:cxn>
                  <a:cxn ang="0">
                    <a:pos x="154" y="8"/>
                  </a:cxn>
                  <a:cxn ang="0">
                    <a:pos x="141" y="42"/>
                  </a:cxn>
                  <a:cxn ang="0">
                    <a:pos x="112" y="46"/>
                  </a:cxn>
                  <a:cxn ang="0">
                    <a:pos x="84" y="63"/>
                  </a:cxn>
                  <a:cxn ang="0">
                    <a:pos x="42" y="84"/>
                  </a:cxn>
                  <a:cxn ang="0">
                    <a:pos x="11" y="74"/>
                  </a:cxn>
                  <a:cxn ang="0">
                    <a:pos x="0" y="63"/>
                  </a:cxn>
                  <a:cxn ang="0">
                    <a:pos x="49" y="42"/>
                  </a:cxn>
                  <a:cxn ang="0">
                    <a:pos x="74" y="21"/>
                  </a:cxn>
                  <a:cxn ang="0">
                    <a:pos x="105" y="0"/>
                  </a:cxn>
                  <a:cxn ang="0">
                    <a:pos x="105" y="0"/>
                  </a:cxn>
                </a:cxnLst>
                <a:rect l="0" t="0" r="r" b="b"/>
                <a:pathLst>
                  <a:path w="154" h="84">
                    <a:moveTo>
                      <a:pt x="105" y="0"/>
                    </a:moveTo>
                    <a:lnTo>
                      <a:pt x="112" y="21"/>
                    </a:lnTo>
                    <a:lnTo>
                      <a:pt x="133" y="16"/>
                    </a:lnTo>
                    <a:lnTo>
                      <a:pt x="154" y="8"/>
                    </a:lnTo>
                    <a:lnTo>
                      <a:pt x="141" y="42"/>
                    </a:lnTo>
                    <a:lnTo>
                      <a:pt x="112" y="46"/>
                    </a:lnTo>
                    <a:lnTo>
                      <a:pt x="84" y="63"/>
                    </a:lnTo>
                    <a:lnTo>
                      <a:pt x="42" y="84"/>
                    </a:lnTo>
                    <a:lnTo>
                      <a:pt x="11" y="74"/>
                    </a:lnTo>
                    <a:lnTo>
                      <a:pt x="0" y="63"/>
                    </a:lnTo>
                    <a:lnTo>
                      <a:pt x="49" y="42"/>
                    </a:lnTo>
                    <a:lnTo>
                      <a:pt x="74" y="21"/>
                    </a:lnTo>
                    <a:lnTo>
                      <a:pt x="105" y="0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59" name="Freeform 195"/>
              <p:cNvSpPr>
                <a:spLocks/>
              </p:cNvSpPr>
              <p:nvPr/>
            </p:nvSpPr>
            <p:spPr bwMode="auto">
              <a:xfrm>
                <a:off x="3407" y="3439"/>
                <a:ext cx="48" cy="33"/>
              </a:xfrm>
              <a:custGeom>
                <a:avLst/>
                <a:gdLst/>
                <a:ahLst/>
                <a:cxnLst>
                  <a:cxn ang="0">
                    <a:pos x="74" y="0"/>
                  </a:cxn>
                  <a:cxn ang="0">
                    <a:pos x="45" y="25"/>
                  </a:cxn>
                  <a:cxn ang="0">
                    <a:pos x="13" y="38"/>
                  </a:cxn>
                  <a:cxn ang="0">
                    <a:pos x="0" y="55"/>
                  </a:cxn>
                  <a:cxn ang="0">
                    <a:pos x="45" y="66"/>
                  </a:cxn>
                  <a:cxn ang="0">
                    <a:pos x="79" y="59"/>
                  </a:cxn>
                  <a:cxn ang="0">
                    <a:pos x="95" y="38"/>
                  </a:cxn>
                  <a:cxn ang="0">
                    <a:pos x="74" y="0"/>
                  </a:cxn>
                  <a:cxn ang="0">
                    <a:pos x="74" y="0"/>
                  </a:cxn>
                </a:cxnLst>
                <a:rect l="0" t="0" r="r" b="b"/>
                <a:pathLst>
                  <a:path w="95" h="66">
                    <a:moveTo>
                      <a:pt x="74" y="0"/>
                    </a:moveTo>
                    <a:lnTo>
                      <a:pt x="45" y="25"/>
                    </a:lnTo>
                    <a:lnTo>
                      <a:pt x="13" y="38"/>
                    </a:lnTo>
                    <a:lnTo>
                      <a:pt x="0" y="55"/>
                    </a:lnTo>
                    <a:lnTo>
                      <a:pt x="45" y="66"/>
                    </a:lnTo>
                    <a:lnTo>
                      <a:pt x="79" y="59"/>
                    </a:lnTo>
                    <a:lnTo>
                      <a:pt x="95" y="38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0" name="Freeform 196"/>
              <p:cNvSpPr>
                <a:spLocks/>
              </p:cNvSpPr>
              <p:nvPr/>
            </p:nvSpPr>
            <p:spPr bwMode="auto">
              <a:xfrm>
                <a:off x="3463" y="3465"/>
                <a:ext cx="53" cy="24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59" y="21"/>
                  </a:cxn>
                  <a:cxn ang="0">
                    <a:pos x="38" y="29"/>
                  </a:cxn>
                  <a:cxn ang="0">
                    <a:pos x="30" y="8"/>
                  </a:cxn>
                  <a:cxn ang="0">
                    <a:pos x="3" y="33"/>
                  </a:cxn>
                  <a:cxn ang="0">
                    <a:pos x="0" y="50"/>
                  </a:cxn>
                  <a:cxn ang="0">
                    <a:pos x="41" y="50"/>
                  </a:cxn>
                  <a:cxn ang="0">
                    <a:pos x="83" y="42"/>
                  </a:cxn>
                  <a:cxn ang="0">
                    <a:pos x="104" y="2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104" h="50">
                    <a:moveTo>
                      <a:pt x="87" y="0"/>
                    </a:moveTo>
                    <a:lnTo>
                      <a:pt x="59" y="21"/>
                    </a:lnTo>
                    <a:lnTo>
                      <a:pt x="38" y="29"/>
                    </a:lnTo>
                    <a:lnTo>
                      <a:pt x="30" y="8"/>
                    </a:lnTo>
                    <a:lnTo>
                      <a:pt x="3" y="33"/>
                    </a:lnTo>
                    <a:lnTo>
                      <a:pt x="0" y="50"/>
                    </a:lnTo>
                    <a:lnTo>
                      <a:pt x="41" y="50"/>
                    </a:lnTo>
                    <a:lnTo>
                      <a:pt x="83" y="42"/>
                    </a:lnTo>
                    <a:lnTo>
                      <a:pt x="104" y="2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599E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1" name="Freeform 197"/>
              <p:cNvSpPr>
                <a:spLocks/>
              </p:cNvSpPr>
              <p:nvPr/>
            </p:nvSpPr>
            <p:spPr bwMode="auto">
              <a:xfrm>
                <a:off x="3559" y="3446"/>
                <a:ext cx="42" cy="22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34" y="29"/>
                  </a:cxn>
                  <a:cxn ang="0">
                    <a:pos x="0" y="42"/>
                  </a:cxn>
                  <a:cxn ang="0">
                    <a:pos x="51" y="46"/>
                  </a:cxn>
                  <a:cxn ang="0">
                    <a:pos x="79" y="29"/>
                  </a:cxn>
                  <a:cxn ang="0">
                    <a:pos x="83" y="4"/>
                  </a:cxn>
                  <a:cxn ang="0">
                    <a:pos x="66" y="0"/>
                  </a:cxn>
                  <a:cxn ang="0">
                    <a:pos x="66" y="0"/>
                  </a:cxn>
                </a:cxnLst>
                <a:rect l="0" t="0" r="r" b="b"/>
                <a:pathLst>
                  <a:path w="83" h="46">
                    <a:moveTo>
                      <a:pt x="66" y="0"/>
                    </a:moveTo>
                    <a:lnTo>
                      <a:pt x="34" y="29"/>
                    </a:lnTo>
                    <a:lnTo>
                      <a:pt x="0" y="42"/>
                    </a:lnTo>
                    <a:lnTo>
                      <a:pt x="51" y="46"/>
                    </a:lnTo>
                    <a:lnTo>
                      <a:pt x="79" y="29"/>
                    </a:lnTo>
                    <a:lnTo>
                      <a:pt x="83" y="4"/>
                    </a:lnTo>
                    <a:lnTo>
                      <a:pt x="66" y="0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2" name="Freeform 198"/>
              <p:cNvSpPr>
                <a:spLocks/>
              </p:cNvSpPr>
              <p:nvPr/>
            </p:nvSpPr>
            <p:spPr bwMode="auto">
              <a:xfrm>
                <a:off x="3578" y="3346"/>
                <a:ext cx="48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36"/>
                  </a:cxn>
                  <a:cxn ang="0">
                    <a:pos x="59" y="53"/>
                  </a:cxn>
                  <a:cxn ang="0">
                    <a:pos x="95" y="60"/>
                  </a:cxn>
                  <a:cxn ang="0">
                    <a:pos x="70" y="28"/>
                  </a:cxn>
                  <a:cxn ang="0">
                    <a:pos x="45" y="7"/>
                  </a:cxn>
                  <a:cxn ang="0">
                    <a:pos x="24" y="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5" h="60">
                    <a:moveTo>
                      <a:pt x="0" y="0"/>
                    </a:moveTo>
                    <a:lnTo>
                      <a:pt x="21" y="36"/>
                    </a:lnTo>
                    <a:lnTo>
                      <a:pt x="59" y="53"/>
                    </a:lnTo>
                    <a:lnTo>
                      <a:pt x="95" y="60"/>
                    </a:lnTo>
                    <a:lnTo>
                      <a:pt x="70" y="28"/>
                    </a:lnTo>
                    <a:lnTo>
                      <a:pt x="45" y="7"/>
                    </a:lnTo>
                    <a:lnTo>
                      <a:pt x="24" y="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3" name="Freeform 199"/>
              <p:cNvSpPr>
                <a:spLocks/>
              </p:cNvSpPr>
              <p:nvPr/>
            </p:nvSpPr>
            <p:spPr bwMode="auto">
              <a:xfrm>
                <a:off x="3572" y="3383"/>
                <a:ext cx="60" cy="29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10" y="24"/>
                  </a:cxn>
                  <a:cxn ang="0">
                    <a:pos x="0" y="45"/>
                  </a:cxn>
                  <a:cxn ang="0">
                    <a:pos x="76" y="59"/>
                  </a:cxn>
                  <a:cxn ang="0">
                    <a:pos x="109" y="55"/>
                  </a:cxn>
                  <a:cxn ang="0">
                    <a:pos x="122" y="24"/>
                  </a:cxn>
                  <a:cxn ang="0">
                    <a:pos x="76" y="21"/>
                  </a:cxn>
                  <a:cxn ang="0">
                    <a:pos x="55" y="21"/>
                  </a:cxn>
                  <a:cxn ang="0">
                    <a:pos x="59" y="4"/>
                  </a:cxn>
                  <a:cxn ang="0">
                    <a:pos x="38" y="0"/>
                  </a:cxn>
                  <a:cxn ang="0">
                    <a:pos x="38" y="0"/>
                  </a:cxn>
                </a:cxnLst>
                <a:rect l="0" t="0" r="r" b="b"/>
                <a:pathLst>
                  <a:path w="122" h="59">
                    <a:moveTo>
                      <a:pt x="38" y="0"/>
                    </a:moveTo>
                    <a:lnTo>
                      <a:pt x="10" y="24"/>
                    </a:lnTo>
                    <a:lnTo>
                      <a:pt x="0" y="45"/>
                    </a:lnTo>
                    <a:lnTo>
                      <a:pt x="76" y="59"/>
                    </a:lnTo>
                    <a:lnTo>
                      <a:pt x="109" y="55"/>
                    </a:lnTo>
                    <a:lnTo>
                      <a:pt x="122" y="24"/>
                    </a:lnTo>
                    <a:lnTo>
                      <a:pt x="76" y="21"/>
                    </a:lnTo>
                    <a:lnTo>
                      <a:pt x="55" y="21"/>
                    </a:lnTo>
                    <a:lnTo>
                      <a:pt x="59" y="4"/>
                    </a:lnTo>
                    <a:lnTo>
                      <a:pt x="38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4" name="Freeform 200"/>
              <p:cNvSpPr>
                <a:spLocks/>
              </p:cNvSpPr>
              <p:nvPr/>
            </p:nvSpPr>
            <p:spPr bwMode="auto">
              <a:xfrm>
                <a:off x="3645" y="3489"/>
                <a:ext cx="12" cy="42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24" y="13"/>
                  </a:cxn>
                  <a:cxn ang="0">
                    <a:pos x="21" y="28"/>
                  </a:cxn>
                  <a:cxn ang="0">
                    <a:pos x="17" y="59"/>
                  </a:cxn>
                  <a:cxn ang="0">
                    <a:pos x="17" y="83"/>
                  </a:cxn>
                  <a:cxn ang="0">
                    <a:pos x="0" y="62"/>
                  </a:cxn>
                  <a:cxn ang="0">
                    <a:pos x="0" y="38"/>
                  </a:cxn>
                  <a:cxn ang="0">
                    <a:pos x="0" y="17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24" h="83">
                    <a:moveTo>
                      <a:pt x="21" y="0"/>
                    </a:moveTo>
                    <a:lnTo>
                      <a:pt x="24" y="13"/>
                    </a:lnTo>
                    <a:lnTo>
                      <a:pt x="21" y="28"/>
                    </a:lnTo>
                    <a:lnTo>
                      <a:pt x="17" y="59"/>
                    </a:lnTo>
                    <a:lnTo>
                      <a:pt x="17" y="83"/>
                    </a:lnTo>
                    <a:lnTo>
                      <a:pt x="0" y="62"/>
                    </a:lnTo>
                    <a:lnTo>
                      <a:pt x="0" y="38"/>
                    </a:lnTo>
                    <a:lnTo>
                      <a:pt x="0" y="17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63B8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5" name="Freeform 201"/>
              <p:cNvSpPr>
                <a:spLocks/>
              </p:cNvSpPr>
              <p:nvPr/>
            </p:nvSpPr>
            <p:spPr bwMode="auto">
              <a:xfrm>
                <a:off x="3612" y="3446"/>
                <a:ext cx="43" cy="66"/>
              </a:xfrm>
              <a:custGeom>
                <a:avLst/>
                <a:gdLst/>
                <a:ahLst/>
                <a:cxnLst>
                  <a:cxn ang="0">
                    <a:pos x="88" y="25"/>
                  </a:cxn>
                  <a:cxn ang="0">
                    <a:pos x="63" y="53"/>
                  </a:cxn>
                  <a:cxn ang="0">
                    <a:pos x="38" y="88"/>
                  </a:cxn>
                  <a:cxn ang="0">
                    <a:pos x="29" y="105"/>
                  </a:cxn>
                  <a:cxn ang="0">
                    <a:pos x="29" y="133"/>
                  </a:cxn>
                  <a:cxn ang="0">
                    <a:pos x="13" y="109"/>
                  </a:cxn>
                  <a:cxn ang="0">
                    <a:pos x="0" y="88"/>
                  </a:cxn>
                  <a:cxn ang="0">
                    <a:pos x="8" y="50"/>
                  </a:cxn>
                  <a:cxn ang="0">
                    <a:pos x="21" y="21"/>
                  </a:cxn>
                  <a:cxn ang="0">
                    <a:pos x="34" y="4"/>
                  </a:cxn>
                  <a:cxn ang="0">
                    <a:pos x="63" y="0"/>
                  </a:cxn>
                  <a:cxn ang="0">
                    <a:pos x="42" y="25"/>
                  </a:cxn>
                  <a:cxn ang="0">
                    <a:pos x="38" y="53"/>
                  </a:cxn>
                  <a:cxn ang="0">
                    <a:pos x="34" y="71"/>
                  </a:cxn>
                  <a:cxn ang="0">
                    <a:pos x="55" y="38"/>
                  </a:cxn>
                  <a:cxn ang="0">
                    <a:pos x="76" y="25"/>
                  </a:cxn>
                  <a:cxn ang="0">
                    <a:pos x="88" y="25"/>
                  </a:cxn>
                  <a:cxn ang="0">
                    <a:pos x="88" y="25"/>
                  </a:cxn>
                </a:cxnLst>
                <a:rect l="0" t="0" r="r" b="b"/>
                <a:pathLst>
                  <a:path w="88" h="133">
                    <a:moveTo>
                      <a:pt x="88" y="25"/>
                    </a:moveTo>
                    <a:lnTo>
                      <a:pt x="63" y="53"/>
                    </a:lnTo>
                    <a:lnTo>
                      <a:pt x="38" y="88"/>
                    </a:lnTo>
                    <a:lnTo>
                      <a:pt x="29" y="105"/>
                    </a:lnTo>
                    <a:lnTo>
                      <a:pt x="29" y="133"/>
                    </a:lnTo>
                    <a:lnTo>
                      <a:pt x="13" y="109"/>
                    </a:lnTo>
                    <a:lnTo>
                      <a:pt x="0" y="88"/>
                    </a:lnTo>
                    <a:lnTo>
                      <a:pt x="8" y="50"/>
                    </a:lnTo>
                    <a:lnTo>
                      <a:pt x="21" y="21"/>
                    </a:lnTo>
                    <a:lnTo>
                      <a:pt x="34" y="4"/>
                    </a:lnTo>
                    <a:lnTo>
                      <a:pt x="63" y="0"/>
                    </a:lnTo>
                    <a:lnTo>
                      <a:pt x="42" y="25"/>
                    </a:lnTo>
                    <a:lnTo>
                      <a:pt x="38" y="53"/>
                    </a:lnTo>
                    <a:lnTo>
                      <a:pt x="34" y="71"/>
                    </a:lnTo>
                    <a:lnTo>
                      <a:pt x="55" y="38"/>
                    </a:lnTo>
                    <a:lnTo>
                      <a:pt x="76" y="25"/>
                    </a:lnTo>
                    <a:lnTo>
                      <a:pt x="88" y="25"/>
                    </a:lnTo>
                    <a:lnTo>
                      <a:pt x="88" y="25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6" name="Freeform 202"/>
              <p:cNvSpPr>
                <a:spLocks/>
              </p:cNvSpPr>
              <p:nvPr/>
            </p:nvSpPr>
            <p:spPr bwMode="auto">
              <a:xfrm>
                <a:off x="3657" y="3333"/>
                <a:ext cx="47" cy="57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21" y="13"/>
                  </a:cxn>
                  <a:cxn ang="0">
                    <a:pos x="6" y="38"/>
                  </a:cxn>
                  <a:cxn ang="0">
                    <a:pos x="0" y="67"/>
                  </a:cxn>
                  <a:cxn ang="0">
                    <a:pos x="10" y="93"/>
                  </a:cxn>
                  <a:cxn ang="0">
                    <a:pos x="17" y="97"/>
                  </a:cxn>
                  <a:cxn ang="0">
                    <a:pos x="27" y="114"/>
                  </a:cxn>
                  <a:cxn ang="0">
                    <a:pos x="38" y="97"/>
                  </a:cxn>
                  <a:cxn ang="0">
                    <a:pos x="73" y="63"/>
                  </a:cxn>
                  <a:cxn ang="0">
                    <a:pos x="93" y="46"/>
                  </a:cxn>
                  <a:cxn ang="0">
                    <a:pos x="93" y="38"/>
                  </a:cxn>
                  <a:cxn ang="0">
                    <a:pos x="67" y="30"/>
                  </a:cxn>
                  <a:cxn ang="0">
                    <a:pos x="48" y="51"/>
                  </a:cxn>
                  <a:cxn ang="0">
                    <a:pos x="31" y="76"/>
                  </a:cxn>
                  <a:cxn ang="0">
                    <a:pos x="21" y="87"/>
                  </a:cxn>
                  <a:cxn ang="0">
                    <a:pos x="21" y="55"/>
                  </a:cxn>
                  <a:cxn ang="0">
                    <a:pos x="35" y="38"/>
                  </a:cxn>
                  <a:cxn ang="0">
                    <a:pos x="59" y="17"/>
                  </a:cxn>
                  <a:cxn ang="0">
                    <a:pos x="73" y="13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93" h="114">
                    <a:moveTo>
                      <a:pt x="55" y="0"/>
                    </a:moveTo>
                    <a:lnTo>
                      <a:pt x="21" y="13"/>
                    </a:lnTo>
                    <a:lnTo>
                      <a:pt x="6" y="38"/>
                    </a:lnTo>
                    <a:lnTo>
                      <a:pt x="0" y="67"/>
                    </a:lnTo>
                    <a:lnTo>
                      <a:pt x="10" y="93"/>
                    </a:lnTo>
                    <a:lnTo>
                      <a:pt x="17" y="97"/>
                    </a:lnTo>
                    <a:lnTo>
                      <a:pt x="27" y="114"/>
                    </a:lnTo>
                    <a:lnTo>
                      <a:pt x="38" y="97"/>
                    </a:lnTo>
                    <a:lnTo>
                      <a:pt x="73" y="63"/>
                    </a:lnTo>
                    <a:lnTo>
                      <a:pt x="93" y="46"/>
                    </a:lnTo>
                    <a:lnTo>
                      <a:pt x="93" y="38"/>
                    </a:lnTo>
                    <a:lnTo>
                      <a:pt x="67" y="30"/>
                    </a:lnTo>
                    <a:lnTo>
                      <a:pt x="48" y="51"/>
                    </a:lnTo>
                    <a:lnTo>
                      <a:pt x="31" y="76"/>
                    </a:lnTo>
                    <a:lnTo>
                      <a:pt x="21" y="87"/>
                    </a:lnTo>
                    <a:lnTo>
                      <a:pt x="21" y="55"/>
                    </a:lnTo>
                    <a:lnTo>
                      <a:pt x="35" y="38"/>
                    </a:lnTo>
                    <a:lnTo>
                      <a:pt x="59" y="17"/>
                    </a:lnTo>
                    <a:lnTo>
                      <a:pt x="73" y="13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7" name="Freeform 203"/>
              <p:cNvSpPr>
                <a:spLocks/>
              </p:cNvSpPr>
              <p:nvPr/>
            </p:nvSpPr>
            <p:spPr bwMode="auto">
              <a:xfrm>
                <a:off x="3676" y="3387"/>
                <a:ext cx="28" cy="34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4" y="17"/>
                  </a:cxn>
                  <a:cxn ang="0">
                    <a:pos x="0" y="42"/>
                  </a:cxn>
                  <a:cxn ang="0">
                    <a:pos x="4" y="63"/>
                  </a:cxn>
                  <a:cxn ang="0">
                    <a:pos x="17" y="69"/>
                  </a:cxn>
                  <a:cxn ang="0">
                    <a:pos x="17" y="38"/>
                  </a:cxn>
                  <a:cxn ang="0">
                    <a:pos x="29" y="21"/>
                  </a:cxn>
                  <a:cxn ang="0">
                    <a:pos x="55" y="10"/>
                  </a:cxn>
                  <a:cxn ang="0">
                    <a:pos x="35" y="0"/>
                  </a:cxn>
                  <a:cxn ang="0">
                    <a:pos x="35" y="0"/>
                  </a:cxn>
                </a:cxnLst>
                <a:rect l="0" t="0" r="r" b="b"/>
                <a:pathLst>
                  <a:path w="55" h="69">
                    <a:moveTo>
                      <a:pt x="35" y="0"/>
                    </a:moveTo>
                    <a:lnTo>
                      <a:pt x="4" y="17"/>
                    </a:lnTo>
                    <a:lnTo>
                      <a:pt x="0" y="42"/>
                    </a:lnTo>
                    <a:lnTo>
                      <a:pt x="4" y="63"/>
                    </a:lnTo>
                    <a:lnTo>
                      <a:pt x="17" y="69"/>
                    </a:lnTo>
                    <a:lnTo>
                      <a:pt x="17" y="38"/>
                    </a:lnTo>
                    <a:lnTo>
                      <a:pt x="29" y="21"/>
                    </a:lnTo>
                    <a:lnTo>
                      <a:pt x="55" y="1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63B8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8" name="Freeform 204"/>
              <p:cNvSpPr>
                <a:spLocks/>
              </p:cNvSpPr>
              <p:nvPr/>
            </p:nvSpPr>
            <p:spPr bwMode="auto">
              <a:xfrm>
                <a:off x="3735" y="3390"/>
                <a:ext cx="37" cy="18"/>
              </a:xfrm>
              <a:custGeom>
                <a:avLst/>
                <a:gdLst/>
                <a:ahLst/>
                <a:cxnLst>
                  <a:cxn ang="0">
                    <a:pos x="8" y="36"/>
                  </a:cxn>
                  <a:cxn ang="0">
                    <a:pos x="33" y="25"/>
                  </a:cxn>
                  <a:cxn ang="0">
                    <a:pos x="53" y="25"/>
                  </a:cxn>
                  <a:cxn ang="0">
                    <a:pos x="74" y="32"/>
                  </a:cxn>
                  <a:cxn ang="0">
                    <a:pos x="63" y="8"/>
                  </a:cxn>
                  <a:cxn ang="0">
                    <a:pos x="42" y="0"/>
                  </a:cxn>
                  <a:cxn ang="0">
                    <a:pos x="12" y="4"/>
                  </a:cxn>
                  <a:cxn ang="0">
                    <a:pos x="4" y="21"/>
                  </a:cxn>
                  <a:cxn ang="0">
                    <a:pos x="0" y="36"/>
                  </a:cxn>
                  <a:cxn ang="0">
                    <a:pos x="8" y="36"/>
                  </a:cxn>
                  <a:cxn ang="0">
                    <a:pos x="8" y="36"/>
                  </a:cxn>
                </a:cxnLst>
                <a:rect l="0" t="0" r="r" b="b"/>
                <a:pathLst>
                  <a:path w="74" h="36">
                    <a:moveTo>
                      <a:pt x="8" y="36"/>
                    </a:moveTo>
                    <a:lnTo>
                      <a:pt x="33" y="25"/>
                    </a:lnTo>
                    <a:lnTo>
                      <a:pt x="53" y="25"/>
                    </a:lnTo>
                    <a:lnTo>
                      <a:pt x="74" y="32"/>
                    </a:lnTo>
                    <a:lnTo>
                      <a:pt x="63" y="8"/>
                    </a:lnTo>
                    <a:lnTo>
                      <a:pt x="42" y="0"/>
                    </a:lnTo>
                    <a:lnTo>
                      <a:pt x="12" y="4"/>
                    </a:lnTo>
                    <a:lnTo>
                      <a:pt x="4" y="21"/>
                    </a:lnTo>
                    <a:lnTo>
                      <a:pt x="0" y="36"/>
                    </a:lnTo>
                    <a:lnTo>
                      <a:pt x="8" y="36"/>
                    </a:lnTo>
                    <a:lnTo>
                      <a:pt x="8" y="36"/>
                    </a:lnTo>
                    <a:close/>
                  </a:path>
                </a:pathLst>
              </a:custGeom>
              <a:solidFill>
                <a:srgbClr val="A6E8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69" name="Freeform 205"/>
              <p:cNvSpPr>
                <a:spLocks/>
              </p:cNvSpPr>
              <p:nvPr/>
            </p:nvSpPr>
            <p:spPr bwMode="auto">
              <a:xfrm>
                <a:off x="3697" y="3418"/>
                <a:ext cx="56" cy="47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80" y="6"/>
                  </a:cxn>
                  <a:cxn ang="0">
                    <a:pos x="101" y="10"/>
                  </a:cxn>
                  <a:cxn ang="0">
                    <a:pos x="101" y="21"/>
                  </a:cxn>
                  <a:cxn ang="0">
                    <a:pos x="105" y="34"/>
                  </a:cxn>
                  <a:cxn ang="0">
                    <a:pos x="80" y="27"/>
                  </a:cxn>
                  <a:cxn ang="0">
                    <a:pos x="55" y="34"/>
                  </a:cxn>
                  <a:cxn ang="0">
                    <a:pos x="34" y="42"/>
                  </a:cxn>
                  <a:cxn ang="0">
                    <a:pos x="63" y="42"/>
                  </a:cxn>
                  <a:cxn ang="0">
                    <a:pos x="91" y="51"/>
                  </a:cxn>
                  <a:cxn ang="0">
                    <a:pos x="109" y="67"/>
                  </a:cxn>
                  <a:cxn ang="0">
                    <a:pos x="112" y="76"/>
                  </a:cxn>
                  <a:cxn ang="0">
                    <a:pos x="76" y="72"/>
                  </a:cxn>
                  <a:cxn ang="0">
                    <a:pos x="21" y="84"/>
                  </a:cxn>
                  <a:cxn ang="0">
                    <a:pos x="0" y="93"/>
                  </a:cxn>
                  <a:cxn ang="0">
                    <a:pos x="4" y="51"/>
                  </a:cxn>
                  <a:cxn ang="0">
                    <a:pos x="8" y="21"/>
                  </a:cxn>
                  <a:cxn ang="0">
                    <a:pos x="21" y="10"/>
                  </a:cxn>
                  <a:cxn ang="0">
                    <a:pos x="29" y="0"/>
                  </a:cxn>
                  <a:cxn ang="0">
                    <a:pos x="29" y="0"/>
                  </a:cxn>
                </a:cxnLst>
                <a:rect l="0" t="0" r="r" b="b"/>
                <a:pathLst>
                  <a:path w="112" h="93">
                    <a:moveTo>
                      <a:pt x="29" y="0"/>
                    </a:moveTo>
                    <a:lnTo>
                      <a:pt x="80" y="6"/>
                    </a:lnTo>
                    <a:lnTo>
                      <a:pt x="101" y="10"/>
                    </a:lnTo>
                    <a:lnTo>
                      <a:pt x="101" y="21"/>
                    </a:lnTo>
                    <a:lnTo>
                      <a:pt x="105" y="34"/>
                    </a:lnTo>
                    <a:lnTo>
                      <a:pt x="80" y="27"/>
                    </a:lnTo>
                    <a:lnTo>
                      <a:pt x="55" y="34"/>
                    </a:lnTo>
                    <a:lnTo>
                      <a:pt x="34" y="42"/>
                    </a:lnTo>
                    <a:lnTo>
                      <a:pt x="63" y="42"/>
                    </a:lnTo>
                    <a:lnTo>
                      <a:pt x="91" y="51"/>
                    </a:lnTo>
                    <a:lnTo>
                      <a:pt x="109" y="67"/>
                    </a:lnTo>
                    <a:lnTo>
                      <a:pt x="112" y="76"/>
                    </a:lnTo>
                    <a:lnTo>
                      <a:pt x="76" y="72"/>
                    </a:lnTo>
                    <a:lnTo>
                      <a:pt x="21" y="84"/>
                    </a:lnTo>
                    <a:lnTo>
                      <a:pt x="0" y="93"/>
                    </a:lnTo>
                    <a:lnTo>
                      <a:pt x="4" y="51"/>
                    </a:lnTo>
                    <a:lnTo>
                      <a:pt x="8" y="21"/>
                    </a:lnTo>
                    <a:lnTo>
                      <a:pt x="21" y="10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63B8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0" name="Freeform 206"/>
              <p:cNvSpPr>
                <a:spLocks/>
              </p:cNvSpPr>
              <p:nvPr/>
            </p:nvSpPr>
            <p:spPr bwMode="auto">
              <a:xfrm>
                <a:off x="3706" y="3465"/>
                <a:ext cx="60" cy="2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7" y="8"/>
                  </a:cxn>
                  <a:cxn ang="0">
                    <a:pos x="4" y="25"/>
                  </a:cxn>
                  <a:cxn ang="0">
                    <a:pos x="0" y="46"/>
                  </a:cxn>
                  <a:cxn ang="0">
                    <a:pos x="0" y="57"/>
                  </a:cxn>
                  <a:cxn ang="0">
                    <a:pos x="21" y="33"/>
                  </a:cxn>
                  <a:cxn ang="0">
                    <a:pos x="46" y="21"/>
                  </a:cxn>
                  <a:cxn ang="0">
                    <a:pos x="74" y="25"/>
                  </a:cxn>
                  <a:cxn ang="0">
                    <a:pos x="101" y="21"/>
                  </a:cxn>
                  <a:cxn ang="0">
                    <a:pos x="122" y="21"/>
                  </a:cxn>
                  <a:cxn ang="0">
                    <a:pos x="105" y="4"/>
                  </a:cxn>
                  <a:cxn ang="0">
                    <a:pos x="84" y="0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122" h="57">
                    <a:moveTo>
                      <a:pt x="54" y="0"/>
                    </a:moveTo>
                    <a:lnTo>
                      <a:pt x="17" y="8"/>
                    </a:lnTo>
                    <a:lnTo>
                      <a:pt x="4" y="25"/>
                    </a:lnTo>
                    <a:lnTo>
                      <a:pt x="0" y="46"/>
                    </a:lnTo>
                    <a:lnTo>
                      <a:pt x="0" y="57"/>
                    </a:lnTo>
                    <a:lnTo>
                      <a:pt x="21" y="33"/>
                    </a:lnTo>
                    <a:lnTo>
                      <a:pt x="46" y="21"/>
                    </a:lnTo>
                    <a:lnTo>
                      <a:pt x="74" y="25"/>
                    </a:lnTo>
                    <a:lnTo>
                      <a:pt x="101" y="21"/>
                    </a:lnTo>
                    <a:lnTo>
                      <a:pt x="122" y="21"/>
                    </a:lnTo>
                    <a:lnTo>
                      <a:pt x="105" y="4"/>
                    </a:lnTo>
                    <a:lnTo>
                      <a:pt x="84" y="0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7DB8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1" name="Freeform 207"/>
              <p:cNvSpPr>
                <a:spLocks/>
              </p:cNvSpPr>
              <p:nvPr/>
            </p:nvSpPr>
            <p:spPr bwMode="auto">
              <a:xfrm>
                <a:off x="3708" y="3491"/>
                <a:ext cx="31" cy="54"/>
              </a:xfrm>
              <a:custGeom>
                <a:avLst/>
                <a:gdLst/>
                <a:ahLst/>
                <a:cxnLst>
                  <a:cxn ang="0">
                    <a:pos x="42" y="4"/>
                  </a:cxn>
                  <a:cxn ang="0">
                    <a:pos x="13" y="31"/>
                  </a:cxn>
                  <a:cxn ang="0">
                    <a:pos x="0" y="59"/>
                  </a:cxn>
                  <a:cxn ang="0">
                    <a:pos x="4" y="97"/>
                  </a:cxn>
                  <a:cxn ang="0">
                    <a:pos x="13" y="109"/>
                  </a:cxn>
                  <a:cxn ang="0">
                    <a:pos x="17" y="84"/>
                  </a:cxn>
                  <a:cxn ang="0">
                    <a:pos x="25" y="84"/>
                  </a:cxn>
                  <a:cxn ang="0">
                    <a:pos x="34" y="56"/>
                  </a:cxn>
                  <a:cxn ang="0">
                    <a:pos x="50" y="31"/>
                  </a:cxn>
                  <a:cxn ang="0">
                    <a:pos x="63" y="18"/>
                  </a:cxn>
                  <a:cxn ang="0">
                    <a:pos x="63" y="0"/>
                  </a:cxn>
                  <a:cxn ang="0">
                    <a:pos x="42" y="4"/>
                  </a:cxn>
                  <a:cxn ang="0">
                    <a:pos x="42" y="4"/>
                  </a:cxn>
                </a:cxnLst>
                <a:rect l="0" t="0" r="r" b="b"/>
                <a:pathLst>
                  <a:path w="63" h="109">
                    <a:moveTo>
                      <a:pt x="42" y="4"/>
                    </a:moveTo>
                    <a:lnTo>
                      <a:pt x="13" y="31"/>
                    </a:lnTo>
                    <a:lnTo>
                      <a:pt x="0" y="59"/>
                    </a:lnTo>
                    <a:lnTo>
                      <a:pt x="4" y="97"/>
                    </a:lnTo>
                    <a:lnTo>
                      <a:pt x="13" y="109"/>
                    </a:lnTo>
                    <a:lnTo>
                      <a:pt x="17" y="84"/>
                    </a:lnTo>
                    <a:lnTo>
                      <a:pt x="25" y="84"/>
                    </a:lnTo>
                    <a:lnTo>
                      <a:pt x="34" y="56"/>
                    </a:lnTo>
                    <a:lnTo>
                      <a:pt x="50" y="31"/>
                    </a:lnTo>
                    <a:lnTo>
                      <a:pt x="63" y="18"/>
                    </a:lnTo>
                    <a:lnTo>
                      <a:pt x="63" y="0"/>
                    </a:lnTo>
                    <a:lnTo>
                      <a:pt x="42" y="4"/>
                    </a:lnTo>
                    <a:lnTo>
                      <a:pt x="42" y="4"/>
                    </a:lnTo>
                    <a:close/>
                  </a:path>
                </a:pathLst>
              </a:custGeom>
              <a:solidFill>
                <a:srgbClr val="63B8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2" name="Freeform 208"/>
              <p:cNvSpPr>
                <a:spLocks/>
              </p:cNvSpPr>
              <p:nvPr/>
            </p:nvSpPr>
            <p:spPr bwMode="auto">
              <a:xfrm>
                <a:off x="3718" y="3521"/>
                <a:ext cx="38" cy="45"/>
              </a:xfrm>
              <a:custGeom>
                <a:avLst/>
                <a:gdLst/>
                <a:ahLst/>
                <a:cxnLst>
                  <a:cxn ang="0">
                    <a:pos x="49" y="4"/>
                  </a:cxn>
                  <a:cxn ang="0">
                    <a:pos x="25" y="29"/>
                  </a:cxn>
                  <a:cxn ang="0">
                    <a:pos x="0" y="63"/>
                  </a:cxn>
                  <a:cxn ang="0">
                    <a:pos x="0" y="84"/>
                  </a:cxn>
                  <a:cxn ang="0">
                    <a:pos x="4" y="92"/>
                  </a:cxn>
                  <a:cxn ang="0">
                    <a:pos x="34" y="54"/>
                  </a:cxn>
                  <a:cxn ang="0">
                    <a:pos x="49" y="33"/>
                  </a:cxn>
                  <a:cxn ang="0">
                    <a:pos x="70" y="29"/>
                  </a:cxn>
                  <a:cxn ang="0">
                    <a:pos x="76" y="0"/>
                  </a:cxn>
                  <a:cxn ang="0">
                    <a:pos x="49" y="4"/>
                  </a:cxn>
                  <a:cxn ang="0">
                    <a:pos x="49" y="4"/>
                  </a:cxn>
                </a:cxnLst>
                <a:rect l="0" t="0" r="r" b="b"/>
                <a:pathLst>
                  <a:path w="76" h="92">
                    <a:moveTo>
                      <a:pt x="49" y="4"/>
                    </a:moveTo>
                    <a:lnTo>
                      <a:pt x="25" y="29"/>
                    </a:lnTo>
                    <a:lnTo>
                      <a:pt x="0" y="63"/>
                    </a:lnTo>
                    <a:lnTo>
                      <a:pt x="0" y="84"/>
                    </a:lnTo>
                    <a:lnTo>
                      <a:pt x="4" y="92"/>
                    </a:lnTo>
                    <a:lnTo>
                      <a:pt x="34" y="54"/>
                    </a:lnTo>
                    <a:lnTo>
                      <a:pt x="49" y="33"/>
                    </a:lnTo>
                    <a:lnTo>
                      <a:pt x="70" y="29"/>
                    </a:lnTo>
                    <a:lnTo>
                      <a:pt x="76" y="0"/>
                    </a:lnTo>
                    <a:lnTo>
                      <a:pt x="49" y="4"/>
                    </a:lnTo>
                    <a:lnTo>
                      <a:pt x="49" y="4"/>
                    </a:lnTo>
                    <a:close/>
                  </a:path>
                </a:pathLst>
              </a:custGeom>
              <a:solidFill>
                <a:srgbClr val="7DB8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3" name="Freeform 209"/>
              <p:cNvSpPr>
                <a:spLocks/>
              </p:cNvSpPr>
              <p:nvPr/>
            </p:nvSpPr>
            <p:spPr bwMode="auto">
              <a:xfrm>
                <a:off x="3725" y="3333"/>
                <a:ext cx="64" cy="43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1" y="13"/>
                  </a:cxn>
                  <a:cxn ang="0">
                    <a:pos x="50" y="6"/>
                  </a:cxn>
                  <a:cxn ang="0">
                    <a:pos x="74" y="0"/>
                  </a:cxn>
                  <a:cxn ang="0">
                    <a:pos x="99" y="10"/>
                  </a:cxn>
                  <a:cxn ang="0">
                    <a:pos x="120" y="17"/>
                  </a:cxn>
                  <a:cxn ang="0">
                    <a:pos x="130" y="34"/>
                  </a:cxn>
                  <a:cxn ang="0">
                    <a:pos x="130" y="42"/>
                  </a:cxn>
                  <a:cxn ang="0">
                    <a:pos x="99" y="30"/>
                  </a:cxn>
                  <a:cxn ang="0">
                    <a:pos x="57" y="27"/>
                  </a:cxn>
                  <a:cxn ang="0">
                    <a:pos x="46" y="34"/>
                  </a:cxn>
                  <a:cxn ang="0">
                    <a:pos x="36" y="46"/>
                  </a:cxn>
                  <a:cxn ang="0">
                    <a:pos x="84" y="46"/>
                  </a:cxn>
                  <a:cxn ang="0">
                    <a:pos x="95" y="59"/>
                  </a:cxn>
                  <a:cxn ang="0">
                    <a:pos x="103" y="80"/>
                  </a:cxn>
                  <a:cxn ang="0">
                    <a:pos x="78" y="72"/>
                  </a:cxn>
                  <a:cxn ang="0">
                    <a:pos x="54" y="67"/>
                  </a:cxn>
                  <a:cxn ang="0">
                    <a:pos x="33" y="80"/>
                  </a:cxn>
                  <a:cxn ang="0">
                    <a:pos x="16" y="87"/>
                  </a:cxn>
                  <a:cxn ang="0">
                    <a:pos x="12" y="76"/>
                  </a:cxn>
                  <a:cxn ang="0">
                    <a:pos x="12" y="67"/>
                  </a:cxn>
                  <a:cxn ang="0">
                    <a:pos x="0" y="46"/>
                  </a:cxn>
                  <a:cxn ang="0">
                    <a:pos x="0" y="46"/>
                  </a:cxn>
                </a:cxnLst>
                <a:rect l="0" t="0" r="r" b="b"/>
                <a:pathLst>
                  <a:path w="130" h="87">
                    <a:moveTo>
                      <a:pt x="0" y="46"/>
                    </a:moveTo>
                    <a:lnTo>
                      <a:pt x="21" y="13"/>
                    </a:lnTo>
                    <a:lnTo>
                      <a:pt x="50" y="6"/>
                    </a:lnTo>
                    <a:lnTo>
                      <a:pt x="74" y="0"/>
                    </a:lnTo>
                    <a:lnTo>
                      <a:pt x="99" y="10"/>
                    </a:lnTo>
                    <a:lnTo>
                      <a:pt x="120" y="17"/>
                    </a:lnTo>
                    <a:lnTo>
                      <a:pt x="130" y="34"/>
                    </a:lnTo>
                    <a:lnTo>
                      <a:pt x="130" y="42"/>
                    </a:lnTo>
                    <a:lnTo>
                      <a:pt x="99" y="30"/>
                    </a:lnTo>
                    <a:lnTo>
                      <a:pt x="57" y="27"/>
                    </a:lnTo>
                    <a:lnTo>
                      <a:pt x="46" y="34"/>
                    </a:lnTo>
                    <a:lnTo>
                      <a:pt x="36" y="46"/>
                    </a:lnTo>
                    <a:lnTo>
                      <a:pt x="84" y="46"/>
                    </a:lnTo>
                    <a:lnTo>
                      <a:pt x="95" y="59"/>
                    </a:lnTo>
                    <a:lnTo>
                      <a:pt x="103" y="80"/>
                    </a:lnTo>
                    <a:lnTo>
                      <a:pt x="78" y="72"/>
                    </a:lnTo>
                    <a:lnTo>
                      <a:pt x="54" y="67"/>
                    </a:lnTo>
                    <a:lnTo>
                      <a:pt x="33" y="80"/>
                    </a:lnTo>
                    <a:lnTo>
                      <a:pt x="16" y="87"/>
                    </a:lnTo>
                    <a:lnTo>
                      <a:pt x="12" y="76"/>
                    </a:lnTo>
                    <a:lnTo>
                      <a:pt x="12" y="67"/>
                    </a:lnTo>
                    <a:lnTo>
                      <a:pt x="0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4" name="Freeform 210"/>
              <p:cNvSpPr>
                <a:spLocks/>
              </p:cNvSpPr>
              <p:nvPr/>
            </p:nvSpPr>
            <p:spPr bwMode="auto">
              <a:xfrm>
                <a:off x="1727" y="3308"/>
                <a:ext cx="59" cy="23"/>
              </a:xfrm>
              <a:custGeom>
                <a:avLst/>
                <a:gdLst/>
                <a:ahLst/>
                <a:cxnLst>
                  <a:cxn ang="0">
                    <a:pos x="14" y="45"/>
                  </a:cxn>
                  <a:cxn ang="0">
                    <a:pos x="48" y="24"/>
                  </a:cxn>
                  <a:cxn ang="0">
                    <a:pos x="76" y="17"/>
                  </a:cxn>
                  <a:cxn ang="0">
                    <a:pos x="105" y="13"/>
                  </a:cxn>
                  <a:cxn ang="0">
                    <a:pos x="118" y="13"/>
                  </a:cxn>
                  <a:cxn ang="0">
                    <a:pos x="90" y="0"/>
                  </a:cxn>
                  <a:cxn ang="0">
                    <a:pos x="38" y="7"/>
                  </a:cxn>
                  <a:cxn ang="0">
                    <a:pos x="18" y="21"/>
                  </a:cxn>
                  <a:cxn ang="0">
                    <a:pos x="0" y="41"/>
                  </a:cxn>
                  <a:cxn ang="0">
                    <a:pos x="14" y="45"/>
                  </a:cxn>
                  <a:cxn ang="0">
                    <a:pos x="14" y="45"/>
                  </a:cxn>
                </a:cxnLst>
                <a:rect l="0" t="0" r="r" b="b"/>
                <a:pathLst>
                  <a:path w="118" h="45">
                    <a:moveTo>
                      <a:pt x="14" y="45"/>
                    </a:moveTo>
                    <a:lnTo>
                      <a:pt x="48" y="24"/>
                    </a:lnTo>
                    <a:lnTo>
                      <a:pt x="76" y="17"/>
                    </a:lnTo>
                    <a:lnTo>
                      <a:pt x="105" y="13"/>
                    </a:lnTo>
                    <a:lnTo>
                      <a:pt x="118" y="13"/>
                    </a:lnTo>
                    <a:lnTo>
                      <a:pt x="90" y="0"/>
                    </a:lnTo>
                    <a:lnTo>
                      <a:pt x="38" y="7"/>
                    </a:lnTo>
                    <a:lnTo>
                      <a:pt x="18" y="21"/>
                    </a:lnTo>
                    <a:lnTo>
                      <a:pt x="0" y="41"/>
                    </a:lnTo>
                    <a:lnTo>
                      <a:pt x="14" y="45"/>
                    </a:lnTo>
                    <a:lnTo>
                      <a:pt x="14" y="45"/>
                    </a:lnTo>
                    <a:close/>
                  </a:path>
                </a:pathLst>
              </a:custGeom>
              <a:solidFill>
                <a:srgbClr val="63B8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5" name="Freeform 211"/>
              <p:cNvSpPr>
                <a:spLocks/>
              </p:cNvSpPr>
              <p:nvPr/>
            </p:nvSpPr>
            <p:spPr bwMode="auto">
              <a:xfrm>
                <a:off x="1727" y="3329"/>
                <a:ext cx="51" cy="24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31" y="8"/>
                  </a:cxn>
                  <a:cxn ang="0">
                    <a:pos x="52" y="0"/>
                  </a:cxn>
                  <a:cxn ang="0">
                    <a:pos x="80" y="0"/>
                  </a:cxn>
                  <a:cxn ang="0">
                    <a:pos x="101" y="18"/>
                  </a:cxn>
                  <a:cxn ang="0">
                    <a:pos x="84" y="18"/>
                  </a:cxn>
                  <a:cxn ang="0">
                    <a:pos x="48" y="35"/>
                  </a:cxn>
                  <a:cxn ang="0">
                    <a:pos x="0" y="50"/>
                  </a:cxn>
                  <a:cxn ang="0">
                    <a:pos x="0" y="38"/>
                  </a:cxn>
                  <a:cxn ang="0">
                    <a:pos x="0" y="38"/>
                  </a:cxn>
                </a:cxnLst>
                <a:rect l="0" t="0" r="r" b="b"/>
                <a:pathLst>
                  <a:path w="101" h="50">
                    <a:moveTo>
                      <a:pt x="0" y="38"/>
                    </a:moveTo>
                    <a:lnTo>
                      <a:pt x="31" y="8"/>
                    </a:lnTo>
                    <a:lnTo>
                      <a:pt x="52" y="0"/>
                    </a:lnTo>
                    <a:lnTo>
                      <a:pt x="80" y="0"/>
                    </a:lnTo>
                    <a:lnTo>
                      <a:pt x="101" y="18"/>
                    </a:lnTo>
                    <a:lnTo>
                      <a:pt x="84" y="18"/>
                    </a:lnTo>
                    <a:lnTo>
                      <a:pt x="48" y="35"/>
                    </a:lnTo>
                    <a:lnTo>
                      <a:pt x="0" y="50"/>
                    </a:lnTo>
                    <a:lnTo>
                      <a:pt x="0" y="38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63B8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6" name="Freeform 212"/>
              <p:cNvSpPr>
                <a:spLocks/>
              </p:cNvSpPr>
              <p:nvPr/>
            </p:nvSpPr>
            <p:spPr bwMode="auto">
              <a:xfrm>
                <a:off x="1730" y="3352"/>
                <a:ext cx="29" cy="17"/>
              </a:xfrm>
              <a:custGeom>
                <a:avLst/>
                <a:gdLst/>
                <a:ahLst/>
                <a:cxnLst>
                  <a:cxn ang="0">
                    <a:pos x="8" y="4"/>
                  </a:cxn>
                  <a:cxn ang="0">
                    <a:pos x="46" y="0"/>
                  </a:cxn>
                  <a:cxn ang="0">
                    <a:pos x="57" y="13"/>
                  </a:cxn>
                  <a:cxn ang="0">
                    <a:pos x="50" y="29"/>
                  </a:cxn>
                  <a:cxn ang="0">
                    <a:pos x="15" y="34"/>
                  </a:cxn>
                  <a:cxn ang="0">
                    <a:pos x="0" y="34"/>
                  </a:cxn>
                  <a:cxn ang="0">
                    <a:pos x="8" y="4"/>
                  </a:cxn>
                  <a:cxn ang="0">
                    <a:pos x="8" y="4"/>
                  </a:cxn>
                </a:cxnLst>
                <a:rect l="0" t="0" r="r" b="b"/>
                <a:pathLst>
                  <a:path w="57" h="34">
                    <a:moveTo>
                      <a:pt x="8" y="4"/>
                    </a:moveTo>
                    <a:lnTo>
                      <a:pt x="46" y="0"/>
                    </a:lnTo>
                    <a:lnTo>
                      <a:pt x="57" y="13"/>
                    </a:lnTo>
                    <a:lnTo>
                      <a:pt x="50" y="29"/>
                    </a:lnTo>
                    <a:lnTo>
                      <a:pt x="15" y="34"/>
                    </a:lnTo>
                    <a:lnTo>
                      <a:pt x="0" y="34"/>
                    </a:lnTo>
                    <a:lnTo>
                      <a:pt x="8" y="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63B8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7" name="Freeform 213"/>
              <p:cNvSpPr>
                <a:spLocks/>
              </p:cNvSpPr>
              <p:nvPr/>
            </p:nvSpPr>
            <p:spPr bwMode="auto">
              <a:xfrm>
                <a:off x="1751" y="3275"/>
                <a:ext cx="46" cy="22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25" y="8"/>
                  </a:cxn>
                  <a:cxn ang="0">
                    <a:pos x="49" y="0"/>
                  </a:cxn>
                  <a:cxn ang="0">
                    <a:pos x="70" y="4"/>
                  </a:cxn>
                  <a:cxn ang="0">
                    <a:pos x="91" y="17"/>
                  </a:cxn>
                  <a:cxn ang="0">
                    <a:pos x="91" y="29"/>
                  </a:cxn>
                  <a:cxn ang="0">
                    <a:pos x="63" y="29"/>
                  </a:cxn>
                  <a:cxn ang="0">
                    <a:pos x="25" y="42"/>
                  </a:cxn>
                  <a:cxn ang="0">
                    <a:pos x="0" y="46"/>
                  </a:cxn>
                  <a:cxn ang="0">
                    <a:pos x="0" y="29"/>
                  </a:cxn>
                  <a:cxn ang="0">
                    <a:pos x="0" y="29"/>
                  </a:cxn>
                </a:cxnLst>
                <a:rect l="0" t="0" r="r" b="b"/>
                <a:pathLst>
                  <a:path w="91" h="46">
                    <a:moveTo>
                      <a:pt x="0" y="29"/>
                    </a:moveTo>
                    <a:lnTo>
                      <a:pt x="25" y="8"/>
                    </a:lnTo>
                    <a:lnTo>
                      <a:pt x="49" y="0"/>
                    </a:lnTo>
                    <a:lnTo>
                      <a:pt x="70" y="4"/>
                    </a:lnTo>
                    <a:lnTo>
                      <a:pt x="91" y="17"/>
                    </a:lnTo>
                    <a:lnTo>
                      <a:pt x="91" y="29"/>
                    </a:lnTo>
                    <a:lnTo>
                      <a:pt x="63" y="29"/>
                    </a:lnTo>
                    <a:lnTo>
                      <a:pt x="25" y="42"/>
                    </a:lnTo>
                    <a:lnTo>
                      <a:pt x="0" y="46"/>
                    </a:lnTo>
                    <a:lnTo>
                      <a:pt x="0" y="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63B8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8" name="Freeform 214"/>
              <p:cNvSpPr>
                <a:spLocks/>
              </p:cNvSpPr>
              <p:nvPr/>
            </p:nvSpPr>
            <p:spPr bwMode="auto">
              <a:xfrm>
                <a:off x="1795" y="3316"/>
                <a:ext cx="54" cy="67"/>
              </a:xfrm>
              <a:custGeom>
                <a:avLst/>
                <a:gdLst/>
                <a:ahLst/>
                <a:cxnLst>
                  <a:cxn ang="0">
                    <a:pos x="0" y="125"/>
                  </a:cxn>
                  <a:cxn ang="0">
                    <a:pos x="0" y="87"/>
                  </a:cxn>
                  <a:cxn ang="0">
                    <a:pos x="4" y="59"/>
                  </a:cxn>
                  <a:cxn ang="0">
                    <a:pos x="25" y="32"/>
                  </a:cxn>
                  <a:cxn ang="0">
                    <a:pos x="50" y="11"/>
                  </a:cxn>
                  <a:cxn ang="0">
                    <a:pos x="74" y="4"/>
                  </a:cxn>
                  <a:cxn ang="0">
                    <a:pos x="99" y="0"/>
                  </a:cxn>
                  <a:cxn ang="0">
                    <a:pos x="105" y="11"/>
                  </a:cxn>
                  <a:cxn ang="0">
                    <a:pos x="74" y="24"/>
                  </a:cxn>
                  <a:cxn ang="0">
                    <a:pos x="42" y="49"/>
                  </a:cxn>
                  <a:cxn ang="0">
                    <a:pos x="33" y="70"/>
                  </a:cxn>
                  <a:cxn ang="0">
                    <a:pos x="71" y="42"/>
                  </a:cxn>
                  <a:cxn ang="0">
                    <a:pos x="99" y="42"/>
                  </a:cxn>
                  <a:cxn ang="0">
                    <a:pos x="109" y="49"/>
                  </a:cxn>
                  <a:cxn ang="0">
                    <a:pos x="63" y="70"/>
                  </a:cxn>
                  <a:cxn ang="0">
                    <a:pos x="33" y="104"/>
                  </a:cxn>
                  <a:cxn ang="0">
                    <a:pos x="17" y="125"/>
                  </a:cxn>
                  <a:cxn ang="0">
                    <a:pos x="0" y="133"/>
                  </a:cxn>
                  <a:cxn ang="0">
                    <a:pos x="0" y="125"/>
                  </a:cxn>
                  <a:cxn ang="0">
                    <a:pos x="0" y="125"/>
                  </a:cxn>
                </a:cxnLst>
                <a:rect l="0" t="0" r="r" b="b"/>
                <a:pathLst>
                  <a:path w="109" h="133">
                    <a:moveTo>
                      <a:pt x="0" y="125"/>
                    </a:moveTo>
                    <a:lnTo>
                      <a:pt x="0" y="87"/>
                    </a:lnTo>
                    <a:lnTo>
                      <a:pt x="4" y="59"/>
                    </a:lnTo>
                    <a:lnTo>
                      <a:pt x="25" y="32"/>
                    </a:lnTo>
                    <a:lnTo>
                      <a:pt x="50" y="11"/>
                    </a:lnTo>
                    <a:lnTo>
                      <a:pt x="74" y="4"/>
                    </a:lnTo>
                    <a:lnTo>
                      <a:pt x="99" y="0"/>
                    </a:lnTo>
                    <a:lnTo>
                      <a:pt x="105" y="11"/>
                    </a:lnTo>
                    <a:lnTo>
                      <a:pt x="74" y="24"/>
                    </a:lnTo>
                    <a:lnTo>
                      <a:pt x="42" y="49"/>
                    </a:lnTo>
                    <a:lnTo>
                      <a:pt x="33" y="70"/>
                    </a:lnTo>
                    <a:lnTo>
                      <a:pt x="71" y="42"/>
                    </a:lnTo>
                    <a:lnTo>
                      <a:pt x="99" y="42"/>
                    </a:lnTo>
                    <a:lnTo>
                      <a:pt x="109" y="49"/>
                    </a:lnTo>
                    <a:lnTo>
                      <a:pt x="63" y="70"/>
                    </a:lnTo>
                    <a:lnTo>
                      <a:pt x="33" y="104"/>
                    </a:lnTo>
                    <a:lnTo>
                      <a:pt x="17" y="125"/>
                    </a:lnTo>
                    <a:lnTo>
                      <a:pt x="0" y="133"/>
                    </a:lnTo>
                    <a:lnTo>
                      <a:pt x="0" y="125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7DB8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79" name="Freeform 215"/>
              <p:cNvSpPr>
                <a:spLocks/>
              </p:cNvSpPr>
              <p:nvPr/>
            </p:nvSpPr>
            <p:spPr bwMode="auto">
              <a:xfrm>
                <a:off x="1823" y="3353"/>
                <a:ext cx="34" cy="34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0" y="34"/>
                  </a:cxn>
                  <a:cxn ang="0">
                    <a:pos x="21" y="4"/>
                  </a:cxn>
                  <a:cxn ang="0">
                    <a:pos x="52" y="0"/>
                  </a:cxn>
                  <a:cxn ang="0">
                    <a:pos x="69" y="17"/>
                  </a:cxn>
                  <a:cxn ang="0">
                    <a:pos x="52" y="30"/>
                  </a:cxn>
                  <a:cxn ang="0">
                    <a:pos x="21" y="45"/>
                  </a:cxn>
                  <a:cxn ang="0">
                    <a:pos x="0" y="66"/>
                  </a:cxn>
                  <a:cxn ang="0">
                    <a:pos x="0" y="66"/>
                  </a:cxn>
                </a:cxnLst>
                <a:rect l="0" t="0" r="r" b="b"/>
                <a:pathLst>
                  <a:path w="69" h="66">
                    <a:moveTo>
                      <a:pt x="0" y="66"/>
                    </a:moveTo>
                    <a:lnTo>
                      <a:pt x="10" y="34"/>
                    </a:lnTo>
                    <a:lnTo>
                      <a:pt x="21" y="4"/>
                    </a:lnTo>
                    <a:lnTo>
                      <a:pt x="52" y="0"/>
                    </a:lnTo>
                    <a:lnTo>
                      <a:pt x="69" y="17"/>
                    </a:lnTo>
                    <a:lnTo>
                      <a:pt x="52" y="30"/>
                    </a:lnTo>
                    <a:lnTo>
                      <a:pt x="21" y="45"/>
                    </a:lnTo>
                    <a:lnTo>
                      <a:pt x="0" y="66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rgbClr val="A6E8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0" name="Freeform 216"/>
              <p:cNvSpPr>
                <a:spLocks/>
              </p:cNvSpPr>
              <p:nvPr/>
            </p:nvSpPr>
            <p:spPr bwMode="auto">
              <a:xfrm>
                <a:off x="1861" y="3280"/>
                <a:ext cx="61" cy="30"/>
              </a:xfrm>
              <a:custGeom>
                <a:avLst/>
                <a:gdLst/>
                <a:ahLst/>
                <a:cxnLst>
                  <a:cxn ang="0">
                    <a:pos x="8" y="58"/>
                  </a:cxn>
                  <a:cxn ang="0">
                    <a:pos x="59" y="30"/>
                  </a:cxn>
                  <a:cxn ang="0">
                    <a:pos x="109" y="17"/>
                  </a:cxn>
                  <a:cxn ang="0">
                    <a:pos x="122" y="13"/>
                  </a:cxn>
                  <a:cxn ang="0">
                    <a:pos x="116" y="0"/>
                  </a:cxn>
                  <a:cxn ang="0">
                    <a:pos x="50" y="9"/>
                  </a:cxn>
                  <a:cxn ang="0">
                    <a:pos x="14" y="17"/>
                  </a:cxn>
                  <a:cxn ang="0">
                    <a:pos x="0" y="34"/>
                  </a:cxn>
                  <a:cxn ang="0">
                    <a:pos x="8" y="58"/>
                  </a:cxn>
                  <a:cxn ang="0">
                    <a:pos x="8" y="58"/>
                  </a:cxn>
                </a:cxnLst>
                <a:rect l="0" t="0" r="r" b="b"/>
                <a:pathLst>
                  <a:path w="122" h="58">
                    <a:moveTo>
                      <a:pt x="8" y="58"/>
                    </a:moveTo>
                    <a:lnTo>
                      <a:pt x="59" y="30"/>
                    </a:lnTo>
                    <a:lnTo>
                      <a:pt x="109" y="17"/>
                    </a:lnTo>
                    <a:lnTo>
                      <a:pt x="122" y="13"/>
                    </a:lnTo>
                    <a:lnTo>
                      <a:pt x="116" y="0"/>
                    </a:lnTo>
                    <a:lnTo>
                      <a:pt x="50" y="9"/>
                    </a:lnTo>
                    <a:lnTo>
                      <a:pt x="14" y="17"/>
                    </a:lnTo>
                    <a:lnTo>
                      <a:pt x="0" y="34"/>
                    </a:lnTo>
                    <a:lnTo>
                      <a:pt x="8" y="58"/>
                    </a:lnTo>
                    <a:lnTo>
                      <a:pt x="8" y="58"/>
                    </a:lnTo>
                    <a:close/>
                  </a:path>
                </a:pathLst>
              </a:custGeom>
              <a:solidFill>
                <a:srgbClr val="63B8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1" name="Freeform 217"/>
              <p:cNvSpPr>
                <a:spLocks/>
              </p:cNvSpPr>
              <p:nvPr/>
            </p:nvSpPr>
            <p:spPr bwMode="auto">
              <a:xfrm>
                <a:off x="1880" y="3312"/>
                <a:ext cx="46" cy="29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0" y="31"/>
                  </a:cxn>
                  <a:cxn ang="0">
                    <a:pos x="25" y="10"/>
                  </a:cxn>
                  <a:cxn ang="0">
                    <a:pos x="63" y="0"/>
                  </a:cxn>
                  <a:cxn ang="0">
                    <a:pos x="88" y="0"/>
                  </a:cxn>
                  <a:cxn ang="0">
                    <a:pos x="92" y="17"/>
                  </a:cxn>
                  <a:cxn ang="0">
                    <a:pos x="63" y="27"/>
                  </a:cxn>
                  <a:cxn ang="0">
                    <a:pos x="29" y="38"/>
                  </a:cxn>
                  <a:cxn ang="0">
                    <a:pos x="12" y="59"/>
                  </a:cxn>
                  <a:cxn ang="0">
                    <a:pos x="12" y="59"/>
                  </a:cxn>
                </a:cxnLst>
                <a:rect l="0" t="0" r="r" b="b"/>
                <a:pathLst>
                  <a:path w="92" h="59">
                    <a:moveTo>
                      <a:pt x="12" y="59"/>
                    </a:moveTo>
                    <a:lnTo>
                      <a:pt x="0" y="31"/>
                    </a:lnTo>
                    <a:lnTo>
                      <a:pt x="25" y="10"/>
                    </a:lnTo>
                    <a:lnTo>
                      <a:pt x="63" y="0"/>
                    </a:lnTo>
                    <a:lnTo>
                      <a:pt x="88" y="0"/>
                    </a:lnTo>
                    <a:lnTo>
                      <a:pt x="92" y="17"/>
                    </a:lnTo>
                    <a:lnTo>
                      <a:pt x="63" y="27"/>
                    </a:lnTo>
                    <a:lnTo>
                      <a:pt x="29" y="38"/>
                    </a:lnTo>
                    <a:lnTo>
                      <a:pt x="12" y="59"/>
                    </a:lnTo>
                    <a:lnTo>
                      <a:pt x="12" y="59"/>
                    </a:lnTo>
                    <a:close/>
                  </a:path>
                </a:pathLst>
              </a:custGeom>
              <a:solidFill>
                <a:srgbClr val="63B8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2" name="Freeform 218"/>
              <p:cNvSpPr>
                <a:spLocks/>
              </p:cNvSpPr>
              <p:nvPr/>
            </p:nvSpPr>
            <p:spPr bwMode="auto">
              <a:xfrm>
                <a:off x="3868" y="3416"/>
                <a:ext cx="65" cy="44"/>
              </a:xfrm>
              <a:custGeom>
                <a:avLst/>
                <a:gdLst/>
                <a:ahLst/>
                <a:cxnLst>
                  <a:cxn ang="0">
                    <a:pos x="130" y="80"/>
                  </a:cxn>
                  <a:cxn ang="0">
                    <a:pos x="122" y="35"/>
                  </a:cxn>
                  <a:cxn ang="0">
                    <a:pos x="88" y="14"/>
                  </a:cxn>
                  <a:cxn ang="0">
                    <a:pos x="59" y="0"/>
                  </a:cxn>
                  <a:cxn ang="0">
                    <a:pos x="21" y="0"/>
                  </a:cxn>
                  <a:cxn ang="0">
                    <a:pos x="0" y="4"/>
                  </a:cxn>
                  <a:cxn ang="0">
                    <a:pos x="92" y="21"/>
                  </a:cxn>
                  <a:cxn ang="0">
                    <a:pos x="109" y="46"/>
                  </a:cxn>
                  <a:cxn ang="0">
                    <a:pos x="71" y="31"/>
                  </a:cxn>
                  <a:cxn ang="0">
                    <a:pos x="38" y="31"/>
                  </a:cxn>
                  <a:cxn ang="0">
                    <a:pos x="21" y="38"/>
                  </a:cxn>
                  <a:cxn ang="0">
                    <a:pos x="59" y="50"/>
                  </a:cxn>
                  <a:cxn ang="0">
                    <a:pos x="88" y="67"/>
                  </a:cxn>
                  <a:cxn ang="0">
                    <a:pos x="126" y="88"/>
                  </a:cxn>
                  <a:cxn ang="0">
                    <a:pos x="130" y="80"/>
                  </a:cxn>
                  <a:cxn ang="0">
                    <a:pos x="130" y="80"/>
                  </a:cxn>
                </a:cxnLst>
                <a:rect l="0" t="0" r="r" b="b"/>
                <a:pathLst>
                  <a:path w="130" h="88">
                    <a:moveTo>
                      <a:pt x="130" y="80"/>
                    </a:moveTo>
                    <a:lnTo>
                      <a:pt x="122" y="35"/>
                    </a:lnTo>
                    <a:lnTo>
                      <a:pt x="88" y="14"/>
                    </a:lnTo>
                    <a:lnTo>
                      <a:pt x="59" y="0"/>
                    </a:lnTo>
                    <a:lnTo>
                      <a:pt x="21" y="0"/>
                    </a:lnTo>
                    <a:lnTo>
                      <a:pt x="0" y="4"/>
                    </a:lnTo>
                    <a:lnTo>
                      <a:pt x="92" y="21"/>
                    </a:lnTo>
                    <a:lnTo>
                      <a:pt x="109" y="46"/>
                    </a:lnTo>
                    <a:lnTo>
                      <a:pt x="71" y="31"/>
                    </a:lnTo>
                    <a:lnTo>
                      <a:pt x="38" y="31"/>
                    </a:lnTo>
                    <a:lnTo>
                      <a:pt x="21" y="38"/>
                    </a:lnTo>
                    <a:lnTo>
                      <a:pt x="59" y="50"/>
                    </a:lnTo>
                    <a:lnTo>
                      <a:pt x="88" y="67"/>
                    </a:lnTo>
                    <a:lnTo>
                      <a:pt x="126" y="88"/>
                    </a:lnTo>
                    <a:lnTo>
                      <a:pt x="130" y="80"/>
                    </a:lnTo>
                    <a:lnTo>
                      <a:pt x="130" y="80"/>
                    </a:lnTo>
                    <a:close/>
                  </a:path>
                </a:pathLst>
              </a:custGeom>
              <a:solidFill>
                <a:srgbClr val="A6E8A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3" name="Freeform 219"/>
              <p:cNvSpPr>
                <a:spLocks/>
              </p:cNvSpPr>
              <p:nvPr/>
            </p:nvSpPr>
            <p:spPr bwMode="auto">
              <a:xfrm>
                <a:off x="3816" y="3449"/>
                <a:ext cx="80" cy="61"/>
              </a:xfrm>
              <a:custGeom>
                <a:avLst/>
                <a:gdLst/>
                <a:ahLst/>
                <a:cxnLst>
                  <a:cxn ang="0">
                    <a:pos x="34" y="72"/>
                  </a:cxn>
                  <a:cxn ang="0">
                    <a:pos x="21" y="55"/>
                  </a:cxn>
                  <a:cxn ang="0">
                    <a:pos x="30" y="17"/>
                  </a:cxn>
                  <a:cxn ang="0">
                    <a:pos x="51" y="4"/>
                  </a:cxn>
                  <a:cxn ang="0">
                    <a:pos x="72" y="4"/>
                  </a:cxn>
                  <a:cxn ang="0">
                    <a:pos x="100" y="0"/>
                  </a:cxn>
                  <a:cxn ang="0">
                    <a:pos x="129" y="9"/>
                  </a:cxn>
                  <a:cxn ang="0">
                    <a:pos x="150" y="30"/>
                  </a:cxn>
                  <a:cxn ang="0">
                    <a:pos x="154" y="51"/>
                  </a:cxn>
                  <a:cxn ang="0">
                    <a:pos x="121" y="30"/>
                  </a:cxn>
                  <a:cxn ang="0">
                    <a:pos x="83" y="30"/>
                  </a:cxn>
                  <a:cxn ang="0">
                    <a:pos x="59" y="30"/>
                  </a:cxn>
                  <a:cxn ang="0">
                    <a:pos x="83" y="38"/>
                  </a:cxn>
                  <a:cxn ang="0">
                    <a:pos x="118" y="51"/>
                  </a:cxn>
                  <a:cxn ang="0">
                    <a:pos x="142" y="63"/>
                  </a:cxn>
                  <a:cxn ang="0">
                    <a:pos x="154" y="80"/>
                  </a:cxn>
                  <a:cxn ang="0">
                    <a:pos x="159" y="93"/>
                  </a:cxn>
                  <a:cxn ang="0">
                    <a:pos x="121" y="76"/>
                  </a:cxn>
                  <a:cxn ang="0">
                    <a:pos x="97" y="72"/>
                  </a:cxn>
                  <a:cxn ang="0">
                    <a:pos x="62" y="72"/>
                  </a:cxn>
                  <a:cxn ang="0">
                    <a:pos x="80" y="80"/>
                  </a:cxn>
                  <a:cxn ang="0">
                    <a:pos x="118" y="97"/>
                  </a:cxn>
                  <a:cxn ang="0">
                    <a:pos x="129" y="121"/>
                  </a:cxn>
                  <a:cxn ang="0">
                    <a:pos x="100" y="104"/>
                  </a:cxn>
                  <a:cxn ang="0">
                    <a:pos x="66" y="97"/>
                  </a:cxn>
                  <a:cxn ang="0">
                    <a:pos x="13" y="104"/>
                  </a:cxn>
                  <a:cxn ang="0">
                    <a:pos x="0" y="97"/>
                  </a:cxn>
                  <a:cxn ang="0">
                    <a:pos x="21" y="80"/>
                  </a:cxn>
                  <a:cxn ang="0">
                    <a:pos x="34" y="72"/>
                  </a:cxn>
                  <a:cxn ang="0">
                    <a:pos x="34" y="72"/>
                  </a:cxn>
                </a:cxnLst>
                <a:rect l="0" t="0" r="r" b="b"/>
                <a:pathLst>
                  <a:path w="159" h="121">
                    <a:moveTo>
                      <a:pt x="34" y="72"/>
                    </a:moveTo>
                    <a:lnTo>
                      <a:pt x="21" y="55"/>
                    </a:lnTo>
                    <a:lnTo>
                      <a:pt x="30" y="17"/>
                    </a:lnTo>
                    <a:lnTo>
                      <a:pt x="51" y="4"/>
                    </a:lnTo>
                    <a:lnTo>
                      <a:pt x="72" y="4"/>
                    </a:lnTo>
                    <a:lnTo>
                      <a:pt x="100" y="0"/>
                    </a:lnTo>
                    <a:lnTo>
                      <a:pt x="129" y="9"/>
                    </a:lnTo>
                    <a:lnTo>
                      <a:pt x="150" y="30"/>
                    </a:lnTo>
                    <a:lnTo>
                      <a:pt x="154" y="51"/>
                    </a:lnTo>
                    <a:lnTo>
                      <a:pt x="121" y="30"/>
                    </a:lnTo>
                    <a:lnTo>
                      <a:pt x="83" y="30"/>
                    </a:lnTo>
                    <a:lnTo>
                      <a:pt x="59" y="30"/>
                    </a:lnTo>
                    <a:lnTo>
                      <a:pt x="83" y="38"/>
                    </a:lnTo>
                    <a:lnTo>
                      <a:pt x="118" y="51"/>
                    </a:lnTo>
                    <a:lnTo>
                      <a:pt x="142" y="63"/>
                    </a:lnTo>
                    <a:lnTo>
                      <a:pt x="154" y="80"/>
                    </a:lnTo>
                    <a:lnTo>
                      <a:pt x="159" y="93"/>
                    </a:lnTo>
                    <a:lnTo>
                      <a:pt x="121" y="76"/>
                    </a:lnTo>
                    <a:lnTo>
                      <a:pt x="97" y="72"/>
                    </a:lnTo>
                    <a:lnTo>
                      <a:pt x="62" y="72"/>
                    </a:lnTo>
                    <a:lnTo>
                      <a:pt x="80" y="80"/>
                    </a:lnTo>
                    <a:lnTo>
                      <a:pt x="118" y="97"/>
                    </a:lnTo>
                    <a:lnTo>
                      <a:pt x="129" y="121"/>
                    </a:lnTo>
                    <a:lnTo>
                      <a:pt x="100" y="104"/>
                    </a:lnTo>
                    <a:lnTo>
                      <a:pt x="66" y="97"/>
                    </a:lnTo>
                    <a:lnTo>
                      <a:pt x="13" y="104"/>
                    </a:lnTo>
                    <a:lnTo>
                      <a:pt x="0" y="97"/>
                    </a:lnTo>
                    <a:lnTo>
                      <a:pt x="21" y="80"/>
                    </a:lnTo>
                    <a:lnTo>
                      <a:pt x="34" y="72"/>
                    </a:lnTo>
                    <a:lnTo>
                      <a:pt x="34" y="72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4" name="Freeform 220"/>
              <p:cNvSpPr>
                <a:spLocks/>
              </p:cNvSpPr>
              <p:nvPr/>
            </p:nvSpPr>
            <p:spPr bwMode="auto">
              <a:xfrm>
                <a:off x="3843" y="3510"/>
                <a:ext cx="23" cy="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25"/>
                  </a:cxn>
                  <a:cxn ang="0">
                    <a:pos x="32" y="50"/>
                  </a:cxn>
                  <a:cxn ang="0">
                    <a:pos x="45" y="42"/>
                  </a:cxn>
                  <a:cxn ang="0">
                    <a:pos x="36" y="21"/>
                  </a:cxn>
                  <a:cxn ang="0">
                    <a:pos x="2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5" h="50">
                    <a:moveTo>
                      <a:pt x="0" y="0"/>
                    </a:moveTo>
                    <a:lnTo>
                      <a:pt x="7" y="25"/>
                    </a:lnTo>
                    <a:lnTo>
                      <a:pt x="32" y="50"/>
                    </a:lnTo>
                    <a:lnTo>
                      <a:pt x="45" y="42"/>
                    </a:lnTo>
                    <a:lnTo>
                      <a:pt x="36" y="21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3B8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5" name="Freeform 221"/>
              <p:cNvSpPr>
                <a:spLocks/>
              </p:cNvSpPr>
              <p:nvPr/>
            </p:nvSpPr>
            <p:spPr bwMode="auto">
              <a:xfrm>
                <a:off x="3945" y="3446"/>
                <a:ext cx="57" cy="24"/>
              </a:xfrm>
              <a:custGeom>
                <a:avLst/>
                <a:gdLst/>
                <a:ahLst/>
                <a:cxnLst>
                  <a:cxn ang="0">
                    <a:pos x="0" y="50"/>
                  </a:cxn>
                  <a:cxn ang="0">
                    <a:pos x="46" y="29"/>
                  </a:cxn>
                  <a:cxn ang="0">
                    <a:pos x="80" y="21"/>
                  </a:cxn>
                  <a:cxn ang="0">
                    <a:pos x="114" y="29"/>
                  </a:cxn>
                  <a:cxn ang="0">
                    <a:pos x="101" y="8"/>
                  </a:cxn>
                  <a:cxn ang="0">
                    <a:pos x="76" y="0"/>
                  </a:cxn>
                  <a:cxn ang="0">
                    <a:pos x="31" y="4"/>
                  </a:cxn>
                  <a:cxn ang="0">
                    <a:pos x="17" y="21"/>
                  </a:cxn>
                  <a:cxn ang="0">
                    <a:pos x="0" y="50"/>
                  </a:cxn>
                  <a:cxn ang="0">
                    <a:pos x="0" y="50"/>
                  </a:cxn>
                </a:cxnLst>
                <a:rect l="0" t="0" r="r" b="b"/>
                <a:pathLst>
                  <a:path w="114" h="50">
                    <a:moveTo>
                      <a:pt x="0" y="50"/>
                    </a:moveTo>
                    <a:lnTo>
                      <a:pt x="46" y="29"/>
                    </a:lnTo>
                    <a:lnTo>
                      <a:pt x="80" y="21"/>
                    </a:lnTo>
                    <a:lnTo>
                      <a:pt x="114" y="29"/>
                    </a:lnTo>
                    <a:lnTo>
                      <a:pt x="101" y="8"/>
                    </a:lnTo>
                    <a:lnTo>
                      <a:pt x="76" y="0"/>
                    </a:lnTo>
                    <a:lnTo>
                      <a:pt x="31" y="4"/>
                    </a:lnTo>
                    <a:lnTo>
                      <a:pt x="17" y="21"/>
                    </a:lnTo>
                    <a:lnTo>
                      <a:pt x="0" y="5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6" name="Freeform 222"/>
              <p:cNvSpPr>
                <a:spLocks/>
              </p:cNvSpPr>
              <p:nvPr/>
            </p:nvSpPr>
            <p:spPr bwMode="auto">
              <a:xfrm>
                <a:off x="3861" y="3517"/>
                <a:ext cx="93" cy="96"/>
              </a:xfrm>
              <a:custGeom>
                <a:avLst/>
                <a:gdLst/>
                <a:ahLst/>
                <a:cxnLst>
                  <a:cxn ang="0">
                    <a:pos x="42" y="192"/>
                  </a:cxn>
                  <a:cxn ang="0">
                    <a:pos x="6" y="150"/>
                  </a:cxn>
                  <a:cxn ang="0">
                    <a:pos x="0" y="91"/>
                  </a:cxn>
                  <a:cxn ang="0">
                    <a:pos x="27" y="49"/>
                  </a:cxn>
                  <a:cxn ang="0">
                    <a:pos x="47" y="28"/>
                  </a:cxn>
                  <a:cxn ang="0">
                    <a:pos x="63" y="11"/>
                  </a:cxn>
                  <a:cxn ang="0">
                    <a:pos x="97" y="4"/>
                  </a:cxn>
                  <a:cxn ang="0">
                    <a:pos x="131" y="0"/>
                  </a:cxn>
                  <a:cxn ang="0">
                    <a:pos x="160" y="4"/>
                  </a:cxn>
                  <a:cxn ang="0">
                    <a:pos x="184" y="19"/>
                  </a:cxn>
                  <a:cxn ang="0">
                    <a:pos x="184" y="32"/>
                  </a:cxn>
                  <a:cxn ang="0">
                    <a:pos x="160" y="25"/>
                  </a:cxn>
                  <a:cxn ang="0">
                    <a:pos x="118" y="19"/>
                  </a:cxn>
                  <a:cxn ang="0">
                    <a:pos x="84" y="32"/>
                  </a:cxn>
                  <a:cxn ang="0">
                    <a:pos x="118" y="32"/>
                  </a:cxn>
                  <a:cxn ang="0">
                    <a:pos x="156" y="45"/>
                  </a:cxn>
                  <a:cxn ang="0">
                    <a:pos x="167" y="57"/>
                  </a:cxn>
                  <a:cxn ang="0">
                    <a:pos x="118" y="57"/>
                  </a:cxn>
                  <a:cxn ang="0">
                    <a:pos x="68" y="66"/>
                  </a:cxn>
                  <a:cxn ang="0">
                    <a:pos x="47" y="91"/>
                  </a:cxn>
                  <a:cxn ang="0">
                    <a:pos x="47" y="112"/>
                  </a:cxn>
                  <a:cxn ang="0">
                    <a:pos x="72" y="95"/>
                  </a:cxn>
                  <a:cxn ang="0">
                    <a:pos x="72" y="116"/>
                  </a:cxn>
                  <a:cxn ang="0">
                    <a:pos x="51" y="129"/>
                  </a:cxn>
                  <a:cxn ang="0">
                    <a:pos x="42" y="158"/>
                  </a:cxn>
                  <a:cxn ang="0">
                    <a:pos x="80" y="140"/>
                  </a:cxn>
                  <a:cxn ang="0">
                    <a:pos x="80" y="154"/>
                  </a:cxn>
                  <a:cxn ang="0">
                    <a:pos x="63" y="175"/>
                  </a:cxn>
                  <a:cxn ang="0">
                    <a:pos x="42" y="192"/>
                  </a:cxn>
                  <a:cxn ang="0">
                    <a:pos x="42" y="192"/>
                  </a:cxn>
                </a:cxnLst>
                <a:rect l="0" t="0" r="r" b="b"/>
                <a:pathLst>
                  <a:path w="184" h="192">
                    <a:moveTo>
                      <a:pt x="42" y="192"/>
                    </a:moveTo>
                    <a:lnTo>
                      <a:pt x="6" y="150"/>
                    </a:lnTo>
                    <a:lnTo>
                      <a:pt x="0" y="91"/>
                    </a:lnTo>
                    <a:lnTo>
                      <a:pt x="27" y="49"/>
                    </a:lnTo>
                    <a:lnTo>
                      <a:pt x="47" y="28"/>
                    </a:lnTo>
                    <a:lnTo>
                      <a:pt x="63" y="11"/>
                    </a:lnTo>
                    <a:lnTo>
                      <a:pt x="97" y="4"/>
                    </a:lnTo>
                    <a:lnTo>
                      <a:pt x="131" y="0"/>
                    </a:lnTo>
                    <a:lnTo>
                      <a:pt x="160" y="4"/>
                    </a:lnTo>
                    <a:lnTo>
                      <a:pt x="184" y="19"/>
                    </a:lnTo>
                    <a:lnTo>
                      <a:pt x="184" y="32"/>
                    </a:lnTo>
                    <a:lnTo>
                      <a:pt x="160" y="25"/>
                    </a:lnTo>
                    <a:lnTo>
                      <a:pt x="118" y="19"/>
                    </a:lnTo>
                    <a:lnTo>
                      <a:pt x="84" y="32"/>
                    </a:lnTo>
                    <a:lnTo>
                      <a:pt x="118" y="32"/>
                    </a:lnTo>
                    <a:lnTo>
                      <a:pt x="156" y="45"/>
                    </a:lnTo>
                    <a:lnTo>
                      <a:pt x="167" y="57"/>
                    </a:lnTo>
                    <a:lnTo>
                      <a:pt x="118" y="57"/>
                    </a:lnTo>
                    <a:lnTo>
                      <a:pt x="68" y="66"/>
                    </a:lnTo>
                    <a:lnTo>
                      <a:pt x="47" y="91"/>
                    </a:lnTo>
                    <a:lnTo>
                      <a:pt x="47" y="112"/>
                    </a:lnTo>
                    <a:lnTo>
                      <a:pt x="72" y="95"/>
                    </a:lnTo>
                    <a:lnTo>
                      <a:pt x="72" y="116"/>
                    </a:lnTo>
                    <a:lnTo>
                      <a:pt x="51" y="129"/>
                    </a:lnTo>
                    <a:lnTo>
                      <a:pt x="42" y="158"/>
                    </a:lnTo>
                    <a:lnTo>
                      <a:pt x="80" y="140"/>
                    </a:lnTo>
                    <a:lnTo>
                      <a:pt x="80" y="154"/>
                    </a:lnTo>
                    <a:lnTo>
                      <a:pt x="63" y="175"/>
                    </a:lnTo>
                    <a:lnTo>
                      <a:pt x="42" y="192"/>
                    </a:lnTo>
                    <a:lnTo>
                      <a:pt x="42" y="192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7" name="Freeform 223"/>
              <p:cNvSpPr>
                <a:spLocks/>
              </p:cNvSpPr>
              <p:nvPr/>
            </p:nvSpPr>
            <p:spPr bwMode="auto">
              <a:xfrm>
                <a:off x="3985" y="3502"/>
                <a:ext cx="52" cy="61"/>
              </a:xfrm>
              <a:custGeom>
                <a:avLst/>
                <a:gdLst/>
                <a:ahLst/>
                <a:cxnLst>
                  <a:cxn ang="0">
                    <a:pos x="49" y="38"/>
                  </a:cxn>
                  <a:cxn ang="0">
                    <a:pos x="25" y="67"/>
                  </a:cxn>
                  <a:cxn ang="0">
                    <a:pos x="25" y="105"/>
                  </a:cxn>
                  <a:cxn ang="0">
                    <a:pos x="0" y="84"/>
                  </a:cxn>
                  <a:cxn ang="0">
                    <a:pos x="17" y="46"/>
                  </a:cxn>
                  <a:cxn ang="0">
                    <a:pos x="38" y="17"/>
                  </a:cxn>
                  <a:cxn ang="0">
                    <a:pos x="67" y="0"/>
                  </a:cxn>
                  <a:cxn ang="0">
                    <a:pos x="101" y="0"/>
                  </a:cxn>
                  <a:cxn ang="0">
                    <a:pos x="105" y="25"/>
                  </a:cxn>
                  <a:cxn ang="0">
                    <a:pos x="76" y="50"/>
                  </a:cxn>
                  <a:cxn ang="0">
                    <a:pos x="63" y="71"/>
                  </a:cxn>
                  <a:cxn ang="0">
                    <a:pos x="59" y="105"/>
                  </a:cxn>
                  <a:cxn ang="0">
                    <a:pos x="70" y="122"/>
                  </a:cxn>
                  <a:cxn ang="0">
                    <a:pos x="49" y="118"/>
                  </a:cxn>
                  <a:cxn ang="0">
                    <a:pos x="42" y="92"/>
                  </a:cxn>
                  <a:cxn ang="0">
                    <a:pos x="46" y="63"/>
                  </a:cxn>
                  <a:cxn ang="0">
                    <a:pos x="49" y="38"/>
                  </a:cxn>
                  <a:cxn ang="0">
                    <a:pos x="49" y="38"/>
                  </a:cxn>
                </a:cxnLst>
                <a:rect l="0" t="0" r="r" b="b"/>
                <a:pathLst>
                  <a:path w="105" h="122">
                    <a:moveTo>
                      <a:pt x="49" y="38"/>
                    </a:moveTo>
                    <a:lnTo>
                      <a:pt x="25" y="67"/>
                    </a:lnTo>
                    <a:lnTo>
                      <a:pt x="25" y="105"/>
                    </a:lnTo>
                    <a:lnTo>
                      <a:pt x="0" y="84"/>
                    </a:lnTo>
                    <a:lnTo>
                      <a:pt x="17" y="46"/>
                    </a:lnTo>
                    <a:lnTo>
                      <a:pt x="38" y="17"/>
                    </a:lnTo>
                    <a:lnTo>
                      <a:pt x="67" y="0"/>
                    </a:lnTo>
                    <a:lnTo>
                      <a:pt x="101" y="0"/>
                    </a:lnTo>
                    <a:lnTo>
                      <a:pt x="105" y="25"/>
                    </a:lnTo>
                    <a:lnTo>
                      <a:pt x="76" y="50"/>
                    </a:lnTo>
                    <a:lnTo>
                      <a:pt x="63" y="71"/>
                    </a:lnTo>
                    <a:lnTo>
                      <a:pt x="59" y="105"/>
                    </a:lnTo>
                    <a:lnTo>
                      <a:pt x="70" y="122"/>
                    </a:lnTo>
                    <a:lnTo>
                      <a:pt x="49" y="118"/>
                    </a:lnTo>
                    <a:lnTo>
                      <a:pt x="42" y="92"/>
                    </a:lnTo>
                    <a:lnTo>
                      <a:pt x="46" y="63"/>
                    </a:lnTo>
                    <a:lnTo>
                      <a:pt x="49" y="38"/>
                    </a:lnTo>
                    <a:lnTo>
                      <a:pt x="49" y="38"/>
                    </a:lnTo>
                    <a:close/>
                  </a:path>
                </a:pathLst>
              </a:custGeom>
              <a:solidFill>
                <a:srgbClr val="7DB8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8" name="Freeform 224"/>
              <p:cNvSpPr>
                <a:spLocks/>
              </p:cNvSpPr>
              <p:nvPr/>
            </p:nvSpPr>
            <p:spPr bwMode="auto">
              <a:xfrm>
                <a:off x="3935" y="3468"/>
                <a:ext cx="60" cy="40"/>
              </a:xfrm>
              <a:custGeom>
                <a:avLst/>
                <a:gdLst/>
                <a:ahLst/>
                <a:cxnLst>
                  <a:cxn ang="0">
                    <a:pos x="10" y="34"/>
                  </a:cxn>
                  <a:cxn ang="0">
                    <a:pos x="21" y="42"/>
                  </a:cxn>
                  <a:cxn ang="0">
                    <a:pos x="0" y="66"/>
                  </a:cxn>
                  <a:cxn ang="0">
                    <a:pos x="0" y="80"/>
                  </a:cxn>
                  <a:cxn ang="0">
                    <a:pos x="55" y="63"/>
                  </a:cxn>
                  <a:cxn ang="0">
                    <a:pos x="105" y="59"/>
                  </a:cxn>
                  <a:cxn ang="0">
                    <a:pos x="118" y="49"/>
                  </a:cxn>
                  <a:cxn ang="0">
                    <a:pos x="84" y="38"/>
                  </a:cxn>
                  <a:cxn ang="0">
                    <a:pos x="38" y="42"/>
                  </a:cxn>
                  <a:cxn ang="0">
                    <a:pos x="27" y="34"/>
                  </a:cxn>
                  <a:cxn ang="0">
                    <a:pos x="59" y="21"/>
                  </a:cxn>
                  <a:cxn ang="0">
                    <a:pos x="105" y="21"/>
                  </a:cxn>
                  <a:cxn ang="0">
                    <a:pos x="122" y="17"/>
                  </a:cxn>
                  <a:cxn ang="0">
                    <a:pos x="101" y="0"/>
                  </a:cxn>
                  <a:cxn ang="0">
                    <a:pos x="67" y="4"/>
                  </a:cxn>
                  <a:cxn ang="0">
                    <a:pos x="35" y="13"/>
                  </a:cxn>
                  <a:cxn ang="0">
                    <a:pos x="10" y="34"/>
                  </a:cxn>
                  <a:cxn ang="0">
                    <a:pos x="10" y="34"/>
                  </a:cxn>
                </a:cxnLst>
                <a:rect l="0" t="0" r="r" b="b"/>
                <a:pathLst>
                  <a:path w="122" h="80">
                    <a:moveTo>
                      <a:pt x="10" y="34"/>
                    </a:moveTo>
                    <a:lnTo>
                      <a:pt x="21" y="42"/>
                    </a:lnTo>
                    <a:lnTo>
                      <a:pt x="0" y="66"/>
                    </a:lnTo>
                    <a:lnTo>
                      <a:pt x="0" y="80"/>
                    </a:lnTo>
                    <a:lnTo>
                      <a:pt x="55" y="63"/>
                    </a:lnTo>
                    <a:lnTo>
                      <a:pt x="105" y="59"/>
                    </a:lnTo>
                    <a:lnTo>
                      <a:pt x="118" y="49"/>
                    </a:lnTo>
                    <a:lnTo>
                      <a:pt x="84" y="38"/>
                    </a:lnTo>
                    <a:lnTo>
                      <a:pt x="38" y="42"/>
                    </a:lnTo>
                    <a:lnTo>
                      <a:pt x="27" y="34"/>
                    </a:lnTo>
                    <a:lnTo>
                      <a:pt x="59" y="21"/>
                    </a:lnTo>
                    <a:lnTo>
                      <a:pt x="105" y="21"/>
                    </a:lnTo>
                    <a:lnTo>
                      <a:pt x="122" y="17"/>
                    </a:lnTo>
                    <a:lnTo>
                      <a:pt x="101" y="0"/>
                    </a:lnTo>
                    <a:lnTo>
                      <a:pt x="67" y="4"/>
                    </a:lnTo>
                    <a:lnTo>
                      <a:pt x="35" y="13"/>
                    </a:lnTo>
                    <a:lnTo>
                      <a:pt x="10" y="34"/>
                    </a:lnTo>
                    <a:lnTo>
                      <a:pt x="10" y="34"/>
                    </a:lnTo>
                    <a:close/>
                  </a:path>
                </a:pathLst>
              </a:custGeom>
              <a:solidFill>
                <a:srgbClr val="63B8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89" name="Freeform 225"/>
              <p:cNvSpPr>
                <a:spLocks/>
              </p:cNvSpPr>
              <p:nvPr/>
            </p:nvSpPr>
            <p:spPr bwMode="auto">
              <a:xfrm>
                <a:off x="2834" y="3168"/>
                <a:ext cx="42" cy="25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83" y="25"/>
                  </a:cxn>
                  <a:cxn ang="0">
                    <a:pos x="55" y="46"/>
                  </a:cxn>
                  <a:cxn ang="0">
                    <a:pos x="13" y="50"/>
                  </a:cxn>
                  <a:cxn ang="0">
                    <a:pos x="0" y="42"/>
                  </a:cxn>
                  <a:cxn ang="0">
                    <a:pos x="34" y="25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83" h="50">
                    <a:moveTo>
                      <a:pt x="55" y="0"/>
                    </a:moveTo>
                    <a:lnTo>
                      <a:pt x="83" y="25"/>
                    </a:lnTo>
                    <a:lnTo>
                      <a:pt x="55" y="46"/>
                    </a:lnTo>
                    <a:lnTo>
                      <a:pt x="13" y="50"/>
                    </a:lnTo>
                    <a:lnTo>
                      <a:pt x="0" y="42"/>
                    </a:lnTo>
                    <a:lnTo>
                      <a:pt x="34" y="25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0" name="Freeform 226"/>
              <p:cNvSpPr>
                <a:spLocks/>
              </p:cNvSpPr>
              <p:nvPr/>
            </p:nvSpPr>
            <p:spPr bwMode="auto">
              <a:xfrm>
                <a:off x="2822" y="3076"/>
                <a:ext cx="31" cy="42"/>
              </a:xfrm>
              <a:custGeom>
                <a:avLst/>
                <a:gdLst/>
                <a:ahLst/>
                <a:cxnLst>
                  <a:cxn ang="0">
                    <a:pos x="13" y="9"/>
                  </a:cxn>
                  <a:cxn ang="0">
                    <a:pos x="0" y="45"/>
                  </a:cxn>
                  <a:cxn ang="0">
                    <a:pos x="7" y="63"/>
                  </a:cxn>
                  <a:cxn ang="0">
                    <a:pos x="0" y="83"/>
                  </a:cxn>
                  <a:cxn ang="0">
                    <a:pos x="21" y="83"/>
                  </a:cxn>
                  <a:cxn ang="0">
                    <a:pos x="63" y="63"/>
                  </a:cxn>
                  <a:cxn ang="0">
                    <a:pos x="42" y="45"/>
                  </a:cxn>
                  <a:cxn ang="0">
                    <a:pos x="34" y="59"/>
                  </a:cxn>
                  <a:cxn ang="0">
                    <a:pos x="42" y="30"/>
                  </a:cxn>
                  <a:cxn ang="0">
                    <a:pos x="34" y="0"/>
                  </a:cxn>
                  <a:cxn ang="0">
                    <a:pos x="13" y="9"/>
                  </a:cxn>
                  <a:cxn ang="0">
                    <a:pos x="13" y="9"/>
                  </a:cxn>
                </a:cxnLst>
                <a:rect l="0" t="0" r="r" b="b"/>
                <a:pathLst>
                  <a:path w="63" h="83">
                    <a:moveTo>
                      <a:pt x="13" y="9"/>
                    </a:moveTo>
                    <a:lnTo>
                      <a:pt x="0" y="45"/>
                    </a:lnTo>
                    <a:lnTo>
                      <a:pt x="7" y="63"/>
                    </a:lnTo>
                    <a:lnTo>
                      <a:pt x="0" y="83"/>
                    </a:lnTo>
                    <a:lnTo>
                      <a:pt x="21" y="83"/>
                    </a:lnTo>
                    <a:lnTo>
                      <a:pt x="63" y="63"/>
                    </a:lnTo>
                    <a:lnTo>
                      <a:pt x="42" y="45"/>
                    </a:lnTo>
                    <a:lnTo>
                      <a:pt x="34" y="59"/>
                    </a:lnTo>
                    <a:lnTo>
                      <a:pt x="42" y="30"/>
                    </a:lnTo>
                    <a:lnTo>
                      <a:pt x="34" y="0"/>
                    </a:lnTo>
                    <a:lnTo>
                      <a:pt x="13" y="9"/>
                    </a:lnTo>
                    <a:lnTo>
                      <a:pt x="13" y="9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1" name="Freeform 227"/>
              <p:cNvSpPr>
                <a:spLocks/>
              </p:cNvSpPr>
              <p:nvPr/>
            </p:nvSpPr>
            <p:spPr bwMode="auto">
              <a:xfrm>
                <a:off x="2822" y="3120"/>
                <a:ext cx="35" cy="36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17" y="34"/>
                  </a:cxn>
                  <a:cxn ang="0">
                    <a:pos x="0" y="59"/>
                  </a:cxn>
                  <a:cxn ang="0">
                    <a:pos x="4" y="73"/>
                  </a:cxn>
                  <a:cxn ang="0">
                    <a:pos x="21" y="52"/>
                  </a:cxn>
                  <a:cxn ang="0">
                    <a:pos x="45" y="52"/>
                  </a:cxn>
                  <a:cxn ang="0">
                    <a:pos x="59" y="52"/>
                  </a:cxn>
                  <a:cxn ang="0">
                    <a:pos x="70" y="34"/>
                  </a:cxn>
                  <a:cxn ang="0">
                    <a:pos x="70" y="10"/>
                  </a:cxn>
                  <a:cxn ang="0">
                    <a:pos x="49" y="0"/>
                  </a:cxn>
                  <a:cxn ang="0">
                    <a:pos x="49" y="0"/>
                  </a:cxn>
                </a:cxnLst>
                <a:rect l="0" t="0" r="r" b="b"/>
                <a:pathLst>
                  <a:path w="70" h="73">
                    <a:moveTo>
                      <a:pt x="49" y="0"/>
                    </a:moveTo>
                    <a:lnTo>
                      <a:pt x="17" y="34"/>
                    </a:lnTo>
                    <a:lnTo>
                      <a:pt x="0" y="59"/>
                    </a:lnTo>
                    <a:lnTo>
                      <a:pt x="4" y="73"/>
                    </a:lnTo>
                    <a:lnTo>
                      <a:pt x="21" y="52"/>
                    </a:lnTo>
                    <a:lnTo>
                      <a:pt x="45" y="52"/>
                    </a:lnTo>
                    <a:lnTo>
                      <a:pt x="59" y="52"/>
                    </a:lnTo>
                    <a:lnTo>
                      <a:pt x="70" y="34"/>
                    </a:lnTo>
                    <a:lnTo>
                      <a:pt x="70" y="10"/>
                    </a:lnTo>
                    <a:lnTo>
                      <a:pt x="49" y="0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2" name="Freeform 228"/>
              <p:cNvSpPr>
                <a:spLocks/>
              </p:cNvSpPr>
              <p:nvPr/>
            </p:nvSpPr>
            <p:spPr bwMode="auto">
              <a:xfrm>
                <a:off x="2805" y="3018"/>
                <a:ext cx="52" cy="56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55" y="28"/>
                  </a:cxn>
                  <a:cxn ang="0">
                    <a:pos x="9" y="91"/>
                  </a:cxn>
                  <a:cxn ang="0">
                    <a:pos x="0" y="112"/>
                  </a:cxn>
                  <a:cxn ang="0">
                    <a:pos x="34" y="101"/>
                  </a:cxn>
                  <a:cxn ang="0">
                    <a:pos x="76" y="91"/>
                  </a:cxn>
                  <a:cxn ang="0">
                    <a:pos x="104" y="91"/>
                  </a:cxn>
                  <a:cxn ang="0">
                    <a:pos x="100" y="74"/>
                  </a:cxn>
                  <a:cxn ang="0">
                    <a:pos x="59" y="66"/>
                  </a:cxn>
                  <a:cxn ang="0">
                    <a:pos x="76" y="46"/>
                  </a:cxn>
                  <a:cxn ang="0">
                    <a:pos x="97" y="28"/>
                  </a:cxn>
                  <a:cxn ang="0">
                    <a:pos x="79" y="0"/>
                  </a:cxn>
                  <a:cxn ang="0">
                    <a:pos x="79" y="0"/>
                  </a:cxn>
                </a:cxnLst>
                <a:rect l="0" t="0" r="r" b="b"/>
                <a:pathLst>
                  <a:path w="104" h="112">
                    <a:moveTo>
                      <a:pt x="79" y="0"/>
                    </a:moveTo>
                    <a:lnTo>
                      <a:pt x="55" y="28"/>
                    </a:lnTo>
                    <a:lnTo>
                      <a:pt x="9" y="91"/>
                    </a:lnTo>
                    <a:lnTo>
                      <a:pt x="0" y="112"/>
                    </a:lnTo>
                    <a:lnTo>
                      <a:pt x="34" y="101"/>
                    </a:lnTo>
                    <a:lnTo>
                      <a:pt x="76" y="91"/>
                    </a:lnTo>
                    <a:lnTo>
                      <a:pt x="104" y="91"/>
                    </a:lnTo>
                    <a:lnTo>
                      <a:pt x="100" y="74"/>
                    </a:lnTo>
                    <a:lnTo>
                      <a:pt x="59" y="66"/>
                    </a:lnTo>
                    <a:lnTo>
                      <a:pt x="76" y="46"/>
                    </a:lnTo>
                    <a:lnTo>
                      <a:pt x="97" y="28"/>
                    </a:lnTo>
                    <a:lnTo>
                      <a:pt x="79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3" name="Freeform 229"/>
              <p:cNvSpPr>
                <a:spLocks/>
              </p:cNvSpPr>
              <p:nvPr/>
            </p:nvSpPr>
            <p:spPr bwMode="auto">
              <a:xfrm>
                <a:off x="2822" y="2987"/>
                <a:ext cx="25" cy="37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49" y="17"/>
                  </a:cxn>
                  <a:cxn ang="0">
                    <a:pos x="34" y="46"/>
                  </a:cxn>
                  <a:cxn ang="0">
                    <a:pos x="7" y="74"/>
                  </a:cxn>
                  <a:cxn ang="0">
                    <a:pos x="0" y="67"/>
                  </a:cxn>
                  <a:cxn ang="0">
                    <a:pos x="4" y="42"/>
                  </a:cxn>
                  <a:cxn ang="0">
                    <a:pos x="21" y="21"/>
                  </a:cxn>
                  <a:cxn ang="0">
                    <a:pos x="38" y="0"/>
                  </a:cxn>
                  <a:cxn ang="0">
                    <a:pos x="38" y="0"/>
                  </a:cxn>
                </a:cxnLst>
                <a:rect l="0" t="0" r="r" b="b"/>
                <a:pathLst>
                  <a:path w="49" h="74">
                    <a:moveTo>
                      <a:pt x="38" y="0"/>
                    </a:moveTo>
                    <a:lnTo>
                      <a:pt x="49" y="17"/>
                    </a:lnTo>
                    <a:lnTo>
                      <a:pt x="34" y="46"/>
                    </a:lnTo>
                    <a:lnTo>
                      <a:pt x="7" y="74"/>
                    </a:lnTo>
                    <a:lnTo>
                      <a:pt x="0" y="67"/>
                    </a:lnTo>
                    <a:lnTo>
                      <a:pt x="4" y="42"/>
                    </a:lnTo>
                    <a:lnTo>
                      <a:pt x="21" y="21"/>
                    </a:lnTo>
                    <a:lnTo>
                      <a:pt x="38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4" name="Freeform 230"/>
              <p:cNvSpPr>
                <a:spLocks/>
              </p:cNvSpPr>
              <p:nvPr/>
            </p:nvSpPr>
            <p:spPr bwMode="auto">
              <a:xfrm>
                <a:off x="2851" y="3076"/>
                <a:ext cx="19" cy="17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0" y="13"/>
                  </a:cxn>
                  <a:cxn ang="0">
                    <a:pos x="7" y="30"/>
                  </a:cxn>
                  <a:cxn ang="0">
                    <a:pos x="32" y="34"/>
                  </a:cxn>
                  <a:cxn ang="0">
                    <a:pos x="38" y="21"/>
                  </a:cxn>
                  <a:cxn ang="0">
                    <a:pos x="28" y="0"/>
                  </a:cxn>
                  <a:cxn ang="0">
                    <a:pos x="28" y="0"/>
                  </a:cxn>
                </a:cxnLst>
                <a:rect l="0" t="0" r="r" b="b"/>
                <a:pathLst>
                  <a:path w="38" h="34">
                    <a:moveTo>
                      <a:pt x="28" y="0"/>
                    </a:moveTo>
                    <a:lnTo>
                      <a:pt x="0" y="13"/>
                    </a:lnTo>
                    <a:lnTo>
                      <a:pt x="7" y="30"/>
                    </a:lnTo>
                    <a:lnTo>
                      <a:pt x="32" y="34"/>
                    </a:lnTo>
                    <a:lnTo>
                      <a:pt x="38" y="21"/>
                    </a:lnTo>
                    <a:lnTo>
                      <a:pt x="28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5" name="Freeform 231"/>
              <p:cNvSpPr>
                <a:spLocks/>
              </p:cNvSpPr>
              <p:nvPr/>
            </p:nvSpPr>
            <p:spPr bwMode="auto">
              <a:xfrm>
                <a:off x="2855" y="3141"/>
                <a:ext cx="46" cy="27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92" y="31"/>
                  </a:cxn>
                  <a:cxn ang="0">
                    <a:pos x="59" y="48"/>
                  </a:cxn>
                  <a:cxn ang="0">
                    <a:pos x="35" y="55"/>
                  </a:cxn>
                  <a:cxn ang="0">
                    <a:pos x="0" y="42"/>
                  </a:cxn>
                  <a:cxn ang="0">
                    <a:pos x="42" y="27"/>
                  </a:cxn>
                  <a:cxn ang="0">
                    <a:pos x="55" y="11"/>
                  </a:cxn>
                  <a:cxn ang="0">
                    <a:pos x="63" y="4"/>
                  </a:cxn>
                  <a:cxn ang="0">
                    <a:pos x="65" y="0"/>
                  </a:cxn>
                  <a:cxn ang="0">
                    <a:pos x="67" y="0"/>
                  </a:cxn>
                  <a:cxn ang="0">
                    <a:pos x="67" y="0"/>
                  </a:cxn>
                </a:cxnLst>
                <a:rect l="0" t="0" r="r" b="b"/>
                <a:pathLst>
                  <a:path w="92" h="55">
                    <a:moveTo>
                      <a:pt x="67" y="0"/>
                    </a:moveTo>
                    <a:lnTo>
                      <a:pt x="92" y="31"/>
                    </a:lnTo>
                    <a:lnTo>
                      <a:pt x="59" y="48"/>
                    </a:lnTo>
                    <a:lnTo>
                      <a:pt x="35" y="55"/>
                    </a:lnTo>
                    <a:lnTo>
                      <a:pt x="0" y="42"/>
                    </a:lnTo>
                    <a:lnTo>
                      <a:pt x="42" y="27"/>
                    </a:lnTo>
                    <a:lnTo>
                      <a:pt x="55" y="11"/>
                    </a:lnTo>
                    <a:lnTo>
                      <a:pt x="63" y="4"/>
                    </a:lnTo>
                    <a:lnTo>
                      <a:pt x="65" y="0"/>
                    </a:lnTo>
                    <a:lnTo>
                      <a:pt x="67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6" name="Freeform 232"/>
              <p:cNvSpPr>
                <a:spLocks/>
              </p:cNvSpPr>
              <p:nvPr/>
            </p:nvSpPr>
            <p:spPr bwMode="auto">
              <a:xfrm>
                <a:off x="2851" y="3191"/>
                <a:ext cx="71" cy="5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87" y="17"/>
                  </a:cxn>
                  <a:cxn ang="0">
                    <a:pos x="70" y="34"/>
                  </a:cxn>
                  <a:cxn ang="0">
                    <a:pos x="95" y="38"/>
                  </a:cxn>
                  <a:cxn ang="0">
                    <a:pos x="125" y="21"/>
                  </a:cxn>
                  <a:cxn ang="0">
                    <a:pos x="140" y="38"/>
                  </a:cxn>
                  <a:cxn ang="0">
                    <a:pos x="108" y="55"/>
                  </a:cxn>
                  <a:cxn ang="0">
                    <a:pos x="87" y="63"/>
                  </a:cxn>
                  <a:cxn ang="0">
                    <a:pos x="66" y="104"/>
                  </a:cxn>
                  <a:cxn ang="0">
                    <a:pos x="32" y="118"/>
                  </a:cxn>
                  <a:cxn ang="0">
                    <a:pos x="42" y="70"/>
                  </a:cxn>
                  <a:cxn ang="0">
                    <a:pos x="17" y="87"/>
                  </a:cxn>
                  <a:cxn ang="0">
                    <a:pos x="0" y="76"/>
                  </a:cxn>
                  <a:cxn ang="0">
                    <a:pos x="21" y="45"/>
                  </a:cxn>
                  <a:cxn ang="0">
                    <a:pos x="53" y="0"/>
                  </a:cxn>
                  <a:cxn ang="0">
                    <a:pos x="53" y="0"/>
                  </a:cxn>
                </a:cxnLst>
                <a:rect l="0" t="0" r="r" b="b"/>
                <a:pathLst>
                  <a:path w="140" h="118">
                    <a:moveTo>
                      <a:pt x="53" y="0"/>
                    </a:moveTo>
                    <a:lnTo>
                      <a:pt x="87" y="17"/>
                    </a:lnTo>
                    <a:lnTo>
                      <a:pt x="70" y="34"/>
                    </a:lnTo>
                    <a:lnTo>
                      <a:pt x="95" y="38"/>
                    </a:lnTo>
                    <a:lnTo>
                      <a:pt x="125" y="21"/>
                    </a:lnTo>
                    <a:lnTo>
                      <a:pt x="140" y="38"/>
                    </a:lnTo>
                    <a:lnTo>
                      <a:pt x="108" y="55"/>
                    </a:lnTo>
                    <a:lnTo>
                      <a:pt x="87" y="63"/>
                    </a:lnTo>
                    <a:lnTo>
                      <a:pt x="66" y="104"/>
                    </a:lnTo>
                    <a:lnTo>
                      <a:pt x="32" y="118"/>
                    </a:lnTo>
                    <a:lnTo>
                      <a:pt x="42" y="70"/>
                    </a:lnTo>
                    <a:lnTo>
                      <a:pt x="17" y="87"/>
                    </a:lnTo>
                    <a:lnTo>
                      <a:pt x="0" y="76"/>
                    </a:lnTo>
                    <a:lnTo>
                      <a:pt x="21" y="45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7" name="Freeform 233"/>
              <p:cNvSpPr>
                <a:spLocks/>
              </p:cNvSpPr>
              <p:nvPr/>
            </p:nvSpPr>
            <p:spPr bwMode="auto">
              <a:xfrm>
                <a:off x="2726" y="3247"/>
                <a:ext cx="44" cy="23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34" y="0"/>
                  </a:cxn>
                  <a:cxn ang="0">
                    <a:pos x="66" y="6"/>
                  </a:cxn>
                  <a:cxn ang="0">
                    <a:pos x="87" y="30"/>
                  </a:cxn>
                  <a:cxn ang="0">
                    <a:pos x="87" y="46"/>
                  </a:cxn>
                  <a:cxn ang="0">
                    <a:pos x="55" y="34"/>
                  </a:cxn>
                  <a:cxn ang="0">
                    <a:pos x="17" y="34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87" h="46">
                    <a:moveTo>
                      <a:pt x="0" y="17"/>
                    </a:moveTo>
                    <a:lnTo>
                      <a:pt x="34" y="0"/>
                    </a:lnTo>
                    <a:lnTo>
                      <a:pt x="66" y="6"/>
                    </a:lnTo>
                    <a:lnTo>
                      <a:pt x="87" y="30"/>
                    </a:lnTo>
                    <a:lnTo>
                      <a:pt x="87" y="46"/>
                    </a:lnTo>
                    <a:lnTo>
                      <a:pt x="55" y="34"/>
                    </a:lnTo>
                    <a:lnTo>
                      <a:pt x="17" y="34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8" name="Freeform 234"/>
              <p:cNvSpPr>
                <a:spLocks/>
              </p:cNvSpPr>
              <p:nvPr/>
            </p:nvSpPr>
            <p:spPr bwMode="auto">
              <a:xfrm>
                <a:off x="2768" y="3166"/>
                <a:ext cx="64" cy="48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46" y="42"/>
                  </a:cxn>
                  <a:cxn ang="0">
                    <a:pos x="21" y="71"/>
                  </a:cxn>
                  <a:cxn ang="0">
                    <a:pos x="0" y="84"/>
                  </a:cxn>
                  <a:cxn ang="0">
                    <a:pos x="25" y="95"/>
                  </a:cxn>
                  <a:cxn ang="0">
                    <a:pos x="71" y="75"/>
                  </a:cxn>
                  <a:cxn ang="0">
                    <a:pos x="113" y="50"/>
                  </a:cxn>
                  <a:cxn ang="0">
                    <a:pos x="130" y="21"/>
                  </a:cxn>
                  <a:cxn ang="0">
                    <a:pos x="113" y="8"/>
                  </a:cxn>
                  <a:cxn ang="0">
                    <a:pos x="88" y="37"/>
                  </a:cxn>
                  <a:cxn ang="0">
                    <a:pos x="84" y="8"/>
                  </a:cxn>
                  <a:cxn ang="0">
                    <a:pos x="63" y="0"/>
                  </a:cxn>
                  <a:cxn ang="0">
                    <a:pos x="63" y="0"/>
                  </a:cxn>
                </a:cxnLst>
                <a:rect l="0" t="0" r="r" b="b"/>
                <a:pathLst>
                  <a:path w="130" h="95">
                    <a:moveTo>
                      <a:pt x="63" y="0"/>
                    </a:moveTo>
                    <a:lnTo>
                      <a:pt x="46" y="42"/>
                    </a:lnTo>
                    <a:lnTo>
                      <a:pt x="21" y="71"/>
                    </a:lnTo>
                    <a:lnTo>
                      <a:pt x="0" y="84"/>
                    </a:lnTo>
                    <a:lnTo>
                      <a:pt x="25" y="95"/>
                    </a:lnTo>
                    <a:lnTo>
                      <a:pt x="71" y="75"/>
                    </a:lnTo>
                    <a:lnTo>
                      <a:pt x="113" y="50"/>
                    </a:lnTo>
                    <a:lnTo>
                      <a:pt x="130" y="21"/>
                    </a:lnTo>
                    <a:lnTo>
                      <a:pt x="113" y="8"/>
                    </a:lnTo>
                    <a:lnTo>
                      <a:pt x="88" y="37"/>
                    </a:lnTo>
                    <a:lnTo>
                      <a:pt x="84" y="8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499" name="Freeform 235"/>
              <p:cNvSpPr>
                <a:spLocks/>
              </p:cNvSpPr>
              <p:nvPr/>
            </p:nvSpPr>
            <p:spPr bwMode="auto">
              <a:xfrm>
                <a:off x="2857" y="3097"/>
                <a:ext cx="44" cy="44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42" y="41"/>
                  </a:cxn>
                  <a:cxn ang="0">
                    <a:pos x="13" y="72"/>
                  </a:cxn>
                  <a:cxn ang="0">
                    <a:pos x="0" y="87"/>
                  </a:cxn>
                  <a:cxn ang="0">
                    <a:pos x="42" y="87"/>
                  </a:cxn>
                  <a:cxn ang="0">
                    <a:pos x="72" y="66"/>
                  </a:cxn>
                  <a:cxn ang="0">
                    <a:pos x="88" y="51"/>
                  </a:cxn>
                  <a:cxn ang="0">
                    <a:pos x="80" y="34"/>
                  </a:cxn>
                  <a:cxn ang="0">
                    <a:pos x="76" y="9"/>
                  </a:cxn>
                  <a:cxn ang="0">
                    <a:pos x="63" y="0"/>
                  </a:cxn>
                  <a:cxn ang="0">
                    <a:pos x="63" y="0"/>
                  </a:cxn>
                </a:cxnLst>
                <a:rect l="0" t="0" r="r" b="b"/>
                <a:pathLst>
                  <a:path w="88" h="87">
                    <a:moveTo>
                      <a:pt x="63" y="0"/>
                    </a:moveTo>
                    <a:lnTo>
                      <a:pt x="42" y="41"/>
                    </a:lnTo>
                    <a:lnTo>
                      <a:pt x="13" y="72"/>
                    </a:lnTo>
                    <a:lnTo>
                      <a:pt x="0" y="87"/>
                    </a:lnTo>
                    <a:lnTo>
                      <a:pt x="42" y="87"/>
                    </a:lnTo>
                    <a:lnTo>
                      <a:pt x="72" y="66"/>
                    </a:lnTo>
                    <a:lnTo>
                      <a:pt x="88" y="51"/>
                    </a:lnTo>
                    <a:lnTo>
                      <a:pt x="80" y="34"/>
                    </a:lnTo>
                    <a:lnTo>
                      <a:pt x="76" y="9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599E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0" name="Freeform 236"/>
              <p:cNvSpPr>
                <a:spLocks/>
              </p:cNvSpPr>
              <p:nvPr/>
            </p:nvSpPr>
            <p:spPr bwMode="auto">
              <a:xfrm>
                <a:off x="2778" y="3214"/>
                <a:ext cx="73" cy="38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38" y="46"/>
                  </a:cxn>
                  <a:cxn ang="0">
                    <a:pos x="0" y="76"/>
                  </a:cxn>
                  <a:cxn ang="0">
                    <a:pos x="46" y="73"/>
                  </a:cxn>
                  <a:cxn ang="0">
                    <a:pos x="116" y="46"/>
                  </a:cxn>
                  <a:cxn ang="0">
                    <a:pos x="147" y="25"/>
                  </a:cxn>
                  <a:cxn ang="0">
                    <a:pos x="137" y="18"/>
                  </a:cxn>
                  <a:cxn ang="0">
                    <a:pos x="101" y="31"/>
                  </a:cxn>
                  <a:cxn ang="0">
                    <a:pos x="109" y="14"/>
                  </a:cxn>
                  <a:cxn ang="0">
                    <a:pos x="97" y="4"/>
                  </a:cxn>
                  <a:cxn ang="0">
                    <a:pos x="92" y="0"/>
                  </a:cxn>
                  <a:cxn ang="0">
                    <a:pos x="88" y="0"/>
                  </a:cxn>
                  <a:cxn ang="0">
                    <a:pos x="88" y="0"/>
                  </a:cxn>
                </a:cxnLst>
                <a:rect l="0" t="0" r="r" b="b"/>
                <a:pathLst>
                  <a:path w="147" h="76">
                    <a:moveTo>
                      <a:pt x="88" y="0"/>
                    </a:moveTo>
                    <a:lnTo>
                      <a:pt x="38" y="46"/>
                    </a:lnTo>
                    <a:lnTo>
                      <a:pt x="0" y="76"/>
                    </a:lnTo>
                    <a:lnTo>
                      <a:pt x="46" y="73"/>
                    </a:lnTo>
                    <a:lnTo>
                      <a:pt x="116" y="46"/>
                    </a:lnTo>
                    <a:lnTo>
                      <a:pt x="147" y="25"/>
                    </a:lnTo>
                    <a:lnTo>
                      <a:pt x="137" y="18"/>
                    </a:lnTo>
                    <a:lnTo>
                      <a:pt x="101" y="31"/>
                    </a:lnTo>
                    <a:lnTo>
                      <a:pt x="109" y="14"/>
                    </a:lnTo>
                    <a:lnTo>
                      <a:pt x="97" y="4"/>
                    </a:lnTo>
                    <a:lnTo>
                      <a:pt x="92" y="0"/>
                    </a:lnTo>
                    <a:lnTo>
                      <a:pt x="88" y="0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1" name="Freeform 237"/>
              <p:cNvSpPr>
                <a:spLocks/>
              </p:cNvSpPr>
              <p:nvPr/>
            </p:nvSpPr>
            <p:spPr bwMode="auto">
              <a:xfrm>
                <a:off x="2901" y="3218"/>
                <a:ext cx="59" cy="46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34" y="32"/>
                  </a:cxn>
                  <a:cxn ang="0">
                    <a:pos x="0" y="70"/>
                  </a:cxn>
                  <a:cxn ang="0">
                    <a:pos x="0" y="87"/>
                  </a:cxn>
                  <a:cxn ang="0">
                    <a:pos x="38" y="91"/>
                  </a:cxn>
                  <a:cxn ang="0">
                    <a:pos x="79" y="74"/>
                  </a:cxn>
                  <a:cxn ang="0">
                    <a:pos x="114" y="53"/>
                  </a:cxn>
                  <a:cxn ang="0">
                    <a:pos x="117" y="25"/>
                  </a:cxn>
                  <a:cxn ang="0">
                    <a:pos x="79" y="53"/>
                  </a:cxn>
                  <a:cxn ang="0">
                    <a:pos x="58" y="49"/>
                  </a:cxn>
                  <a:cxn ang="0">
                    <a:pos x="76" y="32"/>
                  </a:cxn>
                  <a:cxn ang="0">
                    <a:pos x="83" y="8"/>
                  </a:cxn>
                  <a:cxn ang="0">
                    <a:pos x="62" y="0"/>
                  </a:cxn>
                  <a:cxn ang="0">
                    <a:pos x="62" y="0"/>
                  </a:cxn>
                </a:cxnLst>
                <a:rect l="0" t="0" r="r" b="b"/>
                <a:pathLst>
                  <a:path w="117" h="91">
                    <a:moveTo>
                      <a:pt x="62" y="0"/>
                    </a:moveTo>
                    <a:lnTo>
                      <a:pt x="34" y="32"/>
                    </a:lnTo>
                    <a:lnTo>
                      <a:pt x="0" y="70"/>
                    </a:lnTo>
                    <a:lnTo>
                      <a:pt x="0" y="87"/>
                    </a:lnTo>
                    <a:lnTo>
                      <a:pt x="38" y="91"/>
                    </a:lnTo>
                    <a:lnTo>
                      <a:pt x="79" y="74"/>
                    </a:lnTo>
                    <a:lnTo>
                      <a:pt x="114" y="53"/>
                    </a:lnTo>
                    <a:lnTo>
                      <a:pt x="117" y="25"/>
                    </a:lnTo>
                    <a:lnTo>
                      <a:pt x="79" y="53"/>
                    </a:lnTo>
                    <a:lnTo>
                      <a:pt x="58" y="49"/>
                    </a:lnTo>
                    <a:lnTo>
                      <a:pt x="76" y="32"/>
                    </a:lnTo>
                    <a:lnTo>
                      <a:pt x="83" y="8"/>
                    </a:lnTo>
                    <a:lnTo>
                      <a:pt x="62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2" name="Freeform 238"/>
              <p:cNvSpPr>
                <a:spLocks/>
              </p:cNvSpPr>
              <p:nvPr/>
            </p:nvSpPr>
            <p:spPr bwMode="auto">
              <a:xfrm>
                <a:off x="2813" y="3250"/>
                <a:ext cx="55" cy="35"/>
              </a:xfrm>
              <a:custGeom>
                <a:avLst/>
                <a:gdLst/>
                <a:ahLst/>
                <a:cxnLst>
                  <a:cxn ang="0">
                    <a:pos x="93" y="11"/>
                  </a:cxn>
                  <a:cxn ang="0">
                    <a:pos x="62" y="0"/>
                  </a:cxn>
                  <a:cxn ang="0">
                    <a:pos x="13" y="28"/>
                  </a:cxn>
                  <a:cxn ang="0">
                    <a:pos x="0" y="45"/>
                  </a:cxn>
                  <a:cxn ang="0">
                    <a:pos x="9" y="70"/>
                  </a:cxn>
                  <a:cxn ang="0">
                    <a:pos x="38" y="61"/>
                  </a:cxn>
                  <a:cxn ang="0">
                    <a:pos x="80" y="49"/>
                  </a:cxn>
                  <a:cxn ang="0">
                    <a:pos x="108" y="49"/>
                  </a:cxn>
                  <a:cxn ang="0">
                    <a:pos x="87" y="36"/>
                  </a:cxn>
                  <a:cxn ang="0">
                    <a:pos x="62" y="28"/>
                  </a:cxn>
                  <a:cxn ang="0">
                    <a:pos x="93" y="11"/>
                  </a:cxn>
                  <a:cxn ang="0">
                    <a:pos x="93" y="11"/>
                  </a:cxn>
                </a:cxnLst>
                <a:rect l="0" t="0" r="r" b="b"/>
                <a:pathLst>
                  <a:path w="108" h="70">
                    <a:moveTo>
                      <a:pt x="93" y="11"/>
                    </a:moveTo>
                    <a:lnTo>
                      <a:pt x="62" y="0"/>
                    </a:lnTo>
                    <a:lnTo>
                      <a:pt x="13" y="28"/>
                    </a:lnTo>
                    <a:lnTo>
                      <a:pt x="0" y="45"/>
                    </a:lnTo>
                    <a:lnTo>
                      <a:pt x="9" y="70"/>
                    </a:lnTo>
                    <a:lnTo>
                      <a:pt x="38" y="61"/>
                    </a:lnTo>
                    <a:lnTo>
                      <a:pt x="80" y="49"/>
                    </a:lnTo>
                    <a:lnTo>
                      <a:pt x="108" y="49"/>
                    </a:lnTo>
                    <a:lnTo>
                      <a:pt x="87" y="36"/>
                    </a:lnTo>
                    <a:lnTo>
                      <a:pt x="62" y="28"/>
                    </a:lnTo>
                    <a:lnTo>
                      <a:pt x="93" y="11"/>
                    </a:lnTo>
                    <a:lnTo>
                      <a:pt x="93" y="11"/>
                    </a:lnTo>
                    <a:close/>
                  </a:path>
                </a:pathLst>
              </a:custGeom>
              <a:solidFill>
                <a:srgbClr val="599E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3" name="Freeform 239"/>
              <p:cNvSpPr>
                <a:spLocks/>
              </p:cNvSpPr>
              <p:nvPr/>
            </p:nvSpPr>
            <p:spPr bwMode="auto">
              <a:xfrm>
                <a:off x="2909" y="3276"/>
                <a:ext cx="59" cy="38"/>
              </a:xfrm>
              <a:custGeom>
                <a:avLst/>
                <a:gdLst/>
                <a:ahLst/>
                <a:cxnLst>
                  <a:cxn ang="0">
                    <a:pos x="108" y="4"/>
                  </a:cxn>
                  <a:cxn ang="0">
                    <a:pos x="114" y="42"/>
                  </a:cxn>
                  <a:cxn ang="0">
                    <a:pos x="117" y="55"/>
                  </a:cxn>
                  <a:cxn ang="0">
                    <a:pos x="87" y="63"/>
                  </a:cxn>
                  <a:cxn ang="0">
                    <a:pos x="55" y="76"/>
                  </a:cxn>
                  <a:cxn ang="0">
                    <a:pos x="51" y="55"/>
                  </a:cxn>
                  <a:cxn ang="0">
                    <a:pos x="66" y="25"/>
                  </a:cxn>
                  <a:cxn ang="0">
                    <a:pos x="13" y="38"/>
                  </a:cxn>
                  <a:cxn ang="0">
                    <a:pos x="0" y="38"/>
                  </a:cxn>
                  <a:cxn ang="0">
                    <a:pos x="0" y="13"/>
                  </a:cxn>
                  <a:cxn ang="0">
                    <a:pos x="30" y="4"/>
                  </a:cxn>
                  <a:cxn ang="0">
                    <a:pos x="79" y="0"/>
                  </a:cxn>
                  <a:cxn ang="0">
                    <a:pos x="108" y="4"/>
                  </a:cxn>
                  <a:cxn ang="0">
                    <a:pos x="108" y="4"/>
                  </a:cxn>
                </a:cxnLst>
                <a:rect l="0" t="0" r="r" b="b"/>
                <a:pathLst>
                  <a:path w="117" h="76">
                    <a:moveTo>
                      <a:pt x="108" y="4"/>
                    </a:moveTo>
                    <a:lnTo>
                      <a:pt x="114" y="42"/>
                    </a:lnTo>
                    <a:lnTo>
                      <a:pt x="117" y="55"/>
                    </a:lnTo>
                    <a:lnTo>
                      <a:pt x="87" y="63"/>
                    </a:lnTo>
                    <a:lnTo>
                      <a:pt x="55" y="76"/>
                    </a:lnTo>
                    <a:lnTo>
                      <a:pt x="51" y="55"/>
                    </a:lnTo>
                    <a:lnTo>
                      <a:pt x="66" y="25"/>
                    </a:lnTo>
                    <a:lnTo>
                      <a:pt x="13" y="38"/>
                    </a:lnTo>
                    <a:lnTo>
                      <a:pt x="0" y="38"/>
                    </a:lnTo>
                    <a:lnTo>
                      <a:pt x="0" y="13"/>
                    </a:lnTo>
                    <a:lnTo>
                      <a:pt x="30" y="4"/>
                    </a:lnTo>
                    <a:lnTo>
                      <a:pt x="79" y="0"/>
                    </a:lnTo>
                    <a:lnTo>
                      <a:pt x="108" y="4"/>
                    </a:lnTo>
                    <a:lnTo>
                      <a:pt x="108" y="4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4" name="Freeform 240"/>
              <p:cNvSpPr>
                <a:spLocks/>
              </p:cNvSpPr>
              <p:nvPr/>
            </p:nvSpPr>
            <p:spPr bwMode="auto">
              <a:xfrm>
                <a:off x="2920" y="3314"/>
                <a:ext cx="66" cy="44"/>
              </a:xfrm>
              <a:custGeom>
                <a:avLst/>
                <a:gdLst/>
                <a:ahLst/>
                <a:cxnLst>
                  <a:cxn ang="0">
                    <a:pos x="104" y="25"/>
                  </a:cxn>
                  <a:cxn ang="0">
                    <a:pos x="38" y="36"/>
                  </a:cxn>
                  <a:cxn ang="0">
                    <a:pos x="0" y="42"/>
                  </a:cxn>
                  <a:cxn ang="0">
                    <a:pos x="3" y="15"/>
                  </a:cxn>
                  <a:cxn ang="0">
                    <a:pos x="41" y="0"/>
                  </a:cxn>
                  <a:cxn ang="0">
                    <a:pos x="76" y="0"/>
                  </a:cxn>
                  <a:cxn ang="0">
                    <a:pos x="112" y="8"/>
                  </a:cxn>
                  <a:cxn ang="0">
                    <a:pos x="133" y="28"/>
                  </a:cxn>
                  <a:cxn ang="0">
                    <a:pos x="133" y="49"/>
                  </a:cxn>
                  <a:cxn ang="0">
                    <a:pos x="117" y="70"/>
                  </a:cxn>
                  <a:cxn ang="0">
                    <a:pos x="87" y="87"/>
                  </a:cxn>
                  <a:cxn ang="0">
                    <a:pos x="62" y="78"/>
                  </a:cxn>
                  <a:cxn ang="0">
                    <a:pos x="76" y="63"/>
                  </a:cxn>
                  <a:cxn ang="0">
                    <a:pos x="104" y="25"/>
                  </a:cxn>
                  <a:cxn ang="0">
                    <a:pos x="104" y="25"/>
                  </a:cxn>
                </a:cxnLst>
                <a:rect l="0" t="0" r="r" b="b"/>
                <a:pathLst>
                  <a:path w="133" h="87">
                    <a:moveTo>
                      <a:pt x="104" y="25"/>
                    </a:moveTo>
                    <a:lnTo>
                      <a:pt x="38" y="36"/>
                    </a:lnTo>
                    <a:lnTo>
                      <a:pt x="0" y="42"/>
                    </a:lnTo>
                    <a:lnTo>
                      <a:pt x="3" y="15"/>
                    </a:lnTo>
                    <a:lnTo>
                      <a:pt x="41" y="0"/>
                    </a:lnTo>
                    <a:lnTo>
                      <a:pt x="76" y="0"/>
                    </a:lnTo>
                    <a:lnTo>
                      <a:pt x="112" y="8"/>
                    </a:lnTo>
                    <a:lnTo>
                      <a:pt x="133" y="28"/>
                    </a:lnTo>
                    <a:lnTo>
                      <a:pt x="133" y="49"/>
                    </a:lnTo>
                    <a:lnTo>
                      <a:pt x="117" y="70"/>
                    </a:lnTo>
                    <a:lnTo>
                      <a:pt x="87" y="87"/>
                    </a:lnTo>
                    <a:lnTo>
                      <a:pt x="62" y="78"/>
                    </a:lnTo>
                    <a:lnTo>
                      <a:pt x="76" y="63"/>
                    </a:lnTo>
                    <a:lnTo>
                      <a:pt x="104" y="25"/>
                    </a:lnTo>
                    <a:lnTo>
                      <a:pt x="104" y="25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5" name="Freeform 241"/>
              <p:cNvSpPr>
                <a:spLocks/>
              </p:cNvSpPr>
              <p:nvPr/>
            </p:nvSpPr>
            <p:spPr bwMode="auto">
              <a:xfrm>
                <a:off x="2962" y="3348"/>
                <a:ext cx="43" cy="24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46" y="25"/>
                  </a:cxn>
                  <a:cxn ang="0">
                    <a:pos x="10" y="42"/>
                  </a:cxn>
                  <a:cxn ang="0">
                    <a:pos x="0" y="50"/>
                  </a:cxn>
                  <a:cxn ang="0">
                    <a:pos x="50" y="50"/>
                  </a:cxn>
                  <a:cxn ang="0">
                    <a:pos x="80" y="37"/>
                  </a:cxn>
                  <a:cxn ang="0">
                    <a:pos x="88" y="16"/>
                  </a:cxn>
                  <a:cxn ang="0">
                    <a:pos x="80" y="0"/>
                  </a:cxn>
                  <a:cxn ang="0">
                    <a:pos x="80" y="0"/>
                  </a:cxn>
                </a:cxnLst>
                <a:rect l="0" t="0" r="r" b="b"/>
                <a:pathLst>
                  <a:path w="88" h="50">
                    <a:moveTo>
                      <a:pt x="80" y="0"/>
                    </a:moveTo>
                    <a:lnTo>
                      <a:pt x="46" y="25"/>
                    </a:lnTo>
                    <a:lnTo>
                      <a:pt x="10" y="42"/>
                    </a:lnTo>
                    <a:lnTo>
                      <a:pt x="0" y="50"/>
                    </a:lnTo>
                    <a:lnTo>
                      <a:pt x="50" y="50"/>
                    </a:lnTo>
                    <a:lnTo>
                      <a:pt x="80" y="37"/>
                    </a:lnTo>
                    <a:lnTo>
                      <a:pt x="88" y="16"/>
                    </a:lnTo>
                    <a:lnTo>
                      <a:pt x="80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6" name="Freeform 242"/>
              <p:cNvSpPr>
                <a:spLocks/>
              </p:cNvSpPr>
              <p:nvPr/>
            </p:nvSpPr>
            <p:spPr bwMode="auto">
              <a:xfrm>
                <a:off x="2981" y="3371"/>
                <a:ext cx="41" cy="31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33" y="25"/>
                  </a:cxn>
                  <a:cxn ang="0">
                    <a:pos x="0" y="53"/>
                  </a:cxn>
                  <a:cxn ang="0">
                    <a:pos x="21" y="63"/>
                  </a:cxn>
                  <a:cxn ang="0">
                    <a:pos x="50" y="59"/>
                  </a:cxn>
                  <a:cxn ang="0">
                    <a:pos x="74" y="42"/>
                  </a:cxn>
                  <a:cxn ang="0">
                    <a:pos x="84" y="17"/>
                  </a:cxn>
                  <a:cxn ang="0">
                    <a:pos x="71" y="0"/>
                  </a:cxn>
                  <a:cxn ang="0">
                    <a:pos x="71" y="0"/>
                  </a:cxn>
                </a:cxnLst>
                <a:rect l="0" t="0" r="r" b="b"/>
                <a:pathLst>
                  <a:path w="84" h="63">
                    <a:moveTo>
                      <a:pt x="71" y="0"/>
                    </a:moveTo>
                    <a:lnTo>
                      <a:pt x="33" y="25"/>
                    </a:lnTo>
                    <a:lnTo>
                      <a:pt x="0" y="53"/>
                    </a:lnTo>
                    <a:lnTo>
                      <a:pt x="21" y="63"/>
                    </a:lnTo>
                    <a:lnTo>
                      <a:pt x="50" y="59"/>
                    </a:lnTo>
                    <a:lnTo>
                      <a:pt x="74" y="42"/>
                    </a:lnTo>
                    <a:lnTo>
                      <a:pt x="84" y="17"/>
                    </a:lnTo>
                    <a:lnTo>
                      <a:pt x="71" y="0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7" name="Freeform 243"/>
              <p:cNvSpPr>
                <a:spLocks/>
              </p:cNvSpPr>
              <p:nvPr/>
            </p:nvSpPr>
            <p:spPr bwMode="auto">
              <a:xfrm>
                <a:off x="2864" y="3310"/>
                <a:ext cx="50" cy="42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0" y="25"/>
                  </a:cxn>
                  <a:cxn ang="0">
                    <a:pos x="101" y="56"/>
                  </a:cxn>
                  <a:cxn ang="0">
                    <a:pos x="71" y="63"/>
                  </a:cxn>
                  <a:cxn ang="0">
                    <a:pos x="35" y="67"/>
                  </a:cxn>
                  <a:cxn ang="0">
                    <a:pos x="14" y="84"/>
                  </a:cxn>
                  <a:cxn ang="0">
                    <a:pos x="0" y="52"/>
                  </a:cxn>
                  <a:cxn ang="0">
                    <a:pos x="25" y="25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101" h="84">
                    <a:moveTo>
                      <a:pt x="54" y="0"/>
                    </a:moveTo>
                    <a:lnTo>
                      <a:pt x="80" y="25"/>
                    </a:lnTo>
                    <a:lnTo>
                      <a:pt x="101" y="56"/>
                    </a:lnTo>
                    <a:lnTo>
                      <a:pt x="71" y="63"/>
                    </a:lnTo>
                    <a:lnTo>
                      <a:pt x="35" y="67"/>
                    </a:lnTo>
                    <a:lnTo>
                      <a:pt x="14" y="84"/>
                    </a:lnTo>
                    <a:lnTo>
                      <a:pt x="0" y="52"/>
                    </a:lnTo>
                    <a:lnTo>
                      <a:pt x="25" y="25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8" name="Freeform 244"/>
              <p:cNvSpPr>
                <a:spLocks/>
              </p:cNvSpPr>
              <p:nvPr/>
            </p:nvSpPr>
            <p:spPr bwMode="auto">
              <a:xfrm>
                <a:off x="3043" y="3435"/>
                <a:ext cx="37" cy="19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11" y="25"/>
                  </a:cxn>
                  <a:cxn ang="0">
                    <a:pos x="0" y="33"/>
                  </a:cxn>
                  <a:cxn ang="0">
                    <a:pos x="41" y="38"/>
                  </a:cxn>
                  <a:cxn ang="0">
                    <a:pos x="66" y="38"/>
                  </a:cxn>
                  <a:cxn ang="0">
                    <a:pos x="74" y="12"/>
                  </a:cxn>
                  <a:cxn ang="0">
                    <a:pos x="49" y="0"/>
                  </a:cxn>
                  <a:cxn ang="0">
                    <a:pos x="49" y="0"/>
                  </a:cxn>
                </a:cxnLst>
                <a:rect l="0" t="0" r="r" b="b"/>
                <a:pathLst>
                  <a:path w="74" h="38">
                    <a:moveTo>
                      <a:pt x="49" y="0"/>
                    </a:moveTo>
                    <a:lnTo>
                      <a:pt x="11" y="25"/>
                    </a:lnTo>
                    <a:lnTo>
                      <a:pt x="0" y="33"/>
                    </a:lnTo>
                    <a:lnTo>
                      <a:pt x="41" y="38"/>
                    </a:lnTo>
                    <a:lnTo>
                      <a:pt x="66" y="38"/>
                    </a:lnTo>
                    <a:lnTo>
                      <a:pt x="74" y="12"/>
                    </a:lnTo>
                    <a:lnTo>
                      <a:pt x="49" y="0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09" name="Freeform 245"/>
              <p:cNvSpPr>
                <a:spLocks/>
              </p:cNvSpPr>
              <p:nvPr/>
            </p:nvSpPr>
            <p:spPr bwMode="auto">
              <a:xfrm>
                <a:off x="3160" y="3280"/>
                <a:ext cx="37" cy="49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16" y="30"/>
                  </a:cxn>
                  <a:cxn ang="0">
                    <a:pos x="0" y="58"/>
                  </a:cxn>
                  <a:cxn ang="0">
                    <a:pos x="37" y="62"/>
                  </a:cxn>
                  <a:cxn ang="0">
                    <a:pos x="29" y="79"/>
                  </a:cxn>
                  <a:cxn ang="0">
                    <a:pos x="46" y="96"/>
                  </a:cxn>
                  <a:cxn ang="0">
                    <a:pos x="71" y="76"/>
                  </a:cxn>
                  <a:cxn ang="0">
                    <a:pos x="75" y="41"/>
                  </a:cxn>
                  <a:cxn ang="0">
                    <a:pos x="57" y="20"/>
                  </a:cxn>
                  <a:cxn ang="0">
                    <a:pos x="42" y="0"/>
                  </a:cxn>
                  <a:cxn ang="0">
                    <a:pos x="42" y="0"/>
                  </a:cxn>
                </a:cxnLst>
                <a:rect l="0" t="0" r="r" b="b"/>
                <a:pathLst>
                  <a:path w="75" h="96">
                    <a:moveTo>
                      <a:pt x="42" y="0"/>
                    </a:moveTo>
                    <a:lnTo>
                      <a:pt x="16" y="30"/>
                    </a:lnTo>
                    <a:lnTo>
                      <a:pt x="0" y="58"/>
                    </a:lnTo>
                    <a:lnTo>
                      <a:pt x="37" y="62"/>
                    </a:lnTo>
                    <a:lnTo>
                      <a:pt x="29" y="79"/>
                    </a:lnTo>
                    <a:lnTo>
                      <a:pt x="46" y="96"/>
                    </a:lnTo>
                    <a:lnTo>
                      <a:pt x="71" y="76"/>
                    </a:lnTo>
                    <a:lnTo>
                      <a:pt x="75" y="41"/>
                    </a:lnTo>
                    <a:lnTo>
                      <a:pt x="57" y="20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0" name="Freeform 246"/>
              <p:cNvSpPr>
                <a:spLocks/>
              </p:cNvSpPr>
              <p:nvPr/>
            </p:nvSpPr>
            <p:spPr bwMode="auto">
              <a:xfrm>
                <a:off x="3022" y="3352"/>
                <a:ext cx="44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" y="0"/>
                  </a:cxn>
                  <a:cxn ang="0">
                    <a:pos x="70" y="21"/>
                  </a:cxn>
                  <a:cxn ang="0">
                    <a:pos x="87" y="46"/>
                  </a:cxn>
                  <a:cxn ang="0">
                    <a:pos x="78" y="70"/>
                  </a:cxn>
                  <a:cxn ang="0">
                    <a:pos x="59" y="63"/>
                  </a:cxn>
                  <a:cxn ang="0">
                    <a:pos x="32" y="38"/>
                  </a:cxn>
                  <a:cxn ang="0">
                    <a:pos x="11" y="21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7" h="70">
                    <a:moveTo>
                      <a:pt x="0" y="0"/>
                    </a:moveTo>
                    <a:lnTo>
                      <a:pt x="45" y="0"/>
                    </a:lnTo>
                    <a:lnTo>
                      <a:pt x="70" y="21"/>
                    </a:lnTo>
                    <a:lnTo>
                      <a:pt x="87" y="46"/>
                    </a:lnTo>
                    <a:lnTo>
                      <a:pt x="78" y="70"/>
                    </a:lnTo>
                    <a:lnTo>
                      <a:pt x="59" y="63"/>
                    </a:lnTo>
                    <a:lnTo>
                      <a:pt x="32" y="38"/>
                    </a:lnTo>
                    <a:lnTo>
                      <a:pt x="11" y="2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1" name="Freeform 247"/>
              <p:cNvSpPr>
                <a:spLocks/>
              </p:cNvSpPr>
              <p:nvPr/>
            </p:nvSpPr>
            <p:spPr bwMode="auto">
              <a:xfrm>
                <a:off x="3193" y="3130"/>
                <a:ext cx="27" cy="28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0" y="38"/>
                  </a:cxn>
                  <a:cxn ang="0">
                    <a:pos x="8" y="55"/>
                  </a:cxn>
                  <a:cxn ang="0">
                    <a:pos x="38" y="42"/>
                  </a:cxn>
                  <a:cxn ang="0">
                    <a:pos x="53" y="21"/>
                  </a:cxn>
                  <a:cxn ang="0">
                    <a:pos x="38" y="0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53" h="55">
                    <a:moveTo>
                      <a:pt x="21" y="0"/>
                    </a:moveTo>
                    <a:lnTo>
                      <a:pt x="0" y="38"/>
                    </a:lnTo>
                    <a:lnTo>
                      <a:pt x="8" y="55"/>
                    </a:lnTo>
                    <a:lnTo>
                      <a:pt x="38" y="42"/>
                    </a:lnTo>
                    <a:lnTo>
                      <a:pt x="53" y="21"/>
                    </a:lnTo>
                    <a:lnTo>
                      <a:pt x="38" y="0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2" name="Freeform 248"/>
              <p:cNvSpPr>
                <a:spLocks/>
              </p:cNvSpPr>
              <p:nvPr/>
            </p:nvSpPr>
            <p:spPr bwMode="auto">
              <a:xfrm>
                <a:off x="3231" y="3191"/>
                <a:ext cx="46" cy="44"/>
              </a:xfrm>
              <a:custGeom>
                <a:avLst/>
                <a:gdLst/>
                <a:ahLst/>
                <a:cxnLst>
                  <a:cxn ang="0">
                    <a:pos x="67" y="0"/>
                  </a:cxn>
                  <a:cxn ang="0">
                    <a:pos x="42" y="28"/>
                  </a:cxn>
                  <a:cxn ang="0">
                    <a:pos x="13" y="70"/>
                  </a:cxn>
                  <a:cxn ang="0">
                    <a:pos x="0" y="83"/>
                  </a:cxn>
                  <a:cxn ang="0">
                    <a:pos x="30" y="87"/>
                  </a:cxn>
                  <a:cxn ang="0">
                    <a:pos x="38" y="66"/>
                  </a:cxn>
                  <a:cxn ang="0">
                    <a:pos x="78" y="55"/>
                  </a:cxn>
                  <a:cxn ang="0">
                    <a:pos x="93" y="34"/>
                  </a:cxn>
                  <a:cxn ang="0">
                    <a:pos x="78" y="4"/>
                  </a:cxn>
                  <a:cxn ang="0">
                    <a:pos x="67" y="0"/>
                  </a:cxn>
                  <a:cxn ang="0">
                    <a:pos x="67" y="0"/>
                  </a:cxn>
                </a:cxnLst>
                <a:rect l="0" t="0" r="r" b="b"/>
                <a:pathLst>
                  <a:path w="93" h="87">
                    <a:moveTo>
                      <a:pt x="67" y="0"/>
                    </a:moveTo>
                    <a:lnTo>
                      <a:pt x="42" y="28"/>
                    </a:lnTo>
                    <a:lnTo>
                      <a:pt x="13" y="70"/>
                    </a:lnTo>
                    <a:lnTo>
                      <a:pt x="0" y="83"/>
                    </a:lnTo>
                    <a:lnTo>
                      <a:pt x="30" y="87"/>
                    </a:lnTo>
                    <a:lnTo>
                      <a:pt x="38" y="66"/>
                    </a:lnTo>
                    <a:lnTo>
                      <a:pt x="78" y="55"/>
                    </a:lnTo>
                    <a:lnTo>
                      <a:pt x="93" y="34"/>
                    </a:lnTo>
                    <a:lnTo>
                      <a:pt x="78" y="4"/>
                    </a:lnTo>
                    <a:lnTo>
                      <a:pt x="67" y="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3" name="Freeform 249"/>
              <p:cNvSpPr>
                <a:spLocks/>
              </p:cNvSpPr>
              <p:nvPr/>
            </p:nvSpPr>
            <p:spPr bwMode="auto">
              <a:xfrm>
                <a:off x="3189" y="3109"/>
                <a:ext cx="25" cy="13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5" y="0"/>
                  </a:cxn>
                  <a:cxn ang="0">
                    <a:pos x="52" y="17"/>
                  </a:cxn>
                  <a:cxn ang="0">
                    <a:pos x="42" y="27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52" h="27">
                    <a:moveTo>
                      <a:pt x="0" y="10"/>
                    </a:moveTo>
                    <a:lnTo>
                      <a:pt x="35" y="0"/>
                    </a:lnTo>
                    <a:lnTo>
                      <a:pt x="52" y="17"/>
                    </a:lnTo>
                    <a:lnTo>
                      <a:pt x="42" y="27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4" name="Freeform 250"/>
              <p:cNvSpPr>
                <a:spLocks/>
              </p:cNvSpPr>
              <p:nvPr/>
            </p:nvSpPr>
            <p:spPr bwMode="auto">
              <a:xfrm>
                <a:off x="3258" y="3295"/>
                <a:ext cx="42" cy="32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31" y="8"/>
                  </a:cxn>
                  <a:cxn ang="0">
                    <a:pos x="0" y="46"/>
                  </a:cxn>
                  <a:cxn ang="0">
                    <a:pos x="4" y="63"/>
                  </a:cxn>
                  <a:cxn ang="0">
                    <a:pos x="31" y="46"/>
                  </a:cxn>
                  <a:cxn ang="0">
                    <a:pos x="63" y="28"/>
                  </a:cxn>
                  <a:cxn ang="0">
                    <a:pos x="63" y="53"/>
                  </a:cxn>
                  <a:cxn ang="0">
                    <a:pos x="84" y="46"/>
                  </a:cxn>
                  <a:cxn ang="0">
                    <a:pos x="84" y="21"/>
                  </a:cxn>
                  <a:cxn ang="0">
                    <a:pos x="78" y="0"/>
                  </a:cxn>
                  <a:cxn ang="0">
                    <a:pos x="63" y="0"/>
                  </a:cxn>
                  <a:cxn ang="0">
                    <a:pos x="63" y="0"/>
                  </a:cxn>
                </a:cxnLst>
                <a:rect l="0" t="0" r="r" b="b"/>
                <a:pathLst>
                  <a:path w="84" h="63">
                    <a:moveTo>
                      <a:pt x="63" y="0"/>
                    </a:moveTo>
                    <a:lnTo>
                      <a:pt x="31" y="8"/>
                    </a:lnTo>
                    <a:lnTo>
                      <a:pt x="0" y="46"/>
                    </a:lnTo>
                    <a:lnTo>
                      <a:pt x="4" y="63"/>
                    </a:lnTo>
                    <a:lnTo>
                      <a:pt x="31" y="46"/>
                    </a:lnTo>
                    <a:lnTo>
                      <a:pt x="63" y="28"/>
                    </a:lnTo>
                    <a:lnTo>
                      <a:pt x="63" y="53"/>
                    </a:lnTo>
                    <a:lnTo>
                      <a:pt x="84" y="46"/>
                    </a:lnTo>
                    <a:lnTo>
                      <a:pt x="84" y="21"/>
                    </a:lnTo>
                    <a:lnTo>
                      <a:pt x="78" y="0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5" name="Freeform 251"/>
              <p:cNvSpPr>
                <a:spLocks/>
              </p:cNvSpPr>
              <p:nvPr/>
            </p:nvSpPr>
            <p:spPr bwMode="auto">
              <a:xfrm>
                <a:off x="3235" y="3237"/>
                <a:ext cx="62" cy="54"/>
              </a:xfrm>
              <a:custGeom>
                <a:avLst/>
                <a:gdLst/>
                <a:ahLst/>
                <a:cxnLst>
                  <a:cxn ang="0">
                    <a:pos x="74" y="0"/>
                  </a:cxn>
                  <a:cxn ang="0">
                    <a:pos x="24" y="38"/>
                  </a:cxn>
                  <a:cxn ang="0">
                    <a:pos x="0" y="59"/>
                  </a:cxn>
                  <a:cxn ang="0">
                    <a:pos x="20" y="84"/>
                  </a:cxn>
                  <a:cxn ang="0">
                    <a:pos x="39" y="59"/>
                  </a:cxn>
                  <a:cxn ang="0">
                    <a:pos x="53" y="76"/>
                  </a:cxn>
                  <a:cxn ang="0">
                    <a:pos x="49" y="101"/>
                  </a:cxn>
                  <a:cxn ang="0">
                    <a:pos x="76" y="108"/>
                  </a:cxn>
                  <a:cxn ang="0">
                    <a:pos x="108" y="84"/>
                  </a:cxn>
                  <a:cxn ang="0">
                    <a:pos x="123" y="42"/>
                  </a:cxn>
                  <a:cxn ang="0">
                    <a:pos x="114" y="17"/>
                  </a:cxn>
                  <a:cxn ang="0">
                    <a:pos x="96" y="6"/>
                  </a:cxn>
                  <a:cxn ang="0">
                    <a:pos x="74" y="0"/>
                  </a:cxn>
                  <a:cxn ang="0">
                    <a:pos x="74" y="0"/>
                  </a:cxn>
                </a:cxnLst>
                <a:rect l="0" t="0" r="r" b="b"/>
                <a:pathLst>
                  <a:path w="123" h="108">
                    <a:moveTo>
                      <a:pt x="74" y="0"/>
                    </a:moveTo>
                    <a:lnTo>
                      <a:pt x="24" y="38"/>
                    </a:lnTo>
                    <a:lnTo>
                      <a:pt x="0" y="59"/>
                    </a:lnTo>
                    <a:lnTo>
                      <a:pt x="20" y="84"/>
                    </a:lnTo>
                    <a:lnTo>
                      <a:pt x="39" y="59"/>
                    </a:lnTo>
                    <a:lnTo>
                      <a:pt x="53" y="76"/>
                    </a:lnTo>
                    <a:lnTo>
                      <a:pt x="49" y="101"/>
                    </a:lnTo>
                    <a:lnTo>
                      <a:pt x="76" y="108"/>
                    </a:lnTo>
                    <a:lnTo>
                      <a:pt x="108" y="84"/>
                    </a:lnTo>
                    <a:lnTo>
                      <a:pt x="123" y="42"/>
                    </a:lnTo>
                    <a:lnTo>
                      <a:pt x="114" y="17"/>
                    </a:lnTo>
                    <a:lnTo>
                      <a:pt x="96" y="6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6" name="Freeform 252"/>
              <p:cNvSpPr>
                <a:spLocks/>
              </p:cNvSpPr>
              <p:nvPr/>
            </p:nvSpPr>
            <p:spPr bwMode="auto">
              <a:xfrm>
                <a:off x="3267" y="3353"/>
                <a:ext cx="44" cy="28"/>
              </a:xfrm>
              <a:custGeom>
                <a:avLst/>
                <a:gdLst/>
                <a:ahLst/>
                <a:cxnLst>
                  <a:cxn ang="0">
                    <a:pos x="40" y="25"/>
                  </a:cxn>
                  <a:cxn ang="0">
                    <a:pos x="90" y="30"/>
                  </a:cxn>
                  <a:cxn ang="0">
                    <a:pos x="84" y="45"/>
                  </a:cxn>
                  <a:cxn ang="0">
                    <a:pos x="34" y="55"/>
                  </a:cxn>
                  <a:cxn ang="0">
                    <a:pos x="0" y="42"/>
                  </a:cxn>
                  <a:cxn ang="0">
                    <a:pos x="4" y="13"/>
                  </a:cxn>
                  <a:cxn ang="0">
                    <a:pos x="31" y="0"/>
                  </a:cxn>
                  <a:cxn ang="0">
                    <a:pos x="52" y="9"/>
                  </a:cxn>
                  <a:cxn ang="0">
                    <a:pos x="40" y="25"/>
                  </a:cxn>
                  <a:cxn ang="0">
                    <a:pos x="40" y="25"/>
                  </a:cxn>
                </a:cxnLst>
                <a:rect l="0" t="0" r="r" b="b"/>
                <a:pathLst>
                  <a:path w="90" h="55">
                    <a:moveTo>
                      <a:pt x="40" y="25"/>
                    </a:moveTo>
                    <a:lnTo>
                      <a:pt x="90" y="30"/>
                    </a:lnTo>
                    <a:lnTo>
                      <a:pt x="84" y="45"/>
                    </a:lnTo>
                    <a:lnTo>
                      <a:pt x="34" y="55"/>
                    </a:lnTo>
                    <a:lnTo>
                      <a:pt x="0" y="42"/>
                    </a:lnTo>
                    <a:lnTo>
                      <a:pt x="4" y="13"/>
                    </a:lnTo>
                    <a:lnTo>
                      <a:pt x="31" y="0"/>
                    </a:lnTo>
                    <a:lnTo>
                      <a:pt x="52" y="9"/>
                    </a:lnTo>
                    <a:lnTo>
                      <a:pt x="40" y="25"/>
                    </a:lnTo>
                    <a:lnTo>
                      <a:pt x="40" y="25"/>
                    </a:lnTo>
                    <a:close/>
                  </a:path>
                </a:pathLst>
              </a:custGeom>
              <a:solidFill>
                <a:srgbClr val="599E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7" name="Freeform 253"/>
              <p:cNvSpPr>
                <a:spLocks/>
              </p:cNvSpPr>
              <p:nvPr/>
            </p:nvSpPr>
            <p:spPr bwMode="auto">
              <a:xfrm>
                <a:off x="3277" y="3320"/>
                <a:ext cx="57" cy="40"/>
              </a:xfrm>
              <a:custGeom>
                <a:avLst/>
                <a:gdLst/>
                <a:ahLst/>
                <a:cxnLst>
                  <a:cxn ang="0">
                    <a:pos x="93" y="0"/>
                  </a:cxn>
                  <a:cxn ang="0">
                    <a:pos x="53" y="21"/>
                  </a:cxn>
                  <a:cxn ang="0">
                    <a:pos x="13" y="42"/>
                  </a:cxn>
                  <a:cxn ang="0">
                    <a:pos x="0" y="59"/>
                  </a:cxn>
                  <a:cxn ang="0">
                    <a:pos x="40" y="52"/>
                  </a:cxn>
                  <a:cxn ang="0">
                    <a:pos x="69" y="38"/>
                  </a:cxn>
                  <a:cxn ang="0">
                    <a:pos x="65" y="52"/>
                  </a:cxn>
                  <a:cxn ang="0">
                    <a:pos x="40" y="80"/>
                  </a:cxn>
                  <a:cxn ang="0">
                    <a:pos x="82" y="63"/>
                  </a:cxn>
                  <a:cxn ang="0">
                    <a:pos x="107" y="42"/>
                  </a:cxn>
                  <a:cxn ang="0">
                    <a:pos x="114" y="14"/>
                  </a:cxn>
                  <a:cxn ang="0">
                    <a:pos x="93" y="0"/>
                  </a:cxn>
                  <a:cxn ang="0">
                    <a:pos x="93" y="0"/>
                  </a:cxn>
                </a:cxnLst>
                <a:rect l="0" t="0" r="r" b="b"/>
                <a:pathLst>
                  <a:path w="114" h="80">
                    <a:moveTo>
                      <a:pt x="93" y="0"/>
                    </a:moveTo>
                    <a:lnTo>
                      <a:pt x="53" y="21"/>
                    </a:lnTo>
                    <a:lnTo>
                      <a:pt x="13" y="42"/>
                    </a:lnTo>
                    <a:lnTo>
                      <a:pt x="0" y="59"/>
                    </a:lnTo>
                    <a:lnTo>
                      <a:pt x="40" y="52"/>
                    </a:lnTo>
                    <a:lnTo>
                      <a:pt x="69" y="38"/>
                    </a:lnTo>
                    <a:lnTo>
                      <a:pt x="65" y="52"/>
                    </a:lnTo>
                    <a:lnTo>
                      <a:pt x="40" y="80"/>
                    </a:lnTo>
                    <a:lnTo>
                      <a:pt x="82" y="63"/>
                    </a:lnTo>
                    <a:lnTo>
                      <a:pt x="107" y="42"/>
                    </a:lnTo>
                    <a:lnTo>
                      <a:pt x="114" y="14"/>
                    </a:lnTo>
                    <a:lnTo>
                      <a:pt x="93" y="0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8" name="Freeform 254"/>
              <p:cNvSpPr>
                <a:spLocks/>
              </p:cNvSpPr>
              <p:nvPr/>
            </p:nvSpPr>
            <p:spPr bwMode="auto">
              <a:xfrm>
                <a:off x="3223" y="3318"/>
                <a:ext cx="50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24"/>
                  </a:cxn>
                  <a:cxn ang="0">
                    <a:pos x="82" y="34"/>
                  </a:cxn>
                  <a:cxn ang="0">
                    <a:pos x="101" y="38"/>
                  </a:cxn>
                  <a:cxn ang="0">
                    <a:pos x="87" y="55"/>
                  </a:cxn>
                  <a:cxn ang="0">
                    <a:pos x="49" y="58"/>
                  </a:cxn>
                  <a:cxn ang="0">
                    <a:pos x="15" y="38"/>
                  </a:cxn>
                  <a:cxn ang="0">
                    <a:pos x="0" y="2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01" h="58">
                    <a:moveTo>
                      <a:pt x="0" y="0"/>
                    </a:moveTo>
                    <a:lnTo>
                      <a:pt x="49" y="24"/>
                    </a:lnTo>
                    <a:lnTo>
                      <a:pt x="82" y="34"/>
                    </a:lnTo>
                    <a:lnTo>
                      <a:pt x="101" y="38"/>
                    </a:lnTo>
                    <a:lnTo>
                      <a:pt x="87" y="55"/>
                    </a:lnTo>
                    <a:lnTo>
                      <a:pt x="49" y="58"/>
                    </a:lnTo>
                    <a:lnTo>
                      <a:pt x="15" y="38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19" name="Freeform 255"/>
              <p:cNvSpPr>
                <a:spLocks/>
              </p:cNvSpPr>
              <p:nvPr/>
            </p:nvSpPr>
            <p:spPr bwMode="auto">
              <a:xfrm>
                <a:off x="3093" y="3446"/>
                <a:ext cx="80" cy="40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8" y="12"/>
                  </a:cxn>
                  <a:cxn ang="0">
                    <a:pos x="101" y="17"/>
                  </a:cxn>
                  <a:cxn ang="0">
                    <a:pos x="151" y="12"/>
                  </a:cxn>
                  <a:cxn ang="0">
                    <a:pos x="160" y="33"/>
                  </a:cxn>
                  <a:cxn ang="0">
                    <a:pos x="118" y="67"/>
                  </a:cxn>
                  <a:cxn ang="0">
                    <a:pos x="94" y="80"/>
                  </a:cxn>
                  <a:cxn ang="0">
                    <a:pos x="90" y="63"/>
                  </a:cxn>
                  <a:cxn ang="0">
                    <a:pos x="63" y="74"/>
                  </a:cxn>
                  <a:cxn ang="0">
                    <a:pos x="63" y="50"/>
                  </a:cxn>
                  <a:cxn ang="0">
                    <a:pos x="31" y="38"/>
                  </a:cxn>
                  <a:cxn ang="0">
                    <a:pos x="0" y="25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160" h="80">
                    <a:moveTo>
                      <a:pt x="6" y="0"/>
                    </a:moveTo>
                    <a:lnTo>
                      <a:pt x="48" y="12"/>
                    </a:lnTo>
                    <a:lnTo>
                      <a:pt x="101" y="17"/>
                    </a:lnTo>
                    <a:lnTo>
                      <a:pt x="151" y="12"/>
                    </a:lnTo>
                    <a:lnTo>
                      <a:pt x="160" y="33"/>
                    </a:lnTo>
                    <a:lnTo>
                      <a:pt x="118" y="67"/>
                    </a:lnTo>
                    <a:lnTo>
                      <a:pt x="94" y="80"/>
                    </a:lnTo>
                    <a:lnTo>
                      <a:pt x="90" y="63"/>
                    </a:lnTo>
                    <a:lnTo>
                      <a:pt x="63" y="74"/>
                    </a:lnTo>
                    <a:lnTo>
                      <a:pt x="63" y="50"/>
                    </a:lnTo>
                    <a:lnTo>
                      <a:pt x="31" y="38"/>
                    </a:lnTo>
                    <a:lnTo>
                      <a:pt x="0" y="25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0" name="Freeform 256"/>
              <p:cNvSpPr>
                <a:spLocks/>
              </p:cNvSpPr>
              <p:nvPr/>
            </p:nvSpPr>
            <p:spPr bwMode="auto">
              <a:xfrm>
                <a:off x="3171" y="3164"/>
                <a:ext cx="72" cy="71"/>
              </a:xfrm>
              <a:custGeom>
                <a:avLst/>
                <a:gdLst/>
                <a:ahLst/>
                <a:cxnLst>
                  <a:cxn ang="0">
                    <a:pos x="126" y="0"/>
                  </a:cxn>
                  <a:cxn ang="0">
                    <a:pos x="92" y="40"/>
                  </a:cxn>
                  <a:cxn ang="0">
                    <a:pos x="50" y="74"/>
                  </a:cxn>
                  <a:cxn ang="0">
                    <a:pos x="29" y="91"/>
                  </a:cxn>
                  <a:cxn ang="0">
                    <a:pos x="0" y="102"/>
                  </a:cxn>
                  <a:cxn ang="0">
                    <a:pos x="54" y="102"/>
                  </a:cxn>
                  <a:cxn ang="0">
                    <a:pos x="88" y="91"/>
                  </a:cxn>
                  <a:cxn ang="0">
                    <a:pos x="63" y="112"/>
                  </a:cxn>
                  <a:cxn ang="0">
                    <a:pos x="46" y="140"/>
                  </a:cxn>
                  <a:cxn ang="0">
                    <a:pos x="88" y="133"/>
                  </a:cxn>
                  <a:cxn ang="0">
                    <a:pos x="126" y="95"/>
                  </a:cxn>
                  <a:cxn ang="0">
                    <a:pos x="145" y="66"/>
                  </a:cxn>
                  <a:cxn ang="0">
                    <a:pos x="145" y="45"/>
                  </a:cxn>
                  <a:cxn ang="0">
                    <a:pos x="126" y="45"/>
                  </a:cxn>
                  <a:cxn ang="0">
                    <a:pos x="137" y="24"/>
                  </a:cxn>
                  <a:cxn ang="0">
                    <a:pos x="126" y="0"/>
                  </a:cxn>
                  <a:cxn ang="0">
                    <a:pos x="126" y="0"/>
                  </a:cxn>
                </a:cxnLst>
                <a:rect l="0" t="0" r="r" b="b"/>
                <a:pathLst>
                  <a:path w="145" h="140">
                    <a:moveTo>
                      <a:pt x="126" y="0"/>
                    </a:moveTo>
                    <a:lnTo>
                      <a:pt x="92" y="40"/>
                    </a:lnTo>
                    <a:lnTo>
                      <a:pt x="50" y="74"/>
                    </a:lnTo>
                    <a:lnTo>
                      <a:pt x="29" y="91"/>
                    </a:lnTo>
                    <a:lnTo>
                      <a:pt x="0" y="102"/>
                    </a:lnTo>
                    <a:lnTo>
                      <a:pt x="54" y="102"/>
                    </a:lnTo>
                    <a:lnTo>
                      <a:pt x="88" y="91"/>
                    </a:lnTo>
                    <a:lnTo>
                      <a:pt x="63" y="112"/>
                    </a:lnTo>
                    <a:lnTo>
                      <a:pt x="46" y="140"/>
                    </a:lnTo>
                    <a:lnTo>
                      <a:pt x="88" y="133"/>
                    </a:lnTo>
                    <a:lnTo>
                      <a:pt x="126" y="95"/>
                    </a:lnTo>
                    <a:lnTo>
                      <a:pt x="145" y="66"/>
                    </a:lnTo>
                    <a:lnTo>
                      <a:pt x="145" y="45"/>
                    </a:lnTo>
                    <a:lnTo>
                      <a:pt x="126" y="45"/>
                    </a:lnTo>
                    <a:lnTo>
                      <a:pt x="137" y="24"/>
                    </a:lnTo>
                    <a:lnTo>
                      <a:pt x="126" y="0"/>
                    </a:lnTo>
                    <a:lnTo>
                      <a:pt x="126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1" name="Freeform 257"/>
              <p:cNvSpPr>
                <a:spLocks/>
              </p:cNvSpPr>
              <p:nvPr/>
            </p:nvSpPr>
            <p:spPr bwMode="auto">
              <a:xfrm>
                <a:off x="3195" y="3247"/>
                <a:ext cx="34" cy="36"/>
              </a:xfrm>
              <a:custGeom>
                <a:avLst/>
                <a:gdLst/>
                <a:ahLst/>
                <a:cxnLst>
                  <a:cxn ang="0">
                    <a:pos x="49" y="0"/>
                  </a:cxn>
                  <a:cxn ang="0">
                    <a:pos x="13" y="34"/>
                  </a:cxn>
                  <a:cxn ang="0">
                    <a:pos x="0" y="55"/>
                  </a:cxn>
                  <a:cxn ang="0">
                    <a:pos x="21" y="72"/>
                  </a:cxn>
                  <a:cxn ang="0">
                    <a:pos x="49" y="59"/>
                  </a:cxn>
                  <a:cxn ang="0">
                    <a:pos x="66" y="34"/>
                  </a:cxn>
                  <a:cxn ang="0">
                    <a:pos x="49" y="0"/>
                  </a:cxn>
                  <a:cxn ang="0">
                    <a:pos x="49" y="0"/>
                  </a:cxn>
                </a:cxnLst>
                <a:rect l="0" t="0" r="r" b="b"/>
                <a:pathLst>
                  <a:path w="66" h="72">
                    <a:moveTo>
                      <a:pt x="49" y="0"/>
                    </a:moveTo>
                    <a:lnTo>
                      <a:pt x="13" y="34"/>
                    </a:lnTo>
                    <a:lnTo>
                      <a:pt x="0" y="55"/>
                    </a:lnTo>
                    <a:lnTo>
                      <a:pt x="21" y="72"/>
                    </a:lnTo>
                    <a:lnTo>
                      <a:pt x="49" y="59"/>
                    </a:lnTo>
                    <a:lnTo>
                      <a:pt x="66" y="34"/>
                    </a:lnTo>
                    <a:lnTo>
                      <a:pt x="49" y="0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599E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2" name="Freeform 258"/>
              <p:cNvSpPr>
                <a:spLocks/>
              </p:cNvSpPr>
              <p:nvPr/>
            </p:nvSpPr>
            <p:spPr bwMode="auto">
              <a:xfrm>
                <a:off x="3311" y="3449"/>
                <a:ext cx="54" cy="51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24" y="38"/>
                  </a:cxn>
                  <a:cxn ang="0">
                    <a:pos x="0" y="63"/>
                  </a:cxn>
                  <a:cxn ang="0">
                    <a:pos x="3" y="83"/>
                  </a:cxn>
                  <a:cxn ang="0">
                    <a:pos x="17" y="87"/>
                  </a:cxn>
                  <a:cxn ang="0">
                    <a:pos x="13" y="101"/>
                  </a:cxn>
                  <a:cxn ang="0">
                    <a:pos x="53" y="87"/>
                  </a:cxn>
                  <a:cxn ang="0">
                    <a:pos x="87" y="76"/>
                  </a:cxn>
                  <a:cxn ang="0">
                    <a:pos x="108" y="66"/>
                  </a:cxn>
                  <a:cxn ang="0">
                    <a:pos x="83" y="55"/>
                  </a:cxn>
                  <a:cxn ang="0">
                    <a:pos x="41" y="59"/>
                  </a:cxn>
                  <a:cxn ang="0">
                    <a:pos x="70" y="34"/>
                  </a:cxn>
                  <a:cxn ang="0">
                    <a:pos x="108" y="13"/>
                  </a:cxn>
                  <a:cxn ang="0">
                    <a:pos x="104" y="4"/>
                  </a:cxn>
                  <a:cxn ang="0">
                    <a:pos x="79" y="0"/>
                  </a:cxn>
                  <a:cxn ang="0">
                    <a:pos x="79" y="0"/>
                  </a:cxn>
                </a:cxnLst>
                <a:rect l="0" t="0" r="r" b="b"/>
                <a:pathLst>
                  <a:path w="108" h="101">
                    <a:moveTo>
                      <a:pt x="79" y="0"/>
                    </a:moveTo>
                    <a:lnTo>
                      <a:pt x="24" y="38"/>
                    </a:lnTo>
                    <a:lnTo>
                      <a:pt x="0" y="63"/>
                    </a:lnTo>
                    <a:lnTo>
                      <a:pt x="3" y="83"/>
                    </a:lnTo>
                    <a:lnTo>
                      <a:pt x="17" y="87"/>
                    </a:lnTo>
                    <a:lnTo>
                      <a:pt x="13" y="101"/>
                    </a:lnTo>
                    <a:lnTo>
                      <a:pt x="53" y="87"/>
                    </a:lnTo>
                    <a:lnTo>
                      <a:pt x="87" y="76"/>
                    </a:lnTo>
                    <a:lnTo>
                      <a:pt x="108" y="66"/>
                    </a:lnTo>
                    <a:lnTo>
                      <a:pt x="83" y="55"/>
                    </a:lnTo>
                    <a:lnTo>
                      <a:pt x="41" y="59"/>
                    </a:lnTo>
                    <a:lnTo>
                      <a:pt x="70" y="34"/>
                    </a:lnTo>
                    <a:lnTo>
                      <a:pt x="108" y="13"/>
                    </a:lnTo>
                    <a:lnTo>
                      <a:pt x="104" y="4"/>
                    </a:lnTo>
                    <a:lnTo>
                      <a:pt x="79" y="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3" name="Freeform 259"/>
              <p:cNvSpPr>
                <a:spLocks/>
              </p:cNvSpPr>
              <p:nvPr/>
            </p:nvSpPr>
            <p:spPr bwMode="auto">
              <a:xfrm>
                <a:off x="3204" y="3372"/>
                <a:ext cx="46" cy="30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7" y="21"/>
                  </a:cxn>
                  <a:cxn ang="0">
                    <a:pos x="0" y="45"/>
                  </a:cxn>
                  <a:cxn ang="0">
                    <a:pos x="17" y="59"/>
                  </a:cxn>
                  <a:cxn ang="0">
                    <a:pos x="53" y="42"/>
                  </a:cxn>
                  <a:cxn ang="0">
                    <a:pos x="87" y="38"/>
                  </a:cxn>
                  <a:cxn ang="0">
                    <a:pos x="91" y="25"/>
                  </a:cxn>
                  <a:cxn ang="0">
                    <a:pos x="63" y="0"/>
                  </a:cxn>
                  <a:cxn ang="0">
                    <a:pos x="63" y="0"/>
                  </a:cxn>
                </a:cxnLst>
                <a:rect l="0" t="0" r="r" b="b"/>
                <a:pathLst>
                  <a:path w="91" h="59">
                    <a:moveTo>
                      <a:pt x="63" y="0"/>
                    </a:moveTo>
                    <a:lnTo>
                      <a:pt x="7" y="21"/>
                    </a:lnTo>
                    <a:lnTo>
                      <a:pt x="0" y="45"/>
                    </a:lnTo>
                    <a:lnTo>
                      <a:pt x="17" y="59"/>
                    </a:lnTo>
                    <a:lnTo>
                      <a:pt x="53" y="42"/>
                    </a:lnTo>
                    <a:lnTo>
                      <a:pt x="87" y="38"/>
                    </a:lnTo>
                    <a:lnTo>
                      <a:pt x="91" y="25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4" name="Freeform 260"/>
              <p:cNvSpPr>
                <a:spLocks/>
              </p:cNvSpPr>
              <p:nvPr/>
            </p:nvSpPr>
            <p:spPr bwMode="auto">
              <a:xfrm>
                <a:off x="3227" y="3460"/>
                <a:ext cx="78" cy="40"/>
              </a:xfrm>
              <a:custGeom>
                <a:avLst/>
                <a:gdLst/>
                <a:ahLst/>
                <a:cxnLst>
                  <a:cxn ang="0">
                    <a:pos x="103" y="0"/>
                  </a:cxn>
                  <a:cxn ang="0">
                    <a:pos x="111" y="21"/>
                  </a:cxn>
                  <a:cxn ang="0">
                    <a:pos x="137" y="13"/>
                  </a:cxn>
                  <a:cxn ang="0">
                    <a:pos x="156" y="9"/>
                  </a:cxn>
                  <a:cxn ang="0">
                    <a:pos x="147" y="38"/>
                  </a:cxn>
                  <a:cxn ang="0">
                    <a:pos x="111" y="42"/>
                  </a:cxn>
                  <a:cxn ang="0">
                    <a:pos x="84" y="59"/>
                  </a:cxn>
                  <a:cxn ang="0">
                    <a:pos x="42" y="80"/>
                  </a:cxn>
                  <a:cxn ang="0">
                    <a:pos x="14" y="76"/>
                  </a:cxn>
                  <a:cxn ang="0">
                    <a:pos x="0" y="59"/>
                  </a:cxn>
                  <a:cxn ang="0">
                    <a:pos x="50" y="42"/>
                  </a:cxn>
                  <a:cxn ang="0">
                    <a:pos x="75" y="21"/>
                  </a:cxn>
                  <a:cxn ang="0">
                    <a:pos x="103" y="0"/>
                  </a:cxn>
                  <a:cxn ang="0">
                    <a:pos x="103" y="0"/>
                  </a:cxn>
                </a:cxnLst>
                <a:rect l="0" t="0" r="r" b="b"/>
                <a:pathLst>
                  <a:path w="156" h="80">
                    <a:moveTo>
                      <a:pt x="103" y="0"/>
                    </a:moveTo>
                    <a:lnTo>
                      <a:pt x="111" y="21"/>
                    </a:lnTo>
                    <a:lnTo>
                      <a:pt x="137" y="13"/>
                    </a:lnTo>
                    <a:lnTo>
                      <a:pt x="156" y="9"/>
                    </a:lnTo>
                    <a:lnTo>
                      <a:pt x="147" y="38"/>
                    </a:lnTo>
                    <a:lnTo>
                      <a:pt x="111" y="42"/>
                    </a:lnTo>
                    <a:lnTo>
                      <a:pt x="84" y="59"/>
                    </a:lnTo>
                    <a:lnTo>
                      <a:pt x="42" y="80"/>
                    </a:lnTo>
                    <a:lnTo>
                      <a:pt x="14" y="76"/>
                    </a:lnTo>
                    <a:lnTo>
                      <a:pt x="0" y="59"/>
                    </a:lnTo>
                    <a:lnTo>
                      <a:pt x="50" y="42"/>
                    </a:lnTo>
                    <a:lnTo>
                      <a:pt x="75" y="21"/>
                    </a:lnTo>
                    <a:lnTo>
                      <a:pt x="103" y="0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5" name="Freeform 261"/>
              <p:cNvSpPr>
                <a:spLocks/>
              </p:cNvSpPr>
              <p:nvPr/>
            </p:nvSpPr>
            <p:spPr bwMode="auto">
              <a:xfrm>
                <a:off x="3409" y="3348"/>
                <a:ext cx="51" cy="35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46" y="25"/>
                  </a:cxn>
                  <a:cxn ang="0">
                    <a:pos x="17" y="37"/>
                  </a:cxn>
                  <a:cxn ang="0">
                    <a:pos x="0" y="57"/>
                  </a:cxn>
                  <a:cxn ang="0">
                    <a:pos x="46" y="71"/>
                  </a:cxn>
                  <a:cxn ang="0">
                    <a:pos x="84" y="57"/>
                  </a:cxn>
                  <a:cxn ang="0">
                    <a:pos x="101" y="37"/>
                  </a:cxn>
                  <a:cxn ang="0">
                    <a:pos x="76" y="0"/>
                  </a:cxn>
                  <a:cxn ang="0">
                    <a:pos x="76" y="0"/>
                  </a:cxn>
                </a:cxnLst>
                <a:rect l="0" t="0" r="r" b="b"/>
                <a:pathLst>
                  <a:path w="101" h="71">
                    <a:moveTo>
                      <a:pt x="76" y="0"/>
                    </a:moveTo>
                    <a:lnTo>
                      <a:pt x="46" y="25"/>
                    </a:lnTo>
                    <a:lnTo>
                      <a:pt x="17" y="37"/>
                    </a:lnTo>
                    <a:lnTo>
                      <a:pt x="0" y="57"/>
                    </a:lnTo>
                    <a:lnTo>
                      <a:pt x="46" y="71"/>
                    </a:lnTo>
                    <a:lnTo>
                      <a:pt x="84" y="57"/>
                    </a:lnTo>
                    <a:lnTo>
                      <a:pt x="101" y="37"/>
                    </a:lnTo>
                    <a:lnTo>
                      <a:pt x="76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6" name="Freeform 262"/>
              <p:cNvSpPr>
                <a:spLocks/>
              </p:cNvSpPr>
              <p:nvPr/>
            </p:nvSpPr>
            <p:spPr bwMode="auto">
              <a:xfrm>
                <a:off x="3300" y="3425"/>
                <a:ext cx="51" cy="24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61" y="25"/>
                  </a:cxn>
                  <a:cxn ang="0">
                    <a:pos x="36" y="29"/>
                  </a:cxn>
                  <a:cxn ang="0">
                    <a:pos x="26" y="8"/>
                  </a:cxn>
                  <a:cxn ang="0">
                    <a:pos x="2" y="33"/>
                  </a:cxn>
                  <a:cxn ang="0">
                    <a:pos x="0" y="50"/>
                  </a:cxn>
                  <a:cxn ang="0">
                    <a:pos x="40" y="50"/>
                  </a:cxn>
                  <a:cxn ang="0">
                    <a:pos x="81" y="42"/>
                  </a:cxn>
                  <a:cxn ang="0">
                    <a:pos x="102" y="25"/>
                  </a:cxn>
                  <a:cxn ang="0">
                    <a:pos x="81" y="0"/>
                  </a:cxn>
                  <a:cxn ang="0">
                    <a:pos x="81" y="0"/>
                  </a:cxn>
                </a:cxnLst>
                <a:rect l="0" t="0" r="r" b="b"/>
                <a:pathLst>
                  <a:path w="102" h="50">
                    <a:moveTo>
                      <a:pt x="81" y="0"/>
                    </a:moveTo>
                    <a:lnTo>
                      <a:pt x="61" y="25"/>
                    </a:lnTo>
                    <a:lnTo>
                      <a:pt x="36" y="29"/>
                    </a:lnTo>
                    <a:lnTo>
                      <a:pt x="26" y="8"/>
                    </a:lnTo>
                    <a:lnTo>
                      <a:pt x="2" y="33"/>
                    </a:lnTo>
                    <a:lnTo>
                      <a:pt x="0" y="50"/>
                    </a:lnTo>
                    <a:lnTo>
                      <a:pt x="40" y="50"/>
                    </a:lnTo>
                    <a:lnTo>
                      <a:pt x="81" y="42"/>
                    </a:lnTo>
                    <a:lnTo>
                      <a:pt x="102" y="25"/>
                    </a:lnTo>
                    <a:lnTo>
                      <a:pt x="81" y="0"/>
                    </a:lnTo>
                    <a:lnTo>
                      <a:pt x="81" y="0"/>
                    </a:lnTo>
                    <a:close/>
                  </a:path>
                </a:pathLst>
              </a:custGeom>
              <a:solidFill>
                <a:srgbClr val="599E2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7" name="Freeform 263"/>
              <p:cNvSpPr>
                <a:spLocks/>
              </p:cNvSpPr>
              <p:nvPr/>
            </p:nvSpPr>
            <p:spPr bwMode="auto">
              <a:xfrm>
                <a:off x="3300" y="3369"/>
                <a:ext cx="59" cy="45"/>
              </a:xfrm>
              <a:custGeom>
                <a:avLst/>
                <a:gdLst/>
                <a:ahLst/>
                <a:cxnLst>
                  <a:cxn ang="0">
                    <a:pos x="102" y="0"/>
                  </a:cxn>
                  <a:cxn ang="0">
                    <a:pos x="72" y="25"/>
                  </a:cxn>
                  <a:cxn ang="0">
                    <a:pos x="0" y="57"/>
                  </a:cxn>
                  <a:cxn ang="0">
                    <a:pos x="0" y="84"/>
                  </a:cxn>
                  <a:cxn ang="0">
                    <a:pos x="40" y="92"/>
                  </a:cxn>
                  <a:cxn ang="0">
                    <a:pos x="76" y="88"/>
                  </a:cxn>
                  <a:cxn ang="0">
                    <a:pos x="114" y="71"/>
                  </a:cxn>
                  <a:cxn ang="0">
                    <a:pos x="118" y="36"/>
                  </a:cxn>
                  <a:cxn ang="0">
                    <a:pos x="102" y="0"/>
                  </a:cxn>
                  <a:cxn ang="0">
                    <a:pos x="102" y="0"/>
                  </a:cxn>
                </a:cxnLst>
                <a:rect l="0" t="0" r="r" b="b"/>
                <a:pathLst>
                  <a:path w="118" h="92">
                    <a:moveTo>
                      <a:pt x="102" y="0"/>
                    </a:moveTo>
                    <a:lnTo>
                      <a:pt x="72" y="25"/>
                    </a:lnTo>
                    <a:lnTo>
                      <a:pt x="0" y="57"/>
                    </a:lnTo>
                    <a:lnTo>
                      <a:pt x="0" y="84"/>
                    </a:lnTo>
                    <a:lnTo>
                      <a:pt x="40" y="92"/>
                    </a:lnTo>
                    <a:lnTo>
                      <a:pt x="76" y="88"/>
                    </a:lnTo>
                    <a:lnTo>
                      <a:pt x="114" y="71"/>
                    </a:lnTo>
                    <a:lnTo>
                      <a:pt x="118" y="36"/>
                    </a:lnTo>
                    <a:lnTo>
                      <a:pt x="102" y="0"/>
                    </a:lnTo>
                    <a:lnTo>
                      <a:pt x="102" y="0"/>
                    </a:lnTo>
                    <a:close/>
                  </a:path>
                </a:pathLst>
              </a:custGeom>
              <a:solidFill>
                <a:srgbClr val="ABE33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8" name="Freeform 264"/>
              <p:cNvSpPr>
                <a:spLocks/>
              </p:cNvSpPr>
              <p:nvPr/>
            </p:nvSpPr>
            <p:spPr bwMode="auto">
              <a:xfrm>
                <a:off x="3357" y="3397"/>
                <a:ext cx="42" cy="26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34" y="31"/>
                  </a:cxn>
                  <a:cxn ang="0">
                    <a:pos x="0" y="42"/>
                  </a:cxn>
                  <a:cxn ang="0">
                    <a:pos x="51" y="52"/>
                  </a:cxn>
                  <a:cxn ang="0">
                    <a:pos x="80" y="35"/>
                  </a:cxn>
                  <a:cxn ang="0">
                    <a:pos x="83" y="10"/>
                  </a:cxn>
                  <a:cxn ang="0">
                    <a:pos x="63" y="0"/>
                  </a:cxn>
                  <a:cxn ang="0">
                    <a:pos x="63" y="0"/>
                  </a:cxn>
                </a:cxnLst>
                <a:rect l="0" t="0" r="r" b="b"/>
                <a:pathLst>
                  <a:path w="83" h="52">
                    <a:moveTo>
                      <a:pt x="63" y="0"/>
                    </a:moveTo>
                    <a:lnTo>
                      <a:pt x="34" y="31"/>
                    </a:lnTo>
                    <a:lnTo>
                      <a:pt x="0" y="42"/>
                    </a:lnTo>
                    <a:lnTo>
                      <a:pt x="51" y="52"/>
                    </a:lnTo>
                    <a:lnTo>
                      <a:pt x="80" y="35"/>
                    </a:lnTo>
                    <a:lnTo>
                      <a:pt x="83" y="10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29" name="Freeform 265"/>
              <p:cNvSpPr>
                <a:spLocks/>
              </p:cNvSpPr>
              <p:nvPr/>
            </p:nvSpPr>
            <p:spPr bwMode="auto">
              <a:xfrm>
                <a:off x="3185" y="3335"/>
                <a:ext cx="48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32"/>
                  </a:cxn>
                  <a:cxn ang="0">
                    <a:pos x="59" y="49"/>
                  </a:cxn>
                  <a:cxn ang="0">
                    <a:pos x="97" y="61"/>
                  </a:cxn>
                  <a:cxn ang="0">
                    <a:pos x="70" y="24"/>
                  </a:cxn>
                  <a:cxn ang="0">
                    <a:pos x="45" y="7"/>
                  </a:cxn>
                  <a:cxn ang="0">
                    <a:pos x="28" y="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7" h="61">
                    <a:moveTo>
                      <a:pt x="0" y="0"/>
                    </a:moveTo>
                    <a:lnTo>
                      <a:pt x="21" y="32"/>
                    </a:lnTo>
                    <a:lnTo>
                      <a:pt x="59" y="49"/>
                    </a:lnTo>
                    <a:lnTo>
                      <a:pt x="97" y="61"/>
                    </a:lnTo>
                    <a:lnTo>
                      <a:pt x="70" y="24"/>
                    </a:lnTo>
                    <a:lnTo>
                      <a:pt x="45" y="7"/>
                    </a:lnTo>
                    <a:lnTo>
                      <a:pt x="28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6873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0" name="Freeform 266"/>
              <p:cNvSpPr>
                <a:spLocks/>
              </p:cNvSpPr>
              <p:nvPr/>
            </p:nvSpPr>
            <p:spPr bwMode="auto">
              <a:xfrm>
                <a:off x="3026" y="3391"/>
                <a:ext cx="61" cy="30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10" y="28"/>
                  </a:cxn>
                  <a:cxn ang="0">
                    <a:pos x="0" y="49"/>
                  </a:cxn>
                  <a:cxn ang="0">
                    <a:pos x="76" y="59"/>
                  </a:cxn>
                  <a:cxn ang="0">
                    <a:pos x="109" y="59"/>
                  </a:cxn>
                  <a:cxn ang="0">
                    <a:pos x="122" y="25"/>
                  </a:cxn>
                  <a:cxn ang="0">
                    <a:pos x="71" y="25"/>
                  </a:cxn>
                  <a:cxn ang="0">
                    <a:pos x="56" y="25"/>
                  </a:cxn>
                  <a:cxn ang="0">
                    <a:pos x="56" y="4"/>
                  </a:cxn>
                  <a:cxn ang="0">
                    <a:pos x="38" y="0"/>
                  </a:cxn>
                  <a:cxn ang="0">
                    <a:pos x="38" y="0"/>
                  </a:cxn>
                </a:cxnLst>
                <a:rect l="0" t="0" r="r" b="b"/>
                <a:pathLst>
                  <a:path w="122" h="59">
                    <a:moveTo>
                      <a:pt x="38" y="0"/>
                    </a:moveTo>
                    <a:lnTo>
                      <a:pt x="10" y="28"/>
                    </a:lnTo>
                    <a:lnTo>
                      <a:pt x="0" y="49"/>
                    </a:lnTo>
                    <a:lnTo>
                      <a:pt x="76" y="59"/>
                    </a:lnTo>
                    <a:lnTo>
                      <a:pt x="109" y="59"/>
                    </a:lnTo>
                    <a:lnTo>
                      <a:pt x="122" y="25"/>
                    </a:lnTo>
                    <a:lnTo>
                      <a:pt x="71" y="25"/>
                    </a:lnTo>
                    <a:lnTo>
                      <a:pt x="56" y="25"/>
                    </a:lnTo>
                    <a:lnTo>
                      <a:pt x="56" y="4"/>
                    </a:lnTo>
                    <a:lnTo>
                      <a:pt x="38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1" name="Freeform 267"/>
              <p:cNvSpPr>
                <a:spLocks/>
              </p:cNvSpPr>
              <p:nvPr/>
            </p:nvSpPr>
            <p:spPr bwMode="auto">
              <a:xfrm>
                <a:off x="2366" y="2907"/>
                <a:ext cx="45" cy="10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91" y="212"/>
                  </a:cxn>
                  <a:cxn ang="0">
                    <a:pos x="0" y="121"/>
                  </a:cxn>
                  <a:cxn ang="0">
                    <a:pos x="49" y="121"/>
                  </a:cxn>
                  <a:cxn ang="0">
                    <a:pos x="11" y="83"/>
                  </a:cxn>
                  <a:cxn ang="0">
                    <a:pos x="57" y="68"/>
                  </a:cxn>
                  <a:cxn ang="0">
                    <a:pos x="32" y="41"/>
                  </a:cxn>
                  <a:cxn ang="0">
                    <a:pos x="83" y="0"/>
                  </a:cxn>
                  <a:cxn ang="0">
                    <a:pos x="83" y="0"/>
                  </a:cxn>
                </a:cxnLst>
                <a:rect l="0" t="0" r="r" b="b"/>
                <a:pathLst>
                  <a:path w="91" h="212">
                    <a:moveTo>
                      <a:pt x="83" y="0"/>
                    </a:moveTo>
                    <a:lnTo>
                      <a:pt x="91" y="212"/>
                    </a:lnTo>
                    <a:lnTo>
                      <a:pt x="0" y="121"/>
                    </a:lnTo>
                    <a:lnTo>
                      <a:pt x="49" y="121"/>
                    </a:lnTo>
                    <a:lnTo>
                      <a:pt x="11" y="83"/>
                    </a:lnTo>
                    <a:lnTo>
                      <a:pt x="57" y="68"/>
                    </a:lnTo>
                    <a:lnTo>
                      <a:pt x="32" y="41"/>
                    </a:lnTo>
                    <a:lnTo>
                      <a:pt x="83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2" name="Freeform 268"/>
              <p:cNvSpPr>
                <a:spLocks/>
              </p:cNvSpPr>
              <p:nvPr/>
            </p:nvSpPr>
            <p:spPr bwMode="auto">
              <a:xfrm>
                <a:off x="2293" y="2915"/>
                <a:ext cx="34" cy="92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69" y="59"/>
                  </a:cxn>
                  <a:cxn ang="0">
                    <a:pos x="14" y="184"/>
                  </a:cxn>
                  <a:cxn ang="0">
                    <a:pos x="0" y="121"/>
                  </a:cxn>
                  <a:cxn ang="0">
                    <a:pos x="6" y="45"/>
                  </a:cxn>
                  <a:cxn ang="0">
                    <a:pos x="17" y="0"/>
                  </a:cxn>
                  <a:cxn ang="0">
                    <a:pos x="17" y="0"/>
                  </a:cxn>
                </a:cxnLst>
                <a:rect l="0" t="0" r="r" b="b"/>
                <a:pathLst>
                  <a:path w="69" h="184">
                    <a:moveTo>
                      <a:pt x="17" y="0"/>
                    </a:moveTo>
                    <a:lnTo>
                      <a:pt x="69" y="59"/>
                    </a:lnTo>
                    <a:lnTo>
                      <a:pt x="14" y="184"/>
                    </a:lnTo>
                    <a:lnTo>
                      <a:pt x="0" y="121"/>
                    </a:lnTo>
                    <a:lnTo>
                      <a:pt x="6" y="45"/>
                    </a:lnTo>
                    <a:lnTo>
                      <a:pt x="17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3" name="Freeform 269"/>
              <p:cNvSpPr>
                <a:spLocks/>
              </p:cNvSpPr>
              <p:nvPr/>
            </p:nvSpPr>
            <p:spPr bwMode="auto">
              <a:xfrm>
                <a:off x="2320" y="2882"/>
                <a:ext cx="61" cy="49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122" y="0"/>
                  </a:cxn>
                  <a:cxn ang="0">
                    <a:pos x="84" y="70"/>
                  </a:cxn>
                  <a:cxn ang="0">
                    <a:pos x="42" y="97"/>
                  </a:cxn>
                  <a:cxn ang="0">
                    <a:pos x="14" y="50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122" h="97">
                    <a:moveTo>
                      <a:pt x="0" y="17"/>
                    </a:moveTo>
                    <a:lnTo>
                      <a:pt x="122" y="0"/>
                    </a:lnTo>
                    <a:lnTo>
                      <a:pt x="84" y="70"/>
                    </a:lnTo>
                    <a:lnTo>
                      <a:pt x="42" y="97"/>
                    </a:lnTo>
                    <a:lnTo>
                      <a:pt x="14" y="50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4" name="Freeform 270"/>
              <p:cNvSpPr>
                <a:spLocks/>
              </p:cNvSpPr>
              <p:nvPr/>
            </p:nvSpPr>
            <p:spPr bwMode="auto">
              <a:xfrm>
                <a:off x="2436" y="2917"/>
                <a:ext cx="33" cy="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185"/>
                  </a:cxn>
                  <a:cxn ang="0">
                    <a:pos x="67" y="111"/>
                  </a:cxn>
                  <a:cxn ang="0">
                    <a:pos x="33" y="84"/>
                  </a:cxn>
                  <a:cxn ang="0">
                    <a:pos x="50" y="5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7" h="185">
                    <a:moveTo>
                      <a:pt x="0" y="0"/>
                    </a:moveTo>
                    <a:lnTo>
                      <a:pt x="12" y="185"/>
                    </a:lnTo>
                    <a:lnTo>
                      <a:pt x="67" y="111"/>
                    </a:lnTo>
                    <a:lnTo>
                      <a:pt x="33" y="84"/>
                    </a:lnTo>
                    <a:lnTo>
                      <a:pt x="50" y="5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5" name="Freeform 271"/>
              <p:cNvSpPr>
                <a:spLocks/>
              </p:cNvSpPr>
              <p:nvPr/>
            </p:nvSpPr>
            <p:spPr bwMode="auto">
              <a:xfrm>
                <a:off x="2455" y="2876"/>
                <a:ext cx="39" cy="4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6" y="87"/>
                  </a:cxn>
                  <a:cxn ang="0">
                    <a:pos x="78" y="0"/>
                  </a:cxn>
                  <a:cxn ang="0">
                    <a:pos x="46" y="0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8" h="87">
                    <a:moveTo>
                      <a:pt x="0" y="3"/>
                    </a:moveTo>
                    <a:lnTo>
                      <a:pt x="36" y="87"/>
                    </a:lnTo>
                    <a:lnTo>
                      <a:pt x="78" y="0"/>
                    </a:lnTo>
                    <a:lnTo>
                      <a:pt x="46" y="0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6" name="Freeform 272"/>
              <p:cNvSpPr>
                <a:spLocks/>
              </p:cNvSpPr>
              <p:nvPr/>
            </p:nvSpPr>
            <p:spPr bwMode="auto">
              <a:xfrm>
                <a:off x="2492" y="2912"/>
                <a:ext cx="23" cy="91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46" y="182"/>
                  </a:cxn>
                  <a:cxn ang="0">
                    <a:pos x="0" y="129"/>
                  </a:cxn>
                  <a:cxn ang="0">
                    <a:pos x="14" y="91"/>
                  </a:cxn>
                  <a:cxn ang="0">
                    <a:pos x="0" y="59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46" h="182">
                    <a:moveTo>
                      <a:pt x="21" y="0"/>
                    </a:moveTo>
                    <a:lnTo>
                      <a:pt x="46" y="182"/>
                    </a:lnTo>
                    <a:lnTo>
                      <a:pt x="0" y="129"/>
                    </a:lnTo>
                    <a:lnTo>
                      <a:pt x="14" y="91"/>
                    </a:lnTo>
                    <a:lnTo>
                      <a:pt x="0" y="59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7" name="Freeform 273"/>
              <p:cNvSpPr>
                <a:spLocks/>
              </p:cNvSpPr>
              <p:nvPr/>
            </p:nvSpPr>
            <p:spPr bwMode="auto">
              <a:xfrm>
                <a:off x="2452" y="2992"/>
                <a:ext cx="70" cy="55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0" y="100"/>
                  </a:cxn>
                  <a:cxn ang="0">
                    <a:pos x="96" y="110"/>
                  </a:cxn>
                  <a:cxn ang="0">
                    <a:pos x="138" y="97"/>
                  </a:cxn>
                  <a:cxn ang="0">
                    <a:pos x="110" y="62"/>
                  </a:cxn>
                  <a:cxn ang="0">
                    <a:pos x="51" y="0"/>
                  </a:cxn>
                  <a:cxn ang="0">
                    <a:pos x="51" y="0"/>
                  </a:cxn>
                </a:cxnLst>
                <a:rect l="0" t="0" r="r" b="b"/>
                <a:pathLst>
                  <a:path w="138" h="110">
                    <a:moveTo>
                      <a:pt x="51" y="0"/>
                    </a:moveTo>
                    <a:lnTo>
                      <a:pt x="0" y="100"/>
                    </a:lnTo>
                    <a:lnTo>
                      <a:pt x="96" y="110"/>
                    </a:lnTo>
                    <a:lnTo>
                      <a:pt x="138" y="97"/>
                    </a:lnTo>
                    <a:lnTo>
                      <a:pt x="110" y="62"/>
                    </a:lnTo>
                    <a:lnTo>
                      <a:pt x="51" y="0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8" name="Freeform 274"/>
              <p:cNvSpPr>
                <a:spLocks/>
              </p:cNvSpPr>
              <p:nvPr/>
            </p:nvSpPr>
            <p:spPr bwMode="auto">
              <a:xfrm>
                <a:off x="2445" y="3072"/>
                <a:ext cx="35" cy="71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16" y="143"/>
                  </a:cxn>
                  <a:cxn ang="0">
                    <a:pos x="57" y="137"/>
                  </a:cxn>
                  <a:cxn ang="0">
                    <a:pos x="71" y="53"/>
                  </a:cxn>
                  <a:cxn ang="0">
                    <a:pos x="54" y="50"/>
                  </a:cxn>
                  <a:cxn ang="0">
                    <a:pos x="71" y="4"/>
                  </a:cxn>
                  <a:cxn ang="0">
                    <a:pos x="33" y="29"/>
                  </a:cxn>
                  <a:cxn ang="0">
                    <a:pos x="29" y="0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1" h="143">
                    <a:moveTo>
                      <a:pt x="0" y="4"/>
                    </a:moveTo>
                    <a:lnTo>
                      <a:pt x="16" y="143"/>
                    </a:lnTo>
                    <a:lnTo>
                      <a:pt x="57" y="137"/>
                    </a:lnTo>
                    <a:lnTo>
                      <a:pt x="71" y="53"/>
                    </a:lnTo>
                    <a:lnTo>
                      <a:pt x="54" y="50"/>
                    </a:lnTo>
                    <a:lnTo>
                      <a:pt x="71" y="4"/>
                    </a:lnTo>
                    <a:lnTo>
                      <a:pt x="33" y="29"/>
                    </a:lnTo>
                    <a:lnTo>
                      <a:pt x="29" y="0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39" name="Freeform 275"/>
              <p:cNvSpPr>
                <a:spLocks/>
              </p:cNvSpPr>
              <p:nvPr/>
            </p:nvSpPr>
            <p:spPr bwMode="auto">
              <a:xfrm>
                <a:off x="2376" y="3072"/>
                <a:ext cx="46" cy="77"/>
              </a:xfrm>
              <a:custGeom>
                <a:avLst/>
                <a:gdLst/>
                <a:ahLst/>
                <a:cxnLst>
                  <a:cxn ang="0">
                    <a:pos x="78" y="14"/>
                  </a:cxn>
                  <a:cxn ang="0">
                    <a:pos x="92" y="137"/>
                  </a:cxn>
                  <a:cxn ang="0">
                    <a:pos x="54" y="154"/>
                  </a:cxn>
                  <a:cxn ang="0">
                    <a:pos x="29" y="129"/>
                  </a:cxn>
                  <a:cxn ang="0">
                    <a:pos x="0" y="50"/>
                  </a:cxn>
                  <a:cxn ang="0">
                    <a:pos x="12" y="0"/>
                  </a:cxn>
                  <a:cxn ang="0">
                    <a:pos x="78" y="14"/>
                  </a:cxn>
                  <a:cxn ang="0">
                    <a:pos x="78" y="14"/>
                  </a:cxn>
                </a:cxnLst>
                <a:rect l="0" t="0" r="r" b="b"/>
                <a:pathLst>
                  <a:path w="92" h="154">
                    <a:moveTo>
                      <a:pt x="78" y="14"/>
                    </a:moveTo>
                    <a:lnTo>
                      <a:pt x="92" y="137"/>
                    </a:lnTo>
                    <a:lnTo>
                      <a:pt x="54" y="154"/>
                    </a:lnTo>
                    <a:lnTo>
                      <a:pt x="29" y="129"/>
                    </a:lnTo>
                    <a:lnTo>
                      <a:pt x="0" y="50"/>
                    </a:lnTo>
                    <a:lnTo>
                      <a:pt x="12" y="0"/>
                    </a:lnTo>
                    <a:lnTo>
                      <a:pt x="78" y="14"/>
                    </a:lnTo>
                    <a:lnTo>
                      <a:pt x="78" y="14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0" name="Freeform 276"/>
              <p:cNvSpPr>
                <a:spLocks/>
              </p:cNvSpPr>
              <p:nvPr/>
            </p:nvSpPr>
            <p:spPr bwMode="auto">
              <a:xfrm>
                <a:off x="2442" y="3166"/>
                <a:ext cx="25" cy="107"/>
              </a:xfrm>
              <a:custGeom>
                <a:avLst/>
                <a:gdLst/>
                <a:ahLst/>
                <a:cxnLst>
                  <a:cxn ang="0">
                    <a:pos x="0" y="25"/>
                  </a:cxn>
                  <a:cxn ang="0">
                    <a:pos x="9" y="213"/>
                  </a:cxn>
                  <a:cxn ang="0">
                    <a:pos x="41" y="84"/>
                  </a:cxn>
                  <a:cxn ang="0">
                    <a:pos x="51" y="4"/>
                  </a:cxn>
                  <a:cxn ang="0">
                    <a:pos x="30" y="0"/>
                  </a:cxn>
                  <a:cxn ang="0">
                    <a:pos x="0" y="25"/>
                  </a:cxn>
                  <a:cxn ang="0">
                    <a:pos x="0" y="25"/>
                  </a:cxn>
                </a:cxnLst>
                <a:rect l="0" t="0" r="r" b="b"/>
                <a:pathLst>
                  <a:path w="51" h="213">
                    <a:moveTo>
                      <a:pt x="0" y="25"/>
                    </a:moveTo>
                    <a:lnTo>
                      <a:pt x="9" y="213"/>
                    </a:lnTo>
                    <a:lnTo>
                      <a:pt x="41" y="84"/>
                    </a:lnTo>
                    <a:lnTo>
                      <a:pt x="51" y="4"/>
                    </a:lnTo>
                    <a:lnTo>
                      <a:pt x="30" y="0"/>
                    </a:lnTo>
                    <a:lnTo>
                      <a:pt x="0" y="25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1" name="Freeform 277"/>
              <p:cNvSpPr>
                <a:spLocks/>
              </p:cNvSpPr>
              <p:nvPr/>
            </p:nvSpPr>
            <p:spPr bwMode="auto">
              <a:xfrm>
                <a:off x="2398" y="3177"/>
                <a:ext cx="31" cy="1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4"/>
                  </a:cxn>
                  <a:cxn ang="0">
                    <a:pos x="51" y="84"/>
                  </a:cxn>
                  <a:cxn ang="0">
                    <a:pos x="63" y="171"/>
                  </a:cxn>
                  <a:cxn ang="0">
                    <a:pos x="63" y="287"/>
                  </a:cxn>
                  <a:cxn ang="0">
                    <a:pos x="27" y="221"/>
                  </a:cxn>
                  <a:cxn ang="0">
                    <a:pos x="6" y="11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63" h="287">
                    <a:moveTo>
                      <a:pt x="0" y="0"/>
                    </a:moveTo>
                    <a:lnTo>
                      <a:pt x="48" y="4"/>
                    </a:lnTo>
                    <a:lnTo>
                      <a:pt x="51" y="84"/>
                    </a:lnTo>
                    <a:lnTo>
                      <a:pt x="63" y="171"/>
                    </a:lnTo>
                    <a:lnTo>
                      <a:pt x="63" y="287"/>
                    </a:lnTo>
                    <a:lnTo>
                      <a:pt x="27" y="221"/>
                    </a:lnTo>
                    <a:lnTo>
                      <a:pt x="6" y="11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2" name="Freeform 278"/>
              <p:cNvSpPr>
                <a:spLocks/>
              </p:cNvSpPr>
              <p:nvPr/>
            </p:nvSpPr>
            <p:spPr bwMode="auto">
              <a:xfrm>
                <a:off x="2503" y="3076"/>
                <a:ext cx="43" cy="146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55" y="0"/>
                  </a:cxn>
                  <a:cxn ang="0">
                    <a:pos x="67" y="129"/>
                  </a:cxn>
                  <a:cxn ang="0">
                    <a:pos x="88" y="293"/>
                  </a:cxn>
                  <a:cxn ang="0">
                    <a:pos x="42" y="184"/>
                  </a:cxn>
                  <a:cxn ang="0">
                    <a:pos x="25" y="101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88" h="293">
                    <a:moveTo>
                      <a:pt x="0" y="6"/>
                    </a:moveTo>
                    <a:lnTo>
                      <a:pt x="55" y="0"/>
                    </a:lnTo>
                    <a:lnTo>
                      <a:pt x="67" y="129"/>
                    </a:lnTo>
                    <a:lnTo>
                      <a:pt x="88" y="293"/>
                    </a:lnTo>
                    <a:lnTo>
                      <a:pt x="42" y="184"/>
                    </a:lnTo>
                    <a:lnTo>
                      <a:pt x="25" y="101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3" name="Freeform 279"/>
              <p:cNvSpPr>
                <a:spLocks/>
              </p:cNvSpPr>
              <p:nvPr/>
            </p:nvSpPr>
            <p:spPr bwMode="auto">
              <a:xfrm>
                <a:off x="2280" y="3079"/>
                <a:ext cx="54" cy="62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119"/>
                  </a:cxn>
                  <a:cxn ang="0">
                    <a:pos x="72" y="123"/>
                  </a:cxn>
                  <a:cxn ang="0">
                    <a:pos x="108" y="57"/>
                  </a:cxn>
                  <a:cxn ang="0">
                    <a:pos x="96" y="0"/>
                  </a:cxn>
                  <a:cxn ang="0">
                    <a:pos x="45" y="0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108" h="123">
                    <a:moveTo>
                      <a:pt x="3" y="0"/>
                    </a:moveTo>
                    <a:lnTo>
                      <a:pt x="0" y="119"/>
                    </a:lnTo>
                    <a:lnTo>
                      <a:pt x="72" y="123"/>
                    </a:lnTo>
                    <a:lnTo>
                      <a:pt x="108" y="57"/>
                    </a:lnTo>
                    <a:lnTo>
                      <a:pt x="96" y="0"/>
                    </a:lnTo>
                    <a:lnTo>
                      <a:pt x="45" y="0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4" name="Freeform 280"/>
              <p:cNvSpPr>
                <a:spLocks/>
              </p:cNvSpPr>
              <p:nvPr/>
            </p:nvSpPr>
            <p:spPr bwMode="auto">
              <a:xfrm>
                <a:off x="2256" y="3172"/>
                <a:ext cx="50" cy="119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101" y="4"/>
                  </a:cxn>
                  <a:cxn ang="0">
                    <a:pos x="95" y="72"/>
                  </a:cxn>
                  <a:cxn ang="0">
                    <a:pos x="74" y="139"/>
                  </a:cxn>
                  <a:cxn ang="0">
                    <a:pos x="42" y="196"/>
                  </a:cxn>
                  <a:cxn ang="0">
                    <a:pos x="25" y="237"/>
                  </a:cxn>
                  <a:cxn ang="0">
                    <a:pos x="0" y="139"/>
                  </a:cxn>
                  <a:cxn ang="0">
                    <a:pos x="29" y="0"/>
                  </a:cxn>
                  <a:cxn ang="0">
                    <a:pos x="29" y="0"/>
                  </a:cxn>
                </a:cxnLst>
                <a:rect l="0" t="0" r="r" b="b"/>
                <a:pathLst>
                  <a:path w="101" h="237">
                    <a:moveTo>
                      <a:pt x="29" y="0"/>
                    </a:moveTo>
                    <a:lnTo>
                      <a:pt x="101" y="4"/>
                    </a:lnTo>
                    <a:lnTo>
                      <a:pt x="95" y="72"/>
                    </a:lnTo>
                    <a:lnTo>
                      <a:pt x="74" y="139"/>
                    </a:lnTo>
                    <a:lnTo>
                      <a:pt x="42" y="196"/>
                    </a:lnTo>
                    <a:lnTo>
                      <a:pt x="25" y="237"/>
                    </a:lnTo>
                    <a:lnTo>
                      <a:pt x="0" y="139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5" name="Freeform 281"/>
              <p:cNvSpPr>
                <a:spLocks/>
              </p:cNvSpPr>
              <p:nvPr/>
            </p:nvSpPr>
            <p:spPr bwMode="auto">
              <a:xfrm>
                <a:off x="2295" y="2983"/>
                <a:ext cx="81" cy="62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112"/>
                  </a:cxn>
                  <a:cxn ang="0">
                    <a:pos x="25" y="123"/>
                  </a:cxn>
                  <a:cxn ang="0">
                    <a:pos x="91" y="123"/>
                  </a:cxn>
                  <a:cxn ang="0">
                    <a:pos x="161" y="116"/>
                  </a:cxn>
                  <a:cxn ang="0">
                    <a:pos x="161" y="81"/>
                  </a:cxn>
                  <a:cxn ang="0">
                    <a:pos x="108" y="0"/>
                  </a:cxn>
                  <a:cxn ang="0">
                    <a:pos x="108" y="0"/>
                  </a:cxn>
                </a:cxnLst>
                <a:rect l="0" t="0" r="r" b="b"/>
                <a:pathLst>
                  <a:path w="161" h="123">
                    <a:moveTo>
                      <a:pt x="108" y="0"/>
                    </a:moveTo>
                    <a:lnTo>
                      <a:pt x="0" y="112"/>
                    </a:lnTo>
                    <a:lnTo>
                      <a:pt x="25" y="123"/>
                    </a:lnTo>
                    <a:lnTo>
                      <a:pt x="91" y="123"/>
                    </a:lnTo>
                    <a:lnTo>
                      <a:pt x="161" y="116"/>
                    </a:lnTo>
                    <a:lnTo>
                      <a:pt x="161" y="81"/>
                    </a:lnTo>
                    <a:lnTo>
                      <a:pt x="108" y="0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6" name="Freeform 282"/>
              <p:cNvSpPr>
                <a:spLocks/>
              </p:cNvSpPr>
              <p:nvPr/>
            </p:nvSpPr>
            <p:spPr bwMode="auto">
              <a:xfrm>
                <a:off x="2324" y="2755"/>
                <a:ext cx="74" cy="106"/>
              </a:xfrm>
              <a:custGeom>
                <a:avLst/>
                <a:gdLst/>
                <a:ahLst/>
                <a:cxnLst>
                  <a:cxn ang="0">
                    <a:pos x="76" y="0"/>
                  </a:cxn>
                  <a:cxn ang="0">
                    <a:pos x="148" y="171"/>
                  </a:cxn>
                  <a:cxn ang="0">
                    <a:pos x="141" y="206"/>
                  </a:cxn>
                  <a:cxn ang="0">
                    <a:pos x="38" y="213"/>
                  </a:cxn>
                  <a:cxn ang="0">
                    <a:pos x="0" y="209"/>
                  </a:cxn>
                  <a:cxn ang="0">
                    <a:pos x="78" y="143"/>
                  </a:cxn>
                  <a:cxn ang="0">
                    <a:pos x="25" y="151"/>
                  </a:cxn>
                  <a:cxn ang="0">
                    <a:pos x="76" y="84"/>
                  </a:cxn>
                  <a:cxn ang="0">
                    <a:pos x="21" y="101"/>
                  </a:cxn>
                  <a:cxn ang="0">
                    <a:pos x="47" y="52"/>
                  </a:cxn>
                  <a:cxn ang="0">
                    <a:pos x="76" y="0"/>
                  </a:cxn>
                  <a:cxn ang="0">
                    <a:pos x="76" y="0"/>
                  </a:cxn>
                </a:cxnLst>
                <a:rect l="0" t="0" r="r" b="b"/>
                <a:pathLst>
                  <a:path w="148" h="213">
                    <a:moveTo>
                      <a:pt x="76" y="0"/>
                    </a:moveTo>
                    <a:lnTo>
                      <a:pt x="148" y="171"/>
                    </a:lnTo>
                    <a:lnTo>
                      <a:pt x="141" y="206"/>
                    </a:lnTo>
                    <a:lnTo>
                      <a:pt x="38" y="213"/>
                    </a:lnTo>
                    <a:lnTo>
                      <a:pt x="0" y="209"/>
                    </a:lnTo>
                    <a:lnTo>
                      <a:pt x="78" y="143"/>
                    </a:lnTo>
                    <a:lnTo>
                      <a:pt x="25" y="151"/>
                    </a:lnTo>
                    <a:lnTo>
                      <a:pt x="76" y="84"/>
                    </a:lnTo>
                    <a:lnTo>
                      <a:pt x="21" y="101"/>
                    </a:lnTo>
                    <a:lnTo>
                      <a:pt x="47" y="52"/>
                    </a:lnTo>
                    <a:lnTo>
                      <a:pt x="76" y="0"/>
                    </a:lnTo>
                    <a:lnTo>
                      <a:pt x="76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7" name="Freeform 283"/>
              <p:cNvSpPr>
                <a:spLocks/>
              </p:cNvSpPr>
              <p:nvPr/>
            </p:nvSpPr>
            <p:spPr bwMode="auto">
              <a:xfrm>
                <a:off x="2445" y="2778"/>
                <a:ext cx="43" cy="83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88" y="146"/>
                  </a:cxn>
                  <a:cxn ang="0">
                    <a:pos x="36" y="167"/>
                  </a:cxn>
                  <a:cxn ang="0">
                    <a:pos x="4" y="129"/>
                  </a:cxn>
                  <a:cxn ang="0">
                    <a:pos x="0" y="68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88" h="167">
                    <a:moveTo>
                      <a:pt x="16" y="0"/>
                    </a:moveTo>
                    <a:lnTo>
                      <a:pt x="88" y="146"/>
                    </a:lnTo>
                    <a:lnTo>
                      <a:pt x="36" y="167"/>
                    </a:lnTo>
                    <a:lnTo>
                      <a:pt x="4" y="129"/>
                    </a:lnTo>
                    <a:lnTo>
                      <a:pt x="0" y="68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8" name="Freeform 284"/>
              <p:cNvSpPr>
                <a:spLocks/>
              </p:cNvSpPr>
              <p:nvPr/>
            </p:nvSpPr>
            <p:spPr bwMode="auto">
              <a:xfrm>
                <a:off x="2422" y="2682"/>
                <a:ext cx="16" cy="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143"/>
                  </a:cxn>
                  <a:cxn ang="0">
                    <a:pos x="32" y="80"/>
                  </a:cxn>
                  <a:cxn ang="0">
                    <a:pos x="32" y="1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2" h="143">
                    <a:moveTo>
                      <a:pt x="0" y="0"/>
                    </a:moveTo>
                    <a:lnTo>
                      <a:pt x="3" y="143"/>
                    </a:lnTo>
                    <a:lnTo>
                      <a:pt x="32" y="80"/>
                    </a:lnTo>
                    <a:lnTo>
                      <a:pt x="32" y="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49" name="Freeform 285"/>
              <p:cNvSpPr>
                <a:spLocks/>
              </p:cNvSpPr>
              <p:nvPr/>
            </p:nvSpPr>
            <p:spPr bwMode="auto">
              <a:xfrm>
                <a:off x="2457" y="2655"/>
                <a:ext cx="25" cy="110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0" y="121"/>
                  </a:cxn>
                  <a:cxn ang="0">
                    <a:pos x="49" y="220"/>
                  </a:cxn>
                  <a:cxn ang="0">
                    <a:pos x="46" y="116"/>
                  </a:cxn>
                  <a:cxn ang="0">
                    <a:pos x="25" y="32"/>
                  </a:cxn>
                  <a:cxn ang="0">
                    <a:pos x="17" y="0"/>
                  </a:cxn>
                  <a:cxn ang="0">
                    <a:pos x="17" y="0"/>
                  </a:cxn>
                </a:cxnLst>
                <a:rect l="0" t="0" r="r" b="b"/>
                <a:pathLst>
                  <a:path w="49" h="220">
                    <a:moveTo>
                      <a:pt x="17" y="0"/>
                    </a:moveTo>
                    <a:lnTo>
                      <a:pt x="0" y="121"/>
                    </a:lnTo>
                    <a:lnTo>
                      <a:pt x="49" y="220"/>
                    </a:lnTo>
                    <a:lnTo>
                      <a:pt x="46" y="116"/>
                    </a:lnTo>
                    <a:lnTo>
                      <a:pt x="25" y="32"/>
                    </a:lnTo>
                    <a:lnTo>
                      <a:pt x="17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0" name="Freeform 286"/>
              <p:cNvSpPr>
                <a:spLocks/>
              </p:cNvSpPr>
              <p:nvPr/>
            </p:nvSpPr>
            <p:spPr bwMode="auto">
              <a:xfrm>
                <a:off x="2371" y="2661"/>
                <a:ext cx="32" cy="104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0" y="93"/>
                  </a:cxn>
                  <a:cxn ang="0">
                    <a:pos x="49" y="209"/>
                  </a:cxn>
                  <a:cxn ang="0">
                    <a:pos x="63" y="164"/>
                  </a:cxn>
                  <a:cxn ang="0">
                    <a:pos x="63" y="84"/>
                  </a:cxn>
                  <a:cxn ang="0">
                    <a:pos x="49" y="27"/>
                  </a:cxn>
                  <a:cxn ang="0">
                    <a:pos x="38" y="0"/>
                  </a:cxn>
                  <a:cxn ang="0">
                    <a:pos x="38" y="0"/>
                  </a:cxn>
                </a:cxnLst>
                <a:rect l="0" t="0" r="r" b="b"/>
                <a:pathLst>
                  <a:path w="63" h="209">
                    <a:moveTo>
                      <a:pt x="38" y="0"/>
                    </a:moveTo>
                    <a:lnTo>
                      <a:pt x="0" y="93"/>
                    </a:lnTo>
                    <a:lnTo>
                      <a:pt x="49" y="209"/>
                    </a:lnTo>
                    <a:lnTo>
                      <a:pt x="63" y="164"/>
                    </a:lnTo>
                    <a:lnTo>
                      <a:pt x="63" y="84"/>
                    </a:lnTo>
                    <a:lnTo>
                      <a:pt x="49" y="27"/>
                    </a:lnTo>
                    <a:lnTo>
                      <a:pt x="38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1" name="Freeform 287"/>
              <p:cNvSpPr>
                <a:spLocks/>
              </p:cNvSpPr>
              <p:nvPr/>
            </p:nvSpPr>
            <p:spPr bwMode="auto">
              <a:xfrm>
                <a:off x="2312" y="2625"/>
                <a:ext cx="40" cy="147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80" y="122"/>
                  </a:cxn>
                  <a:cxn ang="0">
                    <a:pos x="0" y="293"/>
                  </a:cxn>
                  <a:cxn ang="0">
                    <a:pos x="34" y="175"/>
                  </a:cxn>
                  <a:cxn ang="0">
                    <a:pos x="10" y="154"/>
                  </a:cxn>
                  <a:cxn ang="0">
                    <a:pos x="46" y="87"/>
                  </a:cxn>
                  <a:cxn ang="0">
                    <a:pos x="21" y="45"/>
                  </a:cxn>
                  <a:cxn ang="0">
                    <a:pos x="34" y="0"/>
                  </a:cxn>
                  <a:cxn ang="0">
                    <a:pos x="34" y="0"/>
                  </a:cxn>
                </a:cxnLst>
                <a:rect l="0" t="0" r="r" b="b"/>
                <a:pathLst>
                  <a:path w="80" h="293">
                    <a:moveTo>
                      <a:pt x="34" y="0"/>
                    </a:moveTo>
                    <a:lnTo>
                      <a:pt x="80" y="122"/>
                    </a:lnTo>
                    <a:lnTo>
                      <a:pt x="0" y="293"/>
                    </a:lnTo>
                    <a:lnTo>
                      <a:pt x="34" y="175"/>
                    </a:lnTo>
                    <a:lnTo>
                      <a:pt x="10" y="154"/>
                    </a:lnTo>
                    <a:lnTo>
                      <a:pt x="46" y="87"/>
                    </a:lnTo>
                    <a:lnTo>
                      <a:pt x="21" y="45"/>
                    </a:lnTo>
                    <a:lnTo>
                      <a:pt x="34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2" name="Freeform 288"/>
              <p:cNvSpPr>
                <a:spLocks/>
              </p:cNvSpPr>
              <p:nvPr/>
            </p:nvSpPr>
            <p:spPr bwMode="auto">
              <a:xfrm>
                <a:off x="2348" y="2592"/>
                <a:ext cx="44" cy="5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76" y="0"/>
                  </a:cxn>
                  <a:cxn ang="0">
                    <a:pos x="90" y="35"/>
                  </a:cxn>
                  <a:cxn ang="0">
                    <a:pos x="67" y="84"/>
                  </a:cxn>
                  <a:cxn ang="0">
                    <a:pos x="31" y="116"/>
                  </a:cxn>
                  <a:cxn ang="0">
                    <a:pos x="12" y="71"/>
                  </a:cxn>
                  <a:cxn ang="0">
                    <a:pos x="0" y="17"/>
                  </a:cxn>
                  <a:cxn ang="0">
                    <a:pos x="0" y="17"/>
                  </a:cxn>
                </a:cxnLst>
                <a:rect l="0" t="0" r="r" b="b"/>
                <a:pathLst>
                  <a:path w="90" h="116">
                    <a:moveTo>
                      <a:pt x="0" y="17"/>
                    </a:moveTo>
                    <a:lnTo>
                      <a:pt x="76" y="0"/>
                    </a:lnTo>
                    <a:lnTo>
                      <a:pt x="90" y="35"/>
                    </a:lnTo>
                    <a:lnTo>
                      <a:pt x="67" y="84"/>
                    </a:lnTo>
                    <a:lnTo>
                      <a:pt x="31" y="116"/>
                    </a:lnTo>
                    <a:lnTo>
                      <a:pt x="12" y="71"/>
                    </a:lnTo>
                    <a:lnTo>
                      <a:pt x="0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3" name="Freeform 289"/>
              <p:cNvSpPr>
                <a:spLocks/>
              </p:cNvSpPr>
              <p:nvPr/>
            </p:nvSpPr>
            <p:spPr bwMode="auto">
              <a:xfrm>
                <a:off x="2436" y="2590"/>
                <a:ext cx="25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" y="0"/>
                  </a:cxn>
                  <a:cxn ang="0">
                    <a:pos x="21" y="95"/>
                  </a:cxn>
                  <a:cxn ang="0">
                    <a:pos x="4" y="112"/>
                  </a:cxn>
                  <a:cxn ang="0">
                    <a:pos x="0" y="2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0" h="112">
                    <a:moveTo>
                      <a:pt x="0" y="0"/>
                    </a:moveTo>
                    <a:lnTo>
                      <a:pt x="50" y="0"/>
                    </a:lnTo>
                    <a:lnTo>
                      <a:pt x="21" y="95"/>
                    </a:lnTo>
                    <a:lnTo>
                      <a:pt x="4" y="112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4" name="Freeform 290"/>
              <p:cNvSpPr>
                <a:spLocks/>
              </p:cNvSpPr>
              <p:nvPr/>
            </p:nvSpPr>
            <p:spPr bwMode="auto">
              <a:xfrm>
                <a:off x="2442" y="2521"/>
                <a:ext cx="17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7"/>
                  </a:cxn>
                  <a:cxn ang="0">
                    <a:pos x="34" y="83"/>
                  </a:cxn>
                  <a:cxn ang="0">
                    <a:pos x="34" y="3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4" h="97">
                    <a:moveTo>
                      <a:pt x="0" y="0"/>
                    </a:moveTo>
                    <a:lnTo>
                      <a:pt x="0" y="97"/>
                    </a:lnTo>
                    <a:lnTo>
                      <a:pt x="34" y="83"/>
                    </a:lnTo>
                    <a:lnTo>
                      <a:pt x="34" y="3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5" name="Freeform 291"/>
              <p:cNvSpPr>
                <a:spLocks/>
              </p:cNvSpPr>
              <p:nvPr/>
            </p:nvSpPr>
            <p:spPr bwMode="auto">
              <a:xfrm>
                <a:off x="2373" y="2540"/>
                <a:ext cx="32" cy="29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62" y="49"/>
                  </a:cxn>
                  <a:cxn ang="0">
                    <a:pos x="7" y="59"/>
                  </a:cxn>
                  <a:cxn ang="0">
                    <a:pos x="0" y="28"/>
                  </a:cxn>
                  <a:cxn ang="0">
                    <a:pos x="34" y="4"/>
                  </a:cxn>
                  <a:cxn ang="0">
                    <a:pos x="62" y="0"/>
                  </a:cxn>
                  <a:cxn ang="0">
                    <a:pos x="62" y="0"/>
                  </a:cxn>
                </a:cxnLst>
                <a:rect l="0" t="0" r="r" b="b"/>
                <a:pathLst>
                  <a:path w="62" h="59">
                    <a:moveTo>
                      <a:pt x="62" y="0"/>
                    </a:moveTo>
                    <a:lnTo>
                      <a:pt x="62" y="49"/>
                    </a:lnTo>
                    <a:lnTo>
                      <a:pt x="7" y="59"/>
                    </a:lnTo>
                    <a:lnTo>
                      <a:pt x="0" y="28"/>
                    </a:lnTo>
                    <a:lnTo>
                      <a:pt x="34" y="4"/>
                    </a:lnTo>
                    <a:lnTo>
                      <a:pt x="62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6" name="Freeform 292"/>
              <p:cNvSpPr>
                <a:spLocks/>
              </p:cNvSpPr>
              <p:nvPr/>
            </p:nvSpPr>
            <p:spPr bwMode="auto">
              <a:xfrm>
                <a:off x="2339" y="2473"/>
                <a:ext cx="34" cy="53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31" y="70"/>
                  </a:cxn>
                  <a:cxn ang="0">
                    <a:pos x="12" y="104"/>
                  </a:cxn>
                  <a:cxn ang="0">
                    <a:pos x="0" y="53"/>
                  </a:cxn>
                  <a:cxn ang="0">
                    <a:pos x="8" y="4"/>
                  </a:cxn>
                  <a:cxn ang="0">
                    <a:pos x="69" y="0"/>
                  </a:cxn>
                  <a:cxn ang="0">
                    <a:pos x="69" y="0"/>
                  </a:cxn>
                </a:cxnLst>
                <a:rect l="0" t="0" r="r" b="b"/>
                <a:pathLst>
                  <a:path w="69" h="104">
                    <a:moveTo>
                      <a:pt x="69" y="0"/>
                    </a:moveTo>
                    <a:lnTo>
                      <a:pt x="31" y="70"/>
                    </a:lnTo>
                    <a:lnTo>
                      <a:pt x="12" y="104"/>
                    </a:lnTo>
                    <a:lnTo>
                      <a:pt x="0" y="53"/>
                    </a:lnTo>
                    <a:lnTo>
                      <a:pt x="8" y="4"/>
                    </a:lnTo>
                    <a:lnTo>
                      <a:pt x="69" y="0"/>
                    </a:ln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7" name="Freeform 293"/>
              <p:cNvSpPr>
                <a:spLocks/>
              </p:cNvSpPr>
              <p:nvPr/>
            </p:nvSpPr>
            <p:spPr bwMode="auto">
              <a:xfrm>
                <a:off x="2398" y="2257"/>
                <a:ext cx="30" cy="5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55" y="0"/>
                  </a:cxn>
                  <a:cxn ang="0">
                    <a:pos x="59" y="50"/>
                  </a:cxn>
                  <a:cxn ang="0">
                    <a:pos x="59" y="95"/>
                  </a:cxn>
                  <a:cxn ang="0">
                    <a:pos x="19" y="109"/>
                  </a:cxn>
                  <a:cxn ang="0">
                    <a:pos x="0" y="75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59" h="109">
                    <a:moveTo>
                      <a:pt x="6" y="0"/>
                    </a:moveTo>
                    <a:lnTo>
                      <a:pt x="55" y="0"/>
                    </a:lnTo>
                    <a:lnTo>
                      <a:pt x="59" y="50"/>
                    </a:lnTo>
                    <a:lnTo>
                      <a:pt x="59" y="95"/>
                    </a:lnTo>
                    <a:lnTo>
                      <a:pt x="19" y="109"/>
                    </a:lnTo>
                    <a:lnTo>
                      <a:pt x="0" y="75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8" name="Freeform 294"/>
              <p:cNvSpPr>
                <a:spLocks/>
              </p:cNvSpPr>
              <p:nvPr/>
            </p:nvSpPr>
            <p:spPr bwMode="auto">
              <a:xfrm>
                <a:off x="2442" y="2257"/>
                <a:ext cx="24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82"/>
                  </a:cxn>
                  <a:cxn ang="0">
                    <a:pos x="26" y="95"/>
                  </a:cxn>
                  <a:cxn ang="0">
                    <a:pos x="41" y="71"/>
                  </a:cxn>
                  <a:cxn ang="0">
                    <a:pos x="47" y="33"/>
                  </a:cxn>
                  <a:cxn ang="0">
                    <a:pos x="34" y="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7" h="95">
                    <a:moveTo>
                      <a:pt x="0" y="0"/>
                    </a:moveTo>
                    <a:lnTo>
                      <a:pt x="5" y="82"/>
                    </a:lnTo>
                    <a:lnTo>
                      <a:pt x="26" y="95"/>
                    </a:lnTo>
                    <a:lnTo>
                      <a:pt x="41" y="71"/>
                    </a:lnTo>
                    <a:lnTo>
                      <a:pt x="47" y="33"/>
                    </a:lnTo>
                    <a:lnTo>
                      <a:pt x="34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59" name="Freeform 295"/>
              <p:cNvSpPr>
                <a:spLocks/>
              </p:cNvSpPr>
              <p:nvPr/>
            </p:nvSpPr>
            <p:spPr bwMode="auto">
              <a:xfrm>
                <a:off x="2478" y="2252"/>
                <a:ext cx="29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6"/>
                  </a:cxn>
                  <a:cxn ang="0">
                    <a:pos x="38" y="34"/>
                  </a:cxn>
                  <a:cxn ang="0">
                    <a:pos x="59" y="4"/>
                  </a:cxn>
                  <a:cxn ang="0">
                    <a:pos x="21" y="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9" h="46">
                    <a:moveTo>
                      <a:pt x="0" y="0"/>
                    </a:moveTo>
                    <a:lnTo>
                      <a:pt x="0" y="46"/>
                    </a:lnTo>
                    <a:lnTo>
                      <a:pt x="38" y="34"/>
                    </a:lnTo>
                    <a:lnTo>
                      <a:pt x="59" y="4"/>
                    </a:lnTo>
                    <a:lnTo>
                      <a:pt x="21" y="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0" name="Freeform 296"/>
              <p:cNvSpPr>
                <a:spLocks/>
              </p:cNvSpPr>
              <p:nvPr/>
            </p:nvSpPr>
            <p:spPr bwMode="auto">
              <a:xfrm>
                <a:off x="2507" y="2275"/>
                <a:ext cx="29" cy="3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0" y="51"/>
                  </a:cxn>
                  <a:cxn ang="0">
                    <a:pos x="28" y="72"/>
                  </a:cxn>
                  <a:cxn ang="0">
                    <a:pos x="57" y="62"/>
                  </a:cxn>
                  <a:cxn ang="0">
                    <a:pos x="53" y="24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57" h="72">
                    <a:moveTo>
                      <a:pt x="36" y="0"/>
                    </a:moveTo>
                    <a:lnTo>
                      <a:pt x="0" y="51"/>
                    </a:lnTo>
                    <a:lnTo>
                      <a:pt x="28" y="72"/>
                    </a:lnTo>
                    <a:lnTo>
                      <a:pt x="57" y="62"/>
                    </a:lnTo>
                    <a:lnTo>
                      <a:pt x="53" y="24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1" name="Freeform 297"/>
              <p:cNvSpPr>
                <a:spLocks/>
              </p:cNvSpPr>
              <p:nvPr/>
            </p:nvSpPr>
            <p:spPr bwMode="auto">
              <a:xfrm>
                <a:off x="2557" y="2273"/>
                <a:ext cx="42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9"/>
                  </a:cxn>
                  <a:cxn ang="0">
                    <a:pos x="55" y="62"/>
                  </a:cxn>
                  <a:cxn ang="0">
                    <a:pos x="83" y="49"/>
                  </a:cxn>
                  <a:cxn ang="0">
                    <a:pos x="34" y="1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83" h="62">
                    <a:moveTo>
                      <a:pt x="0" y="0"/>
                    </a:moveTo>
                    <a:lnTo>
                      <a:pt x="0" y="59"/>
                    </a:lnTo>
                    <a:lnTo>
                      <a:pt x="55" y="62"/>
                    </a:lnTo>
                    <a:lnTo>
                      <a:pt x="83" y="49"/>
                    </a:lnTo>
                    <a:lnTo>
                      <a:pt x="34" y="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2" name="Freeform 298"/>
              <p:cNvSpPr>
                <a:spLocks/>
              </p:cNvSpPr>
              <p:nvPr/>
            </p:nvSpPr>
            <p:spPr bwMode="auto">
              <a:xfrm>
                <a:off x="2357" y="2267"/>
                <a:ext cx="19" cy="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82"/>
                  </a:cxn>
                  <a:cxn ang="0">
                    <a:pos x="38" y="78"/>
                  </a:cxn>
                  <a:cxn ang="0">
                    <a:pos x="38" y="36"/>
                  </a:cxn>
                  <a:cxn ang="0">
                    <a:pos x="27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8" h="82">
                    <a:moveTo>
                      <a:pt x="0" y="0"/>
                    </a:moveTo>
                    <a:lnTo>
                      <a:pt x="10" y="82"/>
                    </a:lnTo>
                    <a:lnTo>
                      <a:pt x="38" y="78"/>
                    </a:lnTo>
                    <a:lnTo>
                      <a:pt x="38" y="36"/>
                    </a:lnTo>
                    <a:lnTo>
                      <a:pt x="27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3" name="Freeform 299"/>
              <p:cNvSpPr>
                <a:spLocks/>
              </p:cNvSpPr>
              <p:nvPr/>
            </p:nvSpPr>
            <p:spPr bwMode="auto">
              <a:xfrm>
                <a:off x="2327" y="2264"/>
                <a:ext cx="16" cy="57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2" y="108"/>
                  </a:cxn>
                  <a:cxn ang="0">
                    <a:pos x="3" y="114"/>
                  </a:cxn>
                  <a:cxn ang="0">
                    <a:pos x="0" y="66"/>
                  </a:cxn>
                  <a:cxn ang="0">
                    <a:pos x="0" y="9"/>
                  </a:cxn>
                  <a:cxn ang="0">
                    <a:pos x="28" y="0"/>
                  </a:cxn>
                  <a:cxn ang="0">
                    <a:pos x="28" y="0"/>
                  </a:cxn>
                </a:cxnLst>
                <a:rect l="0" t="0" r="r" b="b"/>
                <a:pathLst>
                  <a:path w="32" h="114">
                    <a:moveTo>
                      <a:pt x="28" y="0"/>
                    </a:moveTo>
                    <a:lnTo>
                      <a:pt x="32" y="108"/>
                    </a:lnTo>
                    <a:lnTo>
                      <a:pt x="3" y="114"/>
                    </a:lnTo>
                    <a:lnTo>
                      <a:pt x="0" y="66"/>
                    </a:lnTo>
                    <a:lnTo>
                      <a:pt x="0" y="9"/>
                    </a:lnTo>
                    <a:lnTo>
                      <a:pt x="28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4" name="Freeform 300"/>
              <p:cNvSpPr>
                <a:spLocks/>
              </p:cNvSpPr>
              <p:nvPr/>
            </p:nvSpPr>
            <p:spPr bwMode="auto">
              <a:xfrm>
                <a:off x="2278" y="2271"/>
                <a:ext cx="23" cy="42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38" y="74"/>
                  </a:cxn>
                  <a:cxn ang="0">
                    <a:pos x="4" y="84"/>
                  </a:cxn>
                  <a:cxn ang="0">
                    <a:pos x="0" y="32"/>
                  </a:cxn>
                  <a:cxn ang="0">
                    <a:pos x="17" y="4"/>
                  </a:cxn>
                  <a:cxn ang="0">
                    <a:pos x="45" y="0"/>
                  </a:cxn>
                  <a:cxn ang="0">
                    <a:pos x="45" y="0"/>
                  </a:cxn>
                </a:cxnLst>
                <a:rect l="0" t="0" r="r" b="b"/>
                <a:pathLst>
                  <a:path w="45" h="84">
                    <a:moveTo>
                      <a:pt x="45" y="0"/>
                    </a:moveTo>
                    <a:lnTo>
                      <a:pt x="38" y="74"/>
                    </a:lnTo>
                    <a:lnTo>
                      <a:pt x="4" y="84"/>
                    </a:lnTo>
                    <a:lnTo>
                      <a:pt x="0" y="32"/>
                    </a:lnTo>
                    <a:lnTo>
                      <a:pt x="17" y="4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5" name="Freeform 301"/>
              <p:cNvSpPr>
                <a:spLocks/>
              </p:cNvSpPr>
              <p:nvPr/>
            </p:nvSpPr>
            <p:spPr bwMode="auto">
              <a:xfrm>
                <a:off x="2220" y="2267"/>
                <a:ext cx="48" cy="44"/>
              </a:xfrm>
              <a:custGeom>
                <a:avLst/>
                <a:gdLst/>
                <a:ahLst/>
                <a:cxnLst>
                  <a:cxn ang="0">
                    <a:pos x="95" y="0"/>
                  </a:cxn>
                  <a:cxn ang="0">
                    <a:pos x="70" y="78"/>
                  </a:cxn>
                  <a:cxn ang="0">
                    <a:pos x="42" y="82"/>
                  </a:cxn>
                  <a:cxn ang="0">
                    <a:pos x="0" y="88"/>
                  </a:cxn>
                  <a:cxn ang="0">
                    <a:pos x="49" y="36"/>
                  </a:cxn>
                  <a:cxn ang="0">
                    <a:pos x="95" y="0"/>
                  </a:cxn>
                  <a:cxn ang="0">
                    <a:pos x="95" y="0"/>
                  </a:cxn>
                </a:cxnLst>
                <a:rect l="0" t="0" r="r" b="b"/>
                <a:pathLst>
                  <a:path w="95" h="88">
                    <a:moveTo>
                      <a:pt x="95" y="0"/>
                    </a:moveTo>
                    <a:lnTo>
                      <a:pt x="70" y="78"/>
                    </a:lnTo>
                    <a:lnTo>
                      <a:pt x="42" y="82"/>
                    </a:lnTo>
                    <a:lnTo>
                      <a:pt x="0" y="88"/>
                    </a:lnTo>
                    <a:lnTo>
                      <a:pt x="49" y="36"/>
                    </a:lnTo>
                    <a:lnTo>
                      <a:pt x="95" y="0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6" name="Freeform 302"/>
              <p:cNvSpPr>
                <a:spLocks/>
              </p:cNvSpPr>
              <p:nvPr/>
            </p:nvSpPr>
            <p:spPr bwMode="auto">
              <a:xfrm>
                <a:off x="2339" y="2337"/>
                <a:ext cx="20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13"/>
                  </a:cxn>
                  <a:cxn ang="0">
                    <a:pos x="36" y="46"/>
                  </a:cxn>
                  <a:cxn ang="0">
                    <a:pos x="4" y="4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0" h="46">
                    <a:moveTo>
                      <a:pt x="0" y="0"/>
                    </a:moveTo>
                    <a:lnTo>
                      <a:pt x="40" y="13"/>
                    </a:lnTo>
                    <a:lnTo>
                      <a:pt x="36" y="46"/>
                    </a:lnTo>
                    <a:lnTo>
                      <a:pt x="4" y="4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7" name="Freeform 303"/>
              <p:cNvSpPr>
                <a:spLocks/>
              </p:cNvSpPr>
              <p:nvPr/>
            </p:nvSpPr>
            <p:spPr bwMode="auto">
              <a:xfrm>
                <a:off x="2432" y="2332"/>
                <a:ext cx="37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53"/>
                  </a:cxn>
                  <a:cxn ang="0">
                    <a:pos x="45" y="53"/>
                  </a:cxn>
                  <a:cxn ang="0">
                    <a:pos x="74" y="20"/>
                  </a:cxn>
                  <a:cxn ang="0">
                    <a:pos x="6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4" h="53">
                    <a:moveTo>
                      <a:pt x="0" y="0"/>
                    </a:moveTo>
                    <a:lnTo>
                      <a:pt x="0" y="53"/>
                    </a:lnTo>
                    <a:lnTo>
                      <a:pt x="45" y="53"/>
                    </a:lnTo>
                    <a:lnTo>
                      <a:pt x="74" y="20"/>
                    </a:lnTo>
                    <a:lnTo>
                      <a:pt x="6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8" name="Freeform 304"/>
              <p:cNvSpPr>
                <a:spLocks/>
              </p:cNvSpPr>
              <p:nvPr/>
            </p:nvSpPr>
            <p:spPr bwMode="auto">
              <a:xfrm>
                <a:off x="2381" y="2334"/>
                <a:ext cx="24" cy="14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19" y="29"/>
                  </a:cxn>
                  <a:cxn ang="0">
                    <a:pos x="0" y="17"/>
                  </a:cxn>
                  <a:cxn ang="0">
                    <a:pos x="13" y="0"/>
                  </a:cxn>
                  <a:cxn ang="0">
                    <a:pos x="47" y="0"/>
                  </a:cxn>
                  <a:cxn ang="0">
                    <a:pos x="47" y="0"/>
                  </a:cxn>
                </a:cxnLst>
                <a:rect l="0" t="0" r="r" b="b"/>
                <a:pathLst>
                  <a:path w="47" h="29">
                    <a:moveTo>
                      <a:pt x="47" y="0"/>
                    </a:moveTo>
                    <a:lnTo>
                      <a:pt x="19" y="29"/>
                    </a:lnTo>
                    <a:lnTo>
                      <a:pt x="0" y="17"/>
                    </a:lnTo>
                    <a:lnTo>
                      <a:pt x="13" y="0"/>
                    </a:lnTo>
                    <a:lnTo>
                      <a:pt x="47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69" name="Freeform 305"/>
              <p:cNvSpPr>
                <a:spLocks/>
              </p:cNvSpPr>
              <p:nvPr/>
            </p:nvSpPr>
            <p:spPr bwMode="auto">
              <a:xfrm>
                <a:off x="2403" y="2375"/>
                <a:ext cx="37" cy="57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70" y="63"/>
                  </a:cxn>
                  <a:cxn ang="0">
                    <a:pos x="74" y="108"/>
                  </a:cxn>
                  <a:cxn ang="0">
                    <a:pos x="32" y="112"/>
                  </a:cxn>
                  <a:cxn ang="0">
                    <a:pos x="0" y="84"/>
                  </a:cxn>
                  <a:cxn ang="0">
                    <a:pos x="0" y="42"/>
                  </a:cxn>
                  <a:cxn ang="0">
                    <a:pos x="21" y="0"/>
                  </a:cxn>
                  <a:cxn ang="0">
                    <a:pos x="21" y="0"/>
                  </a:cxn>
                </a:cxnLst>
                <a:rect l="0" t="0" r="r" b="b"/>
                <a:pathLst>
                  <a:path w="74" h="112">
                    <a:moveTo>
                      <a:pt x="21" y="0"/>
                    </a:moveTo>
                    <a:lnTo>
                      <a:pt x="70" y="63"/>
                    </a:lnTo>
                    <a:lnTo>
                      <a:pt x="74" y="108"/>
                    </a:lnTo>
                    <a:lnTo>
                      <a:pt x="32" y="112"/>
                    </a:lnTo>
                    <a:lnTo>
                      <a:pt x="0" y="84"/>
                    </a:lnTo>
                    <a:lnTo>
                      <a:pt x="0" y="42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0" name="Freeform 306"/>
              <p:cNvSpPr>
                <a:spLocks/>
              </p:cNvSpPr>
              <p:nvPr/>
            </p:nvSpPr>
            <p:spPr bwMode="auto">
              <a:xfrm>
                <a:off x="2440" y="2373"/>
                <a:ext cx="26" cy="1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51" y="0"/>
                  </a:cxn>
                  <a:cxn ang="0">
                    <a:pos x="45" y="34"/>
                  </a:cxn>
                  <a:cxn ang="0">
                    <a:pos x="0" y="38"/>
                  </a:cxn>
                  <a:cxn ang="0">
                    <a:pos x="4" y="0"/>
                  </a:cxn>
                  <a:cxn ang="0">
                    <a:pos x="4" y="0"/>
                  </a:cxn>
                </a:cxnLst>
                <a:rect l="0" t="0" r="r" b="b"/>
                <a:pathLst>
                  <a:path w="51" h="38">
                    <a:moveTo>
                      <a:pt x="4" y="0"/>
                    </a:moveTo>
                    <a:lnTo>
                      <a:pt x="51" y="0"/>
                    </a:lnTo>
                    <a:lnTo>
                      <a:pt x="45" y="34"/>
                    </a:lnTo>
                    <a:lnTo>
                      <a:pt x="0" y="38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1" name="Freeform 307"/>
              <p:cNvSpPr>
                <a:spLocks/>
              </p:cNvSpPr>
              <p:nvPr/>
            </p:nvSpPr>
            <p:spPr bwMode="auto">
              <a:xfrm>
                <a:off x="2354" y="2396"/>
                <a:ext cx="27" cy="32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53" y="28"/>
                  </a:cxn>
                  <a:cxn ang="0">
                    <a:pos x="43" y="53"/>
                  </a:cxn>
                  <a:cxn ang="0">
                    <a:pos x="9" y="63"/>
                  </a:cxn>
                  <a:cxn ang="0">
                    <a:pos x="0" y="28"/>
                  </a:cxn>
                  <a:cxn ang="0">
                    <a:pos x="34" y="0"/>
                  </a:cxn>
                  <a:cxn ang="0">
                    <a:pos x="34" y="0"/>
                  </a:cxn>
                </a:cxnLst>
                <a:rect l="0" t="0" r="r" b="b"/>
                <a:pathLst>
                  <a:path w="53" h="63">
                    <a:moveTo>
                      <a:pt x="34" y="0"/>
                    </a:moveTo>
                    <a:lnTo>
                      <a:pt x="53" y="28"/>
                    </a:lnTo>
                    <a:lnTo>
                      <a:pt x="43" y="53"/>
                    </a:lnTo>
                    <a:lnTo>
                      <a:pt x="9" y="63"/>
                    </a:lnTo>
                    <a:lnTo>
                      <a:pt x="0" y="28"/>
                    </a:lnTo>
                    <a:lnTo>
                      <a:pt x="34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2" name="Freeform 308"/>
              <p:cNvSpPr>
                <a:spLocks/>
              </p:cNvSpPr>
              <p:nvPr/>
            </p:nvSpPr>
            <p:spPr bwMode="auto">
              <a:xfrm>
                <a:off x="2331" y="2379"/>
                <a:ext cx="26" cy="19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21" y="38"/>
                  </a:cxn>
                  <a:cxn ang="0">
                    <a:pos x="0" y="34"/>
                  </a:cxn>
                  <a:cxn ang="0">
                    <a:pos x="4" y="0"/>
                  </a:cxn>
                  <a:cxn ang="0">
                    <a:pos x="53" y="7"/>
                  </a:cxn>
                  <a:cxn ang="0">
                    <a:pos x="53" y="7"/>
                  </a:cxn>
                </a:cxnLst>
                <a:rect l="0" t="0" r="r" b="b"/>
                <a:pathLst>
                  <a:path w="53" h="38">
                    <a:moveTo>
                      <a:pt x="53" y="7"/>
                    </a:moveTo>
                    <a:lnTo>
                      <a:pt x="21" y="38"/>
                    </a:lnTo>
                    <a:lnTo>
                      <a:pt x="0" y="34"/>
                    </a:lnTo>
                    <a:lnTo>
                      <a:pt x="4" y="0"/>
                    </a:lnTo>
                    <a:lnTo>
                      <a:pt x="53" y="7"/>
                    </a:lnTo>
                    <a:lnTo>
                      <a:pt x="53" y="7"/>
                    </a:lnTo>
                    <a:close/>
                  </a:path>
                </a:pathLst>
              </a:custGeom>
              <a:solidFill>
                <a:srgbClr val="E6E6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3" name="Freeform 309"/>
              <p:cNvSpPr>
                <a:spLocks/>
              </p:cNvSpPr>
              <p:nvPr/>
            </p:nvSpPr>
            <p:spPr bwMode="auto">
              <a:xfrm>
                <a:off x="2674" y="3917"/>
                <a:ext cx="134" cy="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1" y="55"/>
                  </a:cxn>
                  <a:cxn ang="0">
                    <a:pos x="160" y="91"/>
                  </a:cxn>
                  <a:cxn ang="0">
                    <a:pos x="181" y="70"/>
                  </a:cxn>
                  <a:cxn ang="0">
                    <a:pos x="263" y="125"/>
                  </a:cxn>
                  <a:cxn ang="0">
                    <a:pos x="268" y="91"/>
                  </a:cxn>
                  <a:cxn ang="0">
                    <a:pos x="234" y="49"/>
                  </a:cxn>
                  <a:cxn ang="0">
                    <a:pos x="185" y="29"/>
                  </a:cxn>
                  <a:cxn ang="0">
                    <a:pos x="101" y="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68" h="125">
                    <a:moveTo>
                      <a:pt x="0" y="0"/>
                    </a:moveTo>
                    <a:lnTo>
                      <a:pt x="71" y="55"/>
                    </a:lnTo>
                    <a:lnTo>
                      <a:pt x="160" y="91"/>
                    </a:lnTo>
                    <a:lnTo>
                      <a:pt x="181" y="70"/>
                    </a:lnTo>
                    <a:lnTo>
                      <a:pt x="263" y="125"/>
                    </a:lnTo>
                    <a:lnTo>
                      <a:pt x="268" y="91"/>
                    </a:lnTo>
                    <a:lnTo>
                      <a:pt x="234" y="49"/>
                    </a:lnTo>
                    <a:lnTo>
                      <a:pt x="185" y="29"/>
                    </a:lnTo>
                    <a:lnTo>
                      <a:pt x="101" y="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4" name="Freeform 310"/>
              <p:cNvSpPr>
                <a:spLocks/>
              </p:cNvSpPr>
              <p:nvPr/>
            </p:nvSpPr>
            <p:spPr bwMode="auto">
              <a:xfrm>
                <a:off x="2172" y="3692"/>
                <a:ext cx="489" cy="250"/>
              </a:xfrm>
              <a:custGeom>
                <a:avLst/>
                <a:gdLst/>
                <a:ahLst/>
                <a:cxnLst>
                  <a:cxn ang="0">
                    <a:pos x="629" y="188"/>
                  </a:cxn>
                  <a:cxn ang="0">
                    <a:pos x="657" y="216"/>
                  </a:cxn>
                  <a:cxn ang="0">
                    <a:pos x="540" y="188"/>
                  </a:cxn>
                  <a:cxn ang="0">
                    <a:pos x="465" y="171"/>
                  </a:cxn>
                  <a:cxn ang="0">
                    <a:pos x="591" y="237"/>
                  </a:cxn>
                  <a:cxn ang="0">
                    <a:pos x="720" y="304"/>
                  </a:cxn>
                  <a:cxn ang="0">
                    <a:pos x="808" y="345"/>
                  </a:cxn>
                  <a:cxn ang="0">
                    <a:pos x="832" y="338"/>
                  </a:cxn>
                  <a:cxn ang="0">
                    <a:pos x="870" y="395"/>
                  </a:cxn>
                  <a:cxn ang="0">
                    <a:pos x="887" y="408"/>
                  </a:cxn>
                  <a:cxn ang="0">
                    <a:pos x="916" y="363"/>
                  </a:cxn>
                  <a:cxn ang="0">
                    <a:pos x="954" y="380"/>
                  </a:cxn>
                  <a:cxn ang="0">
                    <a:pos x="979" y="433"/>
                  </a:cxn>
                  <a:cxn ang="0">
                    <a:pos x="962" y="496"/>
                  </a:cxn>
                  <a:cxn ang="0">
                    <a:pos x="937" y="499"/>
                  </a:cxn>
                  <a:cxn ang="0">
                    <a:pos x="853" y="425"/>
                  </a:cxn>
                  <a:cxn ang="0">
                    <a:pos x="790" y="383"/>
                  </a:cxn>
                  <a:cxn ang="0">
                    <a:pos x="608" y="304"/>
                  </a:cxn>
                  <a:cxn ang="0">
                    <a:pos x="420" y="230"/>
                  </a:cxn>
                  <a:cxn ang="0">
                    <a:pos x="268" y="163"/>
                  </a:cxn>
                  <a:cxn ang="0">
                    <a:pos x="118" y="91"/>
                  </a:cxn>
                  <a:cxn ang="0">
                    <a:pos x="0" y="0"/>
                  </a:cxn>
                  <a:cxn ang="0">
                    <a:pos x="49" y="0"/>
                  </a:cxn>
                  <a:cxn ang="0">
                    <a:pos x="255" y="66"/>
                  </a:cxn>
                  <a:cxn ang="0">
                    <a:pos x="452" y="133"/>
                  </a:cxn>
                  <a:cxn ang="0">
                    <a:pos x="629" y="188"/>
                  </a:cxn>
                  <a:cxn ang="0">
                    <a:pos x="629" y="188"/>
                  </a:cxn>
                </a:cxnLst>
                <a:rect l="0" t="0" r="r" b="b"/>
                <a:pathLst>
                  <a:path w="979" h="499">
                    <a:moveTo>
                      <a:pt x="629" y="188"/>
                    </a:moveTo>
                    <a:lnTo>
                      <a:pt x="657" y="216"/>
                    </a:lnTo>
                    <a:lnTo>
                      <a:pt x="540" y="188"/>
                    </a:lnTo>
                    <a:lnTo>
                      <a:pt x="465" y="171"/>
                    </a:lnTo>
                    <a:lnTo>
                      <a:pt x="591" y="237"/>
                    </a:lnTo>
                    <a:lnTo>
                      <a:pt x="720" y="304"/>
                    </a:lnTo>
                    <a:lnTo>
                      <a:pt x="808" y="345"/>
                    </a:lnTo>
                    <a:lnTo>
                      <a:pt x="832" y="338"/>
                    </a:lnTo>
                    <a:lnTo>
                      <a:pt x="870" y="395"/>
                    </a:lnTo>
                    <a:lnTo>
                      <a:pt x="887" y="408"/>
                    </a:lnTo>
                    <a:lnTo>
                      <a:pt x="916" y="363"/>
                    </a:lnTo>
                    <a:lnTo>
                      <a:pt x="954" y="380"/>
                    </a:lnTo>
                    <a:lnTo>
                      <a:pt x="979" y="433"/>
                    </a:lnTo>
                    <a:lnTo>
                      <a:pt x="962" y="496"/>
                    </a:lnTo>
                    <a:lnTo>
                      <a:pt x="937" y="499"/>
                    </a:lnTo>
                    <a:lnTo>
                      <a:pt x="853" y="425"/>
                    </a:lnTo>
                    <a:lnTo>
                      <a:pt x="790" y="383"/>
                    </a:lnTo>
                    <a:lnTo>
                      <a:pt x="608" y="304"/>
                    </a:lnTo>
                    <a:lnTo>
                      <a:pt x="420" y="230"/>
                    </a:lnTo>
                    <a:lnTo>
                      <a:pt x="268" y="163"/>
                    </a:lnTo>
                    <a:lnTo>
                      <a:pt x="118" y="91"/>
                    </a:lnTo>
                    <a:lnTo>
                      <a:pt x="0" y="0"/>
                    </a:lnTo>
                    <a:lnTo>
                      <a:pt x="49" y="0"/>
                    </a:lnTo>
                    <a:lnTo>
                      <a:pt x="255" y="66"/>
                    </a:lnTo>
                    <a:lnTo>
                      <a:pt x="452" y="133"/>
                    </a:lnTo>
                    <a:lnTo>
                      <a:pt x="629" y="188"/>
                    </a:lnTo>
                    <a:lnTo>
                      <a:pt x="629" y="188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5" name="Freeform 311"/>
              <p:cNvSpPr>
                <a:spLocks/>
              </p:cNvSpPr>
              <p:nvPr/>
            </p:nvSpPr>
            <p:spPr bwMode="auto">
              <a:xfrm>
                <a:off x="2282" y="3817"/>
                <a:ext cx="215" cy="102"/>
              </a:xfrm>
              <a:custGeom>
                <a:avLst/>
                <a:gdLst/>
                <a:ahLst/>
                <a:cxnLst>
                  <a:cxn ang="0">
                    <a:pos x="371" y="126"/>
                  </a:cxn>
                  <a:cxn ang="0">
                    <a:pos x="430" y="204"/>
                  </a:cxn>
                  <a:cxn ang="0">
                    <a:pos x="382" y="196"/>
                  </a:cxn>
                  <a:cxn ang="0">
                    <a:pos x="198" y="130"/>
                  </a:cxn>
                  <a:cxn ang="0">
                    <a:pos x="42" y="50"/>
                  </a:cxn>
                  <a:cxn ang="0">
                    <a:pos x="0" y="0"/>
                  </a:cxn>
                  <a:cxn ang="0">
                    <a:pos x="150" y="42"/>
                  </a:cxn>
                  <a:cxn ang="0">
                    <a:pos x="280" y="88"/>
                  </a:cxn>
                  <a:cxn ang="0">
                    <a:pos x="371" y="126"/>
                  </a:cxn>
                  <a:cxn ang="0">
                    <a:pos x="371" y="126"/>
                  </a:cxn>
                </a:cxnLst>
                <a:rect l="0" t="0" r="r" b="b"/>
                <a:pathLst>
                  <a:path w="430" h="204">
                    <a:moveTo>
                      <a:pt x="371" y="126"/>
                    </a:moveTo>
                    <a:lnTo>
                      <a:pt x="430" y="204"/>
                    </a:lnTo>
                    <a:lnTo>
                      <a:pt x="382" y="196"/>
                    </a:lnTo>
                    <a:lnTo>
                      <a:pt x="198" y="130"/>
                    </a:lnTo>
                    <a:lnTo>
                      <a:pt x="42" y="50"/>
                    </a:lnTo>
                    <a:lnTo>
                      <a:pt x="0" y="0"/>
                    </a:lnTo>
                    <a:lnTo>
                      <a:pt x="150" y="42"/>
                    </a:lnTo>
                    <a:lnTo>
                      <a:pt x="280" y="88"/>
                    </a:lnTo>
                    <a:lnTo>
                      <a:pt x="371" y="126"/>
                    </a:lnTo>
                    <a:lnTo>
                      <a:pt x="371" y="126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6" name="Freeform 312"/>
              <p:cNvSpPr>
                <a:spLocks/>
              </p:cNvSpPr>
              <p:nvPr/>
            </p:nvSpPr>
            <p:spPr bwMode="auto">
              <a:xfrm>
                <a:off x="2363" y="3889"/>
                <a:ext cx="75" cy="45"/>
              </a:xfrm>
              <a:custGeom>
                <a:avLst/>
                <a:gdLst/>
                <a:ahLst/>
                <a:cxnLst>
                  <a:cxn ang="0">
                    <a:pos x="125" y="42"/>
                  </a:cxn>
                  <a:cxn ang="0">
                    <a:pos x="150" y="89"/>
                  </a:cxn>
                  <a:cxn ang="0">
                    <a:pos x="49" y="59"/>
                  </a:cxn>
                  <a:cxn ang="0">
                    <a:pos x="0" y="13"/>
                  </a:cxn>
                  <a:cxn ang="0">
                    <a:pos x="15" y="0"/>
                  </a:cxn>
                  <a:cxn ang="0">
                    <a:pos x="125" y="42"/>
                  </a:cxn>
                  <a:cxn ang="0">
                    <a:pos x="125" y="42"/>
                  </a:cxn>
                </a:cxnLst>
                <a:rect l="0" t="0" r="r" b="b"/>
                <a:pathLst>
                  <a:path w="150" h="89">
                    <a:moveTo>
                      <a:pt x="125" y="42"/>
                    </a:moveTo>
                    <a:lnTo>
                      <a:pt x="150" y="89"/>
                    </a:lnTo>
                    <a:lnTo>
                      <a:pt x="49" y="59"/>
                    </a:lnTo>
                    <a:lnTo>
                      <a:pt x="0" y="13"/>
                    </a:lnTo>
                    <a:lnTo>
                      <a:pt x="15" y="0"/>
                    </a:lnTo>
                    <a:lnTo>
                      <a:pt x="125" y="42"/>
                    </a:lnTo>
                    <a:lnTo>
                      <a:pt x="125" y="42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7" name="Freeform 313"/>
              <p:cNvSpPr>
                <a:spLocks/>
              </p:cNvSpPr>
              <p:nvPr/>
            </p:nvSpPr>
            <p:spPr bwMode="auto">
              <a:xfrm>
                <a:off x="2170" y="3760"/>
                <a:ext cx="87" cy="61"/>
              </a:xfrm>
              <a:custGeom>
                <a:avLst/>
                <a:gdLst/>
                <a:ahLst/>
                <a:cxnLst>
                  <a:cxn ang="0">
                    <a:pos x="171" y="52"/>
                  </a:cxn>
                  <a:cxn ang="0">
                    <a:pos x="175" y="122"/>
                  </a:cxn>
                  <a:cxn ang="0">
                    <a:pos x="105" y="73"/>
                  </a:cxn>
                  <a:cxn ang="0">
                    <a:pos x="0" y="0"/>
                  </a:cxn>
                  <a:cxn ang="0">
                    <a:pos x="70" y="17"/>
                  </a:cxn>
                  <a:cxn ang="0">
                    <a:pos x="150" y="48"/>
                  </a:cxn>
                  <a:cxn ang="0">
                    <a:pos x="171" y="52"/>
                  </a:cxn>
                  <a:cxn ang="0">
                    <a:pos x="171" y="52"/>
                  </a:cxn>
                </a:cxnLst>
                <a:rect l="0" t="0" r="r" b="b"/>
                <a:pathLst>
                  <a:path w="175" h="122">
                    <a:moveTo>
                      <a:pt x="171" y="52"/>
                    </a:moveTo>
                    <a:lnTo>
                      <a:pt x="175" y="122"/>
                    </a:lnTo>
                    <a:lnTo>
                      <a:pt x="105" y="73"/>
                    </a:lnTo>
                    <a:lnTo>
                      <a:pt x="0" y="0"/>
                    </a:lnTo>
                    <a:lnTo>
                      <a:pt x="70" y="17"/>
                    </a:lnTo>
                    <a:lnTo>
                      <a:pt x="150" y="48"/>
                    </a:lnTo>
                    <a:lnTo>
                      <a:pt x="171" y="52"/>
                    </a:lnTo>
                    <a:lnTo>
                      <a:pt x="171" y="52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8" name="Freeform 314"/>
              <p:cNvSpPr>
                <a:spLocks/>
              </p:cNvSpPr>
              <p:nvPr/>
            </p:nvSpPr>
            <p:spPr bwMode="auto">
              <a:xfrm>
                <a:off x="2299" y="3892"/>
                <a:ext cx="172" cy="104"/>
              </a:xfrm>
              <a:custGeom>
                <a:avLst/>
                <a:gdLst/>
                <a:ahLst/>
                <a:cxnLst>
                  <a:cxn ang="0">
                    <a:pos x="228" y="95"/>
                  </a:cxn>
                  <a:cxn ang="0">
                    <a:pos x="298" y="150"/>
                  </a:cxn>
                  <a:cxn ang="0">
                    <a:pos x="344" y="182"/>
                  </a:cxn>
                  <a:cxn ang="0">
                    <a:pos x="315" y="186"/>
                  </a:cxn>
                  <a:cxn ang="0">
                    <a:pos x="306" y="207"/>
                  </a:cxn>
                  <a:cxn ang="0">
                    <a:pos x="218" y="171"/>
                  </a:cxn>
                  <a:cxn ang="0">
                    <a:pos x="142" y="112"/>
                  </a:cxn>
                  <a:cxn ang="0">
                    <a:pos x="0" y="0"/>
                  </a:cxn>
                  <a:cxn ang="0">
                    <a:pos x="153" y="70"/>
                  </a:cxn>
                  <a:cxn ang="0">
                    <a:pos x="228" y="95"/>
                  </a:cxn>
                  <a:cxn ang="0">
                    <a:pos x="228" y="95"/>
                  </a:cxn>
                </a:cxnLst>
                <a:rect l="0" t="0" r="r" b="b"/>
                <a:pathLst>
                  <a:path w="344" h="207">
                    <a:moveTo>
                      <a:pt x="228" y="95"/>
                    </a:moveTo>
                    <a:lnTo>
                      <a:pt x="298" y="150"/>
                    </a:lnTo>
                    <a:lnTo>
                      <a:pt x="344" y="182"/>
                    </a:lnTo>
                    <a:lnTo>
                      <a:pt x="315" y="186"/>
                    </a:lnTo>
                    <a:lnTo>
                      <a:pt x="306" y="207"/>
                    </a:lnTo>
                    <a:lnTo>
                      <a:pt x="218" y="171"/>
                    </a:lnTo>
                    <a:lnTo>
                      <a:pt x="142" y="112"/>
                    </a:lnTo>
                    <a:lnTo>
                      <a:pt x="0" y="0"/>
                    </a:lnTo>
                    <a:lnTo>
                      <a:pt x="153" y="70"/>
                    </a:lnTo>
                    <a:lnTo>
                      <a:pt x="228" y="95"/>
                    </a:lnTo>
                    <a:lnTo>
                      <a:pt x="228" y="95"/>
                    </a:lnTo>
                    <a:close/>
                  </a:path>
                </a:pathLst>
              </a:custGeom>
              <a:solidFill>
                <a:srgbClr val="EDE8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79" name="Freeform 315"/>
              <p:cNvSpPr>
                <a:spLocks/>
              </p:cNvSpPr>
              <p:nvPr/>
            </p:nvSpPr>
            <p:spPr bwMode="auto">
              <a:xfrm>
                <a:off x="1966" y="3619"/>
                <a:ext cx="154" cy="87"/>
              </a:xfrm>
              <a:custGeom>
                <a:avLst/>
                <a:gdLst/>
                <a:ahLst/>
                <a:cxnLst>
                  <a:cxn ang="0">
                    <a:pos x="99" y="25"/>
                  </a:cxn>
                  <a:cxn ang="0">
                    <a:pos x="189" y="70"/>
                  </a:cxn>
                  <a:cxn ang="0">
                    <a:pos x="255" y="139"/>
                  </a:cxn>
                  <a:cxn ang="0">
                    <a:pos x="308" y="175"/>
                  </a:cxn>
                  <a:cxn ang="0">
                    <a:pos x="221" y="147"/>
                  </a:cxn>
                  <a:cxn ang="0">
                    <a:pos x="154" y="105"/>
                  </a:cxn>
                  <a:cxn ang="0">
                    <a:pos x="71" y="50"/>
                  </a:cxn>
                  <a:cxn ang="0">
                    <a:pos x="0" y="0"/>
                  </a:cxn>
                  <a:cxn ang="0">
                    <a:pos x="99" y="25"/>
                  </a:cxn>
                  <a:cxn ang="0">
                    <a:pos x="99" y="25"/>
                  </a:cxn>
                </a:cxnLst>
                <a:rect l="0" t="0" r="r" b="b"/>
                <a:pathLst>
                  <a:path w="308" h="175">
                    <a:moveTo>
                      <a:pt x="99" y="25"/>
                    </a:moveTo>
                    <a:lnTo>
                      <a:pt x="189" y="70"/>
                    </a:lnTo>
                    <a:lnTo>
                      <a:pt x="255" y="139"/>
                    </a:lnTo>
                    <a:lnTo>
                      <a:pt x="308" y="175"/>
                    </a:lnTo>
                    <a:lnTo>
                      <a:pt x="221" y="147"/>
                    </a:lnTo>
                    <a:lnTo>
                      <a:pt x="154" y="105"/>
                    </a:lnTo>
                    <a:lnTo>
                      <a:pt x="71" y="50"/>
                    </a:lnTo>
                    <a:lnTo>
                      <a:pt x="0" y="0"/>
                    </a:lnTo>
                    <a:lnTo>
                      <a:pt x="99" y="25"/>
                    </a:lnTo>
                    <a:lnTo>
                      <a:pt x="99" y="25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0" name="Freeform 316"/>
              <p:cNvSpPr>
                <a:spLocks/>
              </p:cNvSpPr>
              <p:nvPr/>
            </p:nvSpPr>
            <p:spPr bwMode="auto">
              <a:xfrm>
                <a:off x="1736" y="3638"/>
                <a:ext cx="565" cy="337"/>
              </a:xfrm>
              <a:custGeom>
                <a:avLst/>
                <a:gdLst/>
                <a:ahLst/>
                <a:cxnLst>
                  <a:cxn ang="0">
                    <a:pos x="93" y="46"/>
                  </a:cxn>
                  <a:cxn ang="0">
                    <a:pos x="254" y="129"/>
                  </a:cxn>
                  <a:cxn ang="0">
                    <a:pos x="383" y="179"/>
                  </a:cxn>
                  <a:cxn ang="0">
                    <a:pos x="722" y="359"/>
                  </a:cxn>
                  <a:cxn ang="0">
                    <a:pos x="921" y="472"/>
                  </a:cxn>
                  <a:cxn ang="0">
                    <a:pos x="1022" y="538"/>
                  </a:cxn>
                  <a:cxn ang="0">
                    <a:pos x="1130" y="643"/>
                  </a:cxn>
                  <a:cxn ang="0">
                    <a:pos x="1113" y="675"/>
                  </a:cxn>
                  <a:cxn ang="0">
                    <a:pos x="1032" y="650"/>
                  </a:cxn>
                  <a:cxn ang="0">
                    <a:pos x="868" y="563"/>
                  </a:cxn>
                  <a:cxn ang="0">
                    <a:pos x="809" y="496"/>
                  </a:cxn>
                  <a:cxn ang="0">
                    <a:pos x="750" y="458"/>
                  </a:cxn>
                  <a:cxn ang="0">
                    <a:pos x="659" y="426"/>
                  </a:cxn>
                  <a:cxn ang="0">
                    <a:pos x="585" y="384"/>
                  </a:cxn>
                  <a:cxn ang="0">
                    <a:pos x="589" y="363"/>
                  </a:cxn>
                  <a:cxn ang="0">
                    <a:pos x="708" y="416"/>
                  </a:cxn>
                  <a:cxn ang="0">
                    <a:pos x="627" y="359"/>
                  </a:cxn>
                  <a:cxn ang="0">
                    <a:pos x="488" y="287"/>
                  </a:cxn>
                  <a:cxn ang="0">
                    <a:pos x="380" y="234"/>
                  </a:cxn>
                  <a:cxn ang="0">
                    <a:pos x="258" y="175"/>
                  </a:cxn>
                  <a:cxn ang="0">
                    <a:pos x="100" y="109"/>
                  </a:cxn>
                  <a:cxn ang="0">
                    <a:pos x="17" y="25"/>
                  </a:cxn>
                  <a:cxn ang="0">
                    <a:pos x="0" y="0"/>
                  </a:cxn>
                  <a:cxn ang="0">
                    <a:pos x="93" y="46"/>
                  </a:cxn>
                  <a:cxn ang="0">
                    <a:pos x="93" y="46"/>
                  </a:cxn>
                </a:cxnLst>
                <a:rect l="0" t="0" r="r" b="b"/>
                <a:pathLst>
                  <a:path w="1130" h="675">
                    <a:moveTo>
                      <a:pt x="93" y="46"/>
                    </a:moveTo>
                    <a:lnTo>
                      <a:pt x="254" y="129"/>
                    </a:lnTo>
                    <a:lnTo>
                      <a:pt x="383" y="179"/>
                    </a:lnTo>
                    <a:lnTo>
                      <a:pt x="722" y="359"/>
                    </a:lnTo>
                    <a:lnTo>
                      <a:pt x="921" y="472"/>
                    </a:lnTo>
                    <a:lnTo>
                      <a:pt x="1022" y="538"/>
                    </a:lnTo>
                    <a:lnTo>
                      <a:pt x="1130" y="643"/>
                    </a:lnTo>
                    <a:lnTo>
                      <a:pt x="1113" y="675"/>
                    </a:lnTo>
                    <a:lnTo>
                      <a:pt x="1032" y="650"/>
                    </a:lnTo>
                    <a:lnTo>
                      <a:pt x="868" y="563"/>
                    </a:lnTo>
                    <a:lnTo>
                      <a:pt x="809" y="496"/>
                    </a:lnTo>
                    <a:lnTo>
                      <a:pt x="750" y="458"/>
                    </a:lnTo>
                    <a:lnTo>
                      <a:pt x="659" y="426"/>
                    </a:lnTo>
                    <a:lnTo>
                      <a:pt x="585" y="384"/>
                    </a:lnTo>
                    <a:lnTo>
                      <a:pt x="589" y="363"/>
                    </a:lnTo>
                    <a:lnTo>
                      <a:pt x="708" y="416"/>
                    </a:lnTo>
                    <a:lnTo>
                      <a:pt x="627" y="359"/>
                    </a:lnTo>
                    <a:lnTo>
                      <a:pt x="488" y="287"/>
                    </a:lnTo>
                    <a:lnTo>
                      <a:pt x="380" y="234"/>
                    </a:lnTo>
                    <a:lnTo>
                      <a:pt x="258" y="175"/>
                    </a:lnTo>
                    <a:lnTo>
                      <a:pt x="100" y="109"/>
                    </a:lnTo>
                    <a:lnTo>
                      <a:pt x="17" y="25"/>
                    </a:lnTo>
                    <a:lnTo>
                      <a:pt x="0" y="0"/>
                    </a:lnTo>
                    <a:lnTo>
                      <a:pt x="93" y="46"/>
                    </a:lnTo>
                    <a:lnTo>
                      <a:pt x="93" y="46"/>
                    </a:lnTo>
                    <a:close/>
                  </a:path>
                </a:pathLst>
              </a:custGeom>
              <a:solidFill>
                <a:srgbClr val="EDE8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1" name="Freeform 317"/>
              <p:cNvSpPr>
                <a:spLocks/>
              </p:cNvSpPr>
              <p:nvPr/>
            </p:nvSpPr>
            <p:spPr bwMode="auto">
              <a:xfrm>
                <a:off x="1847" y="3620"/>
                <a:ext cx="417" cy="230"/>
              </a:xfrm>
              <a:custGeom>
                <a:avLst/>
                <a:gdLst/>
                <a:ahLst/>
                <a:cxnLst>
                  <a:cxn ang="0">
                    <a:pos x="150" y="163"/>
                  </a:cxn>
                  <a:cxn ang="0">
                    <a:pos x="275" y="234"/>
                  </a:cxn>
                  <a:cxn ang="0">
                    <a:pos x="357" y="276"/>
                  </a:cxn>
                  <a:cxn ang="0">
                    <a:pos x="534" y="352"/>
                  </a:cxn>
                  <a:cxn ang="0">
                    <a:pos x="642" y="414"/>
                  </a:cxn>
                  <a:cxn ang="0">
                    <a:pos x="751" y="443"/>
                  </a:cxn>
                  <a:cxn ang="0">
                    <a:pos x="834" y="460"/>
                  </a:cxn>
                  <a:cxn ang="0">
                    <a:pos x="789" y="418"/>
                  </a:cxn>
                  <a:cxn ang="0">
                    <a:pos x="654" y="373"/>
                  </a:cxn>
                  <a:cxn ang="0">
                    <a:pos x="587" y="327"/>
                  </a:cxn>
                  <a:cxn ang="0">
                    <a:pos x="583" y="279"/>
                  </a:cxn>
                  <a:cxn ang="0">
                    <a:pos x="570" y="255"/>
                  </a:cxn>
                  <a:cxn ang="0">
                    <a:pos x="450" y="201"/>
                  </a:cxn>
                  <a:cxn ang="0">
                    <a:pos x="475" y="251"/>
                  </a:cxn>
                  <a:cxn ang="0">
                    <a:pos x="412" y="243"/>
                  </a:cxn>
                  <a:cxn ang="0">
                    <a:pos x="357" y="192"/>
                  </a:cxn>
                  <a:cxn ang="0">
                    <a:pos x="300" y="163"/>
                  </a:cxn>
                  <a:cxn ang="0">
                    <a:pos x="224" y="135"/>
                  </a:cxn>
                  <a:cxn ang="0">
                    <a:pos x="116" y="72"/>
                  </a:cxn>
                  <a:cxn ang="0">
                    <a:pos x="0" y="0"/>
                  </a:cxn>
                  <a:cxn ang="0">
                    <a:pos x="42" y="55"/>
                  </a:cxn>
                  <a:cxn ang="0">
                    <a:pos x="15" y="63"/>
                  </a:cxn>
                  <a:cxn ang="0">
                    <a:pos x="49" y="105"/>
                  </a:cxn>
                  <a:cxn ang="0">
                    <a:pos x="99" y="135"/>
                  </a:cxn>
                  <a:cxn ang="0">
                    <a:pos x="150" y="163"/>
                  </a:cxn>
                  <a:cxn ang="0">
                    <a:pos x="150" y="163"/>
                  </a:cxn>
                </a:cxnLst>
                <a:rect l="0" t="0" r="r" b="b"/>
                <a:pathLst>
                  <a:path w="834" h="460">
                    <a:moveTo>
                      <a:pt x="150" y="163"/>
                    </a:moveTo>
                    <a:lnTo>
                      <a:pt x="275" y="234"/>
                    </a:lnTo>
                    <a:lnTo>
                      <a:pt x="357" y="276"/>
                    </a:lnTo>
                    <a:lnTo>
                      <a:pt x="534" y="352"/>
                    </a:lnTo>
                    <a:lnTo>
                      <a:pt x="642" y="414"/>
                    </a:lnTo>
                    <a:lnTo>
                      <a:pt x="751" y="443"/>
                    </a:lnTo>
                    <a:lnTo>
                      <a:pt x="834" y="460"/>
                    </a:lnTo>
                    <a:lnTo>
                      <a:pt x="789" y="418"/>
                    </a:lnTo>
                    <a:lnTo>
                      <a:pt x="654" y="373"/>
                    </a:lnTo>
                    <a:lnTo>
                      <a:pt x="587" y="327"/>
                    </a:lnTo>
                    <a:lnTo>
                      <a:pt x="583" y="279"/>
                    </a:lnTo>
                    <a:lnTo>
                      <a:pt x="570" y="255"/>
                    </a:lnTo>
                    <a:lnTo>
                      <a:pt x="450" y="201"/>
                    </a:lnTo>
                    <a:lnTo>
                      <a:pt x="475" y="251"/>
                    </a:lnTo>
                    <a:lnTo>
                      <a:pt x="412" y="243"/>
                    </a:lnTo>
                    <a:lnTo>
                      <a:pt x="357" y="192"/>
                    </a:lnTo>
                    <a:lnTo>
                      <a:pt x="300" y="163"/>
                    </a:lnTo>
                    <a:lnTo>
                      <a:pt x="224" y="135"/>
                    </a:lnTo>
                    <a:lnTo>
                      <a:pt x="116" y="72"/>
                    </a:lnTo>
                    <a:lnTo>
                      <a:pt x="0" y="0"/>
                    </a:lnTo>
                    <a:lnTo>
                      <a:pt x="42" y="55"/>
                    </a:lnTo>
                    <a:lnTo>
                      <a:pt x="15" y="63"/>
                    </a:lnTo>
                    <a:lnTo>
                      <a:pt x="49" y="105"/>
                    </a:lnTo>
                    <a:lnTo>
                      <a:pt x="99" y="135"/>
                    </a:lnTo>
                    <a:lnTo>
                      <a:pt x="150" y="163"/>
                    </a:lnTo>
                    <a:lnTo>
                      <a:pt x="150" y="163"/>
                    </a:lnTo>
                    <a:close/>
                  </a:path>
                </a:pathLst>
              </a:custGeom>
              <a:solidFill>
                <a:srgbClr val="C9D4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2" name="Freeform 318"/>
              <p:cNvSpPr>
                <a:spLocks/>
              </p:cNvSpPr>
              <p:nvPr/>
            </p:nvSpPr>
            <p:spPr bwMode="auto">
              <a:xfrm>
                <a:off x="2463" y="3205"/>
                <a:ext cx="88" cy="178"/>
              </a:xfrm>
              <a:custGeom>
                <a:avLst/>
                <a:gdLst/>
                <a:ahLst/>
                <a:cxnLst>
                  <a:cxn ang="0">
                    <a:pos x="59" y="0"/>
                  </a:cxn>
                  <a:cxn ang="0">
                    <a:pos x="177" y="297"/>
                  </a:cxn>
                  <a:cxn ang="0">
                    <a:pos x="177" y="356"/>
                  </a:cxn>
                  <a:cxn ang="0">
                    <a:pos x="84" y="348"/>
                  </a:cxn>
                  <a:cxn ang="0">
                    <a:pos x="114" y="272"/>
                  </a:cxn>
                  <a:cxn ang="0">
                    <a:pos x="56" y="310"/>
                  </a:cxn>
                  <a:cxn ang="0">
                    <a:pos x="35" y="342"/>
                  </a:cxn>
                  <a:cxn ang="0">
                    <a:pos x="0" y="314"/>
                  </a:cxn>
                  <a:cxn ang="0">
                    <a:pos x="52" y="265"/>
                  </a:cxn>
                  <a:cxn ang="0">
                    <a:pos x="27" y="202"/>
                  </a:cxn>
                  <a:cxn ang="0">
                    <a:pos x="31" y="156"/>
                  </a:cxn>
                  <a:cxn ang="0">
                    <a:pos x="52" y="122"/>
                  </a:cxn>
                  <a:cxn ang="0">
                    <a:pos x="48" y="73"/>
                  </a:cxn>
                  <a:cxn ang="0">
                    <a:pos x="59" y="0"/>
                  </a:cxn>
                  <a:cxn ang="0">
                    <a:pos x="59" y="0"/>
                  </a:cxn>
                </a:cxnLst>
                <a:rect l="0" t="0" r="r" b="b"/>
                <a:pathLst>
                  <a:path w="177" h="356">
                    <a:moveTo>
                      <a:pt x="59" y="0"/>
                    </a:moveTo>
                    <a:lnTo>
                      <a:pt x="177" y="297"/>
                    </a:lnTo>
                    <a:lnTo>
                      <a:pt x="177" y="356"/>
                    </a:lnTo>
                    <a:lnTo>
                      <a:pt x="84" y="348"/>
                    </a:lnTo>
                    <a:lnTo>
                      <a:pt x="114" y="272"/>
                    </a:lnTo>
                    <a:lnTo>
                      <a:pt x="56" y="310"/>
                    </a:lnTo>
                    <a:lnTo>
                      <a:pt x="35" y="342"/>
                    </a:lnTo>
                    <a:lnTo>
                      <a:pt x="0" y="314"/>
                    </a:lnTo>
                    <a:lnTo>
                      <a:pt x="52" y="265"/>
                    </a:lnTo>
                    <a:lnTo>
                      <a:pt x="27" y="202"/>
                    </a:lnTo>
                    <a:lnTo>
                      <a:pt x="31" y="156"/>
                    </a:lnTo>
                    <a:lnTo>
                      <a:pt x="52" y="122"/>
                    </a:lnTo>
                    <a:lnTo>
                      <a:pt x="48" y="73"/>
                    </a:lnTo>
                    <a:lnTo>
                      <a:pt x="59" y="0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7583" name="Freeform 319"/>
              <p:cNvSpPr>
                <a:spLocks/>
              </p:cNvSpPr>
              <p:nvPr/>
            </p:nvSpPr>
            <p:spPr bwMode="auto">
              <a:xfrm>
                <a:off x="2588" y="3264"/>
                <a:ext cx="297" cy="1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5" y="38"/>
                  </a:cxn>
                  <a:cxn ang="0">
                    <a:pos x="373" y="109"/>
                  </a:cxn>
                  <a:cxn ang="0">
                    <a:pos x="460" y="171"/>
                  </a:cxn>
                  <a:cxn ang="0">
                    <a:pos x="548" y="230"/>
                  </a:cxn>
                  <a:cxn ang="0">
                    <a:pos x="593" y="280"/>
                  </a:cxn>
                  <a:cxn ang="0">
                    <a:pos x="468" y="304"/>
                  </a:cxn>
                  <a:cxn ang="0">
                    <a:pos x="384" y="321"/>
                  </a:cxn>
                  <a:cxn ang="0">
                    <a:pos x="206" y="314"/>
                  </a:cxn>
                  <a:cxn ang="0">
                    <a:pos x="105" y="318"/>
                  </a:cxn>
                  <a:cxn ang="0">
                    <a:pos x="80" y="251"/>
                  </a:cxn>
                  <a:cxn ang="0">
                    <a:pos x="4" y="221"/>
                  </a:cxn>
                  <a:cxn ang="0">
                    <a:pos x="0" y="126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93" h="321">
                    <a:moveTo>
                      <a:pt x="0" y="0"/>
                    </a:moveTo>
                    <a:lnTo>
                      <a:pt x="185" y="38"/>
                    </a:lnTo>
                    <a:lnTo>
                      <a:pt x="373" y="109"/>
                    </a:lnTo>
                    <a:lnTo>
                      <a:pt x="460" y="171"/>
                    </a:lnTo>
                    <a:lnTo>
                      <a:pt x="548" y="230"/>
                    </a:lnTo>
                    <a:lnTo>
                      <a:pt x="593" y="280"/>
                    </a:lnTo>
                    <a:lnTo>
                      <a:pt x="468" y="304"/>
                    </a:lnTo>
                    <a:lnTo>
                      <a:pt x="384" y="321"/>
                    </a:lnTo>
                    <a:lnTo>
                      <a:pt x="206" y="314"/>
                    </a:lnTo>
                    <a:lnTo>
                      <a:pt x="105" y="318"/>
                    </a:lnTo>
                    <a:lnTo>
                      <a:pt x="80" y="251"/>
                    </a:lnTo>
                    <a:lnTo>
                      <a:pt x="4" y="221"/>
                    </a:lnTo>
                    <a:lnTo>
                      <a:pt x="0" y="12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5D1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7585" name="Freeform 321"/>
            <p:cNvSpPr>
              <a:spLocks/>
            </p:cNvSpPr>
            <p:nvPr/>
          </p:nvSpPr>
          <p:spPr bwMode="auto">
            <a:xfrm>
              <a:off x="2264" y="3128"/>
              <a:ext cx="137" cy="259"/>
            </a:xfrm>
            <a:custGeom>
              <a:avLst/>
              <a:gdLst/>
              <a:ahLst/>
              <a:cxnLst>
                <a:cxn ang="0">
                  <a:pos x="186" y="0"/>
                </a:cxn>
                <a:cxn ang="0">
                  <a:pos x="204" y="76"/>
                </a:cxn>
                <a:cxn ang="0">
                  <a:pos x="207" y="143"/>
                </a:cxn>
                <a:cxn ang="0">
                  <a:pos x="215" y="202"/>
                </a:cxn>
                <a:cxn ang="0">
                  <a:pos x="243" y="297"/>
                </a:cxn>
                <a:cxn ang="0">
                  <a:pos x="253" y="401"/>
                </a:cxn>
                <a:cxn ang="0">
                  <a:pos x="268" y="468"/>
                </a:cxn>
                <a:cxn ang="0">
                  <a:pos x="274" y="506"/>
                </a:cxn>
                <a:cxn ang="0">
                  <a:pos x="215" y="510"/>
                </a:cxn>
                <a:cxn ang="0">
                  <a:pos x="145" y="510"/>
                </a:cxn>
                <a:cxn ang="0">
                  <a:pos x="63" y="517"/>
                </a:cxn>
                <a:cxn ang="0">
                  <a:pos x="0" y="510"/>
                </a:cxn>
                <a:cxn ang="0">
                  <a:pos x="21" y="468"/>
                </a:cxn>
                <a:cxn ang="0">
                  <a:pos x="120" y="419"/>
                </a:cxn>
                <a:cxn ang="0">
                  <a:pos x="57" y="388"/>
                </a:cxn>
                <a:cxn ang="0">
                  <a:pos x="99" y="331"/>
                </a:cxn>
                <a:cxn ang="0">
                  <a:pos x="116" y="284"/>
                </a:cxn>
                <a:cxn ang="0">
                  <a:pos x="95" y="251"/>
                </a:cxn>
                <a:cxn ang="0">
                  <a:pos x="126" y="206"/>
                </a:cxn>
                <a:cxn ang="0">
                  <a:pos x="126" y="160"/>
                </a:cxn>
                <a:cxn ang="0">
                  <a:pos x="154" y="122"/>
                </a:cxn>
                <a:cxn ang="0">
                  <a:pos x="158" y="76"/>
                </a:cxn>
                <a:cxn ang="0">
                  <a:pos x="154" y="38"/>
                </a:cxn>
                <a:cxn ang="0">
                  <a:pos x="160" y="27"/>
                </a:cxn>
                <a:cxn ang="0">
                  <a:pos x="167" y="19"/>
                </a:cxn>
                <a:cxn ang="0">
                  <a:pos x="171" y="12"/>
                </a:cxn>
                <a:cxn ang="0">
                  <a:pos x="179" y="8"/>
                </a:cxn>
                <a:cxn ang="0">
                  <a:pos x="185" y="0"/>
                </a:cxn>
                <a:cxn ang="0">
                  <a:pos x="186" y="0"/>
                </a:cxn>
                <a:cxn ang="0">
                  <a:pos x="186" y="0"/>
                </a:cxn>
              </a:cxnLst>
              <a:rect l="0" t="0" r="r" b="b"/>
              <a:pathLst>
                <a:path w="274" h="517">
                  <a:moveTo>
                    <a:pt x="186" y="0"/>
                  </a:moveTo>
                  <a:lnTo>
                    <a:pt x="204" y="76"/>
                  </a:lnTo>
                  <a:lnTo>
                    <a:pt x="207" y="143"/>
                  </a:lnTo>
                  <a:lnTo>
                    <a:pt x="215" y="202"/>
                  </a:lnTo>
                  <a:lnTo>
                    <a:pt x="243" y="297"/>
                  </a:lnTo>
                  <a:lnTo>
                    <a:pt x="253" y="401"/>
                  </a:lnTo>
                  <a:lnTo>
                    <a:pt x="268" y="468"/>
                  </a:lnTo>
                  <a:lnTo>
                    <a:pt x="274" y="506"/>
                  </a:lnTo>
                  <a:lnTo>
                    <a:pt x="215" y="510"/>
                  </a:lnTo>
                  <a:lnTo>
                    <a:pt x="145" y="510"/>
                  </a:lnTo>
                  <a:lnTo>
                    <a:pt x="63" y="517"/>
                  </a:lnTo>
                  <a:lnTo>
                    <a:pt x="0" y="510"/>
                  </a:lnTo>
                  <a:lnTo>
                    <a:pt x="21" y="468"/>
                  </a:lnTo>
                  <a:lnTo>
                    <a:pt x="120" y="419"/>
                  </a:lnTo>
                  <a:lnTo>
                    <a:pt x="57" y="388"/>
                  </a:lnTo>
                  <a:lnTo>
                    <a:pt x="99" y="331"/>
                  </a:lnTo>
                  <a:lnTo>
                    <a:pt x="116" y="284"/>
                  </a:lnTo>
                  <a:lnTo>
                    <a:pt x="95" y="251"/>
                  </a:lnTo>
                  <a:lnTo>
                    <a:pt x="126" y="206"/>
                  </a:lnTo>
                  <a:lnTo>
                    <a:pt x="126" y="160"/>
                  </a:lnTo>
                  <a:lnTo>
                    <a:pt x="154" y="122"/>
                  </a:lnTo>
                  <a:lnTo>
                    <a:pt x="158" y="76"/>
                  </a:lnTo>
                  <a:lnTo>
                    <a:pt x="154" y="38"/>
                  </a:lnTo>
                  <a:lnTo>
                    <a:pt x="160" y="27"/>
                  </a:lnTo>
                  <a:lnTo>
                    <a:pt x="167" y="19"/>
                  </a:lnTo>
                  <a:lnTo>
                    <a:pt x="171" y="12"/>
                  </a:lnTo>
                  <a:lnTo>
                    <a:pt x="179" y="8"/>
                  </a:lnTo>
                  <a:lnTo>
                    <a:pt x="185" y="0"/>
                  </a:lnTo>
                  <a:lnTo>
                    <a:pt x="186" y="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85D1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86" name="Freeform 322"/>
            <p:cNvSpPr>
              <a:spLocks/>
            </p:cNvSpPr>
            <p:nvPr/>
          </p:nvSpPr>
          <p:spPr bwMode="auto">
            <a:xfrm>
              <a:off x="1896" y="3158"/>
              <a:ext cx="349" cy="232"/>
            </a:xfrm>
            <a:custGeom>
              <a:avLst/>
              <a:gdLst/>
              <a:ahLst/>
              <a:cxnLst>
                <a:cxn ang="0">
                  <a:pos x="697" y="0"/>
                </a:cxn>
                <a:cxn ang="0">
                  <a:pos x="652" y="464"/>
                </a:cxn>
                <a:cxn ang="0">
                  <a:pos x="589" y="426"/>
                </a:cxn>
                <a:cxn ang="0">
                  <a:pos x="498" y="377"/>
                </a:cxn>
                <a:cxn ang="0">
                  <a:pos x="405" y="342"/>
                </a:cxn>
                <a:cxn ang="0">
                  <a:pos x="251" y="301"/>
                </a:cxn>
                <a:cxn ang="0">
                  <a:pos x="142" y="272"/>
                </a:cxn>
                <a:cxn ang="0">
                  <a:pos x="38" y="225"/>
                </a:cxn>
                <a:cxn ang="0">
                  <a:pos x="0" y="188"/>
                </a:cxn>
                <a:cxn ang="0">
                  <a:pos x="100" y="133"/>
                </a:cxn>
                <a:cxn ang="0">
                  <a:pos x="243" y="122"/>
                </a:cxn>
                <a:cxn ang="0">
                  <a:pos x="446" y="84"/>
                </a:cxn>
                <a:cxn ang="0">
                  <a:pos x="614" y="0"/>
                </a:cxn>
                <a:cxn ang="0">
                  <a:pos x="697" y="0"/>
                </a:cxn>
                <a:cxn ang="0">
                  <a:pos x="697" y="0"/>
                </a:cxn>
              </a:cxnLst>
              <a:rect l="0" t="0" r="r" b="b"/>
              <a:pathLst>
                <a:path w="697" h="464">
                  <a:moveTo>
                    <a:pt x="697" y="0"/>
                  </a:moveTo>
                  <a:lnTo>
                    <a:pt x="652" y="464"/>
                  </a:lnTo>
                  <a:lnTo>
                    <a:pt x="589" y="426"/>
                  </a:lnTo>
                  <a:lnTo>
                    <a:pt x="498" y="377"/>
                  </a:lnTo>
                  <a:lnTo>
                    <a:pt x="405" y="342"/>
                  </a:lnTo>
                  <a:lnTo>
                    <a:pt x="251" y="301"/>
                  </a:lnTo>
                  <a:lnTo>
                    <a:pt x="142" y="272"/>
                  </a:lnTo>
                  <a:lnTo>
                    <a:pt x="38" y="225"/>
                  </a:lnTo>
                  <a:lnTo>
                    <a:pt x="0" y="188"/>
                  </a:lnTo>
                  <a:lnTo>
                    <a:pt x="100" y="133"/>
                  </a:lnTo>
                  <a:lnTo>
                    <a:pt x="243" y="122"/>
                  </a:lnTo>
                  <a:lnTo>
                    <a:pt x="446" y="84"/>
                  </a:lnTo>
                  <a:lnTo>
                    <a:pt x="614" y="0"/>
                  </a:lnTo>
                  <a:lnTo>
                    <a:pt x="697" y="0"/>
                  </a:lnTo>
                  <a:lnTo>
                    <a:pt x="697" y="0"/>
                  </a:lnTo>
                  <a:close/>
                </a:path>
              </a:pathLst>
            </a:custGeom>
            <a:solidFill>
              <a:srgbClr val="85D1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87" name="Freeform 323"/>
            <p:cNvSpPr>
              <a:spLocks/>
            </p:cNvSpPr>
            <p:nvPr/>
          </p:nvSpPr>
          <p:spPr bwMode="auto">
            <a:xfrm>
              <a:off x="2385" y="3468"/>
              <a:ext cx="1031" cy="134"/>
            </a:xfrm>
            <a:custGeom>
              <a:avLst/>
              <a:gdLst/>
              <a:ahLst/>
              <a:cxnLst>
                <a:cxn ang="0">
                  <a:pos x="135" y="21"/>
                </a:cxn>
                <a:cxn ang="0">
                  <a:pos x="473" y="17"/>
                </a:cxn>
                <a:cxn ang="0">
                  <a:pos x="695" y="0"/>
                </a:cxn>
                <a:cxn ang="0">
                  <a:pos x="957" y="4"/>
                </a:cxn>
                <a:cxn ang="0">
                  <a:pos x="1136" y="17"/>
                </a:cxn>
                <a:cxn ang="0">
                  <a:pos x="1233" y="21"/>
                </a:cxn>
                <a:cxn ang="0">
                  <a:pos x="1324" y="76"/>
                </a:cxn>
                <a:cxn ang="0">
                  <a:pos x="1415" y="125"/>
                </a:cxn>
                <a:cxn ang="0">
                  <a:pos x="1575" y="150"/>
                </a:cxn>
                <a:cxn ang="0">
                  <a:pos x="1777" y="167"/>
                </a:cxn>
                <a:cxn ang="0">
                  <a:pos x="1898" y="199"/>
                </a:cxn>
                <a:cxn ang="0">
                  <a:pos x="2024" y="226"/>
                </a:cxn>
                <a:cxn ang="0">
                  <a:pos x="2062" y="237"/>
                </a:cxn>
                <a:cxn ang="0">
                  <a:pos x="1957" y="230"/>
                </a:cxn>
                <a:cxn ang="0">
                  <a:pos x="1999" y="268"/>
                </a:cxn>
                <a:cxn ang="0">
                  <a:pos x="1902" y="237"/>
                </a:cxn>
                <a:cxn ang="0">
                  <a:pos x="1777" y="209"/>
                </a:cxn>
                <a:cxn ang="0">
                  <a:pos x="1775" y="237"/>
                </a:cxn>
                <a:cxn ang="0">
                  <a:pos x="1721" y="234"/>
                </a:cxn>
                <a:cxn ang="0">
                  <a:pos x="1666" y="199"/>
                </a:cxn>
                <a:cxn ang="0">
                  <a:pos x="1587" y="196"/>
                </a:cxn>
                <a:cxn ang="0">
                  <a:pos x="1613" y="230"/>
                </a:cxn>
                <a:cxn ang="0">
                  <a:pos x="1484" y="171"/>
                </a:cxn>
                <a:cxn ang="0">
                  <a:pos x="1383" y="167"/>
                </a:cxn>
                <a:cxn ang="0">
                  <a:pos x="1349" y="179"/>
                </a:cxn>
                <a:cxn ang="0">
                  <a:pos x="1320" y="167"/>
                </a:cxn>
                <a:cxn ang="0">
                  <a:pos x="1220" y="97"/>
                </a:cxn>
                <a:cxn ang="0">
                  <a:pos x="1199" y="137"/>
                </a:cxn>
                <a:cxn ang="0">
                  <a:pos x="1233" y="188"/>
                </a:cxn>
                <a:cxn ang="0">
                  <a:pos x="1163" y="137"/>
                </a:cxn>
                <a:cxn ang="0">
                  <a:pos x="1066" y="80"/>
                </a:cxn>
                <a:cxn ang="0">
                  <a:pos x="937" y="70"/>
                </a:cxn>
                <a:cxn ang="0">
                  <a:pos x="999" y="112"/>
                </a:cxn>
                <a:cxn ang="0">
                  <a:pos x="1011" y="137"/>
                </a:cxn>
                <a:cxn ang="0">
                  <a:pos x="861" y="97"/>
                </a:cxn>
                <a:cxn ang="0">
                  <a:pos x="783" y="80"/>
                </a:cxn>
                <a:cxn ang="0">
                  <a:pos x="682" y="80"/>
                </a:cxn>
                <a:cxn ang="0">
                  <a:pos x="790" y="129"/>
                </a:cxn>
                <a:cxn ang="0">
                  <a:pos x="727" y="129"/>
                </a:cxn>
                <a:cxn ang="0">
                  <a:pos x="644" y="129"/>
                </a:cxn>
                <a:cxn ang="0">
                  <a:pos x="591" y="91"/>
                </a:cxn>
                <a:cxn ang="0">
                  <a:pos x="503" y="63"/>
                </a:cxn>
                <a:cxn ang="0">
                  <a:pos x="465" y="70"/>
                </a:cxn>
                <a:cxn ang="0">
                  <a:pos x="528" y="122"/>
                </a:cxn>
                <a:cxn ang="0">
                  <a:pos x="524" y="154"/>
                </a:cxn>
                <a:cxn ang="0">
                  <a:pos x="469" y="129"/>
                </a:cxn>
                <a:cxn ang="0">
                  <a:pos x="444" y="91"/>
                </a:cxn>
                <a:cxn ang="0">
                  <a:pos x="399" y="125"/>
                </a:cxn>
                <a:cxn ang="0">
                  <a:pos x="340" y="108"/>
                </a:cxn>
                <a:cxn ang="0">
                  <a:pos x="260" y="80"/>
                </a:cxn>
                <a:cxn ang="0">
                  <a:pos x="249" y="122"/>
                </a:cxn>
                <a:cxn ang="0">
                  <a:pos x="323" y="163"/>
                </a:cxn>
                <a:cxn ang="0">
                  <a:pos x="285" y="179"/>
                </a:cxn>
                <a:cxn ang="0">
                  <a:pos x="214" y="129"/>
                </a:cxn>
                <a:cxn ang="0">
                  <a:pos x="127" y="83"/>
                </a:cxn>
                <a:cxn ang="0">
                  <a:pos x="0" y="49"/>
                </a:cxn>
                <a:cxn ang="0">
                  <a:pos x="135" y="21"/>
                </a:cxn>
                <a:cxn ang="0">
                  <a:pos x="135" y="21"/>
                </a:cxn>
              </a:cxnLst>
              <a:rect l="0" t="0" r="r" b="b"/>
              <a:pathLst>
                <a:path w="2062" h="268">
                  <a:moveTo>
                    <a:pt x="135" y="21"/>
                  </a:moveTo>
                  <a:lnTo>
                    <a:pt x="473" y="17"/>
                  </a:lnTo>
                  <a:lnTo>
                    <a:pt x="695" y="0"/>
                  </a:lnTo>
                  <a:lnTo>
                    <a:pt x="957" y="4"/>
                  </a:lnTo>
                  <a:lnTo>
                    <a:pt x="1136" y="17"/>
                  </a:lnTo>
                  <a:lnTo>
                    <a:pt x="1233" y="21"/>
                  </a:lnTo>
                  <a:lnTo>
                    <a:pt x="1324" y="76"/>
                  </a:lnTo>
                  <a:lnTo>
                    <a:pt x="1415" y="125"/>
                  </a:lnTo>
                  <a:lnTo>
                    <a:pt x="1575" y="150"/>
                  </a:lnTo>
                  <a:lnTo>
                    <a:pt x="1777" y="167"/>
                  </a:lnTo>
                  <a:lnTo>
                    <a:pt x="1898" y="199"/>
                  </a:lnTo>
                  <a:lnTo>
                    <a:pt x="2024" y="226"/>
                  </a:lnTo>
                  <a:lnTo>
                    <a:pt x="2062" y="237"/>
                  </a:lnTo>
                  <a:lnTo>
                    <a:pt x="1957" y="230"/>
                  </a:lnTo>
                  <a:lnTo>
                    <a:pt x="1999" y="268"/>
                  </a:lnTo>
                  <a:lnTo>
                    <a:pt x="1902" y="237"/>
                  </a:lnTo>
                  <a:lnTo>
                    <a:pt x="1777" y="209"/>
                  </a:lnTo>
                  <a:lnTo>
                    <a:pt x="1775" y="237"/>
                  </a:lnTo>
                  <a:lnTo>
                    <a:pt x="1721" y="234"/>
                  </a:lnTo>
                  <a:lnTo>
                    <a:pt x="1666" y="199"/>
                  </a:lnTo>
                  <a:lnTo>
                    <a:pt x="1587" y="196"/>
                  </a:lnTo>
                  <a:lnTo>
                    <a:pt x="1613" y="230"/>
                  </a:lnTo>
                  <a:lnTo>
                    <a:pt x="1484" y="171"/>
                  </a:lnTo>
                  <a:lnTo>
                    <a:pt x="1383" y="167"/>
                  </a:lnTo>
                  <a:lnTo>
                    <a:pt x="1349" y="179"/>
                  </a:lnTo>
                  <a:lnTo>
                    <a:pt x="1320" y="167"/>
                  </a:lnTo>
                  <a:lnTo>
                    <a:pt x="1220" y="97"/>
                  </a:lnTo>
                  <a:lnTo>
                    <a:pt x="1199" y="137"/>
                  </a:lnTo>
                  <a:lnTo>
                    <a:pt x="1233" y="188"/>
                  </a:lnTo>
                  <a:lnTo>
                    <a:pt x="1163" y="137"/>
                  </a:lnTo>
                  <a:lnTo>
                    <a:pt x="1066" y="80"/>
                  </a:lnTo>
                  <a:lnTo>
                    <a:pt x="937" y="70"/>
                  </a:lnTo>
                  <a:lnTo>
                    <a:pt x="999" y="112"/>
                  </a:lnTo>
                  <a:lnTo>
                    <a:pt x="1011" y="137"/>
                  </a:lnTo>
                  <a:lnTo>
                    <a:pt x="861" y="97"/>
                  </a:lnTo>
                  <a:lnTo>
                    <a:pt x="783" y="80"/>
                  </a:lnTo>
                  <a:lnTo>
                    <a:pt x="682" y="80"/>
                  </a:lnTo>
                  <a:lnTo>
                    <a:pt x="790" y="129"/>
                  </a:lnTo>
                  <a:lnTo>
                    <a:pt x="727" y="129"/>
                  </a:lnTo>
                  <a:lnTo>
                    <a:pt x="644" y="129"/>
                  </a:lnTo>
                  <a:lnTo>
                    <a:pt x="591" y="91"/>
                  </a:lnTo>
                  <a:lnTo>
                    <a:pt x="503" y="63"/>
                  </a:lnTo>
                  <a:lnTo>
                    <a:pt x="465" y="70"/>
                  </a:lnTo>
                  <a:lnTo>
                    <a:pt x="528" y="122"/>
                  </a:lnTo>
                  <a:lnTo>
                    <a:pt x="524" y="154"/>
                  </a:lnTo>
                  <a:lnTo>
                    <a:pt x="469" y="129"/>
                  </a:lnTo>
                  <a:lnTo>
                    <a:pt x="444" y="91"/>
                  </a:lnTo>
                  <a:lnTo>
                    <a:pt x="399" y="125"/>
                  </a:lnTo>
                  <a:lnTo>
                    <a:pt x="340" y="108"/>
                  </a:lnTo>
                  <a:lnTo>
                    <a:pt x="260" y="80"/>
                  </a:lnTo>
                  <a:lnTo>
                    <a:pt x="249" y="122"/>
                  </a:lnTo>
                  <a:lnTo>
                    <a:pt x="323" y="163"/>
                  </a:lnTo>
                  <a:lnTo>
                    <a:pt x="285" y="179"/>
                  </a:lnTo>
                  <a:lnTo>
                    <a:pt x="214" y="129"/>
                  </a:lnTo>
                  <a:lnTo>
                    <a:pt x="127" y="83"/>
                  </a:lnTo>
                  <a:lnTo>
                    <a:pt x="0" y="49"/>
                  </a:lnTo>
                  <a:lnTo>
                    <a:pt x="135" y="21"/>
                  </a:lnTo>
                  <a:lnTo>
                    <a:pt x="135" y="21"/>
                  </a:lnTo>
                  <a:close/>
                </a:path>
              </a:pathLst>
            </a:custGeom>
            <a:solidFill>
              <a:srgbClr val="9CB3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88" name="Freeform 324"/>
            <p:cNvSpPr>
              <a:spLocks/>
            </p:cNvSpPr>
            <p:nvPr/>
          </p:nvSpPr>
          <p:spPr bwMode="auto">
            <a:xfrm>
              <a:off x="1652" y="2363"/>
              <a:ext cx="901" cy="686"/>
            </a:xfrm>
            <a:custGeom>
              <a:avLst/>
              <a:gdLst/>
              <a:ahLst/>
              <a:cxnLst>
                <a:cxn ang="0">
                  <a:pos x="1802" y="57"/>
                </a:cxn>
                <a:cxn ang="0">
                  <a:pos x="1648" y="196"/>
                </a:cxn>
                <a:cxn ang="0">
                  <a:pos x="1319" y="513"/>
                </a:cxn>
                <a:cxn ang="0">
                  <a:pos x="960" y="776"/>
                </a:cxn>
                <a:cxn ang="0">
                  <a:pos x="586" y="1021"/>
                </a:cxn>
                <a:cxn ang="0">
                  <a:pos x="219" y="1247"/>
                </a:cxn>
                <a:cxn ang="0">
                  <a:pos x="0" y="1373"/>
                </a:cxn>
                <a:cxn ang="0">
                  <a:pos x="0" y="1327"/>
                </a:cxn>
                <a:cxn ang="0">
                  <a:pos x="439" y="1072"/>
                </a:cxn>
                <a:cxn ang="0">
                  <a:pos x="911" y="762"/>
                </a:cxn>
                <a:cxn ang="0">
                  <a:pos x="1173" y="570"/>
                </a:cxn>
                <a:cxn ang="0">
                  <a:pos x="1511" y="263"/>
                </a:cxn>
                <a:cxn ang="0">
                  <a:pos x="1802" y="0"/>
                </a:cxn>
                <a:cxn ang="0">
                  <a:pos x="1802" y="57"/>
                </a:cxn>
                <a:cxn ang="0">
                  <a:pos x="1802" y="57"/>
                </a:cxn>
              </a:cxnLst>
              <a:rect l="0" t="0" r="r" b="b"/>
              <a:pathLst>
                <a:path w="1802" h="1373">
                  <a:moveTo>
                    <a:pt x="1802" y="57"/>
                  </a:moveTo>
                  <a:lnTo>
                    <a:pt x="1648" y="196"/>
                  </a:lnTo>
                  <a:lnTo>
                    <a:pt x="1319" y="513"/>
                  </a:lnTo>
                  <a:lnTo>
                    <a:pt x="960" y="776"/>
                  </a:lnTo>
                  <a:lnTo>
                    <a:pt x="586" y="1021"/>
                  </a:lnTo>
                  <a:lnTo>
                    <a:pt x="219" y="1247"/>
                  </a:lnTo>
                  <a:lnTo>
                    <a:pt x="0" y="1373"/>
                  </a:lnTo>
                  <a:lnTo>
                    <a:pt x="0" y="1327"/>
                  </a:lnTo>
                  <a:lnTo>
                    <a:pt x="439" y="1072"/>
                  </a:lnTo>
                  <a:lnTo>
                    <a:pt x="911" y="762"/>
                  </a:lnTo>
                  <a:lnTo>
                    <a:pt x="1173" y="570"/>
                  </a:lnTo>
                  <a:lnTo>
                    <a:pt x="1511" y="263"/>
                  </a:lnTo>
                  <a:lnTo>
                    <a:pt x="1802" y="0"/>
                  </a:lnTo>
                  <a:lnTo>
                    <a:pt x="1802" y="57"/>
                  </a:lnTo>
                  <a:lnTo>
                    <a:pt x="1802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89" name="Freeform 325"/>
            <p:cNvSpPr>
              <a:spLocks/>
            </p:cNvSpPr>
            <p:nvPr/>
          </p:nvSpPr>
          <p:spPr bwMode="auto">
            <a:xfrm>
              <a:off x="1636" y="2407"/>
              <a:ext cx="726" cy="565"/>
            </a:xfrm>
            <a:custGeom>
              <a:avLst/>
              <a:gdLst/>
              <a:ahLst/>
              <a:cxnLst>
                <a:cxn ang="0">
                  <a:pos x="1452" y="4"/>
                </a:cxn>
                <a:cxn ang="0">
                  <a:pos x="1142" y="291"/>
                </a:cxn>
                <a:cxn ang="0">
                  <a:pos x="768" y="604"/>
                </a:cxn>
                <a:cxn ang="0">
                  <a:pos x="325" y="912"/>
                </a:cxn>
                <a:cxn ang="0">
                  <a:pos x="0" y="1131"/>
                </a:cxn>
                <a:cxn ang="0">
                  <a:pos x="0" y="1072"/>
                </a:cxn>
                <a:cxn ang="0">
                  <a:pos x="325" y="866"/>
                </a:cxn>
                <a:cxn ang="0">
                  <a:pos x="677" y="621"/>
                </a:cxn>
                <a:cxn ang="0">
                  <a:pos x="897" y="446"/>
                </a:cxn>
                <a:cxn ang="0">
                  <a:pos x="1211" y="157"/>
                </a:cxn>
                <a:cxn ang="0">
                  <a:pos x="1382" y="0"/>
                </a:cxn>
                <a:cxn ang="0">
                  <a:pos x="1452" y="4"/>
                </a:cxn>
                <a:cxn ang="0">
                  <a:pos x="1452" y="4"/>
                </a:cxn>
              </a:cxnLst>
              <a:rect l="0" t="0" r="r" b="b"/>
              <a:pathLst>
                <a:path w="1452" h="1131">
                  <a:moveTo>
                    <a:pt x="1452" y="4"/>
                  </a:moveTo>
                  <a:lnTo>
                    <a:pt x="1142" y="291"/>
                  </a:lnTo>
                  <a:lnTo>
                    <a:pt x="768" y="604"/>
                  </a:lnTo>
                  <a:lnTo>
                    <a:pt x="325" y="912"/>
                  </a:lnTo>
                  <a:lnTo>
                    <a:pt x="0" y="1131"/>
                  </a:lnTo>
                  <a:lnTo>
                    <a:pt x="0" y="1072"/>
                  </a:lnTo>
                  <a:lnTo>
                    <a:pt x="325" y="866"/>
                  </a:lnTo>
                  <a:lnTo>
                    <a:pt x="677" y="621"/>
                  </a:lnTo>
                  <a:lnTo>
                    <a:pt x="897" y="446"/>
                  </a:lnTo>
                  <a:lnTo>
                    <a:pt x="1211" y="157"/>
                  </a:lnTo>
                  <a:lnTo>
                    <a:pt x="1382" y="0"/>
                  </a:lnTo>
                  <a:lnTo>
                    <a:pt x="1452" y="4"/>
                  </a:lnTo>
                  <a:lnTo>
                    <a:pt x="145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90" name="Freeform 326"/>
            <p:cNvSpPr>
              <a:spLocks/>
            </p:cNvSpPr>
            <p:nvPr/>
          </p:nvSpPr>
          <p:spPr bwMode="auto">
            <a:xfrm>
              <a:off x="1622" y="2404"/>
              <a:ext cx="577" cy="490"/>
            </a:xfrm>
            <a:custGeom>
              <a:avLst/>
              <a:gdLst/>
              <a:ahLst/>
              <a:cxnLst>
                <a:cxn ang="0">
                  <a:pos x="1129" y="38"/>
                </a:cxn>
                <a:cxn ang="0">
                  <a:pos x="951" y="230"/>
                </a:cxn>
                <a:cxn ang="0">
                  <a:pos x="521" y="623"/>
                </a:cxn>
                <a:cxn ang="0">
                  <a:pos x="208" y="844"/>
                </a:cxn>
                <a:cxn ang="0">
                  <a:pos x="4" y="981"/>
                </a:cxn>
                <a:cxn ang="0">
                  <a:pos x="0" y="931"/>
                </a:cxn>
                <a:cxn ang="0">
                  <a:pos x="466" y="623"/>
                </a:cxn>
                <a:cxn ang="0">
                  <a:pos x="818" y="300"/>
                </a:cxn>
                <a:cxn ang="0">
                  <a:pos x="1048" y="72"/>
                </a:cxn>
                <a:cxn ang="0">
                  <a:pos x="1105" y="0"/>
                </a:cxn>
                <a:cxn ang="0">
                  <a:pos x="1156" y="0"/>
                </a:cxn>
                <a:cxn ang="0">
                  <a:pos x="1156" y="13"/>
                </a:cxn>
                <a:cxn ang="0">
                  <a:pos x="1129" y="38"/>
                </a:cxn>
                <a:cxn ang="0">
                  <a:pos x="1129" y="38"/>
                </a:cxn>
              </a:cxnLst>
              <a:rect l="0" t="0" r="r" b="b"/>
              <a:pathLst>
                <a:path w="1156" h="981">
                  <a:moveTo>
                    <a:pt x="1129" y="38"/>
                  </a:moveTo>
                  <a:lnTo>
                    <a:pt x="951" y="230"/>
                  </a:lnTo>
                  <a:lnTo>
                    <a:pt x="521" y="623"/>
                  </a:lnTo>
                  <a:lnTo>
                    <a:pt x="208" y="844"/>
                  </a:lnTo>
                  <a:lnTo>
                    <a:pt x="4" y="981"/>
                  </a:lnTo>
                  <a:lnTo>
                    <a:pt x="0" y="931"/>
                  </a:lnTo>
                  <a:lnTo>
                    <a:pt x="466" y="623"/>
                  </a:lnTo>
                  <a:lnTo>
                    <a:pt x="818" y="300"/>
                  </a:lnTo>
                  <a:lnTo>
                    <a:pt x="1048" y="72"/>
                  </a:lnTo>
                  <a:lnTo>
                    <a:pt x="1105" y="0"/>
                  </a:lnTo>
                  <a:lnTo>
                    <a:pt x="1156" y="0"/>
                  </a:lnTo>
                  <a:lnTo>
                    <a:pt x="1156" y="13"/>
                  </a:lnTo>
                  <a:lnTo>
                    <a:pt x="1129" y="38"/>
                  </a:lnTo>
                  <a:lnTo>
                    <a:pt x="1129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91" name="Freeform 327"/>
            <p:cNvSpPr>
              <a:spLocks/>
            </p:cNvSpPr>
            <p:nvPr/>
          </p:nvSpPr>
          <p:spPr bwMode="auto">
            <a:xfrm>
              <a:off x="3078" y="3060"/>
              <a:ext cx="55" cy="54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08" y="0"/>
                </a:cxn>
                <a:cxn ang="0">
                  <a:pos x="87" y="66"/>
                </a:cxn>
                <a:cxn ang="0">
                  <a:pos x="70" y="98"/>
                </a:cxn>
                <a:cxn ang="0">
                  <a:pos x="21" y="108"/>
                </a:cxn>
                <a:cxn ang="0">
                  <a:pos x="0" y="91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08" h="108">
                  <a:moveTo>
                    <a:pt x="17" y="0"/>
                  </a:moveTo>
                  <a:lnTo>
                    <a:pt x="108" y="0"/>
                  </a:lnTo>
                  <a:lnTo>
                    <a:pt x="87" y="66"/>
                  </a:lnTo>
                  <a:lnTo>
                    <a:pt x="70" y="98"/>
                  </a:lnTo>
                  <a:lnTo>
                    <a:pt x="21" y="108"/>
                  </a:lnTo>
                  <a:lnTo>
                    <a:pt x="0" y="91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92" name="Freeform 328"/>
            <p:cNvSpPr>
              <a:spLocks/>
            </p:cNvSpPr>
            <p:nvPr/>
          </p:nvSpPr>
          <p:spPr bwMode="auto">
            <a:xfrm>
              <a:off x="3061" y="3135"/>
              <a:ext cx="47" cy="12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93" y="32"/>
                </a:cxn>
                <a:cxn ang="0">
                  <a:pos x="47" y="112"/>
                </a:cxn>
                <a:cxn ang="0">
                  <a:pos x="17" y="241"/>
                </a:cxn>
                <a:cxn ang="0">
                  <a:pos x="0" y="254"/>
                </a:cxn>
                <a:cxn ang="0">
                  <a:pos x="5" y="161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93" h="254">
                  <a:moveTo>
                    <a:pt x="21" y="0"/>
                  </a:moveTo>
                  <a:lnTo>
                    <a:pt x="93" y="32"/>
                  </a:lnTo>
                  <a:lnTo>
                    <a:pt x="47" y="112"/>
                  </a:lnTo>
                  <a:lnTo>
                    <a:pt x="17" y="241"/>
                  </a:lnTo>
                  <a:lnTo>
                    <a:pt x="0" y="254"/>
                  </a:lnTo>
                  <a:lnTo>
                    <a:pt x="5" y="161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93" name="Freeform 329"/>
            <p:cNvSpPr>
              <a:spLocks/>
            </p:cNvSpPr>
            <p:nvPr/>
          </p:nvSpPr>
          <p:spPr bwMode="auto">
            <a:xfrm>
              <a:off x="3166" y="3053"/>
              <a:ext cx="27" cy="77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55" y="0"/>
                </a:cxn>
                <a:cxn ang="0">
                  <a:pos x="38" y="154"/>
                </a:cxn>
                <a:cxn ang="0">
                  <a:pos x="17" y="133"/>
                </a:cxn>
                <a:cxn ang="0">
                  <a:pos x="0" y="80"/>
                </a:cxn>
                <a:cxn ang="0">
                  <a:pos x="4" y="4"/>
                </a:cxn>
                <a:cxn ang="0">
                  <a:pos x="4" y="4"/>
                </a:cxn>
              </a:cxnLst>
              <a:rect l="0" t="0" r="r" b="b"/>
              <a:pathLst>
                <a:path w="55" h="154">
                  <a:moveTo>
                    <a:pt x="4" y="4"/>
                  </a:moveTo>
                  <a:lnTo>
                    <a:pt x="55" y="0"/>
                  </a:lnTo>
                  <a:lnTo>
                    <a:pt x="38" y="154"/>
                  </a:lnTo>
                  <a:lnTo>
                    <a:pt x="17" y="133"/>
                  </a:lnTo>
                  <a:lnTo>
                    <a:pt x="0" y="80"/>
                  </a:lnTo>
                  <a:lnTo>
                    <a:pt x="4" y="4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94" name="Freeform 330"/>
            <p:cNvSpPr>
              <a:spLocks/>
            </p:cNvSpPr>
            <p:nvPr/>
          </p:nvSpPr>
          <p:spPr bwMode="auto">
            <a:xfrm>
              <a:off x="3231" y="3053"/>
              <a:ext cx="29" cy="6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55" y="0"/>
                </a:cxn>
                <a:cxn ang="0">
                  <a:pos x="59" y="76"/>
                </a:cxn>
                <a:cxn ang="0">
                  <a:pos x="49" y="129"/>
                </a:cxn>
                <a:cxn ang="0">
                  <a:pos x="30" y="133"/>
                </a:cxn>
                <a:cxn ang="0">
                  <a:pos x="0" y="80"/>
                </a:cxn>
                <a:cxn ang="0">
                  <a:pos x="10" y="0"/>
                </a:cxn>
                <a:cxn ang="0">
                  <a:pos x="10" y="0"/>
                </a:cxn>
              </a:cxnLst>
              <a:rect l="0" t="0" r="r" b="b"/>
              <a:pathLst>
                <a:path w="59" h="133">
                  <a:moveTo>
                    <a:pt x="10" y="0"/>
                  </a:moveTo>
                  <a:lnTo>
                    <a:pt x="55" y="0"/>
                  </a:lnTo>
                  <a:lnTo>
                    <a:pt x="59" y="76"/>
                  </a:lnTo>
                  <a:lnTo>
                    <a:pt x="49" y="129"/>
                  </a:lnTo>
                  <a:lnTo>
                    <a:pt x="30" y="133"/>
                  </a:lnTo>
                  <a:lnTo>
                    <a:pt x="0" y="8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95" name="Freeform 331"/>
            <p:cNvSpPr>
              <a:spLocks/>
            </p:cNvSpPr>
            <p:nvPr/>
          </p:nvSpPr>
          <p:spPr bwMode="auto">
            <a:xfrm>
              <a:off x="3287" y="3058"/>
              <a:ext cx="24" cy="8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4" y="7"/>
                </a:cxn>
                <a:cxn ang="0">
                  <a:pos x="44" y="74"/>
                </a:cxn>
                <a:cxn ang="0">
                  <a:pos x="50" y="140"/>
                </a:cxn>
                <a:cxn ang="0">
                  <a:pos x="44" y="165"/>
                </a:cxn>
                <a:cxn ang="0">
                  <a:pos x="17" y="133"/>
                </a:cxn>
                <a:cxn ang="0">
                  <a:pos x="0" y="53"/>
                </a:cxn>
                <a:cxn ang="0">
                  <a:pos x="6" y="0"/>
                </a:cxn>
                <a:cxn ang="0">
                  <a:pos x="6" y="0"/>
                </a:cxn>
              </a:cxnLst>
              <a:rect l="0" t="0" r="r" b="b"/>
              <a:pathLst>
                <a:path w="50" h="165">
                  <a:moveTo>
                    <a:pt x="6" y="0"/>
                  </a:moveTo>
                  <a:lnTo>
                    <a:pt x="34" y="7"/>
                  </a:lnTo>
                  <a:lnTo>
                    <a:pt x="44" y="74"/>
                  </a:lnTo>
                  <a:lnTo>
                    <a:pt x="50" y="140"/>
                  </a:lnTo>
                  <a:lnTo>
                    <a:pt x="44" y="165"/>
                  </a:lnTo>
                  <a:lnTo>
                    <a:pt x="17" y="133"/>
                  </a:lnTo>
                  <a:lnTo>
                    <a:pt x="0" y="53"/>
                  </a:lnTo>
                  <a:lnTo>
                    <a:pt x="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96" name="Freeform 332"/>
            <p:cNvSpPr>
              <a:spLocks/>
            </p:cNvSpPr>
            <p:nvPr/>
          </p:nvSpPr>
          <p:spPr bwMode="auto">
            <a:xfrm>
              <a:off x="3101" y="2962"/>
              <a:ext cx="88" cy="77"/>
            </a:xfrm>
            <a:custGeom>
              <a:avLst/>
              <a:gdLst/>
              <a:ahLst/>
              <a:cxnLst>
                <a:cxn ang="0">
                  <a:pos x="83" y="0"/>
                </a:cxn>
                <a:cxn ang="0">
                  <a:pos x="24" y="91"/>
                </a:cxn>
                <a:cxn ang="0">
                  <a:pos x="0" y="129"/>
                </a:cxn>
                <a:cxn ang="0">
                  <a:pos x="24" y="150"/>
                </a:cxn>
                <a:cxn ang="0">
                  <a:pos x="72" y="99"/>
                </a:cxn>
                <a:cxn ang="0">
                  <a:pos x="83" y="123"/>
                </a:cxn>
                <a:cxn ang="0">
                  <a:pos x="76" y="154"/>
                </a:cxn>
                <a:cxn ang="0">
                  <a:pos x="117" y="140"/>
                </a:cxn>
                <a:cxn ang="0">
                  <a:pos x="125" y="108"/>
                </a:cxn>
                <a:cxn ang="0">
                  <a:pos x="146" y="137"/>
                </a:cxn>
                <a:cxn ang="0">
                  <a:pos x="174" y="144"/>
                </a:cxn>
                <a:cxn ang="0">
                  <a:pos x="174" y="116"/>
                </a:cxn>
                <a:cxn ang="0">
                  <a:pos x="83" y="0"/>
                </a:cxn>
                <a:cxn ang="0">
                  <a:pos x="83" y="0"/>
                </a:cxn>
              </a:cxnLst>
              <a:rect l="0" t="0" r="r" b="b"/>
              <a:pathLst>
                <a:path w="174" h="154">
                  <a:moveTo>
                    <a:pt x="83" y="0"/>
                  </a:moveTo>
                  <a:lnTo>
                    <a:pt x="24" y="91"/>
                  </a:lnTo>
                  <a:lnTo>
                    <a:pt x="0" y="129"/>
                  </a:lnTo>
                  <a:lnTo>
                    <a:pt x="24" y="150"/>
                  </a:lnTo>
                  <a:lnTo>
                    <a:pt x="72" y="99"/>
                  </a:lnTo>
                  <a:lnTo>
                    <a:pt x="83" y="123"/>
                  </a:lnTo>
                  <a:lnTo>
                    <a:pt x="76" y="154"/>
                  </a:lnTo>
                  <a:lnTo>
                    <a:pt x="117" y="140"/>
                  </a:lnTo>
                  <a:lnTo>
                    <a:pt x="125" y="108"/>
                  </a:lnTo>
                  <a:lnTo>
                    <a:pt x="146" y="137"/>
                  </a:lnTo>
                  <a:lnTo>
                    <a:pt x="174" y="144"/>
                  </a:lnTo>
                  <a:lnTo>
                    <a:pt x="174" y="116"/>
                  </a:lnTo>
                  <a:lnTo>
                    <a:pt x="83" y="0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97" name="Freeform 333"/>
            <p:cNvSpPr>
              <a:spLocks/>
            </p:cNvSpPr>
            <p:nvPr/>
          </p:nvSpPr>
          <p:spPr bwMode="auto">
            <a:xfrm>
              <a:off x="3157" y="2903"/>
              <a:ext cx="47" cy="94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0" y="80"/>
                </a:cxn>
                <a:cxn ang="0">
                  <a:pos x="26" y="139"/>
                </a:cxn>
                <a:cxn ang="0">
                  <a:pos x="80" y="188"/>
                </a:cxn>
                <a:cxn ang="0">
                  <a:pos x="93" y="139"/>
                </a:cxn>
                <a:cxn ang="0">
                  <a:pos x="62" y="122"/>
                </a:cxn>
                <a:cxn ang="0">
                  <a:pos x="80" y="76"/>
                </a:cxn>
                <a:cxn ang="0">
                  <a:pos x="51" y="66"/>
                </a:cxn>
                <a:cxn ang="0">
                  <a:pos x="76" y="34"/>
                </a:cxn>
                <a:cxn ang="0">
                  <a:pos x="72" y="0"/>
                </a:cxn>
                <a:cxn ang="0">
                  <a:pos x="72" y="0"/>
                </a:cxn>
              </a:cxnLst>
              <a:rect l="0" t="0" r="r" b="b"/>
              <a:pathLst>
                <a:path w="93" h="188">
                  <a:moveTo>
                    <a:pt x="72" y="0"/>
                  </a:moveTo>
                  <a:lnTo>
                    <a:pt x="0" y="80"/>
                  </a:lnTo>
                  <a:lnTo>
                    <a:pt x="26" y="139"/>
                  </a:lnTo>
                  <a:lnTo>
                    <a:pt x="80" y="188"/>
                  </a:lnTo>
                  <a:lnTo>
                    <a:pt x="93" y="139"/>
                  </a:lnTo>
                  <a:lnTo>
                    <a:pt x="62" y="122"/>
                  </a:lnTo>
                  <a:lnTo>
                    <a:pt x="80" y="76"/>
                  </a:lnTo>
                  <a:lnTo>
                    <a:pt x="51" y="66"/>
                  </a:lnTo>
                  <a:lnTo>
                    <a:pt x="76" y="34"/>
                  </a:lnTo>
                  <a:lnTo>
                    <a:pt x="72" y="0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98" name="Freeform 334"/>
            <p:cNvSpPr>
              <a:spLocks/>
            </p:cNvSpPr>
            <p:nvPr/>
          </p:nvSpPr>
          <p:spPr bwMode="auto">
            <a:xfrm>
              <a:off x="3110" y="2884"/>
              <a:ext cx="71" cy="47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42" y="0"/>
                </a:cxn>
                <a:cxn ang="0">
                  <a:pos x="108" y="46"/>
                </a:cxn>
                <a:cxn ang="0">
                  <a:pos x="66" y="93"/>
                </a:cxn>
                <a:cxn ang="0">
                  <a:pos x="62" y="55"/>
                </a:cxn>
                <a:cxn ang="0">
                  <a:pos x="38" y="51"/>
                </a:cxn>
                <a:cxn ang="0">
                  <a:pos x="24" y="38"/>
                </a:cxn>
                <a:cxn ang="0">
                  <a:pos x="0" y="6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42" h="93">
                  <a:moveTo>
                    <a:pt x="17" y="0"/>
                  </a:moveTo>
                  <a:lnTo>
                    <a:pt x="142" y="0"/>
                  </a:lnTo>
                  <a:lnTo>
                    <a:pt x="108" y="46"/>
                  </a:lnTo>
                  <a:lnTo>
                    <a:pt x="66" y="93"/>
                  </a:lnTo>
                  <a:lnTo>
                    <a:pt x="62" y="55"/>
                  </a:lnTo>
                  <a:lnTo>
                    <a:pt x="38" y="51"/>
                  </a:lnTo>
                  <a:lnTo>
                    <a:pt x="24" y="38"/>
                  </a:lnTo>
                  <a:lnTo>
                    <a:pt x="0" y="6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599" name="Freeform 335"/>
            <p:cNvSpPr>
              <a:spLocks/>
            </p:cNvSpPr>
            <p:nvPr/>
          </p:nvSpPr>
          <p:spPr bwMode="auto">
            <a:xfrm>
              <a:off x="3087" y="2903"/>
              <a:ext cx="46" cy="100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74" y="55"/>
                </a:cxn>
                <a:cxn ang="0">
                  <a:pos x="91" y="87"/>
                </a:cxn>
                <a:cxn ang="0">
                  <a:pos x="74" y="129"/>
                </a:cxn>
                <a:cxn ang="0">
                  <a:pos x="32" y="171"/>
                </a:cxn>
                <a:cxn ang="0">
                  <a:pos x="0" y="199"/>
                </a:cxn>
                <a:cxn ang="0">
                  <a:pos x="42" y="112"/>
                </a:cxn>
                <a:cxn ang="0">
                  <a:pos x="11" y="112"/>
                </a:cxn>
                <a:cxn ang="0">
                  <a:pos x="0" y="122"/>
                </a:cxn>
                <a:cxn ang="0">
                  <a:pos x="11" y="76"/>
                </a:cxn>
                <a:cxn ang="0">
                  <a:pos x="32" y="55"/>
                </a:cxn>
                <a:cxn ang="0">
                  <a:pos x="11" y="38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91" h="199">
                  <a:moveTo>
                    <a:pt x="17" y="0"/>
                  </a:moveTo>
                  <a:lnTo>
                    <a:pt x="74" y="55"/>
                  </a:lnTo>
                  <a:lnTo>
                    <a:pt x="91" y="87"/>
                  </a:lnTo>
                  <a:lnTo>
                    <a:pt x="74" y="129"/>
                  </a:lnTo>
                  <a:lnTo>
                    <a:pt x="32" y="171"/>
                  </a:lnTo>
                  <a:lnTo>
                    <a:pt x="0" y="199"/>
                  </a:lnTo>
                  <a:lnTo>
                    <a:pt x="42" y="112"/>
                  </a:lnTo>
                  <a:lnTo>
                    <a:pt x="11" y="112"/>
                  </a:lnTo>
                  <a:lnTo>
                    <a:pt x="0" y="122"/>
                  </a:lnTo>
                  <a:lnTo>
                    <a:pt x="11" y="76"/>
                  </a:lnTo>
                  <a:lnTo>
                    <a:pt x="32" y="55"/>
                  </a:lnTo>
                  <a:lnTo>
                    <a:pt x="11" y="38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00" name="Freeform 336"/>
            <p:cNvSpPr>
              <a:spLocks/>
            </p:cNvSpPr>
            <p:nvPr/>
          </p:nvSpPr>
          <p:spPr bwMode="auto">
            <a:xfrm>
              <a:off x="3235" y="2876"/>
              <a:ext cx="43" cy="4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83" y="0"/>
                </a:cxn>
                <a:cxn ang="0">
                  <a:pos x="85" y="32"/>
                </a:cxn>
                <a:cxn ang="0">
                  <a:pos x="62" y="66"/>
                </a:cxn>
                <a:cxn ang="0">
                  <a:pos x="28" y="91"/>
                </a:cxn>
                <a:cxn ang="0">
                  <a:pos x="7" y="41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85" h="91">
                  <a:moveTo>
                    <a:pt x="0" y="3"/>
                  </a:moveTo>
                  <a:lnTo>
                    <a:pt x="83" y="0"/>
                  </a:lnTo>
                  <a:lnTo>
                    <a:pt x="85" y="32"/>
                  </a:lnTo>
                  <a:lnTo>
                    <a:pt x="62" y="66"/>
                  </a:lnTo>
                  <a:lnTo>
                    <a:pt x="28" y="91"/>
                  </a:lnTo>
                  <a:lnTo>
                    <a:pt x="7" y="41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01" name="Freeform 337"/>
            <p:cNvSpPr>
              <a:spLocks/>
            </p:cNvSpPr>
            <p:nvPr/>
          </p:nvSpPr>
          <p:spPr bwMode="auto">
            <a:xfrm>
              <a:off x="3223" y="2915"/>
              <a:ext cx="27" cy="8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0" y="38"/>
                </a:cxn>
                <a:cxn ang="0">
                  <a:pos x="53" y="87"/>
                </a:cxn>
                <a:cxn ang="0">
                  <a:pos x="32" y="135"/>
                </a:cxn>
                <a:cxn ang="0">
                  <a:pos x="11" y="163"/>
                </a:cxn>
                <a:cxn ang="0">
                  <a:pos x="0" y="97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53" h="163">
                  <a:moveTo>
                    <a:pt x="7" y="0"/>
                  </a:moveTo>
                  <a:lnTo>
                    <a:pt x="40" y="38"/>
                  </a:lnTo>
                  <a:lnTo>
                    <a:pt x="53" y="87"/>
                  </a:lnTo>
                  <a:lnTo>
                    <a:pt x="32" y="135"/>
                  </a:lnTo>
                  <a:lnTo>
                    <a:pt x="11" y="163"/>
                  </a:lnTo>
                  <a:lnTo>
                    <a:pt x="0" y="97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02" name="Freeform 338"/>
            <p:cNvSpPr>
              <a:spLocks/>
            </p:cNvSpPr>
            <p:nvPr/>
          </p:nvSpPr>
          <p:spPr bwMode="auto">
            <a:xfrm>
              <a:off x="3264" y="2915"/>
              <a:ext cx="33" cy="63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0" y="51"/>
                </a:cxn>
                <a:cxn ang="0">
                  <a:pos x="9" y="93"/>
                </a:cxn>
                <a:cxn ang="0">
                  <a:pos x="45" y="125"/>
                </a:cxn>
                <a:cxn ang="0">
                  <a:pos x="66" y="100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66" h="125">
                  <a:moveTo>
                    <a:pt x="51" y="0"/>
                  </a:moveTo>
                  <a:lnTo>
                    <a:pt x="0" y="51"/>
                  </a:lnTo>
                  <a:lnTo>
                    <a:pt x="9" y="93"/>
                  </a:lnTo>
                  <a:lnTo>
                    <a:pt x="45" y="125"/>
                  </a:lnTo>
                  <a:lnTo>
                    <a:pt x="66" y="100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03" name="Freeform 339"/>
            <p:cNvSpPr>
              <a:spLocks/>
            </p:cNvSpPr>
            <p:nvPr/>
          </p:nvSpPr>
          <p:spPr bwMode="auto">
            <a:xfrm>
              <a:off x="3233" y="2978"/>
              <a:ext cx="68" cy="56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4" y="80"/>
                </a:cxn>
                <a:cxn ang="0">
                  <a:pos x="0" y="112"/>
                </a:cxn>
                <a:cxn ang="0">
                  <a:pos x="61" y="112"/>
                </a:cxn>
                <a:cxn ang="0">
                  <a:pos x="135" y="105"/>
                </a:cxn>
                <a:cxn ang="0">
                  <a:pos x="106" y="59"/>
                </a:cxn>
                <a:cxn ang="0">
                  <a:pos x="53" y="0"/>
                </a:cxn>
                <a:cxn ang="0">
                  <a:pos x="53" y="0"/>
                </a:cxn>
              </a:cxnLst>
              <a:rect l="0" t="0" r="r" b="b"/>
              <a:pathLst>
                <a:path w="135" h="112">
                  <a:moveTo>
                    <a:pt x="53" y="0"/>
                  </a:moveTo>
                  <a:lnTo>
                    <a:pt x="4" y="80"/>
                  </a:lnTo>
                  <a:lnTo>
                    <a:pt x="0" y="112"/>
                  </a:lnTo>
                  <a:lnTo>
                    <a:pt x="61" y="112"/>
                  </a:lnTo>
                  <a:lnTo>
                    <a:pt x="135" y="105"/>
                  </a:lnTo>
                  <a:lnTo>
                    <a:pt x="106" y="59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04" name="Freeform 340"/>
            <p:cNvSpPr>
              <a:spLocks/>
            </p:cNvSpPr>
            <p:nvPr/>
          </p:nvSpPr>
          <p:spPr bwMode="auto">
            <a:xfrm>
              <a:off x="3101" y="2757"/>
              <a:ext cx="92" cy="10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150" y="97"/>
                </a:cxn>
                <a:cxn ang="0">
                  <a:pos x="184" y="167"/>
                </a:cxn>
                <a:cxn ang="0">
                  <a:pos x="184" y="202"/>
                </a:cxn>
                <a:cxn ang="0">
                  <a:pos x="171" y="209"/>
                </a:cxn>
                <a:cxn ang="0">
                  <a:pos x="93" y="213"/>
                </a:cxn>
                <a:cxn ang="0">
                  <a:pos x="0" y="219"/>
                </a:cxn>
                <a:cxn ang="0">
                  <a:pos x="51" y="143"/>
                </a:cxn>
                <a:cxn ang="0">
                  <a:pos x="66" y="90"/>
                </a:cxn>
                <a:cxn ang="0">
                  <a:pos x="96" y="38"/>
                </a:cxn>
                <a:cxn ang="0">
                  <a:pos x="104" y="0"/>
                </a:cxn>
                <a:cxn ang="0">
                  <a:pos x="104" y="0"/>
                </a:cxn>
              </a:cxnLst>
              <a:rect l="0" t="0" r="r" b="b"/>
              <a:pathLst>
                <a:path w="184" h="219">
                  <a:moveTo>
                    <a:pt x="104" y="0"/>
                  </a:moveTo>
                  <a:lnTo>
                    <a:pt x="150" y="97"/>
                  </a:lnTo>
                  <a:lnTo>
                    <a:pt x="184" y="167"/>
                  </a:lnTo>
                  <a:lnTo>
                    <a:pt x="184" y="202"/>
                  </a:lnTo>
                  <a:lnTo>
                    <a:pt x="171" y="209"/>
                  </a:lnTo>
                  <a:lnTo>
                    <a:pt x="93" y="213"/>
                  </a:lnTo>
                  <a:lnTo>
                    <a:pt x="0" y="219"/>
                  </a:lnTo>
                  <a:lnTo>
                    <a:pt x="51" y="143"/>
                  </a:lnTo>
                  <a:lnTo>
                    <a:pt x="66" y="90"/>
                  </a:lnTo>
                  <a:lnTo>
                    <a:pt x="96" y="38"/>
                  </a:lnTo>
                  <a:lnTo>
                    <a:pt x="104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05" name="Freeform 341"/>
            <p:cNvSpPr>
              <a:spLocks/>
            </p:cNvSpPr>
            <p:nvPr/>
          </p:nvSpPr>
          <p:spPr bwMode="auto">
            <a:xfrm>
              <a:off x="3225" y="2780"/>
              <a:ext cx="42" cy="81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154"/>
                </a:cxn>
                <a:cxn ang="0">
                  <a:pos x="53" y="161"/>
                </a:cxn>
                <a:cxn ang="0">
                  <a:pos x="83" y="157"/>
                </a:cxn>
                <a:cxn ang="0">
                  <a:pos x="60" y="74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83" h="161">
                  <a:moveTo>
                    <a:pt x="21" y="0"/>
                  </a:moveTo>
                  <a:lnTo>
                    <a:pt x="0" y="154"/>
                  </a:lnTo>
                  <a:lnTo>
                    <a:pt x="53" y="161"/>
                  </a:lnTo>
                  <a:lnTo>
                    <a:pt x="83" y="157"/>
                  </a:lnTo>
                  <a:lnTo>
                    <a:pt x="60" y="74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06" name="Freeform 342"/>
            <p:cNvSpPr>
              <a:spLocks/>
            </p:cNvSpPr>
            <p:nvPr/>
          </p:nvSpPr>
          <p:spPr bwMode="auto">
            <a:xfrm>
              <a:off x="3166" y="2678"/>
              <a:ext cx="33" cy="129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66" y="259"/>
                </a:cxn>
                <a:cxn ang="0">
                  <a:pos x="0" y="109"/>
                </a:cxn>
                <a:cxn ang="0">
                  <a:pos x="25" y="63"/>
                </a:cxn>
                <a:cxn ang="0">
                  <a:pos x="51" y="0"/>
                </a:cxn>
                <a:cxn ang="0">
                  <a:pos x="51" y="0"/>
                </a:cxn>
              </a:cxnLst>
              <a:rect l="0" t="0" r="r" b="b"/>
              <a:pathLst>
                <a:path w="66" h="259">
                  <a:moveTo>
                    <a:pt x="51" y="0"/>
                  </a:moveTo>
                  <a:lnTo>
                    <a:pt x="66" y="259"/>
                  </a:lnTo>
                  <a:lnTo>
                    <a:pt x="0" y="109"/>
                  </a:lnTo>
                  <a:lnTo>
                    <a:pt x="25" y="63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07" name="Freeform 343"/>
            <p:cNvSpPr>
              <a:spLocks/>
            </p:cNvSpPr>
            <p:nvPr/>
          </p:nvSpPr>
          <p:spPr bwMode="auto">
            <a:xfrm>
              <a:off x="3106" y="2643"/>
              <a:ext cx="42" cy="148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84" y="105"/>
                </a:cxn>
                <a:cxn ang="0">
                  <a:pos x="84" y="141"/>
                </a:cxn>
                <a:cxn ang="0">
                  <a:pos x="74" y="179"/>
                </a:cxn>
                <a:cxn ang="0">
                  <a:pos x="32" y="245"/>
                </a:cxn>
                <a:cxn ang="0">
                  <a:pos x="0" y="297"/>
                </a:cxn>
                <a:cxn ang="0">
                  <a:pos x="21" y="183"/>
                </a:cxn>
                <a:cxn ang="0">
                  <a:pos x="25" y="105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84" h="297">
                  <a:moveTo>
                    <a:pt x="42" y="0"/>
                  </a:moveTo>
                  <a:lnTo>
                    <a:pt x="84" y="105"/>
                  </a:lnTo>
                  <a:lnTo>
                    <a:pt x="84" y="141"/>
                  </a:lnTo>
                  <a:lnTo>
                    <a:pt x="74" y="179"/>
                  </a:lnTo>
                  <a:lnTo>
                    <a:pt x="32" y="245"/>
                  </a:lnTo>
                  <a:lnTo>
                    <a:pt x="0" y="297"/>
                  </a:lnTo>
                  <a:lnTo>
                    <a:pt x="21" y="183"/>
                  </a:lnTo>
                  <a:lnTo>
                    <a:pt x="25" y="105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08" name="Freeform 344"/>
            <p:cNvSpPr>
              <a:spLocks/>
            </p:cNvSpPr>
            <p:nvPr/>
          </p:nvSpPr>
          <p:spPr bwMode="auto">
            <a:xfrm>
              <a:off x="3141" y="2624"/>
              <a:ext cx="48" cy="5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3" y="105"/>
                </a:cxn>
                <a:cxn ang="0">
                  <a:pos x="95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95" h="105">
                  <a:moveTo>
                    <a:pt x="0" y="4"/>
                  </a:moveTo>
                  <a:lnTo>
                    <a:pt x="33" y="105"/>
                  </a:lnTo>
                  <a:lnTo>
                    <a:pt x="95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09" name="Freeform 345"/>
            <p:cNvSpPr>
              <a:spLocks/>
            </p:cNvSpPr>
            <p:nvPr/>
          </p:nvSpPr>
          <p:spPr bwMode="auto">
            <a:xfrm>
              <a:off x="3246" y="2678"/>
              <a:ext cx="21" cy="11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42" y="221"/>
                </a:cxn>
                <a:cxn ang="0">
                  <a:pos x="0" y="113"/>
                </a:cxn>
                <a:cxn ang="0">
                  <a:pos x="0" y="63"/>
                </a:cxn>
                <a:cxn ang="0">
                  <a:pos x="37" y="0"/>
                </a:cxn>
                <a:cxn ang="0">
                  <a:pos x="37" y="0"/>
                </a:cxn>
              </a:cxnLst>
              <a:rect l="0" t="0" r="r" b="b"/>
              <a:pathLst>
                <a:path w="42" h="221">
                  <a:moveTo>
                    <a:pt x="37" y="0"/>
                  </a:moveTo>
                  <a:lnTo>
                    <a:pt x="42" y="221"/>
                  </a:lnTo>
                  <a:lnTo>
                    <a:pt x="0" y="113"/>
                  </a:lnTo>
                  <a:lnTo>
                    <a:pt x="0" y="63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10" name="Freeform 346"/>
            <p:cNvSpPr>
              <a:spLocks/>
            </p:cNvSpPr>
            <p:nvPr/>
          </p:nvSpPr>
          <p:spPr bwMode="auto">
            <a:xfrm>
              <a:off x="3214" y="2697"/>
              <a:ext cx="15" cy="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33"/>
                </a:cxn>
                <a:cxn ang="0">
                  <a:pos x="28" y="4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" h="133">
                  <a:moveTo>
                    <a:pt x="0" y="0"/>
                  </a:moveTo>
                  <a:lnTo>
                    <a:pt x="4" y="133"/>
                  </a:lnTo>
                  <a:lnTo>
                    <a:pt x="28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11" name="Freeform 347"/>
            <p:cNvSpPr>
              <a:spLocks/>
            </p:cNvSpPr>
            <p:nvPr/>
          </p:nvSpPr>
          <p:spPr bwMode="auto">
            <a:xfrm>
              <a:off x="3216" y="2617"/>
              <a:ext cx="30" cy="48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8" y="9"/>
                </a:cxn>
                <a:cxn ang="0">
                  <a:pos x="24" y="97"/>
                </a:cxn>
                <a:cxn ang="0">
                  <a:pos x="0" y="55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58" h="97">
                  <a:moveTo>
                    <a:pt x="7" y="0"/>
                  </a:moveTo>
                  <a:lnTo>
                    <a:pt x="58" y="9"/>
                  </a:lnTo>
                  <a:lnTo>
                    <a:pt x="24" y="97"/>
                  </a:lnTo>
                  <a:lnTo>
                    <a:pt x="0" y="55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12" name="Freeform 348"/>
            <p:cNvSpPr>
              <a:spLocks/>
            </p:cNvSpPr>
            <p:nvPr/>
          </p:nvSpPr>
          <p:spPr bwMode="auto">
            <a:xfrm>
              <a:off x="3216" y="2548"/>
              <a:ext cx="32" cy="5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84"/>
                </a:cxn>
                <a:cxn ang="0">
                  <a:pos x="34" y="101"/>
                </a:cxn>
                <a:cxn ang="0">
                  <a:pos x="62" y="84"/>
                </a:cxn>
                <a:cxn ang="0">
                  <a:pos x="49" y="42"/>
                </a:cxn>
                <a:cxn ang="0">
                  <a:pos x="24" y="0"/>
                </a:cxn>
                <a:cxn ang="0">
                  <a:pos x="24" y="0"/>
                </a:cxn>
              </a:cxnLst>
              <a:rect l="0" t="0" r="r" b="b"/>
              <a:pathLst>
                <a:path w="62" h="101">
                  <a:moveTo>
                    <a:pt x="24" y="0"/>
                  </a:moveTo>
                  <a:lnTo>
                    <a:pt x="0" y="84"/>
                  </a:lnTo>
                  <a:lnTo>
                    <a:pt x="34" y="101"/>
                  </a:lnTo>
                  <a:lnTo>
                    <a:pt x="62" y="84"/>
                  </a:lnTo>
                  <a:lnTo>
                    <a:pt x="49" y="42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13" name="Freeform 349"/>
            <p:cNvSpPr>
              <a:spLocks/>
            </p:cNvSpPr>
            <p:nvPr/>
          </p:nvSpPr>
          <p:spPr bwMode="auto">
            <a:xfrm>
              <a:off x="3164" y="2571"/>
              <a:ext cx="28" cy="30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46" y="55"/>
                </a:cxn>
                <a:cxn ang="0">
                  <a:pos x="0" y="58"/>
                </a:cxn>
                <a:cxn ang="0">
                  <a:pos x="0" y="28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55" h="58">
                  <a:moveTo>
                    <a:pt x="55" y="0"/>
                  </a:moveTo>
                  <a:lnTo>
                    <a:pt x="46" y="55"/>
                  </a:lnTo>
                  <a:lnTo>
                    <a:pt x="0" y="58"/>
                  </a:lnTo>
                  <a:lnTo>
                    <a:pt x="0" y="28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14" name="Freeform 350"/>
            <p:cNvSpPr>
              <a:spLocks/>
            </p:cNvSpPr>
            <p:nvPr/>
          </p:nvSpPr>
          <p:spPr bwMode="auto">
            <a:xfrm>
              <a:off x="3131" y="2509"/>
              <a:ext cx="29" cy="48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9" y="51"/>
                </a:cxn>
                <a:cxn ang="0">
                  <a:pos x="38" y="76"/>
                </a:cxn>
                <a:cxn ang="0">
                  <a:pos x="0" y="97"/>
                </a:cxn>
                <a:cxn ang="0">
                  <a:pos x="8" y="17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59" h="97">
                  <a:moveTo>
                    <a:pt x="54" y="0"/>
                  </a:moveTo>
                  <a:lnTo>
                    <a:pt x="59" y="51"/>
                  </a:lnTo>
                  <a:lnTo>
                    <a:pt x="38" y="76"/>
                  </a:lnTo>
                  <a:lnTo>
                    <a:pt x="0" y="97"/>
                  </a:lnTo>
                  <a:lnTo>
                    <a:pt x="8" y="17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15" name="Freeform 351"/>
            <p:cNvSpPr>
              <a:spLocks/>
            </p:cNvSpPr>
            <p:nvPr/>
          </p:nvSpPr>
          <p:spPr bwMode="auto">
            <a:xfrm>
              <a:off x="3078" y="2327"/>
              <a:ext cx="25" cy="46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49" y="76"/>
                </a:cxn>
                <a:cxn ang="0">
                  <a:pos x="28" y="91"/>
                </a:cxn>
                <a:cxn ang="0">
                  <a:pos x="0" y="63"/>
                </a:cxn>
                <a:cxn ang="0">
                  <a:pos x="8" y="30"/>
                </a:cxn>
                <a:cxn ang="0">
                  <a:pos x="49" y="0"/>
                </a:cxn>
                <a:cxn ang="0">
                  <a:pos x="49" y="0"/>
                </a:cxn>
              </a:cxnLst>
              <a:rect l="0" t="0" r="r" b="b"/>
              <a:pathLst>
                <a:path w="49" h="91">
                  <a:moveTo>
                    <a:pt x="49" y="0"/>
                  </a:moveTo>
                  <a:lnTo>
                    <a:pt x="49" y="76"/>
                  </a:lnTo>
                  <a:lnTo>
                    <a:pt x="28" y="91"/>
                  </a:lnTo>
                  <a:lnTo>
                    <a:pt x="0" y="63"/>
                  </a:lnTo>
                  <a:lnTo>
                    <a:pt x="8" y="30"/>
                  </a:lnTo>
                  <a:lnTo>
                    <a:pt x="49" y="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16" name="Freeform 352"/>
            <p:cNvSpPr>
              <a:spLocks/>
            </p:cNvSpPr>
            <p:nvPr/>
          </p:nvSpPr>
          <p:spPr bwMode="auto">
            <a:xfrm>
              <a:off x="3033" y="2334"/>
              <a:ext cx="35" cy="41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49" y="84"/>
                </a:cxn>
                <a:cxn ang="0">
                  <a:pos x="0" y="67"/>
                </a:cxn>
                <a:cxn ang="0">
                  <a:pos x="32" y="25"/>
                </a:cxn>
                <a:cxn ang="0">
                  <a:pos x="70" y="0"/>
                </a:cxn>
                <a:cxn ang="0">
                  <a:pos x="70" y="0"/>
                </a:cxn>
              </a:cxnLst>
              <a:rect l="0" t="0" r="r" b="b"/>
              <a:pathLst>
                <a:path w="70" h="84">
                  <a:moveTo>
                    <a:pt x="70" y="0"/>
                  </a:moveTo>
                  <a:lnTo>
                    <a:pt x="49" y="84"/>
                  </a:lnTo>
                  <a:lnTo>
                    <a:pt x="0" y="67"/>
                  </a:lnTo>
                  <a:lnTo>
                    <a:pt x="32" y="25"/>
                  </a:lnTo>
                  <a:lnTo>
                    <a:pt x="70" y="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17" name="Freeform 353"/>
            <p:cNvSpPr>
              <a:spLocks/>
            </p:cNvSpPr>
            <p:nvPr/>
          </p:nvSpPr>
          <p:spPr bwMode="auto">
            <a:xfrm>
              <a:off x="3118" y="2325"/>
              <a:ext cx="21" cy="44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0" y="88"/>
                </a:cxn>
                <a:cxn ang="0">
                  <a:pos x="42" y="88"/>
                </a:cxn>
                <a:cxn ang="0">
                  <a:pos x="42" y="29"/>
                </a:cxn>
                <a:cxn ang="0">
                  <a:pos x="32" y="0"/>
                </a:cxn>
                <a:cxn ang="0">
                  <a:pos x="7" y="8"/>
                </a:cxn>
                <a:cxn ang="0">
                  <a:pos x="7" y="8"/>
                </a:cxn>
              </a:cxnLst>
              <a:rect l="0" t="0" r="r" b="b"/>
              <a:pathLst>
                <a:path w="42" h="88">
                  <a:moveTo>
                    <a:pt x="7" y="8"/>
                  </a:moveTo>
                  <a:lnTo>
                    <a:pt x="0" y="88"/>
                  </a:lnTo>
                  <a:lnTo>
                    <a:pt x="42" y="88"/>
                  </a:lnTo>
                  <a:lnTo>
                    <a:pt x="42" y="29"/>
                  </a:lnTo>
                  <a:lnTo>
                    <a:pt x="32" y="0"/>
                  </a:lnTo>
                  <a:lnTo>
                    <a:pt x="7" y="8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18" name="Freeform 354"/>
            <p:cNvSpPr>
              <a:spLocks/>
            </p:cNvSpPr>
            <p:nvPr/>
          </p:nvSpPr>
          <p:spPr bwMode="auto">
            <a:xfrm>
              <a:off x="3152" y="2327"/>
              <a:ext cx="19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80"/>
                </a:cxn>
                <a:cxn ang="0">
                  <a:pos x="38" y="80"/>
                </a:cxn>
                <a:cxn ang="0">
                  <a:pos x="33" y="34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8" h="80">
                  <a:moveTo>
                    <a:pt x="0" y="0"/>
                  </a:moveTo>
                  <a:lnTo>
                    <a:pt x="4" y="80"/>
                  </a:lnTo>
                  <a:lnTo>
                    <a:pt x="38" y="80"/>
                  </a:lnTo>
                  <a:lnTo>
                    <a:pt x="33" y="34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19" name="Freeform 355"/>
            <p:cNvSpPr>
              <a:spLocks/>
            </p:cNvSpPr>
            <p:nvPr/>
          </p:nvSpPr>
          <p:spPr bwMode="auto">
            <a:xfrm>
              <a:off x="3193" y="2321"/>
              <a:ext cx="25" cy="46"/>
            </a:xfrm>
            <a:custGeom>
              <a:avLst/>
              <a:gdLst/>
              <a:ahLst/>
              <a:cxnLst>
                <a:cxn ang="0">
                  <a:pos x="4" y="11"/>
                </a:cxn>
                <a:cxn ang="0">
                  <a:pos x="0" y="70"/>
                </a:cxn>
                <a:cxn ang="0">
                  <a:pos x="28" y="91"/>
                </a:cxn>
                <a:cxn ang="0">
                  <a:pos x="42" y="74"/>
                </a:cxn>
                <a:cxn ang="0">
                  <a:pos x="49" y="24"/>
                </a:cxn>
                <a:cxn ang="0">
                  <a:pos x="32" y="0"/>
                </a:cxn>
                <a:cxn ang="0">
                  <a:pos x="21" y="0"/>
                </a:cxn>
                <a:cxn ang="0">
                  <a:pos x="4" y="11"/>
                </a:cxn>
                <a:cxn ang="0">
                  <a:pos x="4" y="11"/>
                </a:cxn>
              </a:cxnLst>
              <a:rect l="0" t="0" r="r" b="b"/>
              <a:pathLst>
                <a:path w="49" h="91">
                  <a:moveTo>
                    <a:pt x="4" y="11"/>
                  </a:moveTo>
                  <a:lnTo>
                    <a:pt x="0" y="70"/>
                  </a:lnTo>
                  <a:lnTo>
                    <a:pt x="28" y="91"/>
                  </a:lnTo>
                  <a:lnTo>
                    <a:pt x="42" y="74"/>
                  </a:lnTo>
                  <a:lnTo>
                    <a:pt x="49" y="24"/>
                  </a:lnTo>
                  <a:lnTo>
                    <a:pt x="32" y="0"/>
                  </a:lnTo>
                  <a:lnTo>
                    <a:pt x="21" y="0"/>
                  </a:lnTo>
                  <a:lnTo>
                    <a:pt x="4" y="11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20" name="Freeform 356"/>
            <p:cNvSpPr>
              <a:spLocks/>
            </p:cNvSpPr>
            <p:nvPr/>
          </p:nvSpPr>
          <p:spPr bwMode="auto">
            <a:xfrm>
              <a:off x="3231" y="2317"/>
              <a:ext cx="17" cy="4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93"/>
                </a:cxn>
                <a:cxn ang="0">
                  <a:pos x="25" y="97"/>
                </a:cxn>
                <a:cxn ang="0">
                  <a:pos x="34" y="38"/>
                </a:cxn>
                <a:cxn ang="0">
                  <a:pos x="30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4" h="97">
                  <a:moveTo>
                    <a:pt x="0" y="13"/>
                  </a:moveTo>
                  <a:lnTo>
                    <a:pt x="0" y="93"/>
                  </a:lnTo>
                  <a:lnTo>
                    <a:pt x="25" y="97"/>
                  </a:lnTo>
                  <a:lnTo>
                    <a:pt x="34" y="38"/>
                  </a:lnTo>
                  <a:lnTo>
                    <a:pt x="3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21" name="Freeform 357"/>
            <p:cNvSpPr>
              <a:spLocks/>
            </p:cNvSpPr>
            <p:nvPr/>
          </p:nvSpPr>
          <p:spPr bwMode="auto">
            <a:xfrm>
              <a:off x="3262" y="2315"/>
              <a:ext cx="25" cy="27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55"/>
                </a:cxn>
                <a:cxn ang="0">
                  <a:pos x="38" y="29"/>
                </a:cxn>
                <a:cxn ang="0">
                  <a:pos x="49" y="0"/>
                </a:cxn>
                <a:cxn ang="0">
                  <a:pos x="0" y="8"/>
                </a:cxn>
                <a:cxn ang="0">
                  <a:pos x="0" y="8"/>
                </a:cxn>
              </a:cxnLst>
              <a:rect l="0" t="0" r="r" b="b"/>
              <a:pathLst>
                <a:path w="49" h="55">
                  <a:moveTo>
                    <a:pt x="0" y="8"/>
                  </a:moveTo>
                  <a:lnTo>
                    <a:pt x="0" y="55"/>
                  </a:lnTo>
                  <a:lnTo>
                    <a:pt x="38" y="29"/>
                  </a:lnTo>
                  <a:lnTo>
                    <a:pt x="49" y="0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22" name="Freeform 358"/>
            <p:cNvSpPr>
              <a:spLocks/>
            </p:cNvSpPr>
            <p:nvPr/>
          </p:nvSpPr>
          <p:spPr bwMode="auto">
            <a:xfrm>
              <a:off x="3289" y="2339"/>
              <a:ext cx="22" cy="3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30"/>
                </a:cxn>
                <a:cxn ang="0">
                  <a:pos x="28" y="59"/>
                </a:cxn>
                <a:cxn ang="0">
                  <a:pos x="44" y="51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44" h="59">
                  <a:moveTo>
                    <a:pt x="21" y="0"/>
                  </a:moveTo>
                  <a:lnTo>
                    <a:pt x="0" y="30"/>
                  </a:lnTo>
                  <a:lnTo>
                    <a:pt x="28" y="59"/>
                  </a:lnTo>
                  <a:lnTo>
                    <a:pt x="44" y="51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23" name="Freeform 359"/>
            <p:cNvSpPr>
              <a:spLocks/>
            </p:cNvSpPr>
            <p:nvPr/>
          </p:nvSpPr>
          <p:spPr bwMode="auto">
            <a:xfrm>
              <a:off x="3332" y="2332"/>
              <a:ext cx="3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70"/>
                </a:cxn>
                <a:cxn ang="0">
                  <a:pos x="71" y="70"/>
                </a:cxn>
                <a:cxn ang="0">
                  <a:pos x="46" y="41"/>
                </a:cxn>
                <a:cxn ang="0">
                  <a:pos x="17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1" h="70">
                  <a:moveTo>
                    <a:pt x="0" y="0"/>
                  </a:moveTo>
                  <a:lnTo>
                    <a:pt x="4" y="70"/>
                  </a:lnTo>
                  <a:lnTo>
                    <a:pt x="71" y="70"/>
                  </a:lnTo>
                  <a:lnTo>
                    <a:pt x="46" y="41"/>
                  </a:lnTo>
                  <a:lnTo>
                    <a:pt x="17" y="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24" name="Freeform 360"/>
            <p:cNvSpPr>
              <a:spLocks/>
            </p:cNvSpPr>
            <p:nvPr/>
          </p:nvSpPr>
          <p:spPr bwMode="auto">
            <a:xfrm>
              <a:off x="3127" y="2386"/>
              <a:ext cx="28" cy="28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53" y="4"/>
                </a:cxn>
                <a:cxn ang="0">
                  <a:pos x="57" y="53"/>
                </a:cxn>
                <a:cxn ang="0">
                  <a:pos x="15" y="57"/>
                </a:cxn>
                <a:cxn ang="0">
                  <a:pos x="0" y="28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57" h="57">
                  <a:moveTo>
                    <a:pt x="11" y="0"/>
                  </a:moveTo>
                  <a:lnTo>
                    <a:pt x="53" y="4"/>
                  </a:lnTo>
                  <a:lnTo>
                    <a:pt x="57" y="53"/>
                  </a:lnTo>
                  <a:lnTo>
                    <a:pt x="15" y="57"/>
                  </a:lnTo>
                  <a:lnTo>
                    <a:pt x="0" y="28"/>
                  </a:lnTo>
                  <a:lnTo>
                    <a:pt x="11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25" name="Freeform 361"/>
            <p:cNvSpPr>
              <a:spLocks/>
            </p:cNvSpPr>
            <p:nvPr/>
          </p:nvSpPr>
          <p:spPr bwMode="auto">
            <a:xfrm>
              <a:off x="3178" y="2390"/>
              <a:ext cx="26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" y="0"/>
                </a:cxn>
                <a:cxn ang="0">
                  <a:pos x="38" y="25"/>
                </a:cxn>
                <a:cxn ang="0">
                  <a:pos x="5" y="2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1" h="25">
                  <a:moveTo>
                    <a:pt x="0" y="0"/>
                  </a:moveTo>
                  <a:lnTo>
                    <a:pt x="51" y="0"/>
                  </a:lnTo>
                  <a:lnTo>
                    <a:pt x="38" y="25"/>
                  </a:lnTo>
                  <a:lnTo>
                    <a:pt x="5" y="2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26" name="Freeform 362"/>
            <p:cNvSpPr>
              <a:spLocks/>
            </p:cNvSpPr>
            <p:nvPr/>
          </p:nvSpPr>
          <p:spPr bwMode="auto">
            <a:xfrm>
              <a:off x="3214" y="2386"/>
              <a:ext cx="36" cy="2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" y="49"/>
                </a:cxn>
                <a:cxn ang="0">
                  <a:pos x="49" y="53"/>
                </a:cxn>
                <a:cxn ang="0">
                  <a:pos x="70" y="32"/>
                </a:cxn>
                <a:cxn ang="0">
                  <a:pos x="70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70" h="53">
                  <a:moveTo>
                    <a:pt x="0" y="4"/>
                  </a:moveTo>
                  <a:lnTo>
                    <a:pt x="7" y="49"/>
                  </a:lnTo>
                  <a:lnTo>
                    <a:pt x="49" y="53"/>
                  </a:lnTo>
                  <a:lnTo>
                    <a:pt x="70" y="32"/>
                  </a:lnTo>
                  <a:lnTo>
                    <a:pt x="70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27" name="Freeform 363"/>
            <p:cNvSpPr>
              <a:spLocks/>
            </p:cNvSpPr>
            <p:nvPr/>
          </p:nvSpPr>
          <p:spPr bwMode="auto">
            <a:xfrm>
              <a:off x="3193" y="2435"/>
              <a:ext cx="38" cy="4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66" y="42"/>
                </a:cxn>
                <a:cxn ang="0">
                  <a:pos x="74" y="66"/>
                </a:cxn>
                <a:cxn ang="0">
                  <a:pos x="42" y="83"/>
                </a:cxn>
                <a:cxn ang="0">
                  <a:pos x="8" y="76"/>
                </a:cxn>
                <a:cxn ang="0">
                  <a:pos x="0" y="26"/>
                </a:cxn>
                <a:cxn ang="0">
                  <a:pos x="8" y="0"/>
                </a:cxn>
                <a:cxn ang="0">
                  <a:pos x="8" y="0"/>
                </a:cxn>
              </a:cxnLst>
              <a:rect l="0" t="0" r="r" b="b"/>
              <a:pathLst>
                <a:path w="74" h="83">
                  <a:moveTo>
                    <a:pt x="8" y="0"/>
                  </a:moveTo>
                  <a:lnTo>
                    <a:pt x="66" y="42"/>
                  </a:lnTo>
                  <a:lnTo>
                    <a:pt x="74" y="66"/>
                  </a:lnTo>
                  <a:lnTo>
                    <a:pt x="42" y="83"/>
                  </a:lnTo>
                  <a:lnTo>
                    <a:pt x="8" y="76"/>
                  </a:lnTo>
                  <a:lnTo>
                    <a:pt x="0" y="26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28" name="Freeform 364"/>
            <p:cNvSpPr>
              <a:spLocks/>
            </p:cNvSpPr>
            <p:nvPr/>
          </p:nvSpPr>
          <p:spPr bwMode="auto">
            <a:xfrm>
              <a:off x="3229" y="2423"/>
              <a:ext cx="24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55"/>
                </a:cxn>
                <a:cxn ang="0">
                  <a:pos x="50" y="42"/>
                </a:cxn>
                <a:cxn ang="0">
                  <a:pos x="5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0" h="55">
                  <a:moveTo>
                    <a:pt x="0" y="0"/>
                  </a:moveTo>
                  <a:lnTo>
                    <a:pt x="17" y="55"/>
                  </a:lnTo>
                  <a:lnTo>
                    <a:pt x="50" y="42"/>
                  </a:lnTo>
                  <a:lnTo>
                    <a:pt x="5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29" name="Freeform 365"/>
            <p:cNvSpPr>
              <a:spLocks/>
            </p:cNvSpPr>
            <p:nvPr/>
          </p:nvSpPr>
          <p:spPr bwMode="auto">
            <a:xfrm>
              <a:off x="3148" y="2440"/>
              <a:ext cx="30" cy="39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0" y="63"/>
                </a:cxn>
                <a:cxn ang="0">
                  <a:pos x="24" y="78"/>
                </a:cxn>
                <a:cxn ang="0">
                  <a:pos x="57" y="57"/>
                </a:cxn>
                <a:cxn ang="0">
                  <a:pos x="61" y="12"/>
                </a:cxn>
                <a:cxn ang="0">
                  <a:pos x="32" y="0"/>
                </a:cxn>
                <a:cxn ang="0">
                  <a:pos x="32" y="0"/>
                </a:cxn>
              </a:cxnLst>
              <a:rect l="0" t="0" r="r" b="b"/>
              <a:pathLst>
                <a:path w="61" h="78">
                  <a:moveTo>
                    <a:pt x="32" y="0"/>
                  </a:moveTo>
                  <a:lnTo>
                    <a:pt x="0" y="63"/>
                  </a:lnTo>
                  <a:lnTo>
                    <a:pt x="24" y="78"/>
                  </a:lnTo>
                  <a:lnTo>
                    <a:pt x="57" y="57"/>
                  </a:lnTo>
                  <a:lnTo>
                    <a:pt x="61" y="12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30" name="Freeform 366"/>
            <p:cNvSpPr>
              <a:spLocks/>
            </p:cNvSpPr>
            <p:nvPr/>
          </p:nvSpPr>
          <p:spPr bwMode="auto">
            <a:xfrm>
              <a:off x="3122" y="2430"/>
              <a:ext cx="26" cy="19"/>
            </a:xfrm>
            <a:custGeom>
              <a:avLst/>
              <a:gdLst/>
              <a:ahLst/>
              <a:cxnLst>
                <a:cxn ang="0">
                  <a:pos x="52" y="4"/>
                </a:cxn>
                <a:cxn ang="0">
                  <a:pos x="31" y="38"/>
                </a:cxn>
                <a:cxn ang="0">
                  <a:pos x="10" y="29"/>
                </a:cxn>
                <a:cxn ang="0">
                  <a:pos x="0" y="0"/>
                </a:cxn>
                <a:cxn ang="0">
                  <a:pos x="52" y="4"/>
                </a:cxn>
                <a:cxn ang="0">
                  <a:pos x="52" y="4"/>
                </a:cxn>
              </a:cxnLst>
              <a:rect l="0" t="0" r="r" b="b"/>
              <a:pathLst>
                <a:path w="52" h="38">
                  <a:moveTo>
                    <a:pt x="52" y="4"/>
                  </a:moveTo>
                  <a:lnTo>
                    <a:pt x="31" y="38"/>
                  </a:lnTo>
                  <a:lnTo>
                    <a:pt x="10" y="29"/>
                  </a:lnTo>
                  <a:lnTo>
                    <a:pt x="0" y="0"/>
                  </a:lnTo>
                  <a:lnTo>
                    <a:pt x="52" y="4"/>
                  </a:lnTo>
                  <a:lnTo>
                    <a:pt x="52" y="4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31" name="Freeform 367"/>
            <p:cNvSpPr>
              <a:spLocks/>
            </p:cNvSpPr>
            <p:nvPr/>
          </p:nvSpPr>
          <p:spPr bwMode="auto">
            <a:xfrm>
              <a:off x="3326" y="2240"/>
              <a:ext cx="436" cy="92"/>
            </a:xfrm>
            <a:custGeom>
              <a:avLst/>
              <a:gdLst/>
              <a:ahLst/>
              <a:cxnLst>
                <a:cxn ang="0">
                  <a:pos x="51" y="185"/>
                </a:cxn>
                <a:cxn ang="0">
                  <a:pos x="259" y="158"/>
                </a:cxn>
                <a:cxn ang="0">
                  <a:pos x="485" y="122"/>
                </a:cxn>
                <a:cxn ang="0">
                  <a:pos x="705" y="67"/>
                </a:cxn>
                <a:cxn ang="0">
                  <a:pos x="872" y="25"/>
                </a:cxn>
                <a:cxn ang="0">
                  <a:pos x="855" y="0"/>
                </a:cxn>
                <a:cxn ang="0">
                  <a:pos x="631" y="50"/>
                </a:cxn>
                <a:cxn ang="0">
                  <a:pos x="300" y="116"/>
                </a:cxn>
                <a:cxn ang="0">
                  <a:pos x="108" y="150"/>
                </a:cxn>
                <a:cxn ang="0">
                  <a:pos x="0" y="158"/>
                </a:cxn>
                <a:cxn ang="0">
                  <a:pos x="51" y="185"/>
                </a:cxn>
                <a:cxn ang="0">
                  <a:pos x="51" y="185"/>
                </a:cxn>
              </a:cxnLst>
              <a:rect l="0" t="0" r="r" b="b"/>
              <a:pathLst>
                <a:path w="872" h="185">
                  <a:moveTo>
                    <a:pt x="51" y="185"/>
                  </a:moveTo>
                  <a:lnTo>
                    <a:pt x="259" y="158"/>
                  </a:lnTo>
                  <a:lnTo>
                    <a:pt x="485" y="122"/>
                  </a:lnTo>
                  <a:lnTo>
                    <a:pt x="705" y="67"/>
                  </a:lnTo>
                  <a:lnTo>
                    <a:pt x="872" y="25"/>
                  </a:lnTo>
                  <a:lnTo>
                    <a:pt x="855" y="0"/>
                  </a:lnTo>
                  <a:lnTo>
                    <a:pt x="631" y="50"/>
                  </a:lnTo>
                  <a:lnTo>
                    <a:pt x="300" y="116"/>
                  </a:lnTo>
                  <a:lnTo>
                    <a:pt x="108" y="150"/>
                  </a:lnTo>
                  <a:lnTo>
                    <a:pt x="0" y="158"/>
                  </a:lnTo>
                  <a:lnTo>
                    <a:pt x="51" y="185"/>
                  </a:lnTo>
                  <a:lnTo>
                    <a:pt x="51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32" name="Freeform 368"/>
            <p:cNvSpPr>
              <a:spLocks/>
            </p:cNvSpPr>
            <p:nvPr/>
          </p:nvSpPr>
          <p:spPr bwMode="auto">
            <a:xfrm>
              <a:off x="3357" y="2262"/>
              <a:ext cx="459" cy="93"/>
            </a:xfrm>
            <a:custGeom>
              <a:avLst/>
              <a:gdLst/>
              <a:ahLst/>
              <a:cxnLst>
                <a:cxn ang="0">
                  <a:pos x="59" y="184"/>
                </a:cxn>
                <a:cxn ang="0">
                  <a:pos x="230" y="159"/>
                </a:cxn>
                <a:cxn ang="0">
                  <a:pos x="429" y="125"/>
                </a:cxn>
                <a:cxn ang="0">
                  <a:pos x="676" y="76"/>
                </a:cxn>
                <a:cxn ang="0">
                  <a:pos x="872" y="34"/>
                </a:cxn>
                <a:cxn ang="0">
                  <a:pos x="918" y="21"/>
                </a:cxn>
                <a:cxn ang="0">
                  <a:pos x="872" y="0"/>
                </a:cxn>
                <a:cxn ang="0">
                  <a:pos x="631" y="55"/>
                </a:cxn>
                <a:cxn ang="0">
                  <a:pos x="313" y="118"/>
                </a:cxn>
                <a:cxn ang="0">
                  <a:pos x="63" y="159"/>
                </a:cxn>
                <a:cxn ang="0">
                  <a:pos x="0" y="163"/>
                </a:cxn>
                <a:cxn ang="0">
                  <a:pos x="59" y="184"/>
                </a:cxn>
                <a:cxn ang="0">
                  <a:pos x="59" y="184"/>
                </a:cxn>
              </a:cxnLst>
              <a:rect l="0" t="0" r="r" b="b"/>
              <a:pathLst>
                <a:path w="918" h="184">
                  <a:moveTo>
                    <a:pt x="59" y="184"/>
                  </a:moveTo>
                  <a:lnTo>
                    <a:pt x="230" y="159"/>
                  </a:lnTo>
                  <a:lnTo>
                    <a:pt x="429" y="125"/>
                  </a:lnTo>
                  <a:lnTo>
                    <a:pt x="676" y="76"/>
                  </a:lnTo>
                  <a:lnTo>
                    <a:pt x="872" y="34"/>
                  </a:lnTo>
                  <a:lnTo>
                    <a:pt x="918" y="21"/>
                  </a:lnTo>
                  <a:lnTo>
                    <a:pt x="872" y="0"/>
                  </a:lnTo>
                  <a:lnTo>
                    <a:pt x="631" y="55"/>
                  </a:lnTo>
                  <a:lnTo>
                    <a:pt x="313" y="118"/>
                  </a:lnTo>
                  <a:lnTo>
                    <a:pt x="63" y="159"/>
                  </a:lnTo>
                  <a:lnTo>
                    <a:pt x="0" y="163"/>
                  </a:lnTo>
                  <a:lnTo>
                    <a:pt x="59" y="184"/>
                  </a:lnTo>
                  <a:lnTo>
                    <a:pt x="59" y="1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33" name="Freeform 369"/>
            <p:cNvSpPr>
              <a:spLocks/>
            </p:cNvSpPr>
            <p:nvPr/>
          </p:nvSpPr>
          <p:spPr bwMode="auto">
            <a:xfrm>
              <a:off x="3384" y="2281"/>
              <a:ext cx="476" cy="96"/>
            </a:xfrm>
            <a:custGeom>
              <a:avLst/>
              <a:gdLst/>
              <a:ahLst/>
              <a:cxnLst>
                <a:cxn ang="0">
                  <a:pos x="21" y="192"/>
                </a:cxn>
                <a:cxn ang="0">
                  <a:pos x="237" y="175"/>
                </a:cxn>
                <a:cxn ang="0">
                  <a:pos x="450" y="137"/>
                </a:cxn>
                <a:cxn ang="0">
                  <a:pos x="642" y="101"/>
                </a:cxn>
                <a:cxn ang="0">
                  <a:pos x="779" y="63"/>
                </a:cxn>
                <a:cxn ang="0">
                  <a:pos x="950" y="21"/>
                </a:cxn>
                <a:cxn ang="0">
                  <a:pos x="918" y="0"/>
                </a:cxn>
                <a:cxn ang="0">
                  <a:pos x="737" y="49"/>
                </a:cxn>
                <a:cxn ang="0">
                  <a:pos x="433" y="112"/>
                </a:cxn>
                <a:cxn ang="0">
                  <a:pos x="209" y="154"/>
                </a:cxn>
                <a:cxn ang="0">
                  <a:pos x="74" y="167"/>
                </a:cxn>
                <a:cxn ang="0">
                  <a:pos x="0" y="167"/>
                </a:cxn>
                <a:cxn ang="0">
                  <a:pos x="21" y="192"/>
                </a:cxn>
                <a:cxn ang="0">
                  <a:pos x="21" y="192"/>
                </a:cxn>
              </a:cxnLst>
              <a:rect l="0" t="0" r="r" b="b"/>
              <a:pathLst>
                <a:path w="950" h="192">
                  <a:moveTo>
                    <a:pt x="21" y="192"/>
                  </a:moveTo>
                  <a:lnTo>
                    <a:pt x="237" y="175"/>
                  </a:lnTo>
                  <a:lnTo>
                    <a:pt x="450" y="137"/>
                  </a:lnTo>
                  <a:lnTo>
                    <a:pt x="642" y="101"/>
                  </a:lnTo>
                  <a:lnTo>
                    <a:pt x="779" y="63"/>
                  </a:lnTo>
                  <a:lnTo>
                    <a:pt x="950" y="21"/>
                  </a:lnTo>
                  <a:lnTo>
                    <a:pt x="918" y="0"/>
                  </a:lnTo>
                  <a:lnTo>
                    <a:pt x="737" y="49"/>
                  </a:lnTo>
                  <a:lnTo>
                    <a:pt x="433" y="112"/>
                  </a:lnTo>
                  <a:lnTo>
                    <a:pt x="209" y="154"/>
                  </a:lnTo>
                  <a:lnTo>
                    <a:pt x="74" y="167"/>
                  </a:lnTo>
                  <a:lnTo>
                    <a:pt x="0" y="167"/>
                  </a:lnTo>
                  <a:lnTo>
                    <a:pt x="21" y="192"/>
                  </a:lnTo>
                  <a:lnTo>
                    <a:pt x="21" y="1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34" name="Freeform 370"/>
            <p:cNvSpPr>
              <a:spLocks/>
            </p:cNvSpPr>
            <p:nvPr/>
          </p:nvSpPr>
          <p:spPr bwMode="auto">
            <a:xfrm>
              <a:off x="2473" y="2377"/>
              <a:ext cx="532" cy="79"/>
            </a:xfrm>
            <a:custGeom>
              <a:avLst/>
              <a:gdLst/>
              <a:ahLst/>
              <a:cxnLst>
                <a:cxn ang="0">
                  <a:pos x="139" y="53"/>
                </a:cxn>
                <a:cxn ang="0">
                  <a:pos x="373" y="80"/>
                </a:cxn>
                <a:cxn ang="0">
                  <a:pos x="576" y="108"/>
                </a:cxn>
                <a:cxn ang="0">
                  <a:pos x="778" y="116"/>
                </a:cxn>
                <a:cxn ang="0">
                  <a:pos x="945" y="129"/>
                </a:cxn>
                <a:cxn ang="0">
                  <a:pos x="1048" y="121"/>
                </a:cxn>
                <a:cxn ang="0">
                  <a:pos x="1065" y="158"/>
                </a:cxn>
                <a:cxn ang="0">
                  <a:pos x="890" y="158"/>
                </a:cxn>
                <a:cxn ang="0">
                  <a:pos x="460" y="125"/>
                </a:cxn>
                <a:cxn ang="0">
                  <a:pos x="261" y="95"/>
                </a:cxn>
                <a:cxn ang="0">
                  <a:pos x="93" y="74"/>
                </a:cxn>
                <a:cxn ang="0">
                  <a:pos x="0" y="32"/>
                </a:cxn>
                <a:cxn ang="0">
                  <a:pos x="10" y="0"/>
                </a:cxn>
                <a:cxn ang="0">
                  <a:pos x="139" y="53"/>
                </a:cxn>
                <a:cxn ang="0">
                  <a:pos x="139" y="53"/>
                </a:cxn>
              </a:cxnLst>
              <a:rect l="0" t="0" r="r" b="b"/>
              <a:pathLst>
                <a:path w="1065" h="158">
                  <a:moveTo>
                    <a:pt x="139" y="53"/>
                  </a:moveTo>
                  <a:lnTo>
                    <a:pt x="373" y="80"/>
                  </a:lnTo>
                  <a:lnTo>
                    <a:pt x="576" y="108"/>
                  </a:lnTo>
                  <a:lnTo>
                    <a:pt x="778" y="116"/>
                  </a:lnTo>
                  <a:lnTo>
                    <a:pt x="945" y="129"/>
                  </a:lnTo>
                  <a:lnTo>
                    <a:pt x="1048" y="121"/>
                  </a:lnTo>
                  <a:lnTo>
                    <a:pt x="1065" y="158"/>
                  </a:lnTo>
                  <a:lnTo>
                    <a:pt x="890" y="158"/>
                  </a:lnTo>
                  <a:lnTo>
                    <a:pt x="460" y="125"/>
                  </a:lnTo>
                  <a:lnTo>
                    <a:pt x="261" y="95"/>
                  </a:lnTo>
                  <a:lnTo>
                    <a:pt x="93" y="74"/>
                  </a:lnTo>
                  <a:lnTo>
                    <a:pt x="0" y="32"/>
                  </a:lnTo>
                  <a:lnTo>
                    <a:pt x="10" y="0"/>
                  </a:lnTo>
                  <a:lnTo>
                    <a:pt x="139" y="53"/>
                  </a:lnTo>
                  <a:lnTo>
                    <a:pt x="139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35" name="Freeform 371"/>
            <p:cNvSpPr>
              <a:spLocks/>
            </p:cNvSpPr>
            <p:nvPr/>
          </p:nvSpPr>
          <p:spPr bwMode="auto">
            <a:xfrm>
              <a:off x="2471" y="2348"/>
              <a:ext cx="639" cy="82"/>
            </a:xfrm>
            <a:custGeom>
              <a:avLst/>
              <a:gdLst/>
              <a:ahLst/>
              <a:cxnLst>
                <a:cxn ang="0">
                  <a:pos x="292" y="70"/>
                </a:cxn>
                <a:cxn ang="0">
                  <a:pos x="505" y="101"/>
                </a:cxn>
                <a:cxn ang="0">
                  <a:pos x="729" y="118"/>
                </a:cxn>
                <a:cxn ang="0">
                  <a:pos x="927" y="125"/>
                </a:cxn>
                <a:cxn ang="0">
                  <a:pos x="1060" y="122"/>
                </a:cxn>
                <a:cxn ang="0">
                  <a:pos x="1189" y="129"/>
                </a:cxn>
                <a:cxn ang="0">
                  <a:pos x="1263" y="129"/>
                </a:cxn>
                <a:cxn ang="0">
                  <a:pos x="1277" y="150"/>
                </a:cxn>
                <a:cxn ang="0">
                  <a:pos x="1043" y="163"/>
                </a:cxn>
                <a:cxn ang="0">
                  <a:pos x="718" y="146"/>
                </a:cxn>
                <a:cxn ang="0">
                  <a:pos x="475" y="125"/>
                </a:cxn>
                <a:cxn ang="0">
                  <a:pos x="250" y="91"/>
                </a:cxn>
                <a:cxn ang="0">
                  <a:pos x="0" y="25"/>
                </a:cxn>
                <a:cxn ang="0">
                  <a:pos x="9" y="0"/>
                </a:cxn>
                <a:cxn ang="0">
                  <a:pos x="292" y="70"/>
                </a:cxn>
                <a:cxn ang="0">
                  <a:pos x="292" y="70"/>
                </a:cxn>
              </a:cxnLst>
              <a:rect l="0" t="0" r="r" b="b"/>
              <a:pathLst>
                <a:path w="1277" h="163">
                  <a:moveTo>
                    <a:pt x="292" y="70"/>
                  </a:moveTo>
                  <a:lnTo>
                    <a:pt x="505" y="101"/>
                  </a:lnTo>
                  <a:lnTo>
                    <a:pt x="729" y="118"/>
                  </a:lnTo>
                  <a:lnTo>
                    <a:pt x="927" y="125"/>
                  </a:lnTo>
                  <a:lnTo>
                    <a:pt x="1060" y="122"/>
                  </a:lnTo>
                  <a:lnTo>
                    <a:pt x="1189" y="129"/>
                  </a:lnTo>
                  <a:lnTo>
                    <a:pt x="1263" y="129"/>
                  </a:lnTo>
                  <a:lnTo>
                    <a:pt x="1277" y="150"/>
                  </a:lnTo>
                  <a:lnTo>
                    <a:pt x="1043" y="163"/>
                  </a:lnTo>
                  <a:lnTo>
                    <a:pt x="718" y="146"/>
                  </a:lnTo>
                  <a:lnTo>
                    <a:pt x="475" y="125"/>
                  </a:lnTo>
                  <a:lnTo>
                    <a:pt x="250" y="91"/>
                  </a:lnTo>
                  <a:lnTo>
                    <a:pt x="0" y="25"/>
                  </a:lnTo>
                  <a:lnTo>
                    <a:pt x="9" y="0"/>
                  </a:lnTo>
                  <a:lnTo>
                    <a:pt x="292" y="70"/>
                  </a:lnTo>
                  <a:lnTo>
                    <a:pt x="292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36" name="Freeform 372"/>
            <p:cNvSpPr>
              <a:spLocks/>
            </p:cNvSpPr>
            <p:nvPr/>
          </p:nvSpPr>
          <p:spPr bwMode="auto">
            <a:xfrm>
              <a:off x="2997" y="2433"/>
              <a:ext cx="123" cy="23"/>
            </a:xfrm>
            <a:custGeom>
              <a:avLst/>
              <a:gdLst/>
              <a:ahLst/>
              <a:cxnLst>
                <a:cxn ang="0">
                  <a:pos x="247" y="0"/>
                </a:cxn>
                <a:cxn ang="0">
                  <a:pos x="134" y="9"/>
                </a:cxn>
                <a:cxn ang="0">
                  <a:pos x="83" y="17"/>
                </a:cxn>
                <a:cxn ang="0">
                  <a:pos x="9" y="17"/>
                </a:cxn>
                <a:cxn ang="0">
                  <a:pos x="0" y="46"/>
                </a:cxn>
                <a:cxn ang="0">
                  <a:pos x="134" y="42"/>
                </a:cxn>
                <a:cxn ang="0">
                  <a:pos x="233" y="38"/>
                </a:cxn>
                <a:cxn ang="0">
                  <a:pos x="247" y="0"/>
                </a:cxn>
                <a:cxn ang="0">
                  <a:pos x="247" y="0"/>
                </a:cxn>
              </a:cxnLst>
              <a:rect l="0" t="0" r="r" b="b"/>
              <a:pathLst>
                <a:path w="247" h="46">
                  <a:moveTo>
                    <a:pt x="247" y="0"/>
                  </a:moveTo>
                  <a:lnTo>
                    <a:pt x="134" y="9"/>
                  </a:lnTo>
                  <a:lnTo>
                    <a:pt x="83" y="17"/>
                  </a:lnTo>
                  <a:lnTo>
                    <a:pt x="9" y="17"/>
                  </a:lnTo>
                  <a:lnTo>
                    <a:pt x="0" y="46"/>
                  </a:lnTo>
                  <a:lnTo>
                    <a:pt x="134" y="42"/>
                  </a:lnTo>
                  <a:lnTo>
                    <a:pt x="233" y="38"/>
                  </a:lnTo>
                  <a:lnTo>
                    <a:pt x="247" y="0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37" name="Freeform 373"/>
            <p:cNvSpPr>
              <a:spLocks/>
            </p:cNvSpPr>
            <p:nvPr/>
          </p:nvSpPr>
          <p:spPr bwMode="auto">
            <a:xfrm>
              <a:off x="2478" y="2321"/>
              <a:ext cx="543" cy="71"/>
            </a:xfrm>
            <a:custGeom>
              <a:avLst/>
              <a:gdLst/>
              <a:ahLst/>
              <a:cxnLst>
                <a:cxn ang="0">
                  <a:pos x="1043" y="140"/>
                </a:cxn>
                <a:cxn ang="0">
                  <a:pos x="904" y="136"/>
                </a:cxn>
                <a:cxn ang="0">
                  <a:pos x="667" y="140"/>
                </a:cxn>
                <a:cxn ang="0">
                  <a:pos x="446" y="119"/>
                </a:cxn>
                <a:cxn ang="0">
                  <a:pos x="312" y="98"/>
                </a:cxn>
                <a:cxn ang="0">
                  <a:pos x="167" y="70"/>
                </a:cxn>
                <a:cxn ang="0">
                  <a:pos x="66" y="45"/>
                </a:cxn>
                <a:cxn ang="0">
                  <a:pos x="0" y="32"/>
                </a:cxn>
                <a:cxn ang="0">
                  <a:pos x="7" y="0"/>
                </a:cxn>
                <a:cxn ang="0">
                  <a:pos x="178" y="41"/>
                </a:cxn>
                <a:cxn ang="0">
                  <a:pos x="433" y="91"/>
                </a:cxn>
                <a:cxn ang="0">
                  <a:pos x="747" y="116"/>
                </a:cxn>
                <a:cxn ang="0">
                  <a:pos x="980" y="102"/>
                </a:cxn>
                <a:cxn ang="0">
                  <a:pos x="1085" y="95"/>
                </a:cxn>
                <a:cxn ang="0">
                  <a:pos x="1043" y="140"/>
                </a:cxn>
                <a:cxn ang="0">
                  <a:pos x="1043" y="140"/>
                </a:cxn>
              </a:cxnLst>
              <a:rect l="0" t="0" r="r" b="b"/>
              <a:pathLst>
                <a:path w="1085" h="140">
                  <a:moveTo>
                    <a:pt x="1043" y="140"/>
                  </a:moveTo>
                  <a:lnTo>
                    <a:pt x="904" y="136"/>
                  </a:lnTo>
                  <a:lnTo>
                    <a:pt x="667" y="140"/>
                  </a:lnTo>
                  <a:lnTo>
                    <a:pt x="446" y="119"/>
                  </a:lnTo>
                  <a:lnTo>
                    <a:pt x="312" y="98"/>
                  </a:lnTo>
                  <a:lnTo>
                    <a:pt x="167" y="70"/>
                  </a:lnTo>
                  <a:lnTo>
                    <a:pt x="66" y="45"/>
                  </a:lnTo>
                  <a:lnTo>
                    <a:pt x="0" y="32"/>
                  </a:lnTo>
                  <a:lnTo>
                    <a:pt x="7" y="0"/>
                  </a:lnTo>
                  <a:lnTo>
                    <a:pt x="178" y="41"/>
                  </a:lnTo>
                  <a:lnTo>
                    <a:pt x="433" y="91"/>
                  </a:lnTo>
                  <a:lnTo>
                    <a:pt x="747" y="116"/>
                  </a:lnTo>
                  <a:lnTo>
                    <a:pt x="980" y="102"/>
                  </a:lnTo>
                  <a:lnTo>
                    <a:pt x="1085" y="95"/>
                  </a:lnTo>
                  <a:lnTo>
                    <a:pt x="1043" y="140"/>
                  </a:lnTo>
                  <a:lnTo>
                    <a:pt x="1043" y="1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38" name="Freeform 374"/>
            <p:cNvSpPr>
              <a:spLocks/>
            </p:cNvSpPr>
            <p:nvPr/>
          </p:nvSpPr>
          <p:spPr bwMode="auto">
            <a:xfrm>
              <a:off x="2008" y="3224"/>
              <a:ext cx="77" cy="92"/>
            </a:xfrm>
            <a:custGeom>
              <a:avLst/>
              <a:gdLst/>
              <a:ahLst/>
              <a:cxnLst>
                <a:cxn ang="0">
                  <a:pos x="42" y="168"/>
                </a:cxn>
                <a:cxn ang="0">
                  <a:pos x="63" y="130"/>
                </a:cxn>
                <a:cxn ang="0">
                  <a:pos x="87" y="109"/>
                </a:cxn>
                <a:cxn ang="0">
                  <a:pos x="116" y="97"/>
                </a:cxn>
                <a:cxn ang="0">
                  <a:pos x="137" y="92"/>
                </a:cxn>
                <a:cxn ang="0">
                  <a:pos x="154" y="92"/>
                </a:cxn>
                <a:cxn ang="0">
                  <a:pos x="129" y="84"/>
                </a:cxn>
                <a:cxn ang="0">
                  <a:pos x="95" y="84"/>
                </a:cxn>
                <a:cxn ang="0">
                  <a:pos x="70" y="92"/>
                </a:cxn>
                <a:cxn ang="0">
                  <a:pos x="57" y="101"/>
                </a:cxn>
                <a:cxn ang="0">
                  <a:pos x="42" y="97"/>
                </a:cxn>
                <a:cxn ang="0">
                  <a:pos x="46" y="122"/>
                </a:cxn>
                <a:cxn ang="0">
                  <a:pos x="36" y="130"/>
                </a:cxn>
                <a:cxn ang="0">
                  <a:pos x="29" y="97"/>
                </a:cxn>
                <a:cxn ang="0">
                  <a:pos x="42" y="71"/>
                </a:cxn>
                <a:cxn ang="0">
                  <a:pos x="70" y="59"/>
                </a:cxn>
                <a:cxn ang="0">
                  <a:pos x="108" y="59"/>
                </a:cxn>
                <a:cxn ang="0">
                  <a:pos x="91" y="38"/>
                </a:cxn>
                <a:cxn ang="0">
                  <a:pos x="53" y="35"/>
                </a:cxn>
                <a:cxn ang="0">
                  <a:pos x="67" y="21"/>
                </a:cxn>
                <a:cxn ang="0">
                  <a:pos x="105" y="14"/>
                </a:cxn>
                <a:cxn ang="0">
                  <a:pos x="105" y="0"/>
                </a:cxn>
                <a:cxn ang="0">
                  <a:pos x="57" y="0"/>
                </a:cxn>
                <a:cxn ang="0">
                  <a:pos x="29" y="25"/>
                </a:cxn>
                <a:cxn ang="0">
                  <a:pos x="4" y="63"/>
                </a:cxn>
                <a:cxn ang="0">
                  <a:pos x="0" y="105"/>
                </a:cxn>
                <a:cxn ang="0">
                  <a:pos x="8" y="143"/>
                </a:cxn>
                <a:cxn ang="0">
                  <a:pos x="25" y="171"/>
                </a:cxn>
                <a:cxn ang="0">
                  <a:pos x="46" y="185"/>
                </a:cxn>
                <a:cxn ang="0">
                  <a:pos x="42" y="168"/>
                </a:cxn>
                <a:cxn ang="0">
                  <a:pos x="42" y="168"/>
                </a:cxn>
              </a:cxnLst>
              <a:rect l="0" t="0" r="r" b="b"/>
              <a:pathLst>
                <a:path w="154" h="185">
                  <a:moveTo>
                    <a:pt x="42" y="168"/>
                  </a:moveTo>
                  <a:lnTo>
                    <a:pt x="63" y="130"/>
                  </a:lnTo>
                  <a:lnTo>
                    <a:pt x="87" y="109"/>
                  </a:lnTo>
                  <a:lnTo>
                    <a:pt x="116" y="97"/>
                  </a:lnTo>
                  <a:lnTo>
                    <a:pt x="137" y="92"/>
                  </a:lnTo>
                  <a:lnTo>
                    <a:pt x="154" y="92"/>
                  </a:lnTo>
                  <a:lnTo>
                    <a:pt x="129" y="84"/>
                  </a:lnTo>
                  <a:lnTo>
                    <a:pt x="95" y="84"/>
                  </a:lnTo>
                  <a:lnTo>
                    <a:pt x="70" y="92"/>
                  </a:lnTo>
                  <a:lnTo>
                    <a:pt x="57" y="101"/>
                  </a:lnTo>
                  <a:lnTo>
                    <a:pt x="42" y="97"/>
                  </a:lnTo>
                  <a:lnTo>
                    <a:pt x="46" y="122"/>
                  </a:lnTo>
                  <a:lnTo>
                    <a:pt x="36" y="130"/>
                  </a:lnTo>
                  <a:lnTo>
                    <a:pt x="29" y="97"/>
                  </a:lnTo>
                  <a:lnTo>
                    <a:pt x="42" y="71"/>
                  </a:lnTo>
                  <a:lnTo>
                    <a:pt x="70" y="59"/>
                  </a:lnTo>
                  <a:lnTo>
                    <a:pt x="108" y="59"/>
                  </a:lnTo>
                  <a:lnTo>
                    <a:pt x="91" y="38"/>
                  </a:lnTo>
                  <a:lnTo>
                    <a:pt x="53" y="35"/>
                  </a:lnTo>
                  <a:lnTo>
                    <a:pt x="67" y="21"/>
                  </a:lnTo>
                  <a:lnTo>
                    <a:pt x="105" y="14"/>
                  </a:lnTo>
                  <a:lnTo>
                    <a:pt x="105" y="0"/>
                  </a:lnTo>
                  <a:lnTo>
                    <a:pt x="57" y="0"/>
                  </a:lnTo>
                  <a:lnTo>
                    <a:pt x="29" y="25"/>
                  </a:lnTo>
                  <a:lnTo>
                    <a:pt x="4" y="63"/>
                  </a:lnTo>
                  <a:lnTo>
                    <a:pt x="0" y="105"/>
                  </a:lnTo>
                  <a:lnTo>
                    <a:pt x="8" y="143"/>
                  </a:lnTo>
                  <a:lnTo>
                    <a:pt x="25" y="171"/>
                  </a:lnTo>
                  <a:lnTo>
                    <a:pt x="46" y="185"/>
                  </a:lnTo>
                  <a:lnTo>
                    <a:pt x="42" y="168"/>
                  </a:lnTo>
                  <a:lnTo>
                    <a:pt x="42" y="1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39" name="Freeform 375"/>
            <p:cNvSpPr>
              <a:spLocks/>
            </p:cNvSpPr>
            <p:nvPr/>
          </p:nvSpPr>
          <p:spPr bwMode="auto">
            <a:xfrm>
              <a:off x="2093" y="3214"/>
              <a:ext cx="77" cy="66"/>
            </a:xfrm>
            <a:custGeom>
              <a:avLst/>
              <a:gdLst/>
              <a:ahLst/>
              <a:cxnLst>
                <a:cxn ang="0">
                  <a:pos x="15" y="134"/>
                </a:cxn>
                <a:cxn ang="0">
                  <a:pos x="63" y="84"/>
                </a:cxn>
                <a:cxn ang="0">
                  <a:pos x="116" y="56"/>
                </a:cxn>
                <a:cxn ang="0">
                  <a:pos x="154" y="46"/>
                </a:cxn>
                <a:cxn ang="0">
                  <a:pos x="133" y="31"/>
                </a:cxn>
                <a:cxn ang="0">
                  <a:pos x="108" y="35"/>
                </a:cxn>
                <a:cxn ang="0">
                  <a:pos x="70" y="46"/>
                </a:cxn>
                <a:cxn ang="0">
                  <a:pos x="50" y="56"/>
                </a:cxn>
                <a:cxn ang="0">
                  <a:pos x="67" y="35"/>
                </a:cxn>
                <a:cxn ang="0">
                  <a:pos x="99" y="21"/>
                </a:cxn>
                <a:cxn ang="0">
                  <a:pos x="116" y="14"/>
                </a:cxn>
                <a:cxn ang="0">
                  <a:pos x="91" y="0"/>
                </a:cxn>
                <a:cxn ang="0">
                  <a:pos x="50" y="21"/>
                </a:cxn>
                <a:cxn ang="0">
                  <a:pos x="21" y="56"/>
                </a:cxn>
                <a:cxn ang="0">
                  <a:pos x="12" y="67"/>
                </a:cxn>
                <a:cxn ang="0">
                  <a:pos x="0" y="97"/>
                </a:cxn>
                <a:cxn ang="0">
                  <a:pos x="25" y="88"/>
                </a:cxn>
                <a:cxn ang="0">
                  <a:pos x="15" y="113"/>
                </a:cxn>
                <a:cxn ang="0">
                  <a:pos x="15" y="134"/>
                </a:cxn>
                <a:cxn ang="0">
                  <a:pos x="15" y="134"/>
                </a:cxn>
              </a:cxnLst>
              <a:rect l="0" t="0" r="r" b="b"/>
              <a:pathLst>
                <a:path w="154" h="134">
                  <a:moveTo>
                    <a:pt x="15" y="134"/>
                  </a:moveTo>
                  <a:lnTo>
                    <a:pt x="63" y="84"/>
                  </a:lnTo>
                  <a:lnTo>
                    <a:pt x="116" y="56"/>
                  </a:lnTo>
                  <a:lnTo>
                    <a:pt x="154" y="46"/>
                  </a:lnTo>
                  <a:lnTo>
                    <a:pt x="133" y="31"/>
                  </a:lnTo>
                  <a:lnTo>
                    <a:pt x="108" y="35"/>
                  </a:lnTo>
                  <a:lnTo>
                    <a:pt x="70" y="46"/>
                  </a:lnTo>
                  <a:lnTo>
                    <a:pt x="50" y="56"/>
                  </a:lnTo>
                  <a:lnTo>
                    <a:pt x="67" y="35"/>
                  </a:lnTo>
                  <a:lnTo>
                    <a:pt x="99" y="21"/>
                  </a:lnTo>
                  <a:lnTo>
                    <a:pt x="116" y="14"/>
                  </a:lnTo>
                  <a:lnTo>
                    <a:pt x="91" y="0"/>
                  </a:lnTo>
                  <a:lnTo>
                    <a:pt x="50" y="21"/>
                  </a:lnTo>
                  <a:lnTo>
                    <a:pt x="21" y="56"/>
                  </a:lnTo>
                  <a:lnTo>
                    <a:pt x="12" y="67"/>
                  </a:lnTo>
                  <a:lnTo>
                    <a:pt x="0" y="97"/>
                  </a:lnTo>
                  <a:lnTo>
                    <a:pt x="25" y="88"/>
                  </a:lnTo>
                  <a:lnTo>
                    <a:pt x="15" y="113"/>
                  </a:lnTo>
                  <a:lnTo>
                    <a:pt x="15" y="134"/>
                  </a:lnTo>
                  <a:lnTo>
                    <a:pt x="15" y="1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40" name="Freeform 376"/>
            <p:cNvSpPr>
              <a:spLocks/>
            </p:cNvSpPr>
            <p:nvPr/>
          </p:nvSpPr>
          <p:spPr bwMode="auto">
            <a:xfrm>
              <a:off x="2083" y="3278"/>
              <a:ext cx="58" cy="2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5" y="9"/>
                </a:cxn>
                <a:cxn ang="0">
                  <a:pos x="53" y="0"/>
                </a:cxn>
                <a:cxn ang="0">
                  <a:pos x="91" y="4"/>
                </a:cxn>
                <a:cxn ang="0">
                  <a:pos x="116" y="17"/>
                </a:cxn>
                <a:cxn ang="0">
                  <a:pos x="91" y="30"/>
                </a:cxn>
                <a:cxn ang="0">
                  <a:pos x="53" y="38"/>
                </a:cxn>
                <a:cxn ang="0">
                  <a:pos x="12" y="45"/>
                </a:cxn>
                <a:cxn ang="0">
                  <a:pos x="0" y="34"/>
                </a:cxn>
                <a:cxn ang="0">
                  <a:pos x="0" y="34"/>
                </a:cxn>
              </a:cxnLst>
              <a:rect l="0" t="0" r="r" b="b"/>
              <a:pathLst>
                <a:path w="116" h="45">
                  <a:moveTo>
                    <a:pt x="0" y="34"/>
                  </a:moveTo>
                  <a:lnTo>
                    <a:pt x="15" y="9"/>
                  </a:lnTo>
                  <a:lnTo>
                    <a:pt x="53" y="0"/>
                  </a:lnTo>
                  <a:lnTo>
                    <a:pt x="91" y="4"/>
                  </a:lnTo>
                  <a:lnTo>
                    <a:pt x="116" y="17"/>
                  </a:lnTo>
                  <a:lnTo>
                    <a:pt x="91" y="30"/>
                  </a:lnTo>
                  <a:lnTo>
                    <a:pt x="53" y="38"/>
                  </a:lnTo>
                  <a:lnTo>
                    <a:pt x="12" y="45"/>
                  </a:lnTo>
                  <a:lnTo>
                    <a:pt x="0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41" name="Freeform 377"/>
            <p:cNvSpPr>
              <a:spLocks/>
            </p:cNvSpPr>
            <p:nvPr/>
          </p:nvSpPr>
          <p:spPr bwMode="auto">
            <a:xfrm>
              <a:off x="2626" y="3316"/>
              <a:ext cx="54" cy="32"/>
            </a:xfrm>
            <a:custGeom>
              <a:avLst/>
              <a:gdLst/>
              <a:ahLst/>
              <a:cxnLst>
                <a:cxn ang="0">
                  <a:pos x="4" y="62"/>
                </a:cxn>
                <a:cxn ang="0">
                  <a:pos x="33" y="38"/>
                </a:cxn>
                <a:cxn ang="0">
                  <a:pos x="63" y="24"/>
                </a:cxn>
                <a:cxn ang="0">
                  <a:pos x="109" y="21"/>
                </a:cxn>
                <a:cxn ang="0">
                  <a:pos x="92" y="0"/>
                </a:cxn>
                <a:cxn ang="0">
                  <a:pos x="50" y="0"/>
                </a:cxn>
                <a:cxn ang="0">
                  <a:pos x="29" y="11"/>
                </a:cxn>
                <a:cxn ang="0">
                  <a:pos x="8" y="32"/>
                </a:cxn>
                <a:cxn ang="0">
                  <a:pos x="0" y="53"/>
                </a:cxn>
                <a:cxn ang="0">
                  <a:pos x="4" y="62"/>
                </a:cxn>
                <a:cxn ang="0">
                  <a:pos x="4" y="62"/>
                </a:cxn>
              </a:cxnLst>
              <a:rect l="0" t="0" r="r" b="b"/>
              <a:pathLst>
                <a:path w="109" h="62">
                  <a:moveTo>
                    <a:pt x="4" y="62"/>
                  </a:moveTo>
                  <a:lnTo>
                    <a:pt x="33" y="38"/>
                  </a:lnTo>
                  <a:lnTo>
                    <a:pt x="63" y="24"/>
                  </a:lnTo>
                  <a:lnTo>
                    <a:pt x="109" y="21"/>
                  </a:lnTo>
                  <a:lnTo>
                    <a:pt x="92" y="0"/>
                  </a:lnTo>
                  <a:lnTo>
                    <a:pt x="50" y="0"/>
                  </a:lnTo>
                  <a:lnTo>
                    <a:pt x="29" y="11"/>
                  </a:lnTo>
                  <a:lnTo>
                    <a:pt x="8" y="32"/>
                  </a:lnTo>
                  <a:lnTo>
                    <a:pt x="0" y="53"/>
                  </a:lnTo>
                  <a:lnTo>
                    <a:pt x="4" y="62"/>
                  </a:lnTo>
                  <a:lnTo>
                    <a:pt x="4" y="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42" name="Freeform 378"/>
            <p:cNvSpPr>
              <a:spLocks/>
            </p:cNvSpPr>
            <p:nvPr/>
          </p:nvSpPr>
          <p:spPr bwMode="auto">
            <a:xfrm>
              <a:off x="2639" y="3331"/>
              <a:ext cx="54" cy="24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38" y="31"/>
                </a:cxn>
                <a:cxn ang="0">
                  <a:pos x="70" y="21"/>
                </a:cxn>
                <a:cxn ang="0">
                  <a:pos x="108" y="21"/>
                </a:cxn>
                <a:cxn ang="0">
                  <a:pos x="87" y="4"/>
                </a:cxn>
                <a:cxn ang="0">
                  <a:pos x="49" y="0"/>
                </a:cxn>
                <a:cxn ang="0">
                  <a:pos x="21" y="14"/>
                </a:cxn>
                <a:cxn ang="0">
                  <a:pos x="4" y="31"/>
                </a:cxn>
                <a:cxn ang="0">
                  <a:pos x="0" y="50"/>
                </a:cxn>
                <a:cxn ang="0">
                  <a:pos x="0" y="50"/>
                </a:cxn>
              </a:cxnLst>
              <a:rect l="0" t="0" r="r" b="b"/>
              <a:pathLst>
                <a:path w="108" h="50">
                  <a:moveTo>
                    <a:pt x="0" y="50"/>
                  </a:moveTo>
                  <a:lnTo>
                    <a:pt x="38" y="31"/>
                  </a:lnTo>
                  <a:lnTo>
                    <a:pt x="70" y="21"/>
                  </a:lnTo>
                  <a:lnTo>
                    <a:pt x="108" y="21"/>
                  </a:lnTo>
                  <a:lnTo>
                    <a:pt x="87" y="4"/>
                  </a:lnTo>
                  <a:lnTo>
                    <a:pt x="49" y="0"/>
                  </a:lnTo>
                  <a:lnTo>
                    <a:pt x="21" y="14"/>
                  </a:lnTo>
                  <a:lnTo>
                    <a:pt x="4" y="31"/>
                  </a:lnTo>
                  <a:lnTo>
                    <a:pt x="0" y="5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43" name="Freeform 379"/>
            <p:cNvSpPr>
              <a:spLocks/>
            </p:cNvSpPr>
            <p:nvPr/>
          </p:nvSpPr>
          <p:spPr bwMode="auto">
            <a:xfrm>
              <a:off x="2644" y="3348"/>
              <a:ext cx="47" cy="31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21" y="16"/>
                </a:cxn>
                <a:cxn ang="0">
                  <a:pos x="38" y="4"/>
                </a:cxn>
                <a:cxn ang="0">
                  <a:pos x="76" y="0"/>
                </a:cxn>
                <a:cxn ang="0">
                  <a:pos x="94" y="12"/>
                </a:cxn>
                <a:cxn ang="0">
                  <a:pos x="84" y="25"/>
                </a:cxn>
                <a:cxn ang="0">
                  <a:pos x="56" y="29"/>
                </a:cxn>
                <a:cxn ang="0">
                  <a:pos x="35" y="37"/>
                </a:cxn>
                <a:cxn ang="0">
                  <a:pos x="0" y="63"/>
                </a:cxn>
                <a:cxn ang="0">
                  <a:pos x="0" y="63"/>
                </a:cxn>
              </a:cxnLst>
              <a:rect l="0" t="0" r="r" b="b"/>
              <a:pathLst>
                <a:path w="94" h="63">
                  <a:moveTo>
                    <a:pt x="0" y="63"/>
                  </a:moveTo>
                  <a:lnTo>
                    <a:pt x="21" y="16"/>
                  </a:lnTo>
                  <a:lnTo>
                    <a:pt x="38" y="4"/>
                  </a:lnTo>
                  <a:lnTo>
                    <a:pt x="76" y="0"/>
                  </a:lnTo>
                  <a:lnTo>
                    <a:pt x="94" y="12"/>
                  </a:lnTo>
                  <a:lnTo>
                    <a:pt x="84" y="25"/>
                  </a:lnTo>
                  <a:lnTo>
                    <a:pt x="56" y="29"/>
                  </a:lnTo>
                  <a:lnTo>
                    <a:pt x="35" y="37"/>
                  </a:lnTo>
                  <a:lnTo>
                    <a:pt x="0" y="63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44" name="Freeform 380"/>
            <p:cNvSpPr>
              <a:spLocks/>
            </p:cNvSpPr>
            <p:nvPr/>
          </p:nvSpPr>
          <p:spPr bwMode="auto">
            <a:xfrm>
              <a:off x="2724" y="3348"/>
              <a:ext cx="65" cy="31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38" y="0"/>
                </a:cxn>
                <a:cxn ang="0">
                  <a:pos x="63" y="0"/>
                </a:cxn>
                <a:cxn ang="0">
                  <a:pos x="91" y="8"/>
                </a:cxn>
                <a:cxn ang="0">
                  <a:pos x="116" y="33"/>
                </a:cxn>
                <a:cxn ang="0">
                  <a:pos x="129" y="63"/>
                </a:cxn>
                <a:cxn ang="0">
                  <a:pos x="95" y="42"/>
                </a:cxn>
                <a:cxn ang="0">
                  <a:pos x="49" y="29"/>
                </a:cxn>
                <a:cxn ang="0">
                  <a:pos x="11" y="33"/>
                </a:cxn>
                <a:cxn ang="0">
                  <a:pos x="0" y="29"/>
                </a:cxn>
                <a:cxn ang="0">
                  <a:pos x="0" y="29"/>
                </a:cxn>
              </a:cxnLst>
              <a:rect l="0" t="0" r="r" b="b"/>
              <a:pathLst>
                <a:path w="129" h="63">
                  <a:moveTo>
                    <a:pt x="0" y="29"/>
                  </a:moveTo>
                  <a:lnTo>
                    <a:pt x="38" y="0"/>
                  </a:lnTo>
                  <a:lnTo>
                    <a:pt x="63" y="0"/>
                  </a:lnTo>
                  <a:lnTo>
                    <a:pt x="91" y="8"/>
                  </a:lnTo>
                  <a:lnTo>
                    <a:pt x="116" y="33"/>
                  </a:lnTo>
                  <a:lnTo>
                    <a:pt x="129" y="63"/>
                  </a:lnTo>
                  <a:lnTo>
                    <a:pt x="95" y="42"/>
                  </a:lnTo>
                  <a:lnTo>
                    <a:pt x="49" y="29"/>
                  </a:lnTo>
                  <a:lnTo>
                    <a:pt x="11" y="33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45" name="Freeform 381"/>
            <p:cNvSpPr>
              <a:spLocks/>
            </p:cNvSpPr>
            <p:nvPr/>
          </p:nvSpPr>
          <p:spPr bwMode="auto">
            <a:xfrm>
              <a:off x="2726" y="3301"/>
              <a:ext cx="61" cy="51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4" y="31"/>
                </a:cxn>
                <a:cxn ang="0">
                  <a:pos x="17" y="10"/>
                </a:cxn>
                <a:cxn ang="0">
                  <a:pos x="49" y="0"/>
                </a:cxn>
                <a:cxn ang="0">
                  <a:pos x="87" y="6"/>
                </a:cxn>
                <a:cxn ang="0">
                  <a:pos x="112" y="27"/>
                </a:cxn>
                <a:cxn ang="0">
                  <a:pos x="121" y="38"/>
                </a:cxn>
                <a:cxn ang="0">
                  <a:pos x="121" y="55"/>
                </a:cxn>
                <a:cxn ang="0">
                  <a:pos x="91" y="42"/>
                </a:cxn>
                <a:cxn ang="0">
                  <a:pos x="70" y="42"/>
                </a:cxn>
                <a:cxn ang="0">
                  <a:pos x="101" y="55"/>
                </a:cxn>
                <a:cxn ang="0">
                  <a:pos x="108" y="73"/>
                </a:cxn>
                <a:cxn ang="0">
                  <a:pos x="118" y="101"/>
                </a:cxn>
                <a:cxn ang="0">
                  <a:pos x="91" y="76"/>
                </a:cxn>
                <a:cxn ang="0">
                  <a:pos x="49" y="63"/>
                </a:cxn>
                <a:cxn ang="0">
                  <a:pos x="17" y="69"/>
                </a:cxn>
                <a:cxn ang="0">
                  <a:pos x="4" y="69"/>
                </a:cxn>
                <a:cxn ang="0">
                  <a:pos x="0" y="55"/>
                </a:cxn>
                <a:cxn ang="0">
                  <a:pos x="0" y="55"/>
                </a:cxn>
              </a:cxnLst>
              <a:rect l="0" t="0" r="r" b="b"/>
              <a:pathLst>
                <a:path w="121" h="101">
                  <a:moveTo>
                    <a:pt x="0" y="55"/>
                  </a:moveTo>
                  <a:lnTo>
                    <a:pt x="4" y="31"/>
                  </a:lnTo>
                  <a:lnTo>
                    <a:pt x="17" y="10"/>
                  </a:lnTo>
                  <a:lnTo>
                    <a:pt x="49" y="0"/>
                  </a:lnTo>
                  <a:lnTo>
                    <a:pt x="87" y="6"/>
                  </a:lnTo>
                  <a:lnTo>
                    <a:pt x="112" y="27"/>
                  </a:lnTo>
                  <a:lnTo>
                    <a:pt x="121" y="38"/>
                  </a:lnTo>
                  <a:lnTo>
                    <a:pt x="121" y="55"/>
                  </a:lnTo>
                  <a:lnTo>
                    <a:pt x="91" y="42"/>
                  </a:lnTo>
                  <a:lnTo>
                    <a:pt x="70" y="42"/>
                  </a:lnTo>
                  <a:lnTo>
                    <a:pt x="101" y="55"/>
                  </a:lnTo>
                  <a:lnTo>
                    <a:pt x="108" y="73"/>
                  </a:lnTo>
                  <a:lnTo>
                    <a:pt x="118" y="101"/>
                  </a:lnTo>
                  <a:lnTo>
                    <a:pt x="91" y="76"/>
                  </a:lnTo>
                  <a:lnTo>
                    <a:pt x="49" y="63"/>
                  </a:lnTo>
                  <a:lnTo>
                    <a:pt x="17" y="69"/>
                  </a:lnTo>
                  <a:lnTo>
                    <a:pt x="4" y="69"/>
                  </a:lnTo>
                  <a:lnTo>
                    <a:pt x="0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46" name="Freeform 382"/>
            <p:cNvSpPr>
              <a:spLocks/>
            </p:cNvSpPr>
            <p:nvPr/>
          </p:nvSpPr>
          <p:spPr bwMode="auto">
            <a:xfrm>
              <a:off x="2668" y="3372"/>
              <a:ext cx="75" cy="49"/>
            </a:xfrm>
            <a:custGeom>
              <a:avLst/>
              <a:gdLst/>
              <a:ahLst/>
              <a:cxnLst>
                <a:cxn ang="0">
                  <a:pos x="150" y="45"/>
                </a:cxn>
                <a:cxn ang="0">
                  <a:pos x="116" y="0"/>
                </a:cxn>
                <a:cxn ang="0">
                  <a:pos x="63" y="0"/>
                </a:cxn>
                <a:cxn ang="0">
                  <a:pos x="46" y="7"/>
                </a:cxn>
                <a:cxn ang="0">
                  <a:pos x="11" y="38"/>
                </a:cxn>
                <a:cxn ang="0">
                  <a:pos x="0" y="76"/>
                </a:cxn>
                <a:cxn ang="0">
                  <a:pos x="46" y="34"/>
                </a:cxn>
                <a:cxn ang="0">
                  <a:pos x="74" y="21"/>
                </a:cxn>
                <a:cxn ang="0">
                  <a:pos x="36" y="55"/>
                </a:cxn>
                <a:cxn ang="0">
                  <a:pos x="32" y="97"/>
                </a:cxn>
                <a:cxn ang="0">
                  <a:pos x="63" y="45"/>
                </a:cxn>
                <a:cxn ang="0">
                  <a:pos x="108" y="28"/>
                </a:cxn>
                <a:cxn ang="0">
                  <a:pos x="95" y="59"/>
                </a:cxn>
                <a:cxn ang="0">
                  <a:pos x="87" y="76"/>
                </a:cxn>
                <a:cxn ang="0">
                  <a:pos x="108" y="66"/>
                </a:cxn>
                <a:cxn ang="0">
                  <a:pos x="120" y="57"/>
                </a:cxn>
                <a:cxn ang="0">
                  <a:pos x="131" y="53"/>
                </a:cxn>
                <a:cxn ang="0">
                  <a:pos x="137" y="47"/>
                </a:cxn>
                <a:cxn ang="0">
                  <a:pos x="144" y="47"/>
                </a:cxn>
                <a:cxn ang="0">
                  <a:pos x="148" y="45"/>
                </a:cxn>
                <a:cxn ang="0">
                  <a:pos x="150" y="45"/>
                </a:cxn>
                <a:cxn ang="0">
                  <a:pos x="150" y="45"/>
                </a:cxn>
              </a:cxnLst>
              <a:rect l="0" t="0" r="r" b="b"/>
              <a:pathLst>
                <a:path w="150" h="97">
                  <a:moveTo>
                    <a:pt x="150" y="45"/>
                  </a:moveTo>
                  <a:lnTo>
                    <a:pt x="116" y="0"/>
                  </a:lnTo>
                  <a:lnTo>
                    <a:pt x="63" y="0"/>
                  </a:lnTo>
                  <a:lnTo>
                    <a:pt x="46" y="7"/>
                  </a:lnTo>
                  <a:lnTo>
                    <a:pt x="11" y="38"/>
                  </a:lnTo>
                  <a:lnTo>
                    <a:pt x="0" y="76"/>
                  </a:lnTo>
                  <a:lnTo>
                    <a:pt x="46" y="34"/>
                  </a:lnTo>
                  <a:lnTo>
                    <a:pt x="74" y="21"/>
                  </a:lnTo>
                  <a:lnTo>
                    <a:pt x="36" y="55"/>
                  </a:lnTo>
                  <a:lnTo>
                    <a:pt x="32" y="97"/>
                  </a:lnTo>
                  <a:lnTo>
                    <a:pt x="63" y="45"/>
                  </a:lnTo>
                  <a:lnTo>
                    <a:pt x="108" y="28"/>
                  </a:lnTo>
                  <a:lnTo>
                    <a:pt x="95" y="59"/>
                  </a:lnTo>
                  <a:lnTo>
                    <a:pt x="87" y="76"/>
                  </a:lnTo>
                  <a:lnTo>
                    <a:pt x="108" y="66"/>
                  </a:lnTo>
                  <a:lnTo>
                    <a:pt x="120" y="57"/>
                  </a:lnTo>
                  <a:lnTo>
                    <a:pt x="131" y="53"/>
                  </a:lnTo>
                  <a:lnTo>
                    <a:pt x="137" y="47"/>
                  </a:lnTo>
                  <a:lnTo>
                    <a:pt x="144" y="47"/>
                  </a:lnTo>
                  <a:lnTo>
                    <a:pt x="148" y="45"/>
                  </a:lnTo>
                  <a:lnTo>
                    <a:pt x="150" y="45"/>
                  </a:lnTo>
                  <a:lnTo>
                    <a:pt x="15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47" name="Freeform 383"/>
            <p:cNvSpPr>
              <a:spLocks/>
            </p:cNvSpPr>
            <p:nvPr/>
          </p:nvSpPr>
          <p:spPr bwMode="auto">
            <a:xfrm>
              <a:off x="2182" y="3172"/>
              <a:ext cx="65" cy="87"/>
            </a:xfrm>
            <a:custGeom>
              <a:avLst/>
              <a:gdLst/>
              <a:ahLst/>
              <a:cxnLst>
                <a:cxn ang="0">
                  <a:pos x="28" y="175"/>
                </a:cxn>
                <a:cxn ang="0">
                  <a:pos x="0" y="118"/>
                </a:cxn>
                <a:cxn ang="0">
                  <a:pos x="4" y="59"/>
                </a:cxn>
                <a:cxn ang="0">
                  <a:pos x="28" y="25"/>
                </a:cxn>
                <a:cxn ang="0">
                  <a:pos x="62" y="4"/>
                </a:cxn>
                <a:cxn ang="0">
                  <a:pos x="97" y="0"/>
                </a:cxn>
                <a:cxn ang="0">
                  <a:pos x="125" y="13"/>
                </a:cxn>
                <a:cxn ang="0">
                  <a:pos x="108" y="17"/>
                </a:cxn>
                <a:cxn ang="0">
                  <a:pos x="55" y="51"/>
                </a:cxn>
                <a:cxn ang="0">
                  <a:pos x="21" y="83"/>
                </a:cxn>
                <a:cxn ang="0">
                  <a:pos x="13" y="108"/>
                </a:cxn>
                <a:cxn ang="0">
                  <a:pos x="17" y="118"/>
                </a:cxn>
                <a:cxn ang="0">
                  <a:pos x="66" y="55"/>
                </a:cxn>
                <a:cxn ang="0">
                  <a:pos x="97" y="51"/>
                </a:cxn>
                <a:cxn ang="0">
                  <a:pos x="129" y="59"/>
                </a:cxn>
                <a:cxn ang="0">
                  <a:pos x="70" y="93"/>
                </a:cxn>
                <a:cxn ang="0">
                  <a:pos x="45" y="121"/>
                </a:cxn>
                <a:cxn ang="0">
                  <a:pos x="45" y="135"/>
                </a:cxn>
                <a:cxn ang="0">
                  <a:pos x="91" y="118"/>
                </a:cxn>
                <a:cxn ang="0">
                  <a:pos x="104" y="121"/>
                </a:cxn>
                <a:cxn ang="0">
                  <a:pos x="70" y="146"/>
                </a:cxn>
                <a:cxn ang="0">
                  <a:pos x="59" y="167"/>
                </a:cxn>
                <a:cxn ang="0">
                  <a:pos x="28" y="175"/>
                </a:cxn>
                <a:cxn ang="0">
                  <a:pos x="28" y="175"/>
                </a:cxn>
              </a:cxnLst>
              <a:rect l="0" t="0" r="r" b="b"/>
              <a:pathLst>
                <a:path w="129" h="175">
                  <a:moveTo>
                    <a:pt x="28" y="175"/>
                  </a:moveTo>
                  <a:lnTo>
                    <a:pt x="0" y="118"/>
                  </a:lnTo>
                  <a:lnTo>
                    <a:pt x="4" y="59"/>
                  </a:lnTo>
                  <a:lnTo>
                    <a:pt x="28" y="25"/>
                  </a:lnTo>
                  <a:lnTo>
                    <a:pt x="62" y="4"/>
                  </a:lnTo>
                  <a:lnTo>
                    <a:pt x="97" y="0"/>
                  </a:lnTo>
                  <a:lnTo>
                    <a:pt x="125" y="13"/>
                  </a:lnTo>
                  <a:lnTo>
                    <a:pt x="108" y="17"/>
                  </a:lnTo>
                  <a:lnTo>
                    <a:pt x="55" y="51"/>
                  </a:lnTo>
                  <a:lnTo>
                    <a:pt x="21" y="83"/>
                  </a:lnTo>
                  <a:lnTo>
                    <a:pt x="13" y="108"/>
                  </a:lnTo>
                  <a:lnTo>
                    <a:pt x="17" y="118"/>
                  </a:lnTo>
                  <a:lnTo>
                    <a:pt x="66" y="55"/>
                  </a:lnTo>
                  <a:lnTo>
                    <a:pt x="97" y="51"/>
                  </a:lnTo>
                  <a:lnTo>
                    <a:pt x="129" y="59"/>
                  </a:lnTo>
                  <a:lnTo>
                    <a:pt x="70" y="93"/>
                  </a:lnTo>
                  <a:lnTo>
                    <a:pt x="45" y="121"/>
                  </a:lnTo>
                  <a:lnTo>
                    <a:pt x="45" y="135"/>
                  </a:lnTo>
                  <a:lnTo>
                    <a:pt x="91" y="118"/>
                  </a:lnTo>
                  <a:lnTo>
                    <a:pt x="104" y="121"/>
                  </a:lnTo>
                  <a:lnTo>
                    <a:pt x="70" y="146"/>
                  </a:lnTo>
                  <a:lnTo>
                    <a:pt x="59" y="167"/>
                  </a:lnTo>
                  <a:lnTo>
                    <a:pt x="28" y="175"/>
                  </a:lnTo>
                  <a:lnTo>
                    <a:pt x="28" y="17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48" name="Freeform 384"/>
            <p:cNvSpPr>
              <a:spLocks/>
            </p:cNvSpPr>
            <p:nvPr/>
          </p:nvSpPr>
          <p:spPr bwMode="auto">
            <a:xfrm>
              <a:off x="3078" y="3093"/>
              <a:ext cx="90" cy="213"/>
            </a:xfrm>
            <a:custGeom>
              <a:avLst/>
              <a:gdLst/>
              <a:ahLst/>
              <a:cxnLst>
                <a:cxn ang="0">
                  <a:pos x="0" y="426"/>
                </a:cxn>
                <a:cxn ang="0">
                  <a:pos x="133" y="0"/>
                </a:cxn>
                <a:cxn ang="0">
                  <a:pos x="179" y="129"/>
                </a:cxn>
                <a:cxn ang="0">
                  <a:pos x="133" y="188"/>
                </a:cxn>
                <a:cxn ang="0">
                  <a:pos x="171" y="272"/>
                </a:cxn>
                <a:cxn ang="0">
                  <a:pos x="97" y="367"/>
                </a:cxn>
                <a:cxn ang="0">
                  <a:pos x="59" y="409"/>
                </a:cxn>
                <a:cxn ang="0">
                  <a:pos x="0" y="426"/>
                </a:cxn>
                <a:cxn ang="0">
                  <a:pos x="0" y="426"/>
                </a:cxn>
              </a:cxnLst>
              <a:rect l="0" t="0" r="r" b="b"/>
              <a:pathLst>
                <a:path w="179" h="426">
                  <a:moveTo>
                    <a:pt x="0" y="426"/>
                  </a:moveTo>
                  <a:lnTo>
                    <a:pt x="133" y="0"/>
                  </a:lnTo>
                  <a:lnTo>
                    <a:pt x="179" y="129"/>
                  </a:lnTo>
                  <a:lnTo>
                    <a:pt x="133" y="188"/>
                  </a:lnTo>
                  <a:lnTo>
                    <a:pt x="171" y="272"/>
                  </a:lnTo>
                  <a:lnTo>
                    <a:pt x="97" y="367"/>
                  </a:lnTo>
                  <a:lnTo>
                    <a:pt x="59" y="409"/>
                  </a:lnTo>
                  <a:lnTo>
                    <a:pt x="0" y="426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49" name="Freeform 385"/>
            <p:cNvSpPr>
              <a:spLocks/>
            </p:cNvSpPr>
            <p:nvPr/>
          </p:nvSpPr>
          <p:spPr bwMode="auto">
            <a:xfrm>
              <a:off x="3267" y="3139"/>
              <a:ext cx="17" cy="3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31"/>
                </a:cxn>
                <a:cxn ang="0">
                  <a:pos x="23" y="63"/>
                </a:cxn>
                <a:cxn ang="0">
                  <a:pos x="34" y="38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34" h="63">
                  <a:moveTo>
                    <a:pt x="14" y="0"/>
                  </a:moveTo>
                  <a:lnTo>
                    <a:pt x="0" y="31"/>
                  </a:lnTo>
                  <a:lnTo>
                    <a:pt x="23" y="63"/>
                  </a:lnTo>
                  <a:lnTo>
                    <a:pt x="34" y="38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E6E6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50" name="Freeform 386"/>
            <p:cNvSpPr>
              <a:spLocks/>
            </p:cNvSpPr>
            <p:nvPr/>
          </p:nvSpPr>
          <p:spPr bwMode="auto">
            <a:xfrm>
              <a:off x="3305" y="2513"/>
              <a:ext cx="572" cy="530"/>
            </a:xfrm>
            <a:custGeom>
              <a:avLst/>
              <a:gdLst/>
              <a:ahLst/>
              <a:cxnLst>
                <a:cxn ang="0">
                  <a:pos x="310" y="0"/>
                </a:cxn>
                <a:cxn ang="0">
                  <a:pos x="593" y="81"/>
                </a:cxn>
                <a:cxn ang="0">
                  <a:pos x="844" y="216"/>
                </a:cxn>
                <a:cxn ang="0">
                  <a:pos x="994" y="387"/>
                </a:cxn>
                <a:cxn ang="0">
                  <a:pos x="1123" y="678"/>
                </a:cxn>
                <a:cxn ang="0">
                  <a:pos x="1144" y="904"/>
                </a:cxn>
                <a:cxn ang="0">
                  <a:pos x="1144" y="1058"/>
                </a:cxn>
                <a:cxn ang="0">
                  <a:pos x="1053" y="787"/>
                </a:cxn>
                <a:cxn ang="0">
                  <a:pos x="943" y="604"/>
                </a:cxn>
                <a:cxn ang="0">
                  <a:pos x="778" y="444"/>
                </a:cxn>
                <a:cxn ang="0">
                  <a:pos x="660" y="342"/>
                </a:cxn>
                <a:cxn ang="0">
                  <a:pos x="527" y="241"/>
                </a:cxn>
                <a:cxn ang="0">
                  <a:pos x="356" y="150"/>
                </a:cxn>
                <a:cxn ang="0">
                  <a:pos x="219" y="81"/>
                </a:cxn>
                <a:cxn ang="0">
                  <a:pos x="88" y="32"/>
                </a:cxn>
                <a:cxn ang="0">
                  <a:pos x="0" y="21"/>
                </a:cxn>
                <a:cxn ang="0">
                  <a:pos x="310" y="0"/>
                </a:cxn>
                <a:cxn ang="0">
                  <a:pos x="310" y="0"/>
                </a:cxn>
              </a:cxnLst>
              <a:rect l="0" t="0" r="r" b="b"/>
              <a:pathLst>
                <a:path w="1144" h="1058">
                  <a:moveTo>
                    <a:pt x="310" y="0"/>
                  </a:moveTo>
                  <a:lnTo>
                    <a:pt x="593" y="81"/>
                  </a:lnTo>
                  <a:lnTo>
                    <a:pt x="844" y="216"/>
                  </a:lnTo>
                  <a:lnTo>
                    <a:pt x="994" y="387"/>
                  </a:lnTo>
                  <a:lnTo>
                    <a:pt x="1123" y="678"/>
                  </a:lnTo>
                  <a:lnTo>
                    <a:pt x="1144" y="904"/>
                  </a:lnTo>
                  <a:lnTo>
                    <a:pt x="1144" y="1058"/>
                  </a:lnTo>
                  <a:lnTo>
                    <a:pt x="1053" y="787"/>
                  </a:lnTo>
                  <a:lnTo>
                    <a:pt x="943" y="604"/>
                  </a:lnTo>
                  <a:lnTo>
                    <a:pt x="778" y="444"/>
                  </a:lnTo>
                  <a:lnTo>
                    <a:pt x="660" y="342"/>
                  </a:lnTo>
                  <a:lnTo>
                    <a:pt x="527" y="241"/>
                  </a:lnTo>
                  <a:lnTo>
                    <a:pt x="356" y="150"/>
                  </a:lnTo>
                  <a:lnTo>
                    <a:pt x="219" y="81"/>
                  </a:lnTo>
                  <a:lnTo>
                    <a:pt x="88" y="32"/>
                  </a:lnTo>
                  <a:lnTo>
                    <a:pt x="0" y="21"/>
                  </a:lnTo>
                  <a:lnTo>
                    <a:pt x="310" y="0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51" name="Freeform 387"/>
            <p:cNvSpPr>
              <a:spLocks/>
            </p:cNvSpPr>
            <p:nvPr/>
          </p:nvSpPr>
          <p:spPr bwMode="auto">
            <a:xfrm>
              <a:off x="3437" y="2475"/>
              <a:ext cx="379" cy="165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546" y="58"/>
                </a:cxn>
                <a:cxn ang="0">
                  <a:pos x="688" y="188"/>
                </a:cxn>
                <a:cxn ang="0">
                  <a:pos x="759" y="328"/>
                </a:cxn>
                <a:cxn ang="0">
                  <a:pos x="542" y="192"/>
                </a:cxn>
                <a:cxn ang="0">
                  <a:pos x="192" y="58"/>
                </a:cxn>
                <a:cxn ang="0">
                  <a:pos x="0" y="28"/>
                </a:cxn>
                <a:cxn ang="0">
                  <a:pos x="196" y="0"/>
                </a:cxn>
                <a:cxn ang="0">
                  <a:pos x="196" y="0"/>
                </a:cxn>
              </a:cxnLst>
              <a:rect l="0" t="0" r="r" b="b"/>
              <a:pathLst>
                <a:path w="759" h="328">
                  <a:moveTo>
                    <a:pt x="196" y="0"/>
                  </a:moveTo>
                  <a:lnTo>
                    <a:pt x="546" y="58"/>
                  </a:lnTo>
                  <a:lnTo>
                    <a:pt x="688" y="188"/>
                  </a:lnTo>
                  <a:lnTo>
                    <a:pt x="759" y="328"/>
                  </a:lnTo>
                  <a:lnTo>
                    <a:pt x="542" y="192"/>
                  </a:lnTo>
                  <a:lnTo>
                    <a:pt x="192" y="58"/>
                  </a:lnTo>
                  <a:lnTo>
                    <a:pt x="0" y="28"/>
                  </a:lnTo>
                  <a:lnTo>
                    <a:pt x="196" y="0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52" name="Freeform 388"/>
            <p:cNvSpPr>
              <a:spLocks/>
            </p:cNvSpPr>
            <p:nvPr/>
          </p:nvSpPr>
          <p:spPr bwMode="auto">
            <a:xfrm>
              <a:off x="3480" y="2625"/>
              <a:ext cx="282" cy="344"/>
            </a:xfrm>
            <a:custGeom>
              <a:avLst/>
              <a:gdLst/>
              <a:ahLst/>
              <a:cxnLst>
                <a:cxn ang="0">
                  <a:pos x="283" y="49"/>
                </a:cxn>
                <a:cxn ang="0">
                  <a:pos x="467" y="289"/>
                </a:cxn>
                <a:cxn ang="0">
                  <a:pos x="562" y="688"/>
                </a:cxn>
                <a:cxn ang="0">
                  <a:pos x="483" y="572"/>
                </a:cxn>
                <a:cxn ang="0">
                  <a:pos x="395" y="426"/>
                </a:cxn>
                <a:cxn ang="0">
                  <a:pos x="291" y="283"/>
                </a:cxn>
                <a:cxn ang="0">
                  <a:pos x="116" y="125"/>
                </a:cxn>
                <a:cxn ang="0">
                  <a:pos x="0" y="42"/>
                </a:cxn>
                <a:cxn ang="0">
                  <a:pos x="171" y="91"/>
                </a:cxn>
                <a:cxn ang="0">
                  <a:pos x="87" y="0"/>
                </a:cxn>
                <a:cxn ang="0">
                  <a:pos x="283" y="49"/>
                </a:cxn>
                <a:cxn ang="0">
                  <a:pos x="283" y="49"/>
                </a:cxn>
              </a:cxnLst>
              <a:rect l="0" t="0" r="r" b="b"/>
              <a:pathLst>
                <a:path w="562" h="688">
                  <a:moveTo>
                    <a:pt x="283" y="49"/>
                  </a:moveTo>
                  <a:lnTo>
                    <a:pt x="467" y="289"/>
                  </a:lnTo>
                  <a:lnTo>
                    <a:pt x="562" y="688"/>
                  </a:lnTo>
                  <a:lnTo>
                    <a:pt x="483" y="572"/>
                  </a:lnTo>
                  <a:lnTo>
                    <a:pt x="395" y="426"/>
                  </a:lnTo>
                  <a:lnTo>
                    <a:pt x="291" y="283"/>
                  </a:lnTo>
                  <a:lnTo>
                    <a:pt x="116" y="125"/>
                  </a:lnTo>
                  <a:lnTo>
                    <a:pt x="0" y="42"/>
                  </a:lnTo>
                  <a:lnTo>
                    <a:pt x="171" y="91"/>
                  </a:lnTo>
                  <a:lnTo>
                    <a:pt x="87" y="0"/>
                  </a:lnTo>
                  <a:lnTo>
                    <a:pt x="283" y="49"/>
                  </a:lnTo>
                  <a:lnTo>
                    <a:pt x="283" y="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53" name="Freeform 389"/>
            <p:cNvSpPr>
              <a:spLocks/>
            </p:cNvSpPr>
            <p:nvPr/>
          </p:nvSpPr>
          <p:spPr bwMode="auto">
            <a:xfrm>
              <a:off x="3345" y="2674"/>
              <a:ext cx="277" cy="175"/>
            </a:xfrm>
            <a:custGeom>
              <a:avLst/>
              <a:gdLst/>
              <a:ahLst/>
              <a:cxnLst>
                <a:cxn ang="0">
                  <a:pos x="146" y="21"/>
                </a:cxn>
                <a:cxn ang="0">
                  <a:pos x="363" y="112"/>
                </a:cxn>
                <a:cxn ang="0">
                  <a:pos x="500" y="228"/>
                </a:cxn>
                <a:cxn ang="0">
                  <a:pos x="555" y="350"/>
                </a:cxn>
                <a:cxn ang="0">
                  <a:pos x="418" y="241"/>
                </a:cxn>
                <a:cxn ang="0">
                  <a:pos x="276" y="154"/>
                </a:cxn>
                <a:cxn ang="0">
                  <a:pos x="105" y="32"/>
                </a:cxn>
                <a:cxn ang="0">
                  <a:pos x="0" y="0"/>
                </a:cxn>
                <a:cxn ang="0">
                  <a:pos x="146" y="21"/>
                </a:cxn>
                <a:cxn ang="0">
                  <a:pos x="146" y="21"/>
                </a:cxn>
              </a:cxnLst>
              <a:rect l="0" t="0" r="r" b="b"/>
              <a:pathLst>
                <a:path w="555" h="350">
                  <a:moveTo>
                    <a:pt x="146" y="21"/>
                  </a:moveTo>
                  <a:lnTo>
                    <a:pt x="363" y="112"/>
                  </a:lnTo>
                  <a:lnTo>
                    <a:pt x="500" y="228"/>
                  </a:lnTo>
                  <a:lnTo>
                    <a:pt x="555" y="350"/>
                  </a:lnTo>
                  <a:lnTo>
                    <a:pt x="418" y="241"/>
                  </a:lnTo>
                  <a:lnTo>
                    <a:pt x="276" y="154"/>
                  </a:lnTo>
                  <a:lnTo>
                    <a:pt x="105" y="32"/>
                  </a:lnTo>
                  <a:lnTo>
                    <a:pt x="0" y="0"/>
                  </a:lnTo>
                  <a:lnTo>
                    <a:pt x="146" y="21"/>
                  </a:lnTo>
                  <a:lnTo>
                    <a:pt x="146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54" name="Freeform 390"/>
            <p:cNvSpPr>
              <a:spLocks/>
            </p:cNvSpPr>
            <p:nvPr/>
          </p:nvSpPr>
          <p:spPr bwMode="auto">
            <a:xfrm>
              <a:off x="3793" y="2648"/>
              <a:ext cx="108" cy="1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8" y="56"/>
                </a:cxn>
                <a:cxn ang="0">
                  <a:pos x="167" y="126"/>
                </a:cxn>
                <a:cxn ang="0">
                  <a:pos x="217" y="314"/>
                </a:cxn>
                <a:cxn ang="0">
                  <a:pos x="167" y="289"/>
                </a:cxn>
                <a:cxn ang="0">
                  <a:pos x="59" y="14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17" h="314">
                  <a:moveTo>
                    <a:pt x="0" y="0"/>
                  </a:moveTo>
                  <a:lnTo>
                    <a:pt x="88" y="56"/>
                  </a:lnTo>
                  <a:lnTo>
                    <a:pt x="167" y="126"/>
                  </a:lnTo>
                  <a:lnTo>
                    <a:pt x="217" y="314"/>
                  </a:lnTo>
                  <a:lnTo>
                    <a:pt x="167" y="289"/>
                  </a:lnTo>
                  <a:lnTo>
                    <a:pt x="59" y="14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655" name="Freeform 391"/>
            <p:cNvSpPr>
              <a:spLocks/>
            </p:cNvSpPr>
            <p:nvPr/>
          </p:nvSpPr>
          <p:spPr bwMode="auto">
            <a:xfrm>
              <a:off x="3795" y="2557"/>
              <a:ext cx="94" cy="1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1" y="192"/>
                </a:cxn>
                <a:cxn ang="0">
                  <a:pos x="188" y="395"/>
                </a:cxn>
                <a:cxn ang="0">
                  <a:pos x="175" y="14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8" h="395">
                  <a:moveTo>
                    <a:pt x="0" y="0"/>
                  </a:moveTo>
                  <a:lnTo>
                    <a:pt x="101" y="192"/>
                  </a:lnTo>
                  <a:lnTo>
                    <a:pt x="188" y="395"/>
                  </a:lnTo>
                  <a:lnTo>
                    <a:pt x="175" y="14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 dir="in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 flipH="1">
            <a:off x="661988" y="457200"/>
            <a:ext cx="3806825" cy="423863"/>
          </a:xfrm>
          <a:prstGeom prst="rect">
            <a:avLst/>
          </a:prstGeom>
          <a:solidFill>
            <a:srgbClr val="006B6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 Variable Cost Graph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2209800" y="3733800"/>
            <a:ext cx="5105400" cy="2819400"/>
            <a:chOff x="1392" y="2352"/>
            <a:chExt cx="3216" cy="1776"/>
          </a:xfrm>
        </p:grpSpPr>
        <p:sp>
          <p:nvSpPr>
            <p:cNvPr id="270385" name="Rectangle 49"/>
            <p:cNvSpPr>
              <a:spLocks noChangeArrowheads="1"/>
            </p:cNvSpPr>
            <p:nvPr/>
          </p:nvSpPr>
          <p:spPr bwMode="auto">
            <a:xfrm>
              <a:off x="1392" y="2381"/>
              <a:ext cx="3216" cy="1747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86" name="Rectangle 50"/>
            <p:cNvSpPr>
              <a:spLocks noChangeArrowheads="1"/>
            </p:cNvSpPr>
            <p:nvPr/>
          </p:nvSpPr>
          <p:spPr bwMode="auto">
            <a:xfrm>
              <a:off x="2721" y="2400"/>
              <a:ext cx="768" cy="172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87" name="Rectangle 51"/>
            <p:cNvSpPr>
              <a:spLocks noChangeArrowheads="1"/>
            </p:cNvSpPr>
            <p:nvPr/>
          </p:nvSpPr>
          <p:spPr bwMode="auto">
            <a:xfrm flipH="1">
              <a:off x="1488" y="2352"/>
              <a:ext cx="91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Cost of Power</a:t>
              </a:r>
            </a:p>
          </p:txBody>
        </p:sp>
        <p:sp>
          <p:nvSpPr>
            <p:cNvPr id="270388" name="Rectangle 52"/>
            <p:cNvSpPr>
              <a:spLocks noChangeArrowheads="1"/>
            </p:cNvSpPr>
            <p:nvPr/>
          </p:nvSpPr>
          <p:spPr bwMode="auto">
            <a:xfrm>
              <a:off x="3696" y="2400"/>
              <a:ext cx="768" cy="172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89" name="Rectangle 53"/>
            <p:cNvSpPr>
              <a:spLocks noChangeArrowheads="1"/>
            </p:cNvSpPr>
            <p:nvPr/>
          </p:nvSpPr>
          <p:spPr bwMode="auto">
            <a:xfrm flipH="1">
              <a:off x="2690" y="2352"/>
              <a:ext cx="91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Number of Units</a:t>
              </a:r>
            </a:p>
          </p:txBody>
        </p:sp>
        <p:sp>
          <p:nvSpPr>
            <p:cNvPr id="270390" name="Text Box 54"/>
            <p:cNvSpPr txBox="1">
              <a:spLocks noChangeArrowheads="1"/>
            </p:cNvSpPr>
            <p:nvPr/>
          </p:nvSpPr>
          <p:spPr bwMode="auto">
            <a:xfrm>
              <a:off x="1440" y="2880"/>
              <a:ext cx="3120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000"/>
                <a:t>	</a:t>
              </a:r>
              <a:r>
                <a:rPr lang="en-US" sz="2400"/>
                <a:t>$         0	0	$    0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12,000	60,000	0.20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24,000	120,000	0.20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36,000	180,000	0.20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48,000	240,000	0.20</a:t>
              </a:r>
            </a:p>
          </p:txBody>
        </p:sp>
        <p:sp>
          <p:nvSpPr>
            <p:cNvPr id="270391" name="Rectangle 55"/>
            <p:cNvSpPr>
              <a:spLocks noChangeArrowheads="1"/>
            </p:cNvSpPr>
            <p:nvPr/>
          </p:nvSpPr>
          <p:spPr bwMode="auto">
            <a:xfrm flipH="1">
              <a:off x="3650" y="2352"/>
              <a:ext cx="91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Units Cost</a:t>
              </a:r>
            </a:p>
          </p:txBody>
        </p:sp>
        <p:sp>
          <p:nvSpPr>
            <p:cNvPr id="270392" name="Line 56"/>
            <p:cNvSpPr>
              <a:spLocks noChangeShapeType="1"/>
            </p:cNvSpPr>
            <p:nvPr/>
          </p:nvSpPr>
          <p:spPr bwMode="auto">
            <a:xfrm>
              <a:off x="1440" y="2826"/>
              <a:ext cx="30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1017588" y="884238"/>
            <a:ext cx="3476625" cy="2620962"/>
            <a:chOff x="641" y="557"/>
            <a:chExt cx="2190" cy="1651"/>
          </a:xfrm>
        </p:grpSpPr>
        <p:sp>
          <p:nvSpPr>
            <p:cNvPr id="270339" name="Rectangle 3"/>
            <p:cNvSpPr>
              <a:spLocks noChangeArrowheads="1"/>
            </p:cNvSpPr>
            <p:nvPr/>
          </p:nvSpPr>
          <p:spPr bwMode="auto">
            <a:xfrm rot="16200000" flipH="1">
              <a:off x="157" y="1083"/>
              <a:ext cx="1281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Total Costs</a:t>
              </a:r>
            </a:p>
          </p:txBody>
        </p:sp>
        <p:sp>
          <p:nvSpPr>
            <p:cNvPr id="270342" name="Rectangle 6"/>
            <p:cNvSpPr>
              <a:spLocks noChangeArrowheads="1"/>
            </p:cNvSpPr>
            <p:nvPr/>
          </p:nvSpPr>
          <p:spPr bwMode="auto">
            <a:xfrm>
              <a:off x="1472" y="687"/>
              <a:ext cx="1128" cy="1144"/>
            </a:xfrm>
            <a:prstGeom prst="rect">
              <a:avLst/>
            </a:prstGeom>
            <a:solidFill>
              <a:srgbClr val="FFFF66"/>
            </a:solidFill>
            <a:ln w="25400">
              <a:solidFill>
                <a:srgbClr val="037C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3" name="Line 7"/>
            <p:cNvSpPr>
              <a:spLocks noChangeShapeType="1"/>
            </p:cNvSpPr>
            <p:nvPr/>
          </p:nvSpPr>
          <p:spPr bwMode="auto">
            <a:xfrm>
              <a:off x="1481" y="1680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4" name="Line 8"/>
            <p:cNvSpPr>
              <a:spLocks noChangeShapeType="1"/>
            </p:cNvSpPr>
            <p:nvPr/>
          </p:nvSpPr>
          <p:spPr bwMode="auto">
            <a:xfrm>
              <a:off x="1481" y="1392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5" name="Line 9"/>
            <p:cNvSpPr>
              <a:spLocks noChangeShapeType="1"/>
            </p:cNvSpPr>
            <p:nvPr/>
          </p:nvSpPr>
          <p:spPr bwMode="auto">
            <a:xfrm>
              <a:off x="1481" y="816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6" name="Line 10"/>
            <p:cNvSpPr>
              <a:spLocks noChangeShapeType="1"/>
            </p:cNvSpPr>
            <p:nvPr/>
          </p:nvSpPr>
          <p:spPr bwMode="auto">
            <a:xfrm>
              <a:off x="1481" y="1152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8" name="Line 12"/>
            <p:cNvSpPr>
              <a:spLocks noChangeShapeType="1"/>
            </p:cNvSpPr>
            <p:nvPr/>
          </p:nvSpPr>
          <p:spPr bwMode="auto">
            <a:xfrm flipV="1">
              <a:off x="1632" y="1760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0" name="Line 14"/>
            <p:cNvSpPr>
              <a:spLocks noChangeShapeType="1"/>
            </p:cNvSpPr>
            <p:nvPr/>
          </p:nvSpPr>
          <p:spPr bwMode="auto">
            <a:xfrm flipV="1">
              <a:off x="1920" y="1760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1" name="Line 15"/>
            <p:cNvSpPr>
              <a:spLocks noChangeShapeType="1"/>
            </p:cNvSpPr>
            <p:nvPr/>
          </p:nvSpPr>
          <p:spPr bwMode="auto">
            <a:xfrm flipV="1">
              <a:off x="2160" y="1760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2" name="Line 16"/>
            <p:cNvSpPr>
              <a:spLocks noChangeShapeType="1"/>
            </p:cNvSpPr>
            <p:nvPr/>
          </p:nvSpPr>
          <p:spPr bwMode="auto">
            <a:xfrm flipV="1">
              <a:off x="2496" y="1760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3" name="Rectangle 17"/>
            <p:cNvSpPr>
              <a:spLocks noChangeArrowheads="1"/>
            </p:cNvSpPr>
            <p:nvPr/>
          </p:nvSpPr>
          <p:spPr bwMode="auto">
            <a:xfrm>
              <a:off x="1287" y="1785"/>
              <a:ext cx="18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70371" name="Rectangle 35"/>
            <p:cNvSpPr>
              <a:spLocks noChangeArrowheads="1"/>
            </p:cNvSpPr>
            <p:nvPr/>
          </p:nvSpPr>
          <p:spPr bwMode="auto">
            <a:xfrm flipH="1">
              <a:off x="1201" y="1979"/>
              <a:ext cx="163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Units Produced (000)</a:t>
              </a:r>
            </a:p>
          </p:txBody>
        </p:sp>
        <p:sp>
          <p:nvSpPr>
            <p:cNvPr id="270377" name="Line 41"/>
            <p:cNvSpPr>
              <a:spLocks noChangeShapeType="1"/>
            </p:cNvSpPr>
            <p:nvPr/>
          </p:nvSpPr>
          <p:spPr bwMode="auto">
            <a:xfrm flipV="1">
              <a:off x="1488" y="719"/>
              <a:ext cx="1104" cy="110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93" name="AutoShape 57"/>
            <p:cNvSpPr>
              <a:spLocks noChangeArrowheads="1"/>
            </p:cNvSpPr>
            <p:nvPr/>
          </p:nvSpPr>
          <p:spPr bwMode="auto">
            <a:xfrm flipH="1">
              <a:off x="641" y="687"/>
              <a:ext cx="847" cy="1137"/>
            </a:xfrm>
            <a:prstGeom prst="roundRect">
              <a:avLst>
                <a:gd name="adj" fmla="val 12486"/>
              </a:avLst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r">
                <a:lnSpc>
                  <a:spcPct val="110000"/>
                </a:lnSpc>
                <a:spcBef>
                  <a:spcPct val="50000"/>
                </a:spcBef>
              </a:pPr>
              <a:r>
                <a:rPr lang="en-US" sz="1800">
                  <a:solidFill>
                    <a:srgbClr val="000000"/>
                  </a:solidFill>
                </a:rPr>
                <a:t>$48,000</a:t>
              </a:r>
            </a:p>
            <a:p>
              <a:pPr algn="r">
                <a:lnSpc>
                  <a:spcPct val="110000"/>
                </a:lnSpc>
                <a:spcBef>
                  <a:spcPct val="50000"/>
                </a:spcBef>
              </a:pPr>
              <a:r>
                <a:rPr lang="en-US" sz="1800">
                  <a:solidFill>
                    <a:srgbClr val="000000"/>
                  </a:solidFill>
                </a:rPr>
                <a:t>$36,000</a:t>
              </a:r>
            </a:p>
            <a:p>
              <a:pPr algn="r">
                <a:lnSpc>
                  <a:spcPct val="110000"/>
                </a:lnSpc>
                <a:spcBef>
                  <a:spcPct val="50000"/>
                </a:spcBef>
              </a:pPr>
              <a:r>
                <a:rPr lang="en-US" sz="1800">
                  <a:solidFill>
                    <a:srgbClr val="000000"/>
                  </a:solidFill>
                </a:rPr>
                <a:t>$24,000</a:t>
              </a:r>
            </a:p>
            <a:p>
              <a:pPr algn="r">
                <a:lnSpc>
                  <a:spcPct val="110000"/>
                </a:lnSpc>
                <a:spcBef>
                  <a:spcPct val="50000"/>
                </a:spcBef>
              </a:pPr>
              <a:r>
                <a:rPr lang="en-US" sz="1800">
                  <a:solidFill>
                    <a:srgbClr val="000000"/>
                  </a:solidFill>
                </a:rPr>
                <a:t>  $12,000</a:t>
              </a:r>
            </a:p>
          </p:txBody>
        </p:sp>
        <p:sp>
          <p:nvSpPr>
            <p:cNvPr id="270417" name="Rectangle 81"/>
            <p:cNvSpPr>
              <a:spLocks noChangeArrowheads="1"/>
            </p:cNvSpPr>
            <p:nvPr/>
          </p:nvSpPr>
          <p:spPr bwMode="auto">
            <a:xfrm flipH="1">
              <a:off x="1298" y="1824"/>
              <a:ext cx="14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>
                <a:tabLst>
                  <a:tab pos="457200" algn="ctr"/>
                  <a:tab pos="800100" algn="ctr"/>
                  <a:tab pos="1257300" algn="ctr"/>
                  <a:tab pos="1828800" algn="ctr"/>
                </a:tabLst>
              </a:pPr>
              <a:r>
                <a:rPr lang="en-US" sz="1800">
                  <a:solidFill>
                    <a:srgbClr val="000000"/>
                  </a:solidFill>
                </a:rPr>
                <a:t>	60	 120  	180	240</a:t>
              </a:r>
            </a:p>
          </p:txBody>
        </p:sp>
      </p:grpSp>
      <p:sp>
        <p:nvSpPr>
          <p:cNvPr id="270419" name="Freeform 83"/>
          <p:cNvSpPr>
            <a:spLocks/>
          </p:cNvSpPr>
          <p:nvPr/>
        </p:nvSpPr>
        <p:spPr bwMode="auto">
          <a:xfrm>
            <a:off x="3048000" y="2209800"/>
            <a:ext cx="838200" cy="3352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528" y="2112"/>
              </a:cxn>
              <a:cxn ang="0">
                <a:pos x="336" y="2112"/>
              </a:cxn>
            </a:cxnLst>
            <a:rect l="0" t="0" r="r" b="b"/>
            <a:pathLst>
              <a:path w="528" h="2112">
                <a:moveTo>
                  <a:pt x="0" y="0"/>
                </a:moveTo>
                <a:lnTo>
                  <a:pt x="528" y="0"/>
                </a:lnTo>
                <a:lnTo>
                  <a:pt x="528" y="2112"/>
                </a:lnTo>
                <a:lnTo>
                  <a:pt x="336" y="2112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70420" name="Text Box 84"/>
          <p:cNvSpPr txBox="1">
            <a:spLocks noChangeArrowheads="1"/>
          </p:cNvSpPr>
          <p:nvPr/>
        </p:nvSpPr>
        <p:spPr bwMode="auto">
          <a:xfrm>
            <a:off x="4876800" y="1676400"/>
            <a:ext cx="3810000" cy="70485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Variable Cost</a:t>
            </a:r>
          </a:p>
        </p:txBody>
      </p:sp>
      <p:sp>
        <p:nvSpPr>
          <p:cNvPr id="270422" name="Text Box 86"/>
          <p:cNvSpPr txBox="1">
            <a:spLocks noChangeArrowheads="1"/>
          </p:cNvSpPr>
          <p:nvPr/>
        </p:nvSpPr>
        <p:spPr bwMode="auto">
          <a:xfrm>
            <a:off x="2286000" y="1371600"/>
            <a:ext cx="1600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Y</a:t>
            </a:r>
            <a:r>
              <a:rPr lang="en-US" sz="1800" baseline="-25000"/>
              <a:t>v </a:t>
            </a:r>
            <a:r>
              <a:rPr lang="en-US" sz="1800"/>
              <a:t>= .20x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419" grpId="0" animBg="1"/>
      <p:bldP spid="27042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2209800" y="3733800"/>
            <a:ext cx="5105400" cy="2819400"/>
            <a:chOff x="1392" y="2352"/>
            <a:chExt cx="3216" cy="1776"/>
          </a:xfrm>
        </p:grpSpPr>
        <p:sp>
          <p:nvSpPr>
            <p:cNvPr id="273474" name="Rectangle 66"/>
            <p:cNvSpPr>
              <a:spLocks noChangeArrowheads="1"/>
            </p:cNvSpPr>
            <p:nvPr/>
          </p:nvSpPr>
          <p:spPr bwMode="auto">
            <a:xfrm>
              <a:off x="1392" y="2381"/>
              <a:ext cx="3216" cy="1747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75" name="Rectangle 67"/>
            <p:cNvSpPr>
              <a:spLocks noChangeArrowheads="1"/>
            </p:cNvSpPr>
            <p:nvPr/>
          </p:nvSpPr>
          <p:spPr bwMode="auto">
            <a:xfrm>
              <a:off x="2721" y="2400"/>
              <a:ext cx="768" cy="172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76" name="Rectangle 68"/>
            <p:cNvSpPr>
              <a:spLocks noChangeArrowheads="1"/>
            </p:cNvSpPr>
            <p:nvPr/>
          </p:nvSpPr>
          <p:spPr bwMode="auto">
            <a:xfrm flipH="1">
              <a:off x="1488" y="2352"/>
              <a:ext cx="91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Cost of Power</a:t>
              </a:r>
            </a:p>
          </p:txBody>
        </p:sp>
        <p:sp>
          <p:nvSpPr>
            <p:cNvPr id="273477" name="Rectangle 69"/>
            <p:cNvSpPr>
              <a:spLocks noChangeArrowheads="1"/>
            </p:cNvSpPr>
            <p:nvPr/>
          </p:nvSpPr>
          <p:spPr bwMode="auto">
            <a:xfrm>
              <a:off x="3696" y="2400"/>
              <a:ext cx="768" cy="172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78" name="Rectangle 70"/>
            <p:cNvSpPr>
              <a:spLocks noChangeArrowheads="1"/>
            </p:cNvSpPr>
            <p:nvPr/>
          </p:nvSpPr>
          <p:spPr bwMode="auto">
            <a:xfrm flipH="1">
              <a:off x="2690" y="2352"/>
              <a:ext cx="91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Number of Units</a:t>
              </a:r>
            </a:p>
          </p:txBody>
        </p:sp>
        <p:sp>
          <p:nvSpPr>
            <p:cNvPr id="273479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3120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000"/>
                <a:t>	</a:t>
              </a:r>
              <a:r>
                <a:rPr lang="en-US" sz="2400"/>
                <a:t>$         0	0	$    0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12,000	60,000	0.20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24,000	120,000	0.20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36,000	180,000	0.20</a:t>
              </a:r>
            </a:p>
            <a:p>
              <a:pPr algn="l">
                <a:tabLst>
                  <a:tab pos="1143000" algn="r"/>
                  <a:tab pos="2971800" algn="r"/>
                  <a:tab pos="4457700" algn="r"/>
                </a:tabLst>
              </a:pPr>
              <a:r>
                <a:rPr lang="en-US" sz="2400"/>
                <a:t>	48,000	240,000	0.20</a:t>
              </a:r>
            </a:p>
          </p:txBody>
        </p:sp>
        <p:sp>
          <p:nvSpPr>
            <p:cNvPr id="273480" name="Rectangle 72"/>
            <p:cNvSpPr>
              <a:spLocks noChangeArrowheads="1"/>
            </p:cNvSpPr>
            <p:nvPr/>
          </p:nvSpPr>
          <p:spPr bwMode="auto">
            <a:xfrm flipH="1">
              <a:off x="3650" y="2352"/>
              <a:ext cx="91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Units Cost</a:t>
              </a:r>
            </a:p>
          </p:txBody>
        </p:sp>
        <p:sp>
          <p:nvSpPr>
            <p:cNvPr id="273481" name="Line 73"/>
            <p:cNvSpPr>
              <a:spLocks noChangeShapeType="1"/>
            </p:cNvSpPr>
            <p:nvPr/>
          </p:nvSpPr>
          <p:spPr bwMode="auto">
            <a:xfrm>
              <a:off x="1440" y="2826"/>
              <a:ext cx="30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3442" name="Text Box 34"/>
          <p:cNvSpPr txBox="1">
            <a:spLocks noChangeArrowheads="1"/>
          </p:cNvSpPr>
          <p:nvPr/>
        </p:nvSpPr>
        <p:spPr bwMode="auto">
          <a:xfrm>
            <a:off x="4876800" y="1676400"/>
            <a:ext cx="3810000" cy="70485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Variable Cost</a:t>
            </a:r>
          </a:p>
        </p:txBody>
      </p:sp>
      <p:sp>
        <p:nvSpPr>
          <p:cNvPr id="273462" name="Rectangle 54"/>
          <p:cNvSpPr>
            <a:spLocks noChangeArrowheads="1"/>
          </p:cNvSpPr>
          <p:nvPr/>
        </p:nvSpPr>
        <p:spPr bwMode="auto">
          <a:xfrm flipH="1">
            <a:off x="914400" y="457200"/>
            <a:ext cx="3679825" cy="423863"/>
          </a:xfrm>
          <a:prstGeom prst="rect">
            <a:avLst/>
          </a:prstGeom>
          <a:solidFill>
            <a:srgbClr val="006B61"/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Unit Variable Cost Graph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1084263" y="1009650"/>
            <a:ext cx="3205162" cy="2482850"/>
            <a:chOff x="683" y="636"/>
            <a:chExt cx="2019" cy="1564"/>
          </a:xfrm>
        </p:grpSpPr>
        <p:sp>
          <p:nvSpPr>
            <p:cNvPr id="273447" name="Rectangle 39"/>
            <p:cNvSpPr>
              <a:spLocks noChangeArrowheads="1"/>
            </p:cNvSpPr>
            <p:nvPr/>
          </p:nvSpPr>
          <p:spPr bwMode="auto">
            <a:xfrm flipH="1">
              <a:off x="1216" y="1824"/>
              <a:ext cx="143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l">
                <a:tabLst>
                  <a:tab pos="514350" algn="ctr"/>
                  <a:tab pos="857250" algn="ctr"/>
                  <a:tab pos="1257300" algn="ctr"/>
                  <a:tab pos="1657350" algn="ctr"/>
                </a:tabLst>
              </a:pPr>
              <a:r>
                <a:rPr lang="en-US" sz="1800">
                  <a:solidFill>
                    <a:srgbClr val="000000"/>
                  </a:solidFill>
                </a:rPr>
                <a:t>	60	120	180	240</a:t>
              </a:r>
            </a:p>
          </p:txBody>
        </p:sp>
        <p:sp>
          <p:nvSpPr>
            <p:cNvPr id="273448" name="Rectangle 40"/>
            <p:cNvSpPr>
              <a:spLocks noChangeArrowheads="1"/>
            </p:cNvSpPr>
            <p:nvPr/>
          </p:nvSpPr>
          <p:spPr bwMode="auto">
            <a:xfrm>
              <a:off x="1343" y="720"/>
              <a:ext cx="1128" cy="1103"/>
            </a:xfrm>
            <a:prstGeom prst="rect">
              <a:avLst/>
            </a:prstGeom>
            <a:solidFill>
              <a:srgbClr val="FFFF66"/>
            </a:solidFill>
            <a:ln w="25400">
              <a:solidFill>
                <a:srgbClr val="037C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49" name="Line 41"/>
            <p:cNvSpPr>
              <a:spLocks noChangeShapeType="1"/>
            </p:cNvSpPr>
            <p:nvPr/>
          </p:nvSpPr>
          <p:spPr bwMode="auto">
            <a:xfrm>
              <a:off x="1352" y="1584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50" name="Line 42"/>
            <p:cNvSpPr>
              <a:spLocks noChangeShapeType="1"/>
            </p:cNvSpPr>
            <p:nvPr/>
          </p:nvSpPr>
          <p:spPr bwMode="auto">
            <a:xfrm>
              <a:off x="1352" y="1344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51" name="Line 43"/>
            <p:cNvSpPr>
              <a:spLocks noChangeShapeType="1"/>
            </p:cNvSpPr>
            <p:nvPr/>
          </p:nvSpPr>
          <p:spPr bwMode="auto">
            <a:xfrm>
              <a:off x="1352" y="1104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52" name="Line 44"/>
            <p:cNvSpPr>
              <a:spLocks noChangeShapeType="1"/>
            </p:cNvSpPr>
            <p:nvPr/>
          </p:nvSpPr>
          <p:spPr bwMode="auto">
            <a:xfrm>
              <a:off x="1352" y="864"/>
              <a:ext cx="31" cy="0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54" name="Line 46"/>
            <p:cNvSpPr>
              <a:spLocks noChangeShapeType="1"/>
            </p:cNvSpPr>
            <p:nvPr/>
          </p:nvSpPr>
          <p:spPr bwMode="auto">
            <a:xfrm flipV="1">
              <a:off x="1584" y="1752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55" name="Line 47"/>
            <p:cNvSpPr>
              <a:spLocks noChangeShapeType="1"/>
            </p:cNvSpPr>
            <p:nvPr/>
          </p:nvSpPr>
          <p:spPr bwMode="auto">
            <a:xfrm flipV="1">
              <a:off x="2064" y="1752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56" name="Line 48"/>
            <p:cNvSpPr>
              <a:spLocks noChangeShapeType="1"/>
            </p:cNvSpPr>
            <p:nvPr/>
          </p:nvSpPr>
          <p:spPr bwMode="auto">
            <a:xfrm flipV="1">
              <a:off x="1824" y="1752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57" name="Line 49"/>
            <p:cNvSpPr>
              <a:spLocks noChangeShapeType="1"/>
            </p:cNvSpPr>
            <p:nvPr/>
          </p:nvSpPr>
          <p:spPr bwMode="auto">
            <a:xfrm flipV="1">
              <a:off x="2304" y="1752"/>
              <a:ext cx="0" cy="95"/>
            </a:xfrm>
            <a:prstGeom prst="line">
              <a:avLst/>
            </a:prstGeom>
            <a:noFill/>
            <a:ln w="25400">
              <a:solidFill>
                <a:srgbClr val="037C0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59" name="Rectangle 51"/>
            <p:cNvSpPr>
              <a:spLocks noChangeArrowheads="1"/>
            </p:cNvSpPr>
            <p:nvPr/>
          </p:nvSpPr>
          <p:spPr bwMode="auto">
            <a:xfrm flipH="1">
              <a:off x="1072" y="1971"/>
              <a:ext cx="163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1800">
                  <a:solidFill>
                    <a:srgbClr val="006600"/>
                  </a:solidFill>
                </a:rPr>
                <a:t>Units Produced (000)</a:t>
              </a:r>
            </a:p>
          </p:txBody>
        </p:sp>
        <p:sp>
          <p:nvSpPr>
            <p:cNvPr id="273460" name="Line 52"/>
            <p:cNvSpPr>
              <a:spLocks noChangeShapeType="1"/>
            </p:cNvSpPr>
            <p:nvPr/>
          </p:nvSpPr>
          <p:spPr bwMode="auto">
            <a:xfrm flipV="1">
              <a:off x="1359" y="1344"/>
              <a:ext cx="1104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63" name="AutoShape 55"/>
            <p:cNvSpPr>
              <a:spLocks noChangeArrowheads="1"/>
            </p:cNvSpPr>
            <p:nvPr/>
          </p:nvSpPr>
          <p:spPr bwMode="auto">
            <a:xfrm flipH="1">
              <a:off x="785" y="720"/>
              <a:ext cx="559" cy="1218"/>
            </a:xfrm>
            <a:prstGeom prst="roundRect">
              <a:avLst>
                <a:gd name="adj" fmla="val 12486"/>
              </a:avLst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r">
                <a:lnSpc>
                  <a:spcPct val="110000"/>
                </a:lnSpc>
                <a:spcBef>
                  <a:spcPct val="25000"/>
                </a:spcBef>
              </a:pPr>
              <a:r>
                <a:rPr lang="en-US" sz="1800">
                  <a:solidFill>
                    <a:srgbClr val="000000"/>
                  </a:solidFill>
                </a:rPr>
                <a:t>$0.40</a:t>
              </a:r>
            </a:p>
            <a:p>
              <a:pPr algn="r">
                <a:lnSpc>
                  <a:spcPct val="110000"/>
                </a:lnSpc>
                <a:spcBef>
                  <a:spcPct val="25000"/>
                </a:spcBef>
              </a:pPr>
              <a:r>
                <a:rPr lang="en-US" sz="1800">
                  <a:solidFill>
                    <a:srgbClr val="000000"/>
                  </a:solidFill>
                </a:rPr>
                <a:t>$0.30</a:t>
              </a:r>
            </a:p>
            <a:p>
              <a:pPr algn="r">
                <a:lnSpc>
                  <a:spcPct val="110000"/>
                </a:lnSpc>
                <a:spcBef>
                  <a:spcPct val="25000"/>
                </a:spcBef>
              </a:pPr>
              <a:r>
                <a:rPr lang="en-US" sz="1800">
                  <a:solidFill>
                    <a:srgbClr val="000000"/>
                  </a:solidFill>
                </a:rPr>
                <a:t>$0.20</a:t>
              </a:r>
            </a:p>
            <a:p>
              <a:pPr algn="r">
                <a:lnSpc>
                  <a:spcPct val="110000"/>
                </a:lnSpc>
                <a:spcBef>
                  <a:spcPct val="25000"/>
                </a:spcBef>
              </a:pPr>
              <a:r>
                <a:rPr lang="en-US" sz="1800">
                  <a:solidFill>
                    <a:srgbClr val="000000"/>
                  </a:solidFill>
                </a:rPr>
                <a:t>$0.10</a:t>
              </a:r>
            </a:p>
            <a:p>
              <a:pPr algn="r">
                <a:lnSpc>
                  <a:spcPct val="110000"/>
                </a:lnSpc>
                <a:spcBef>
                  <a:spcPct val="25000"/>
                </a:spcBef>
              </a:pPr>
              <a:r>
                <a:rPr lang="en-US" sz="18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73470" name="Rectangle 62"/>
            <p:cNvSpPr>
              <a:spLocks noChangeArrowheads="1"/>
            </p:cNvSpPr>
            <p:nvPr/>
          </p:nvSpPr>
          <p:spPr bwMode="auto">
            <a:xfrm rot="16200000" flipH="1">
              <a:off x="156" y="1163"/>
              <a:ext cx="128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sz="1800">
                  <a:solidFill>
                    <a:srgbClr val="006600"/>
                  </a:solidFill>
                </a:rPr>
                <a:t>Cost per Unit</a:t>
              </a:r>
            </a:p>
          </p:txBody>
        </p:sp>
      </p:grpSp>
      <p:sp>
        <p:nvSpPr>
          <p:cNvPr id="273471" name="Line 63"/>
          <p:cNvSpPr>
            <a:spLocks noChangeShapeType="1"/>
          </p:cNvSpPr>
          <p:nvPr/>
        </p:nvSpPr>
        <p:spPr bwMode="auto">
          <a:xfrm flipH="1" flipV="1">
            <a:off x="2438400" y="2133600"/>
            <a:ext cx="373380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3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7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721" name="Rectangle 73"/>
          <p:cNvSpPr>
            <a:spLocks noChangeArrowheads="1"/>
          </p:cNvSpPr>
          <p:nvPr/>
        </p:nvSpPr>
        <p:spPr bwMode="auto">
          <a:xfrm>
            <a:off x="5029200" y="2667000"/>
            <a:ext cx="1676400" cy="2971800"/>
          </a:xfrm>
          <a:prstGeom prst="rect">
            <a:avLst/>
          </a:prstGeom>
          <a:solidFill>
            <a:srgbClr val="FFC7A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/>
              <a:t>Normal Operating Range (Relevant Range)</a:t>
            </a:r>
          </a:p>
        </p:txBody>
      </p:sp>
      <p:sp>
        <p:nvSpPr>
          <p:cNvPr id="283715" name="Freeform 67"/>
          <p:cNvSpPr>
            <a:spLocks/>
          </p:cNvSpPr>
          <p:nvPr/>
        </p:nvSpPr>
        <p:spPr bwMode="auto">
          <a:xfrm>
            <a:off x="1905000" y="1676400"/>
            <a:ext cx="5334000" cy="396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928"/>
              </a:cxn>
              <a:cxn ang="0">
                <a:pos x="3840" y="2928"/>
              </a:cxn>
            </a:cxnLst>
            <a:rect l="0" t="0" r="r" b="b"/>
            <a:pathLst>
              <a:path w="3840" h="2928">
                <a:moveTo>
                  <a:pt x="0" y="0"/>
                </a:moveTo>
                <a:lnTo>
                  <a:pt x="0" y="2928"/>
                </a:lnTo>
                <a:lnTo>
                  <a:pt x="3840" y="2928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83716" name="AutoShape 68"/>
          <p:cNvSpPr>
            <a:spLocks noChangeArrowheads="1"/>
          </p:cNvSpPr>
          <p:nvPr/>
        </p:nvSpPr>
        <p:spPr bwMode="auto">
          <a:xfrm>
            <a:off x="2552700" y="381000"/>
            <a:ext cx="4343400" cy="990600"/>
          </a:xfrm>
          <a:prstGeom prst="cube">
            <a:avLst>
              <a:gd name="adj" fmla="val 25000"/>
            </a:avLst>
          </a:prstGeom>
          <a:solidFill>
            <a:srgbClr val="9FD8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/>
              <a:t>Step-Fixed Costs</a:t>
            </a:r>
          </a:p>
        </p:txBody>
      </p:sp>
      <p:sp>
        <p:nvSpPr>
          <p:cNvPr id="283717" name="Text Box 69"/>
          <p:cNvSpPr txBox="1">
            <a:spLocks noChangeArrowheads="1"/>
          </p:cNvSpPr>
          <p:nvPr/>
        </p:nvSpPr>
        <p:spPr bwMode="auto">
          <a:xfrm>
            <a:off x="381000" y="1600200"/>
            <a:ext cx="1447800" cy="319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150000"/>
              </a:spcBef>
            </a:pPr>
            <a:r>
              <a:rPr lang="en-US" sz="2400"/>
              <a:t>Cost</a:t>
            </a:r>
          </a:p>
          <a:p>
            <a:pPr algn="r">
              <a:spcBef>
                <a:spcPct val="150000"/>
              </a:spcBef>
            </a:pPr>
            <a:r>
              <a:rPr lang="en-US" sz="2400"/>
              <a:t>$150,000</a:t>
            </a:r>
          </a:p>
          <a:p>
            <a:pPr algn="r">
              <a:spcBef>
                <a:spcPct val="150000"/>
              </a:spcBef>
            </a:pPr>
            <a:r>
              <a:rPr lang="en-US" sz="2400"/>
              <a:t>100,000</a:t>
            </a:r>
          </a:p>
          <a:p>
            <a:pPr algn="r">
              <a:spcBef>
                <a:spcPct val="150000"/>
              </a:spcBef>
            </a:pPr>
            <a:r>
              <a:rPr lang="en-US" sz="2400"/>
              <a:t>50,000</a:t>
            </a:r>
          </a:p>
        </p:txBody>
      </p:sp>
      <p:sp>
        <p:nvSpPr>
          <p:cNvPr id="283718" name="Freeform 70"/>
          <p:cNvSpPr>
            <a:spLocks/>
          </p:cNvSpPr>
          <p:nvPr/>
        </p:nvSpPr>
        <p:spPr bwMode="auto">
          <a:xfrm>
            <a:off x="1905000" y="2667000"/>
            <a:ext cx="4800600" cy="1905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912" y="1200"/>
              </a:cxn>
              <a:cxn ang="0">
                <a:pos x="912" y="576"/>
              </a:cxn>
              <a:cxn ang="0">
                <a:pos x="1968" y="576"/>
              </a:cxn>
              <a:cxn ang="0">
                <a:pos x="1968" y="0"/>
              </a:cxn>
              <a:cxn ang="0">
                <a:pos x="3024" y="0"/>
              </a:cxn>
            </a:cxnLst>
            <a:rect l="0" t="0" r="r" b="b"/>
            <a:pathLst>
              <a:path w="3024" h="1200">
                <a:moveTo>
                  <a:pt x="0" y="1200"/>
                </a:moveTo>
                <a:lnTo>
                  <a:pt x="912" y="1200"/>
                </a:lnTo>
                <a:lnTo>
                  <a:pt x="912" y="576"/>
                </a:lnTo>
                <a:lnTo>
                  <a:pt x="1968" y="576"/>
                </a:lnTo>
                <a:lnTo>
                  <a:pt x="1968" y="0"/>
                </a:lnTo>
                <a:lnTo>
                  <a:pt x="3024" y="0"/>
                </a:ln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83719" name="Text Box 71"/>
          <p:cNvSpPr txBox="1">
            <a:spLocks noChangeArrowheads="1"/>
          </p:cNvSpPr>
          <p:nvPr/>
        </p:nvSpPr>
        <p:spPr bwMode="auto">
          <a:xfrm>
            <a:off x="1905000" y="5791200"/>
            <a:ext cx="62484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/>
              <a:t>           2,500              5,000             7,500</a:t>
            </a:r>
          </a:p>
        </p:txBody>
      </p:sp>
      <p:sp>
        <p:nvSpPr>
          <p:cNvPr id="283720" name="Text Box 72"/>
          <p:cNvSpPr txBox="1">
            <a:spLocks noChangeArrowheads="1"/>
          </p:cNvSpPr>
          <p:nvPr/>
        </p:nvSpPr>
        <p:spPr bwMode="auto">
          <a:xfrm>
            <a:off x="3505200" y="6248400"/>
            <a:ext cx="3048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Activity Usage</a:t>
            </a:r>
          </a:p>
        </p:txBody>
      </p:sp>
      <p:sp>
        <p:nvSpPr>
          <p:cNvPr id="283722" name="Line 74"/>
          <p:cNvSpPr>
            <a:spLocks noChangeShapeType="1"/>
          </p:cNvSpPr>
          <p:nvPr/>
        </p:nvSpPr>
        <p:spPr bwMode="auto">
          <a:xfrm>
            <a:off x="5029200" y="51816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8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3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3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721" grpId="0" animBg="1" autoUpdateAnimBg="0"/>
      <p:bldP spid="283718" grpId="0" animBg="1"/>
      <p:bldP spid="2837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457200" y="1600200"/>
            <a:ext cx="8229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 algn="l">
              <a:spcBef>
                <a:spcPct val="50000"/>
              </a:spcBef>
              <a:buClr>
                <a:schemeClr val="tx2"/>
              </a:buClr>
              <a:buSzPct val="85000"/>
              <a:buFont typeface="Monotype Sorts" pitchFamily="2" charset="2"/>
              <a:buNone/>
            </a:pPr>
            <a:r>
              <a:rPr lang="en-US" b="1"/>
              <a:t>	</a:t>
            </a:r>
            <a:r>
              <a:rPr lang="en-US" sz="3200" b="1"/>
              <a:t>The </a:t>
            </a:r>
            <a:r>
              <a:rPr lang="en-US" sz="3200" b="1" i="1">
                <a:solidFill>
                  <a:srgbClr val="993300"/>
                </a:solidFill>
              </a:rPr>
              <a:t>Management Process</a:t>
            </a:r>
            <a:r>
              <a:rPr lang="en-US" sz="3200" b="1"/>
              <a:t> is defined by the following activities:</a:t>
            </a:r>
          </a:p>
        </p:txBody>
      </p:sp>
      <p:sp>
        <p:nvSpPr>
          <p:cNvPr id="153606" name="AutoShape 6"/>
          <p:cNvSpPr>
            <a:spLocks noChangeArrowheads="1"/>
          </p:cNvSpPr>
          <p:nvPr/>
        </p:nvSpPr>
        <p:spPr bwMode="auto">
          <a:xfrm>
            <a:off x="3962400" y="3352800"/>
            <a:ext cx="1600200" cy="1066800"/>
          </a:xfrm>
          <a:prstGeom prst="leftArrow">
            <a:avLst>
              <a:gd name="adj1" fmla="val 50000"/>
              <a:gd name="adj2" fmla="val 37500"/>
            </a:avLst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5638800" y="2209800"/>
            <a:ext cx="2743200" cy="3935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i="1">
                <a:solidFill>
                  <a:srgbClr val="800000"/>
                </a:solidFill>
              </a:rPr>
              <a:t>Controlling </a:t>
            </a:r>
            <a:r>
              <a:rPr lang="en-US" b="1">
                <a:solidFill>
                  <a:srgbClr val="800000"/>
                </a:solidFill>
              </a:rPr>
              <a:t>is the managerial activity of monitoring a plan’s implementation and taking corrective action as needed.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1371600" y="2819400"/>
            <a:ext cx="4038600" cy="2043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4675" indent="-574675"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/>
              <a:t>Planning</a:t>
            </a:r>
          </a:p>
          <a:p>
            <a:pPr marL="574675" indent="-574675"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/>
              <a:t>Controlling</a:t>
            </a:r>
          </a:p>
          <a:p>
            <a:pPr marL="574675" indent="-574675"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/>
              <a:t>Decision Making</a:t>
            </a:r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2286000" y="533400"/>
            <a:ext cx="4572000" cy="654050"/>
          </a:xfrm>
          <a:prstGeom prst="rect">
            <a:avLst/>
          </a:prstGeom>
          <a:solidFill>
            <a:srgbClr val="E9D3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Management Process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/>
              <a:t>	</a:t>
            </a:r>
            <a:r>
              <a:rPr lang="en-US" sz="3200"/>
              <a:t>The </a:t>
            </a:r>
            <a:r>
              <a:rPr lang="en-US" sz="3200" i="1">
                <a:solidFill>
                  <a:srgbClr val="993300"/>
                </a:solidFill>
              </a:rPr>
              <a:t>Management Process</a:t>
            </a:r>
            <a:r>
              <a:rPr lang="en-US" sz="3200"/>
              <a:t> is defined by the following activities: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1371600" y="2819400"/>
            <a:ext cx="4038600" cy="2043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4675" indent="-574675"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/>
              <a:t>Planning</a:t>
            </a:r>
          </a:p>
          <a:p>
            <a:pPr marL="574675" indent="-574675"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/>
              <a:t>Controlling</a:t>
            </a:r>
          </a:p>
          <a:p>
            <a:pPr marL="574675" indent="-574675"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/>
              <a:t>Decision Making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962400" y="2971800"/>
            <a:ext cx="4572000" cy="1800225"/>
            <a:chOff x="2688" y="1872"/>
            <a:chExt cx="2880" cy="1134"/>
          </a:xfrm>
        </p:grpSpPr>
        <p:sp>
          <p:nvSpPr>
            <p:cNvPr id="108562" name="Text Box 18"/>
            <p:cNvSpPr txBox="1">
              <a:spLocks noChangeArrowheads="1"/>
            </p:cNvSpPr>
            <p:nvPr/>
          </p:nvSpPr>
          <p:spPr bwMode="auto">
            <a:xfrm>
              <a:off x="3792" y="1872"/>
              <a:ext cx="1776" cy="1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>
                  <a:solidFill>
                    <a:srgbClr val="800000"/>
                  </a:solidFill>
                </a:rPr>
                <a:t>Control is usually achieved with the use of </a:t>
              </a:r>
              <a:r>
                <a:rPr lang="en-US" b="1" i="1">
                  <a:solidFill>
                    <a:srgbClr val="800000"/>
                  </a:solidFill>
                </a:rPr>
                <a:t>feedback.</a:t>
              </a:r>
              <a:endParaRPr lang="en-US" b="1">
                <a:solidFill>
                  <a:srgbClr val="800000"/>
                </a:solidFill>
              </a:endParaRPr>
            </a:p>
          </p:txBody>
        </p:sp>
        <p:sp>
          <p:nvSpPr>
            <p:cNvPr id="108565" name="AutoShape 21"/>
            <p:cNvSpPr>
              <a:spLocks noChangeArrowheads="1"/>
            </p:cNvSpPr>
            <p:nvPr/>
          </p:nvSpPr>
          <p:spPr bwMode="auto">
            <a:xfrm>
              <a:off x="2688" y="2112"/>
              <a:ext cx="1008" cy="672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rgbClr val="99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2286000" y="533400"/>
            <a:ext cx="4572000" cy="654050"/>
          </a:xfrm>
          <a:prstGeom prst="rect">
            <a:avLst/>
          </a:prstGeom>
          <a:solidFill>
            <a:srgbClr val="E9D3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Management Process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5"/>
          <p:cNvGrpSpPr>
            <a:grpSpLocks/>
          </p:cNvGrpSpPr>
          <p:nvPr/>
        </p:nvGrpSpPr>
        <p:grpSpPr bwMode="auto">
          <a:xfrm>
            <a:off x="1905000" y="3292475"/>
            <a:ext cx="2560638" cy="3413125"/>
            <a:chOff x="720" y="2016"/>
            <a:chExt cx="1613" cy="2150"/>
          </a:xfrm>
        </p:grpSpPr>
        <p:sp>
          <p:nvSpPr>
            <p:cNvPr id="150537" name="Freeform 9"/>
            <p:cNvSpPr>
              <a:spLocks/>
            </p:cNvSpPr>
            <p:nvPr/>
          </p:nvSpPr>
          <p:spPr bwMode="auto">
            <a:xfrm>
              <a:off x="768" y="2549"/>
              <a:ext cx="1533" cy="1396"/>
            </a:xfrm>
            <a:custGeom>
              <a:avLst/>
              <a:gdLst/>
              <a:ahLst/>
              <a:cxnLst>
                <a:cxn ang="0">
                  <a:pos x="3064" y="1665"/>
                </a:cxn>
                <a:cxn ang="0">
                  <a:pos x="2601" y="1712"/>
                </a:cxn>
                <a:cxn ang="0">
                  <a:pos x="2428" y="1193"/>
                </a:cxn>
                <a:cxn ang="0">
                  <a:pos x="2357" y="1587"/>
                </a:cxn>
                <a:cxn ang="0">
                  <a:pos x="1886" y="2043"/>
                </a:cxn>
                <a:cxn ang="0">
                  <a:pos x="1941" y="2539"/>
                </a:cxn>
                <a:cxn ang="0">
                  <a:pos x="825" y="2554"/>
                </a:cxn>
                <a:cxn ang="0">
                  <a:pos x="660" y="2790"/>
                </a:cxn>
                <a:cxn ang="0">
                  <a:pos x="487" y="2743"/>
                </a:cxn>
                <a:cxn ang="0">
                  <a:pos x="85" y="2507"/>
                </a:cxn>
                <a:cxn ang="0">
                  <a:pos x="78" y="1524"/>
                </a:cxn>
                <a:cxn ang="0">
                  <a:pos x="0" y="1359"/>
                </a:cxn>
                <a:cxn ang="0">
                  <a:pos x="85" y="1138"/>
                </a:cxn>
                <a:cxn ang="0">
                  <a:pos x="314" y="1028"/>
                </a:cxn>
                <a:cxn ang="0">
                  <a:pos x="525" y="465"/>
                </a:cxn>
                <a:cxn ang="0">
                  <a:pos x="739" y="281"/>
                </a:cxn>
                <a:cxn ang="0">
                  <a:pos x="1308" y="165"/>
                </a:cxn>
                <a:cxn ang="0">
                  <a:pos x="1876" y="0"/>
                </a:cxn>
                <a:cxn ang="0">
                  <a:pos x="1941" y="163"/>
                </a:cxn>
                <a:cxn ang="0">
                  <a:pos x="2334" y="281"/>
                </a:cxn>
                <a:cxn ang="0">
                  <a:pos x="2618" y="414"/>
                </a:cxn>
                <a:cxn ang="0">
                  <a:pos x="2735" y="690"/>
                </a:cxn>
                <a:cxn ang="0">
                  <a:pos x="2829" y="1013"/>
                </a:cxn>
                <a:cxn ang="0">
                  <a:pos x="2924" y="1138"/>
                </a:cxn>
                <a:cxn ang="0">
                  <a:pos x="2946" y="1374"/>
                </a:cxn>
                <a:cxn ang="0">
                  <a:pos x="3064" y="1499"/>
                </a:cxn>
                <a:cxn ang="0">
                  <a:pos x="3064" y="1665"/>
                </a:cxn>
                <a:cxn ang="0">
                  <a:pos x="3064" y="1665"/>
                </a:cxn>
              </a:cxnLst>
              <a:rect l="0" t="0" r="r" b="b"/>
              <a:pathLst>
                <a:path w="3064" h="2790">
                  <a:moveTo>
                    <a:pt x="3064" y="1665"/>
                  </a:moveTo>
                  <a:lnTo>
                    <a:pt x="2601" y="1712"/>
                  </a:lnTo>
                  <a:lnTo>
                    <a:pt x="2428" y="1193"/>
                  </a:lnTo>
                  <a:lnTo>
                    <a:pt x="2357" y="1587"/>
                  </a:lnTo>
                  <a:lnTo>
                    <a:pt x="1886" y="2043"/>
                  </a:lnTo>
                  <a:lnTo>
                    <a:pt x="1941" y="2539"/>
                  </a:lnTo>
                  <a:lnTo>
                    <a:pt x="825" y="2554"/>
                  </a:lnTo>
                  <a:lnTo>
                    <a:pt x="660" y="2790"/>
                  </a:lnTo>
                  <a:lnTo>
                    <a:pt x="487" y="2743"/>
                  </a:lnTo>
                  <a:lnTo>
                    <a:pt x="85" y="2507"/>
                  </a:lnTo>
                  <a:lnTo>
                    <a:pt x="78" y="1524"/>
                  </a:lnTo>
                  <a:lnTo>
                    <a:pt x="0" y="1359"/>
                  </a:lnTo>
                  <a:lnTo>
                    <a:pt x="85" y="1138"/>
                  </a:lnTo>
                  <a:lnTo>
                    <a:pt x="314" y="1028"/>
                  </a:lnTo>
                  <a:lnTo>
                    <a:pt x="525" y="465"/>
                  </a:lnTo>
                  <a:lnTo>
                    <a:pt x="739" y="281"/>
                  </a:lnTo>
                  <a:lnTo>
                    <a:pt x="1308" y="165"/>
                  </a:lnTo>
                  <a:lnTo>
                    <a:pt x="1876" y="0"/>
                  </a:lnTo>
                  <a:lnTo>
                    <a:pt x="1941" y="163"/>
                  </a:lnTo>
                  <a:lnTo>
                    <a:pt x="2334" y="281"/>
                  </a:lnTo>
                  <a:lnTo>
                    <a:pt x="2618" y="414"/>
                  </a:lnTo>
                  <a:lnTo>
                    <a:pt x="2735" y="690"/>
                  </a:lnTo>
                  <a:lnTo>
                    <a:pt x="2829" y="1013"/>
                  </a:lnTo>
                  <a:lnTo>
                    <a:pt x="2924" y="1138"/>
                  </a:lnTo>
                  <a:lnTo>
                    <a:pt x="2946" y="1374"/>
                  </a:lnTo>
                  <a:lnTo>
                    <a:pt x="3064" y="1499"/>
                  </a:lnTo>
                  <a:lnTo>
                    <a:pt x="3064" y="1665"/>
                  </a:lnTo>
                  <a:lnTo>
                    <a:pt x="3064" y="1665"/>
                  </a:lnTo>
                  <a:close/>
                </a:path>
              </a:pathLst>
            </a:custGeom>
            <a:solidFill>
              <a:srgbClr val="FFE5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38" name="Freeform 10"/>
            <p:cNvSpPr>
              <a:spLocks/>
            </p:cNvSpPr>
            <p:nvPr/>
          </p:nvSpPr>
          <p:spPr bwMode="auto">
            <a:xfrm>
              <a:off x="1688" y="3319"/>
              <a:ext cx="467" cy="818"/>
            </a:xfrm>
            <a:custGeom>
              <a:avLst/>
              <a:gdLst/>
              <a:ahLst/>
              <a:cxnLst>
                <a:cxn ang="0">
                  <a:pos x="685" y="0"/>
                </a:cxn>
                <a:cxn ang="0">
                  <a:pos x="496" y="103"/>
                </a:cxn>
                <a:cxn ang="0">
                  <a:pos x="0" y="504"/>
                </a:cxn>
                <a:cxn ang="0">
                  <a:pos x="128" y="1204"/>
                </a:cxn>
                <a:cxn ang="0">
                  <a:pos x="371" y="1637"/>
                </a:cxn>
                <a:cxn ang="0">
                  <a:pos x="622" y="1629"/>
                </a:cxn>
                <a:cxn ang="0">
                  <a:pos x="780" y="1472"/>
                </a:cxn>
                <a:cxn ang="0">
                  <a:pos x="935" y="1008"/>
                </a:cxn>
                <a:cxn ang="0">
                  <a:pos x="928" y="504"/>
                </a:cxn>
                <a:cxn ang="0">
                  <a:pos x="865" y="143"/>
                </a:cxn>
                <a:cxn ang="0">
                  <a:pos x="685" y="0"/>
                </a:cxn>
                <a:cxn ang="0">
                  <a:pos x="685" y="0"/>
                </a:cxn>
              </a:cxnLst>
              <a:rect l="0" t="0" r="r" b="b"/>
              <a:pathLst>
                <a:path w="935" h="1637">
                  <a:moveTo>
                    <a:pt x="685" y="0"/>
                  </a:moveTo>
                  <a:lnTo>
                    <a:pt x="496" y="103"/>
                  </a:lnTo>
                  <a:lnTo>
                    <a:pt x="0" y="504"/>
                  </a:lnTo>
                  <a:lnTo>
                    <a:pt x="128" y="1204"/>
                  </a:lnTo>
                  <a:lnTo>
                    <a:pt x="371" y="1637"/>
                  </a:lnTo>
                  <a:lnTo>
                    <a:pt x="622" y="1629"/>
                  </a:lnTo>
                  <a:lnTo>
                    <a:pt x="780" y="1472"/>
                  </a:lnTo>
                  <a:lnTo>
                    <a:pt x="935" y="1008"/>
                  </a:lnTo>
                  <a:lnTo>
                    <a:pt x="928" y="504"/>
                  </a:lnTo>
                  <a:lnTo>
                    <a:pt x="865" y="143"/>
                  </a:lnTo>
                  <a:lnTo>
                    <a:pt x="685" y="0"/>
                  </a:lnTo>
                  <a:lnTo>
                    <a:pt x="685" y="0"/>
                  </a:lnTo>
                  <a:close/>
                </a:path>
              </a:pathLst>
            </a:custGeom>
            <a:solidFill>
              <a:srgbClr val="E5E5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39" name="Freeform 11"/>
            <p:cNvSpPr>
              <a:spLocks/>
            </p:cNvSpPr>
            <p:nvPr/>
          </p:nvSpPr>
          <p:spPr bwMode="auto">
            <a:xfrm>
              <a:off x="729" y="3300"/>
              <a:ext cx="275" cy="652"/>
            </a:xfrm>
            <a:custGeom>
              <a:avLst/>
              <a:gdLst/>
              <a:ahLst/>
              <a:cxnLst>
                <a:cxn ang="0">
                  <a:pos x="496" y="1124"/>
                </a:cxn>
                <a:cxn ang="0">
                  <a:pos x="392" y="1059"/>
                </a:cxn>
                <a:cxn ang="0">
                  <a:pos x="346" y="1029"/>
                </a:cxn>
                <a:cxn ang="0">
                  <a:pos x="272" y="939"/>
                </a:cxn>
                <a:cxn ang="0">
                  <a:pos x="207" y="802"/>
                </a:cxn>
                <a:cxn ang="0">
                  <a:pos x="415" y="360"/>
                </a:cxn>
                <a:cxn ang="0">
                  <a:pos x="468" y="101"/>
                </a:cxn>
                <a:cxn ang="0">
                  <a:pos x="164" y="0"/>
                </a:cxn>
                <a:cxn ang="0">
                  <a:pos x="17" y="504"/>
                </a:cxn>
                <a:cxn ang="0">
                  <a:pos x="4" y="816"/>
                </a:cxn>
                <a:cxn ang="0">
                  <a:pos x="10" y="907"/>
                </a:cxn>
                <a:cxn ang="0">
                  <a:pos x="0" y="991"/>
                </a:cxn>
                <a:cxn ang="0">
                  <a:pos x="31" y="1051"/>
                </a:cxn>
                <a:cxn ang="0">
                  <a:pos x="120" y="1162"/>
                </a:cxn>
                <a:cxn ang="0">
                  <a:pos x="202" y="1280"/>
                </a:cxn>
                <a:cxn ang="0">
                  <a:pos x="243" y="1304"/>
                </a:cxn>
                <a:cxn ang="0">
                  <a:pos x="373" y="1302"/>
                </a:cxn>
                <a:cxn ang="0">
                  <a:pos x="473" y="1302"/>
                </a:cxn>
                <a:cxn ang="0">
                  <a:pos x="551" y="1280"/>
                </a:cxn>
                <a:cxn ang="0">
                  <a:pos x="492" y="1224"/>
                </a:cxn>
                <a:cxn ang="0">
                  <a:pos x="496" y="1124"/>
                </a:cxn>
                <a:cxn ang="0">
                  <a:pos x="496" y="1124"/>
                </a:cxn>
              </a:cxnLst>
              <a:rect l="0" t="0" r="r" b="b"/>
              <a:pathLst>
                <a:path w="551" h="1304">
                  <a:moveTo>
                    <a:pt x="496" y="1124"/>
                  </a:moveTo>
                  <a:lnTo>
                    <a:pt x="392" y="1059"/>
                  </a:lnTo>
                  <a:lnTo>
                    <a:pt x="346" y="1029"/>
                  </a:lnTo>
                  <a:lnTo>
                    <a:pt x="272" y="939"/>
                  </a:lnTo>
                  <a:lnTo>
                    <a:pt x="207" y="802"/>
                  </a:lnTo>
                  <a:lnTo>
                    <a:pt x="415" y="360"/>
                  </a:lnTo>
                  <a:lnTo>
                    <a:pt x="468" y="101"/>
                  </a:lnTo>
                  <a:lnTo>
                    <a:pt x="164" y="0"/>
                  </a:lnTo>
                  <a:lnTo>
                    <a:pt x="17" y="504"/>
                  </a:lnTo>
                  <a:lnTo>
                    <a:pt x="4" y="816"/>
                  </a:lnTo>
                  <a:lnTo>
                    <a:pt x="10" y="907"/>
                  </a:lnTo>
                  <a:lnTo>
                    <a:pt x="0" y="991"/>
                  </a:lnTo>
                  <a:lnTo>
                    <a:pt x="31" y="1051"/>
                  </a:lnTo>
                  <a:lnTo>
                    <a:pt x="120" y="1162"/>
                  </a:lnTo>
                  <a:lnTo>
                    <a:pt x="202" y="1280"/>
                  </a:lnTo>
                  <a:lnTo>
                    <a:pt x="243" y="1304"/>
                  </a:lnTo>
                  <a:lnTo>
                    <a:pt x="373" y="1302"/>
                  </a:lnTo>
                  <a:lnTo>
                    <a:pt x="473" y="1302"/>
                  </a:lnTo>
                  <a:lnTo>
                    <a:pt x="551" y="1280"/>
                  </a:lnTo>
                  <a:lnTo>
                    <a:pt x="492" y="1224"/>
                  </a:lnTo>
                  <a:lnTo>
                    <a:pt x="496" y="1124"/>
                  </a:lnTo>
                  <a:lnTo>
                    <a:pt x="496" y="1124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40" name="Freeform 12"/>
            <p:cNvSpPr>
              <a:spLocks/>
            </p:cNvSpPr>
            <p:nvPr/>
          </p:nvSpPr>
          <p:spPr bwMode="auto">
            <a:xfrm>
              <a:off x="1959" y="3319"/>
              <a:ext cx="196" cy="688"/>
            </a:xfrm>
            <a:custGeom>
              <a:avLst/>
              <a:gdLst/>
              <a:ahLst/>
              <a:cxnLst>
                <a:cxn ang="0">
                  <a:pos x="30" y="95"/>
                </a:cxn>
                <a:cxn ang="0">
                  <a:pos x="211" y="253"/>
                </a:cxn>
                <a:cxn ang="0">
                  <a:pos x="243" y="567"/>
                </a:cxn>
                <a:cxn ang="0">
                  <a:pos x="314" y="1063"/>
                </a:cxn>
                <a:cxn ang="0">
                  <a:pos x="236" y="1377"/>
                </a:cxn>
                <a:cxn ang="0">
                  <a:pos x="391" y="1063"/>
                </a:cxn>
                <a:cxn ang="0">
                  <a:pos x="391" y="645"/>
                </a:cxn>
                <a:cxn ang="0">
                  <a:pos x="336" y="166"/>
                </a:cxn>
                <a:cxn ang="0">
                  <a:pos x="188" y="0"/>
                </a:cxn>
                <a:cxn ang="0">
                  <a:pos x="0" y="33"/>
                </a:cxn>
                <a:cxn ang="0">
                  <a:pos x="30" y="95"/>
                </a:cxn>
                <a:cxn ang="0">
                  <a:pos x="30" y="95"/>
                </a:cxn>
              </a:cxnLst>
              <a:rect l="0" t="0" r="r" b="b"/>
              <a:pathLst>
                <a:path w="391" h="1377">
                  <a:moveTo>
                    <a:pt x="30" y="95"/>
                  </a:moveTo>
                  <a:lnTo>
                    <a:pt x="211" y="253"/>
                  </a:lnTo>
                  <a:lnTo>
                    <a:pt x="243" y="567"/>
                  </a:lnTo>
                  <a:lnTo>
                    <a:pt x="314" y="1063"/>
                  </a:lnTo>
                  <a:lnTo>
                    <a:pt x="236" y="1377"/>
                  </a:lnTo>
                  <a:lnTo>
                    <a:pt x="391" y="1063"/>
                  </a:lnTo>
                  <a:lnTo>
                    <a:pt x="391" y="645"/>
                  </a:lnTo>
                  <a:lnTo>
                    <a:pt x="336" y="166"/>
                  </a:lnTo>
                  <a:lnTo>
                    <a:pt x="188" y="0"/>
                  </a:lnTo>
                  <a:lnTo>
                    <a:pt x="0" y="33"/>
                  </a:lnTo>
                  <a:lnTo>
                    <a:pt x="30" y="95"/>
                  </a:lnTo>
                  <a:lnTo>
                    <a:pt x="30" y="95"/>
                  </a:lnTo>
                  <a:close/>
                </a:path>
              </a:pathLst>
            </a:custGeom>
            <a:solidFill>
              <a:srgbClr val="B8B8D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41" name="Freeform 13"/>
            <p:cNvSpPr>
              <a:spLocks/>
            </p:cNvSpPr>
            <p:nvPr/>
          </p:nvSpPr>
          <p:spPr bwMode="auto">
            <a:xfrm>
              <a:off x="2054" y="3365"/>
              <a:ext cx="245" cy="707"/>
            </a:xfrm>
            <a:custGeom>
              <a:avLst/>
              <a:gdLst/>
              <a:ahLst/>
              <a:cxnLst>
                <a:cxn ang="0">
                  <a:pos x="397" y="811"/>
                </a:cxn>
                <a:cxn ang="0">
                  <a:pos x="489" y="192"/>
                </a:cxn>
                <a:cxn ang="0">
                  <a:pos x="443" y="0"/>
                </a:cxn>
                <a:cxn ang="0">
                  <a:pos x="87" y="59"/>
                </a:cxn>
                <a:cxn ang="0">
                  <a:pos x="205" y="604"/>
                </a:cxn>
                <a:cxn ang="0">
                  <a:pos x="175" y="925"/>
                </a:cxn>
                <a:cxn ang="0">
                  <a:pos x="72" y="1163"/>
                </a:cxn>
                <a:cxn ang="0">
                  <a:pos x="65" y="1228"/>
                </a:cxn>
                <a:cxn ang="0">
                  <a:pos x="0" y="1353"/>
                </a:cxn>
                <a:cxn ang="0">
                  <a:pos x="32" y="1359"/>
                </a:cxn>
                <a:cxn ang="0">
                  <a:pos x="48" y="1395"/>
                </a:cxn>
                <a:cxn ang="0">
                  <a:pos x="82" y="1414"/>
                </a:cxn>
                <a:cxn ang="0">
                  <a:pos x="135" y="1402"/>
                </a:cxn>
                <a:cxn ang="0">
                  <a:pos x="171" y="1393"/>
                </a:cxn>
                <a:cxn ang="0">
                  <a:pos x="221" y="1357"/>
                </a:cxn>
                <a:cxn ang="0">
                  <a:pos x="279" y="1239"/>
                </a:cxn>
                <a:cxn ang="0">
                  <a:pos x="342" y="1180"/>
                </a:cxn>
                <a:cxn ang="0">
                  <a:pos x="380" y="1093"/>
                </a:cxn>
                <a:cxn ang="0">
                  <a:pos x="397" y="811"/>
                </a:cxn>
                <a:cxn ang="0">
                  <a:pos x="397" y="811"/>
                </a:cxn>
              </a:cxnLst>
              <a:rect l="0" t="0" r="r" b="b"/>
              <a:pathLst>
                <a:path w="489" h="1414">
                  <a:moveTo>
                    <a:pt x="397" y="811"/>
                  </a:moveTo>
                  <a:lnTo>
                    <a:pt x="489" y="192"/>
                  </a:lnTo>
                  <a:lnTo>
                    <a:pt x="443" y="0"/>
                  </a:lnTo>
                  <a:lnTo>
                    <a:pt x="87" y="59"/>
                  </a:lnTo>
                  <a:lnTo>
                    <a:pt x="205" y="604"/>
                  </a:lnTo>
                  <a:lnTo>
                    <a:pt x="175" y="925"/>
                  </a:lnTo>
                  <a:lnTo>
                    <a:pt x="72" y="1163"/>
                  </a:lnTo>
                  <a:lnTo>
                    <a:pt x="65" y="1228"/>
                  </a:lnTo>
                  <a:lnTo>
                    <a:pt x="0" y="1353"/>
                  </a:lnTo>
                  <a:lnTo>
                    <a:pt x="32" y="1359"/>
                  </a:lnTo>
                  <a:lnTo>
                    <a:pt x="48" y="1395"/>
                  </a:lnTo>
                  <a:lnTo>
                    <a:pt x="82" y="1414"/>
                  </a:lnTo>
                  <a:lnTo>
                    <a:pt x="135" y="1402"/>
                  </a:lnTo>
                  <a:lnTo>
                    <a:pt x="171" y="1393"/>
                  </a:lnTo>
                  <a:lnTo>
                    <a:pt x="221" y="1357"/>
                  </a:lnTo>
                  <a:lnTo>
                    <a:pt x="279" y="1239"/>
                  </a:lnTo>
                  <a:lnTo>
                    <a:pt x="342" y="1180"/>
                  </a:lnTo>
                  <a:lnTo>
                    <a:pt x="380" y="1093"/>
                  </a:lnTo>
                  <a:lnTo>
                    <a:pt x="397" y="811"/>
                  </a:lnTo>
                  <a:lnTo>
                    <a:pt x="397" y="811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42" name="Freeform 14"/>
            <p:cNvSpPr>
              <a:spLocks/>
            </p:cNvSpPr>
            <p:nvPr/>
          </p:nvSpPr>
          <p:spPr bwMode="auto">
            <a:xfrm>
              <a:off x="839" y="3174"/>
              <a:ext cx="432" cy="783"/>
            </a:xfrm>
            <a:custGeom>
              <a:avLst/>
              <a:gdLst/>
              <a:ahLst/>
              <a:cxnLst>
                <a:cxn ang="0">
                  <a:pos x="441" y="338"/>
                </a:cxn>
                <a:cxn ang="0">
                  <a:pos x="290" y="385"/>
                </a:cxn>
                <a:cxn ang="0">
                  <a:pos x="0" y="1092"/>
                </a:cxn>
                <a:cxn ang="0">
                  <a:pos x="47" y="1210"/>
                </a:cxn>
                <a:cxn ang="0">
                  <a:pos x="228" y="1353"/>
                </a:cxn>
                <a:cxn ang="0">
                  <a:pos x="275" y="1456"/>
                </a:cxn>
                <a:cxn ang="0">
                  <a:pos x="559" y="1566"/>
                </a:cxn>
                <a:cxn ang="0">
                  <a:pos x="865" y="416"/>
                </a:cxn>
                <a:cxn ang="0">
                  <a:pos x="692" y="361"/>
                </a:cxn>
                <a:cxn ang="0">
                  <a:pos x="732" y="125"/>
                </a:cxn>
                <a:cxn ang="0">
                  <a:pos x="559" y="0"/>
                </a:cxn>
                <a:cxn ang="0">
                  <a:pos x="441" y="338"/>
                </a:cxn>
                <a:cxn ang="0">
                  <a:pos x="441" y="338"/>
                </a:cxn>
              </a:cxnLst>
              <a:rect l="0" t="0" r="r" b="b"/>
              <a:pathLst>
                <a:path w="865" h="1566">
                  <a:moveTo>
                    <a:pt x="441" y="338"/>
                  </a:moveTo>
                  <a:lnTo>
                    <a:pt x="290" y="385"/>
                  </a:lnTo>
                  <a:lnTo>
                    <a:pt x="0" y="1092"/>
                  </a:lnTo>
                  <a:lnTo>
                    <a:pt x="47" y="1210"/>
                  </a:lnTo>
                  <a:lnTo>
                    <a:pt x="228" y="1353"/>
                  </a:lnTo>
                  <a:lnTo>
                    <a:pt x="275" y="1456"/>
                  </a:lnTo>
                  <a:lnTo>
                    <a:pt x="559" y="1566"/>
                  </a:lnTo>
                  <a:lnTo>
                    <a:pt x="865" y="416"/>
                  </a:lnTo>
                  <a:lnTo>
                    <a:pt x="692" y="361"/>
                  </a:lnTo>
                  <a:lnTo>
                    <a:pt x="732" y="125"/>
                  </a:lnTo>
                  <a:lnTo>
                    <a:pt x="559" y="0"/>
                  </a:lnTo>
                  <a:lnTo>
                    <a:pt x="441" y="338"/>
                  </a:lnTo>
                  <a:lnTo>
                    <a:pt x="441" y="338"/>
                  </a:lnTo>
                  <a:close/>
                </a:path>
              </a:pathLst>
            </a:custGeom>
            <a:solidFill>
              <a:srgbClr val="8989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43" name="Freeform 15"/>
            <p:cNvSpPr>
              <a:spLocks/>
            </p:cNvSpPr>
            <p:nvPr/>
          </p:nvSpPr>
          <p:spPr bwMode="auto">
            <a:xfrm>
              <a:off x="1200" y="3783"/>
              <a:ext cx="547" cy="101"/>
            </a:xfrm>
            <a:custGeom>
              <a:avLst/>
              <a:gdLst/>
              <a:ahLst/>
              <a:cxnLst>
                <a:cxn ang="0">
                  <a:pos x="1049" y="0"/>
                </a:cxn>
                <a:cxn ang="0">
                  <a:pos x="553" y="46"/>
                </a:cxn>
                <a:cxn ang="0">
                  <a:pos x="0" y="19"/>
                </a:cxn>
                <a:cxn ang="0">
                  <a:pos x="29" y="143"/>
                </a:cxn>
                <a:cxn ang="0">
                  <a:pos x="563" y="201"/>
                </a:cxn>
                <a:cxn ang="0">
                  <a:pos x="1095" y="184"/>
                </a:cxn>
                <a:cxn ang="0">
                  <a:pos x="1049" y="0"/>
                </a:cxn>
                <a:cxn ang="0">
                  <a:pos x="1049" y="0"/>
                </a:cxn>
              </a:cxnLst>
              <a:rect l="0" t="0" r="r" b="b"/>
              <a:pathLst>
                <a:path w="1095" h="201">
                  <a:moveTo>
                    <a:pt x="1049" y="0"/>
                  </a:moveTo>
                  <a:lnTo>
                    <a:pt x="553" y="46"/>
                  </a:lnTo>
                  <a:lnTo>
                    <a:pt x="0" y="19"/>
                  </a:lnTo>
                  <a:lnTo>
                    <a:pt x="29" y="143"/>
                  </a:lnTo>
                  <a:lnTo>
                    <a:pt x="563" y="201"/>
                  </a:lnTo>
                  <a:lnTo>
                    <a:pt x="1095" y="184"/>
                  </a:lnTo>
                  <a:lnTo>
                    <a:pt x="1049" y="0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rgbClr val="D99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44" name="Freeform 16"/>
            <p:cNvSpPr>
              <a:spLocks/>
            </p:cNvSpPr>
            <p:nvPr/>
          </p:nvSpPr>
          <p:spPr bwMode="auto">
            <a:xfrm>
              <a:off x="1319" y="2086"/>
              <a:ext cx="425" cy="720"/>
            </a:xfrm>
            <a:custGeom>
              <a:avLst/>
              <a:gdLst/>
              <a:ahLst/>
              <a:cxnLst>
                <a:cxn ang="0">
                  <a:pos x="458" y="1439"/>
                </a:cxn>
                <a:cxn ang="0">
                  <a:pos x="298" y="1247"/>
                </a:cxn>
                <a:cxn ang="0">
                  <a:pos x="186" y="1053"/>
                </a:cxn>
                <a:cxn ang="0">
                  <a:pos x="203" y="977"/>
                </a:cxn>
                <a:cxn ang="0">
                  <a:pos x="127" y="793"/>
                </a:cxn>
                <a:cxn ang="0">
                  <a:pos x="106" y="718"/>
                </a:cxn>
                <a:cxn ang="0">
                  <a:pos x="57" y="511"/>
                </a:cxn>
                <a:cxn ang="0">
                  <a:pos x="0" y="245"/>
                </a:cxn>
                <a:cxn ang="0">
                  <a:pos x="40" y="84"/>
                </a:cxn>
                <a:cxn ang="0">
                  <a:pos x="520" y="0"/>
                </a:cxn>
                <a:cxn ang="0">
                  <a:pos x="770" y="317"/>
                </a:cxn>
                <a:cxn ang="0">
                  <a:pos x="840" y="342"/>
                </a:cxn>
                <a:cxn ang="0">
                  <a:pos x="849" y="403"/>
                </a:cxn>
                <a:cxn ang="0">
                  <a:pos x="836" y="536"/>
                </a:cxn>
                <a:cxn ang="0">
                  <a:pos x="821" y="601"/>
                </a:cxn>
                <a:cxn ang="0">
                  <a:pos x="802" y="637"/>
                </a:cxn>
                <a:cxn ang="0">
                  <a:pos x="768" y="635"/>
                </a:cxn>
                <a:cxn ang="0">
                  <a:pos x="766" y="757"/>
                </a:cxn>
                <a:cxn ang="0">
                  <a:pos x="714" y="882"/>
                </a:cxn>
                <a:cxn ang="0">
                  <a:pos x="720" y="992"/>
                </a:cxn>
                <a:cxn ang="0">
                  <a:pos x="636" y="1106"/>
                </a:cxn>
                <a:cxn ang="0">
                  <a:pos x="509" y="1296"/>
                </a:cxn>
                <a:cxn ang="0">
                  <a:pos x="458" y="1439"/>
                </a:cxn>
                <a:cxn ang="0">
                  <a:pos x="458" y="1439"/>
                </a:cxn>
              </a:cxnLst>
              <a:rect l="0" t="0" r="r" b="b"/>
              <a:pathLst>
                <a:path w="849" h="1439">
                  <a:moveTo>
                    <a:pt x="458" y="1439"/>
                  </a:moveTo>
                  <a:lnTo>
                    <a:pt x="298" y="1247"/>
                  </a:lnTo>
                  <a:lnTo>
                    <a:pt x="186" y="1053"/>
                  </a:lnTo>
                  <a:lnTo>
                    <a:pt x="203" y="977"/>
                  </a:lnTo>
                  <a:lnTo>
                    <a:pt x="127" y="793"/>
                  </a:lnTo>
                  <a:lnTo>
                    <a:pt x="106" y="718"/>
                  </a:lnTo>
                  <a:lnTo>
                    <a:pt x="57" y="511"/>
                  </a:lnTo>
                  <a:lnTo>
                    <a:pt x="0" y="245"/>
                  </a:lnTo>
                  <a:lnTo>
                    <a:pt x="40" y="84"/>
                  </a:lnTo>
                  <a:lnTo>
                    <a:pt x="520" y="0"/>
                  </a:lnTo>
                  <a:lnTo>
                    <a:pt x="770" y="317"/>
                  </a:lnTo>
                  <a:lnTo>
                    <a:pt x="840" y="342"/>
                  </a:lnTo>
                  <a:lnTo>
                    <a:pt x="849" y="403"/>
                  </a:lnTo>
                  <a:lnTo>
                    <a:pt x="836" y="536"/>
                  </a:lnTo>
                  <a:lnTo>
                    <a:pt x="821" y="601"/>
                  </a:lnTo>
                  <a:lnTo>
                    <a:pt x="802" y="637"/>
                  </a:lnTo>
                  <a:lnTo>
                    <a:pt x="768" y="635"/>
                  </a:lnTo>
                  <a:lnTo>
                    <a:pt x="766" y="757"/>
                  </a:lnTo>
                  <a:lnTo>
                    <a:pt x="714" y="882"/>
                  </a:lnTo>
                  <a:lnTo>
                    <a:pt x="720" y="992"/>
                  </a:lnTo>
                  <a:lnTo>
                    <a:pt x="636" y="1106"/>
                  </a:lnTo>
                  <a:lnTo>
                    <a:pt x="509" y="1296"/>
                  </a:lnTo>
                  <a:lnTo>
                    <a:pt x="458" y="1439"/>
                  </a:lnTo>
                  <a:lnTo>
                    <a:pt x="458" y="1439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45" name="Freeform 17" descr="Wide upward diagonal"/>
            <p:cNvSpPr>
              <a:spLocks/>
            </p:cNvSpPr>
            <p:nvPr/>
          </p:nvSpPr>
          <p:spPr bwMode="auto">
            <a:xfrm>
              <a:off x="1446" y="2771"/>
              <a:ext cx="191" cy="912"/>
            </a:xfrm>
            <a:custGeom>
              <a:avLst/>
              <a:gdLst/>
              <a:ahLst/>
              <a:cxnLst>
                <a:cxn ang="0">
                  <a:pos x="333" y="28"/>
                </a:cxn>
                <a:cxn ang="0">
                  <a:pos x="268" y="212"/>
                </a:cxn>
                <a:cxn ang="0">
                  <a:pos x="382" y="1285"/>
                </a:cxn>
                <a:cxn ang="0">
                  <a:pos x="369" y="1608"/>
                </a:cxn>
                <a:cxn ang="0">
                  <a:pos x="223" y="1824"/>
                </a:cxn>
                <a:cxn ang="0">
                  <a:pos x="103" y="1653"/>
                </a:cxn>
                <a:cxn ang="0">
                  <a:pos x="217" y="935"/>
                </a:cxn>
                <a:cxn ang="0">
                  <a:pos x="181" y="336"/>
                </a:cxn>
                <a:cxn ang="0">
                  <a:pos x="94" y="608"/>
                </a:cxn>
                <a:cxn ang="0">
                  <a:pos x="97" y="1041"/>
                </a:cxn>
                <a:cxn ang="0">
                  <a:pos x="61" y="1096"/>
                </a:cxn>
                <a:cxn ang="0">
                  <a:pos x="0" y="608"/>
                </a:cxn>
                <a:cxn ang="0">
                  <a:pos x="145" y="180"/>
                </a:cxn>
                <a:cxn ang="0">
                  <a:pos x="65" y="38"/>
                </a:cxn>
                <a:cxn ang="0">
                  <a:pos x="107" y="22"/>
                </a:cxn>
                <a:cxn ang="0">
                  <a:pos x="181" y="116"/>
                </a:cxn>
                <a:cxn ang="0">
                  <a:pos x="255" y="106"/>
                </a:cxn>
                <a:cxn ang="0">
                  <a:pos x="278" y="0"/>
                </a:cxn>
                <a:cxn ang="0">
                  <a:pos x="333" y="28"/>
                </a:cxn>
                <a:cxn ang="0">
                  <a:pos x="333" y="28"/>
                </a:cxn>
              </a:cxnLst>
              <a:rect l="0" t="0" r="r" b="b"/>
              <a:pathLst>
                <a:path w="382" h="1824">
                  <a:moveTo>
                    <a:pt x="333" y="28"/>
                  </a:moveTo>
                  <a:lnTo>
                    <a:pt x="268" y="212"/>
                  </a:lnTo>
                  <a:lnTo>
                    <a:pt x="382" y="1285"/>
                  </a:lnTo>
                  <a:lnTo>
                    <a:pt x="369" y="1608"/>
                  </a:lnTo>
                  <a:lnTo>
                    <a:pt x="223" y="1824"/>
                  </a:lnTo>
                  <a:lnTo>
                    <a:pt x="103" y="1653"/>
                  </a:lnTo>
                  <a:lnTo>
                    <a:pt x="217" y="935"/>
                  </a:lnTo>
                  <a:lnTo>
                    <a:pt x="181" y="336"/>
                  </a:lnTo>
                  <a:lnTo>
                    <a:pt x="94" y="608"/>
                  </a:lnTo>
                  <a:lnTo>
                    <a:pt x="97" y="1041"/>
                  </a:lnTo>
                  <a:lnTo>
                    <a:pt x="61" y="1096"/>
                  </a:lnTo>
                  <a:lnTo>
                    <a:pt x="0" y="608"/>
                  </a:lnTo>
                  <a:lnTo>
                    <a:pt x="145" y="180"/>
                  </a:lnTo>
                  <a:lnTo>
                    <a:pt x="65" y="38"/>
                  </a:lnTo>
                  <a:lnTo>
                    <a:pt x="107" y="22"/>
                  </a:lnTo>
                  <a:lnTo>
                    <a:pt x="181" y="116"/>
                  </a:lnTo>
                  <a:lnTo>
                    <a:pt x="255" y="106"/>
                  </a:lnTo>
                  <a:lnTo>
                    <a:pt x="278" y="0"/>
                  </a:lnTo>
                  <a:lnTo>
                    <a:pt x="333" y="28"/>
                  </a:lnTo>
                  <a:lnTo>
                    <a:pt x="333" y="28"/>
                  </a:lnTo>
                  <a:close/>
                </a:path>
              </a:pathLst>
            </a:custGeom>
            <a:pattFill prst="wdUpDiag">
              <a:fgClr>
                <a:srgbClr val="993300"/>
              </a:fgClr>
              <a:bgClr>
                <a:srgbClr val="FFFFFF"/>
              </a:bgClr>
            </a:pattFill>
            <a:ln w="9525">
              <a:pattFill prst="wdUpDiag">
                <a:fgClr>
                  <a:srgbClr val="CC3300"/>
                </a:fgClr>
                <a:bgClr>
                  <a:srgbClr val="FFFFFF"/>
                </a:bgClr>
              </a:patt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46" name="Freeform 18"/>
            <p:cNvSpPr>
              <a:spLocks/>
            </p:cNvSpPr>
            <p:nvPr/>
          </p:nvSpPr>
          <p:spPr bwMode="auto">
            <a:xfrm>
              <a:off x="1342" y="2100"/>
              <a:ext cx="392" cy="650"/>
            </a:xfrm>
            <a:custGeom>
              <a:avLst/>
              <a:gdLst/>
              <a:ahLst/>
              <a:cxnLst>
                <a:cxn ang="0">
                  <a:pos x="282" y="1155"/>
                </a:cxn>
                <a:cxn ang="0">
                  <a:pos x="399" y="1123"/>
                </a:cxn>
                <a:cxn ang="0">
                  <a:pos x="453" y="1132"/>
                </a:cxn>
                <a:cxn ang="0">
                  <a:pos x="635" y="973"/>
                </a:cxn>
                <a:cxn ang="0">
                  <a:pos x="713" y="756"/>
                </a:cxn>
                <a:cxn ang="0">
                  <a:pos x="776" y="530"/>
                </a:cxn>
                <a:cxn ang="0">
                  <a:pos x="785" y="334"/>
                </a:cxn>
                <a:cxn ang="0">
                  <a:pos x="768" y="285"/>
                </a:cxn>
                <a:cxn ang="0">
                  <a:pos x="578" y="108"/>
                </a:cxn>
                <a:cxn ang="0">
                  <a:pos x="436" y="0"/>
                </a:cxn>
                <a:cxn ang="0">
                  <a:pos x="403" y="89"/>
                </a:cxn>
                <a:cxn ang="0">
                  <a:pos x="498" y="161"/>
                </a:cxn>
                <a:cxn ang="0">
                  <a:pos x="553" y="224"/>
                </a:cxn>
                <a:cxn ang="0">
                  <a:pos x="591" y="304"/>
                </a:cxn>
                <a:cxn ang="0">
                  <a:pos x="607" y="420"/>
                </a:cxn>
                <a:cxn ang="0">
                  <a:pos x="667" y="500"/>
                </a:cxn>
                <a:cxn ang="0">
                  <a:pos x="696" y="710"/>
                </a:cxn>
                <a:cxn ang="0">
                  <a:pos x="647" y="728"/>
                </a:cxn>
                <a:cxn ang="0">
                  <a:pos x="584" y="901"/>
                </a:cxn>
                <a:cxn ang="0">
                  <a:pos x="506" y="958"/>
                </a:cxn>
                <a:cxn ang="0">
                  <a:pos x="341" y="1009"/>
                </a:cxn>
                <a:cxn ang="0">
                  <a:pos x="228" y="921"/>
                </a:cxn>
                <a:cxn ang="0">
                  <a:pos x="149" y="825"/>
                </a:cxn>
                <a:cxn ang="0">
                  <a:pos x="116" y="684"/>
                </a:cxn>
                <a:cxn ang="0">
                  <a:pos x="69" y="574"/>
                </a:cxn>
                <a:cxn ang="0">
                  <a:pos x="61" y="534"/>
                </a:cxn>
                <a:cxn ang="0">
                  <a:pos x="99" y="460"/>
                </a:cxn>
                <a:cxn ang="0">
                  <a:pos x="71" y="395"/>
                </a:cxn>
                <a:cxn ang="0">
                  <a:pos x="59" y="277"/>
                </a:cxn>
                <a:cxn ang="0">
                  <a:pos x="350" y="214"/>
                </a:cxn>
                <a:cxn ang="0">
                  <a:pos x="331" y="127"/>
                </a:cxn>
                <a:cxn ang="0">
                  <a:pos x="0" y="83"/>
                </a:cxn>
                <a:cxn ang="0">
                  <a:pos x="53" y="743"/>
                </a:cxn>
                <a:cxn ang="0">
                  <a:pos x="173" y="1005"/>
                </a:cxn>
                <a:cxn ang="0">
                  <a:pos x="380" y="1300"/>
                </a:cxn>
              </a:cxnLst>
              <a:rect l="0" t="0" r="r" b="b"/>
              <a:pathLst>
                <a:path w="785" h="1300">
                  <a:moveTo>
                    <a:pt x="380" y="1300"/>
                  </a:moveTo>
                  <a:lnTo>
                    <a:pt x="282" y="1155"/>
                  </a:lnTo>
                  <a:lnTo>
                    <a:pt x="272" y="1106"/>
                  </a:lnTo>
                  <a:lnTo>
                    <a:pt x="399" y="1123"/>
                  </a:lnTo>
                  <a:lnTo>
                    <a:pt x="483" y="1066"/>
                  </a:lnTo>
                  <a:lnTo>
                    <a:pt x="453" y="1132"/>
                  </a:lnTo>
                  <a:lnTo>
                    <a:pt x="536" y="1079"/>
                  </a:lnTo>
                  <a:lnTo>
                    <a:pt x="635" y="973"/>
                  </a:lnTo>
                  <a:lnTo>
                    <a:pt x="692" y="830"/>
                  </a:lnTo>
                  <a:lnTo>
                    <a:pt x="713" y="756"/>
                  </a:lnTo>
                  <a:lnTo>
                    <a:pt x="717" y="623"/>
                  </a:lnTo>
                  <a:lnTo>
                    <a:pt x="776" y="530"/>
                  </a:lnTo>
                  <a:lnTo>
                    <a:pt x="774" y="460"/>
                  </a:lnTo>
                  <a:lnTo>
                    <a:pt x="785" y="334"/>
                  </a:lnTo>
                  <a:lnTo>
                    <a:pt x="711" y="412"/>
                  </a:lnTo>
                  <a:lnTo>
                    <a:pt x="768" y="285"/>
                  </a:lnTo>
                  <a:lnTo>
                    <a:pt x="599" y="138"/>
                  </a:lnTo>
                  <a:lnTo>
                    <a:pt x="578" y="108"/>
                  </a:lnTo>
                  <a:lnTo>
                    <a:pt x="553" y="85"/>
                  </a:lnTo>
                  <a:lnTo>
                    <a:pt x="436" y="0"/>
                  </a:lnTo>
                  <a:lnTo>
                    <a:pt x="379" y="15"/>
                  </a:lnTo>
                  <a:lnTo>
                    <a:pt x="403" y="89"/>
                  </a:lnTo>
                  <a:lnTo>
                    <a:pt x="458" y="136"/>
                  </a:lnTo>
                  <a:lnTo>
                    <a:pt x="498" y="161"/>
                  </a:lnTo>
                  <a:lnTo>
                    <a:pt x="527" y="184"/>
                  </a:lnTo>
                  <a:lnTo>
                    <a:pt x="553" y="224"/>
                  </a:lnTo>
                  <a:lnTo>
                    <a:pt x="569" y="266"/>
                  </a:lnTo>
                  <a:lnTo>
                    <a:pt x="591" y="304"/>
                  </a:lnTo>
                  <a:lnTo>
                    <a:pt x="622" y="355"/>
                  </a:lnTo>
                  <a:lnTo>
                    <a:pt x="607" y="420"/>
                  </a:lnTo>
                  <a:lnTo>
                    <a:pt x="639" y="431"/>
                  </a:lnTo>
                  <a:lnTo>
                    <a:pt x="667" y="500"/>
                  </a:lnTo>
                  <a:lnTo>
                    <a:pt x="692" y="606"/>
                  </a:lnTo>
                  <a:lnTo>
                    <a:pt x="696" y="710"/>
                  </a:lnTo>
                  <a:lnTo>
                    <a:pt x="679" y="785"/>
                  </a:lnTo>
                  <a:lnTo>
                    <a:pt x="647" y="728"/>
                  </a:lnTo>
                  <a:lnTo>
                    <a:pt x="620" y="836"/>
                  </a:lnTo>
                  <a:lnTo>
                    <a:pt x="584" y="901"/>
                  </a:lnTo>
                  <a:lnTo>
                    <a:pt x="584" y="864"/>
                  </a:lnTo>
                  <a:lnTo>
                    <a:pt x="506" y="958"/>
                  </a:lnTo>
                  <a:lnTo>
                    <a:pt x="453" y="986"/>
                  </a:lnTo>
                  <a:lnTo>
                    <a:pt x="341" y="1009"/>
                  </a:lnTo>
                  <a:lnTo>
                    <a:pt x="282" y="984"/>
                  </a:lnTo>
                  <a:lnTo>
                    <a:pt x="228" y="921"/>
                  </a:lnTo>
                  <a:lnTo>
                    <a:pt x="185" y="861"/>
                  </a:lnTo>
                  <a:lnTo>
                    <a:pt x="149" y="825"/>
                  </a:lnTo>
                  <a:lnTo>
                    <a:pt x="135" y="739"/>
                  </a:lnTo>
                  <a:lnTo>
                    <a:pt x="116" y="684"/>
                  </a:lnTo>
                  <a:lnTo>
                    <a:pt x="86" y="648"/>
                  </a:lnTo>
                  <a:lnTo>
                    <a:pt x="69" y="574"/>
                  </a:lnTo>
                  <a:lnTo>
                    <a:pt x="99" y="509"/>
                  </a:lnTo>
                  <a:lnTo>
                    <a:pt x="61" y="534"/>
                  </a:lnTo>
                  <a:lnTo>
                    <a:pt x="65" y="507"/>
                  </a:lnTo>
                  <a:lnTo>
                    <a:pt x="99" y="460"/>
                  </a:lnTo>
                  <a:lnTo>
                    <a:pt x="76" y="444"/>
                  </a:lnTo>
                  <a:lnTo>
                    <a:pt x="71" y="395"/>
                  </a:lnTo>
                  <a:lnTo>
                    <a:pt x="50" y="336"/>
                  </a:lnTo>
                  <a:lnTo>
                    <a:pt x="59" y="277"/>
                  </a:lnTo>
                  <a:lnTo>
                    <a:pt x="244" y="262"/>
                  </a:lnTo>
                  <a:lnTo>
                    <a:pt x="350" y="214"/>
                  </a:lnTo>
                  <a:lnTo>
                    <a:pt x="365" y="150"/>
                  </a:lnTo>
                  <a:lnTo>
                    <a:pt x="331" y="127"/>
                  </a:lnTo>
                  <a:lnTo>
                    <a:pt x="295" y="60"/>
                  </a:lnTo>
                  <a:lnTo>
                    <a:pt x="0" y="83"/>
                  </a:lnTo>
                  <a:lnTo>
                    <a:pt x="0" y="479"/>
                  </a:lnTo>
                  <a:lnTo>
                    <a:pt x="53" y="743"/>
                  </a:lnTo>
                  <a:lnTo>
                    <a:pt x="156" y="931"/>
                  </a:lnTo>
                  <a:lnTo>
                    <a:pt x="173" y="1005"/>
                  </a:lnTo>
                  <a:lnTo>
                    <a:pt x="274" y="1205"/>
                  </a:lnTo>
                  <a:lnTo>
                    <a:pt x="380" y="1300"/>
                  </a:lnTo>
                  <a:lnTo>
                    <a:pt x="380" y="1300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47" name="Freeform 19"/>
            <p:cNvSpPr>
              <a:spLocks/>
            </p:cNvSpPr>
            <p:nvPr/>
          </p:nvSpPr>
          <p:spPr bwMode="auto">
            <a:xfrm>
              <a:off x="1484" y="2232"/>
              <a:ext cx="149" cy="127"/>
            </a:xfrm>
            <a:custGeom>
              <a:avLst/>
              <a:gdLst/>
              <a:ahLst/>
              <a:cxnLst>
                <a:cxn ang="0">
                  <a:pos x="276" y="99"/>
                </a:cxn>
                <a:cxn ang="0">
                  <a:pos x="299" y="125"/>
                </a:cxn>
                <a:cxn ang="0">
                  <a:pos x="198" y="137"/>
                </a:cxn>
                <a:cxn ang="0">
                  <a:pos x="154" y="159"/>
                </a:cxn>
                <a:cxn ang="0">
                  <a:pos x="217" y="152"/>
                </a:cxn>
                <a:cxn ang="0">
                  <a:pos x="267" y="173"/>
                </a:cxn>
                <a:cxn ang="0">
                  <a:pos x="234" y="165"/>
                </a:cxn>
                <a:cxn ang="0">
                  <a:pos x="185" y="171"/>
                </a:cxn>
                <a:cxn ang="0">
                  <a:pos x="211" y="184"/>
                </a:cxn>
                <a:cxn ang="0">
                  <a:pos x="158" y="197"/>
                </a:cxn>
                <a:cxn ang="0">
                  <a:pos x="158" y="215"/>
                </a:cxn>
                <a:cxn ang="0">
                  <a:pos x="173" y="255"/>
                </a:cxn>
                <a:cxn ang="0">
                  <a:pos x="126" y="241"/>
                </a:cxn>
                <a:cxn ang="0">
                  <a:pos x="78" y="199"/>
                </a:cxn>
                <a:cxn ang="0">
                  <a:pos x="33" y="184"/>
                </a:cxn>
                <a:cxn ang="0">
                  <a:pos x="29" y="159"/>
                </a:cxn>
                <a:cxn ang="0">
                  <a:pos x="2" y="91"/>
                </a:cxn>
                <a:cxn ang="0">
                  <a:pos x="12" y="57"/>
                </a:cxn>
                <a:cxn ang="0">
                  <a:pos x="0" y="0"/>
                </a:cxn>
                <a:cxn ang="0">
                  <a:pos x="25" y="55"/>
                </a:cxn>
                <a:cxn ang="0">
                  <a:pos x="35" y="110"/>
                </a:cxn>
                <a:cxn ang="0">
                  <a:pos x="84" y="131"/>
                </a:cxn>
                <a:cxn ang="0">
                  <a:pos x="164" y="97"/>
                </a:cxn>
                <a:cxn ang="0">
                  <a:pos x="276" y="99"/>
                </a:cxn>
                <a:cxn ang="0">
                  <a:pos x="276" y="99"/>
                </a:cxn>
              </a:cxnLst>
              <a:rect l="0" t="0" r="r" b="b"/>
              <a:pathLst>
                <a:path w="299" h="255">
                  <a:moveTo>
                    <a:pt x="276" y="99"/>
                  </a:moveTo>
                  <a:lnTo>
                    <a:pt x="299" y="125"/>
                  </a:lnTo>
                  <a:lnTo>
                    <a:pt x="198" y="137"/>
                  </a:lnTo>
                  <a:lnTo>
                    <a:pt x="154" y="159"/>
                  </a:lnTo>
                  <a:lnTo>
                    <a:pt x="217" y="152"/>
                  </a:lnTo>
                  <a:lnTo>
                    <a:pt x="267" y="173"/>
                  </a:lnTo>
                  <a:lnTo>
                    <a:pt x="234" y="165"/>
                  </a:lnTo>
                  <a:lnTo>
                    <a:pt x="185" y="171"/>
                  </a:lnTo>
                  <a:lnTo>
                    <a:pt x="211" y="184"/>
                  </a:lnTo>
                  <a:lnTo>
                    <a:pt x="158" y="197"/>
                  </a:lnTo>
                  <a:lnTo>
                    <a:pt x="158" y="215"/>
                  </a:lnTo>
                  <a:lnTo>
                    <a:pt x="173" y="255"/>
                  </a:lnTo>
                  <a:lnTo>
                    <a:pt x="126" y="241"/>
                  </a:lnTo>
                  <a:lnTo>
                    <a:pt x="78" y="199"/>
                  </a:lnTo>
                  <a:lnTo>
                    <a:pt x="33" y="184"/>
                  </a:lnTo>
                  <a:lnTo>
                    <a:pt x="29" y="159"/>
                  </a:lnTo>
                  <a:lnTo>
                    <a:pt x="2" y="91"/>
                  </a:lnTo>
                  <a:lnTo>
                    <a:pt x="12" y="57"/>
                  </a:lnTo>
                  <a:lnTo>
                    <a:pt x="0" y="0"/>
                  </a:lnTo>
                  <a:lnTo>
                    <a:pt x="25" y="55"/>
                  </a:lnTo>
                  <a:lnTo>
                    <a:pt x="35" y="110"/>
                  </a:lnTo>
                  <a:lnTo>
                    <a:pt x="84" y="131"/>
                  </a:lnTo>
                  <a:lnTo>
                    <a:pt x="164" y="97"/>
                  </a:lnTo>
                  <a:lnTo>
                    <a:pt x="276" y="99"/>
                  </a:lnTo>
                  <a:lnTo>
                    <a:pt x="276" y="99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48" name="Freeform 20"/>
            <p:cNvSpPr>
              <a:spLocks/>
            </p:cNvSpPr>
            <p:nvPr/>
          </p:nvSpPr>
          <p:spPr bwMode="auto">
            <a:xfrm>
              <a:off x="1332" y="2038"/>
              <a:ext cx="371" cy="185"/>
            </a:xfrm>
            <a:custGeom>
              <a:avLst/>
              <a:gdLst/>
              <a:ahLst/>
              <a:cxnLst>
                <a:cxn ang="0">
                  <a:pos x="690" y="348"/>
                </a:cxn>
                <a:cxn ang="0">
                  <a:pos x="572" y="279"/>
                </a:cxn>
                <a:cxn ang="0">
                  <a:pos x="449" y="179"/>
                </a:cxn>
                <a:cxn ang="0">
                  <a:pos x="270" y="371"/>
                </a:cxn>
                <a:cxn ang="0">
                  <a:pos x="0" y="348"/>
                </a:cxn>
                <a:cxn ang="0">
                  <a:pos x="21" y="141"/>
                </a:cxn>
                <a:cxn ang="0">
                  <a:pos x="188" y="15"/>
                </a:cxn>
                <a:cxn ang="0">
                  <a:pos x="470" y="0"/>
                </a:cxn>
                <a:cxn ang="0">
                  <a:pos x="628" y="32"/>
                </a:cxn>
                <a:cxn ang="0">
                  <a:pos x="730" y="144"/>
                </a:cxn>
                <a:cxn ang="0">
                  <a:pos x="742" y="279"/>
                </a:cxn>
                <a:cxn ang="0">
                  <a:pos x="690" y="348"/>
                </a:cxn>
                <a:cxn ang="0">
                  <a:pos x="690" y="348"/>
                </a:cxn>
              </a:cxnLst>
              <a:rect l="0" t="0" r="r" b="b"/>
              <a:pathLst>
                <a:path w="742" h="371">
                  <a:moveTo>
                    <a:pt x="690" y="348"/>
                  </a:moveTo>
                  <a:lnTo>
                    <a:pt x="572" y="279"/>
                  </a:lnTo>
                  <a:lnTo>
                    <a:pt x="449" y="179"/>
                  </a:lnTo>
                  <a:lnTo>
                    <a:pt x="270" y="371"/>
                  </a:lnTo>
                  <a:lnTo>
                    <a:pt x="0" y="348"/>
                  </a:lnTo>
                  <a:lnTo>
                    <a:pt x="21" y="141"/>
                  </a:lnTo>
                  <a:lnTo>
                    <a:pt x="188" y="15"/>
                  </a:lnTo>
                  <a:lnTo>
                    <a:pt x="470" y="0"/>
                  </a:lnTo>
                  <a:lnTo>
                    <a:pt x="628" y="32"/>
                  </a:lnTo>
                  <a:lnTo>
                    <a:pt x="730" y="144"/>
                  </a:lnTo>
                  <a:lnTo>
                    <a:pt x="742" y="279"/>
                  </a:lnTo>
                  <a:lnTo>
                    <a:pt x="690" y="348"/>
                  </a:lnTo>
                  <a:lnTo>
                    <a:pt x="690" y="348"/>
                  </a:lnTo>
                  <a:close/>
                </a:path>
              </a:pathLst>
            </a:custGeom>
            <a:solidFill>
              <a:srgbClr val="C769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49" name="Freeform 21"/>
            <p:cNvSpPr>
              <a:spLocks/>
            </p:cNvSpPr>
            <p:nvPr/>
          </p:nvSpPr>
          <p:spPr bwMode="auto">
            <a:xfrm>
              <a:off x="1550" y="2309"/>
              <a:ext cx="63" cy="24"/>
            </a:xfrm>
            <a:custGeom>
              <a:avLst/>
              <a:gdLst/>
              <a:ahLst/>
              <a:cxnLst>
                <a:cxn ang="0">
                  <a:pos x="127" y="21"/>
                </a:cxn>
                <a:cxn ang="0">
                  <a:pos x="64" y="36"/>
                </a:cxn>
                <a:cxn ang="0">
                  <a:pos x="0" y="47"/>
                </a:cxn>
                <a:cxn ang="0">
                  <a:pos x="38" y="11"/>
                </a:cxn>
                <a:cxn ang="0">
                  <a:pos x="106" y="0"/>
                </a:cxn>
                <a:cxn ang="0">
                  <a:pos x="127" y="21"/>
                </a:cxn>
                <a:cxn ang="0">
                  <a:pos x="127" y="21"/>
                </a:cxn>
              </a:cxnLst>
              <a:rect l="0" t="0" r="r" b="b"/>
              <a:pathLst>
                <a:path w="127" h="47">
                  <a:moveTo>
                    <a:pt x="127" y="21"/>
                  </a:moveTo>
                  <a:lnTo>
                    <a:pt x="64" y="36"/>
                  </a:lnTo>
                  <a:lnTo>
                    <a:pt x="0" y="47"/>
                  </a:lnTo>
                  <a:lnTo>
                    <a:pt x="38" y="11"/>
                  </a:lnTo>
                  <a:lnTo>
                    <a:pt x="106" y="0"/>
                  </a:lnTo>
                  <a:lnTo>
                    <a:pt x="127" y="21"/>
                  </a:lnTo>
                  <a:lnTo>
                    <a:pt x="127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50" name="Freeform 22"/>
            <p:cNvSpPr>
              <a:spLocks/>
            </p:cNvSpPr>
            <p:nvPr/>
          </p:nvSpPr>
          <p:spPr bwMode="auto">
            <a:xfrm>
              <a:off x="1402" y="2288"/>
              <a:ext cx="221" cy="213"/>
            </a:xfrm>
            <a:custGeom>
              <a:avLst/>
              <a:gdLst/>
              <a:ahLst/>
              <a:cxnLst>
                <a:cxn ang="0">
                  <a:pos x="152" y="36"/>
                </a:cxn>
                <a:cxn ang="0">
                  <a:pos x="152" y="101"/>
                </a:cxn>
                <a:cxn ang="0">
                  <a:pos x="162" y="207"/>
                </a:cxn>
                <a:cxn ang="0">
                  <a:pos x="162" y="272"/>
                </a:cxn>
                <a:cxn ang="0">
                  <a:pos x="190" y="296"/>
                </a:cxn>
                <a:cxn ang="0">
                  <a:pos x="205" y="300"/>
                </a:cxn>
                <a:cxn ang="0">
                  <a:pos x="236" y="270"/>
                </a:cxn>
                <a:cxn ang="0">
                  <a:pos x="289" y="264"/>
                </a:cxn>
                <a:cxn ang="0">
                  <a:pos x="300" y="251"/>
                </a:cxn>
                <a:cxn ang="0">
                  <a:pos x="314" y="207"/>
                </a:cxn>
                <a:cxn ang="0">
                  <a:pos x="359" y="247"/>
                </a:cxn>
                <a:cxn ang="0">
                  <a:pos x="363" y="274"/>
                </a:cxn>
                <a:cxn ang="0">
                  <a:pos x="409" y="298"/>
                </a:cxn>
                <a:cxn ang="0">
                  <a:pos x="443" y="380"/>
                </a:cxn>
                <a:cxn ang="0">
                  <a:pos x="386" y="340"/>
                </a:cxn>
                <a:cxn ang="0">
                  <a:pos x="333" y="310"/>
                </a:cxn>
                <a:cxn ang="0">
                  <a:pos x="298" y="329"/>
                </a:cxn>
                <a:cxn ang="0">
                  <a:pos x="257" y="338"/>
                </a:cxn>
                <a:cxn ang="0">
                  <a:pos x="266" y="363"/>
                </a:cxn>
                <a:cxn ang="0">
                  <a:pos x="255" y="393"/>
                </a:cxn>
                <a:cxn ang="0">
                  <a:pos x="222" y="392"/>
                </a:cxn>
                <a:cxn ang="0">
                  <a:pos x="211" y="346"/>
                </a:cxn>
                <a:cxn ang="0">
                  <a:pos x="186" y="331"/>
                </a:cxn>
                <a:cxn ang="0">
                  <a:pos x="146" y="331"/>
                </a:cxn>
                <a:cxn ang="0">
                  <a:pos x="108" y="327"/>
                </a:cxn>
                <a:cxn ang="0">
                  <a:pos x="78" y="363"/>
                </a:cxn>
                <a:cxn ang="0">
                  <a:pos x="65" y="426"/>
                </a:cxn>
                <a:cxn ang="0">
                  <a:pos x="44" y="359"/>
                </a:cxn>
                <a:cxn ang="0">
                  <a:pos x="72" y="260"/>
                </a:cxn>
                <a:cxn ang="0">
                  <a:pos x="103" y="217"/>
                </a:cxn>
                <a:cxn ang="0">
                  <a:pos x="105" y="162"/>
                </a:cxn>
                <a:cxn ang="0">
                  <a:pos x="46" y="184"/>
                </a:cxn>
                <a:cxn ang="0">
                  <a:pos x="72" y="143"/>
                </a:cxn>
                <a:cxn ang="0">
                  <a:pos x="70" y="133"/>
                </a:cxn>
                <a:cxn ang="0">
                  <a:pos x="32" y="135"/>
                </a:cxn>
                <a:cxn ang="0">
                  <a:pos x="0" y="124"/>
                </a:cxn>
                <a:cxn ang="0">
                  <a:pos x="68" y="118"/>
                </a:cxn>
                <a:cxn ang="0">
                  <a:pos x="97" y="101"/>
                </a:cxn>
                <a:cxn ang="0">
                  <a:pos x="61" y="97"/>
                </a:cxn>
                <a:cxn ang="0">
                  <a:pos x="32" y="82"/>
                </a:cxn>
                <a:cxn ang="0">
                  <a:pos x="82" y="65"/>
                </a:cxn>
                <a:cxn ang="0">
                  <a:pos x="110" y="44"/>
                </a:cxn>
                <a:cxn ang="0">
                  <a:pos x="122" y="0"/>
                </a:cxn>
                <a:cxn ang="0">
                  <a:pos x="152" y="36"/>
                </a:cxn>
                <a:cxn ang="0">
                  <a:pos x="152" y="36"/>
                </a:cxn>
              </a:cxnLst>
              <a:rect l="0" t="0" r="r" b="b"/>
              <a:pathLst>
                <a:path w="443" h="426">
                  <a:moveTo>
                    <a:pt x="152" y="36"/>
                  </a:moveTo>
                  <a:lnTo>
                    <a:pt x="152" y="101"/>
                  </a:lnTo>
                  <a:lnTo>
                    <a:pt x="162" y="207"/>
                  </a:lnTo>
                  <a:lnTo>
                    <a:pt x="162" y="272"/>
                  </a:lnTo>
                  <a:lnTo>
                    <a:pt x="190" y="296"/>
                  </a:lnTo>
                  <a:lnTo>
                    <a:pt x="205" y="300"/>
                  </a:lnTo>
                  <a:lnTo>
                    <a:pt x="236" y="270"/>
                  </a:lnTo>
                  <a:lnTo>
                    <a:pt x="289" y="264"/>
                  </a:lnTo>
                  <a:lnTo>
                    <a:pt x="300" y="251"/>
                  </a:lnTo>
                  <a:lnTo>
                    <a:pt x="314" y="207"/>
                  </a:lnTo>
                  <a:lnTo>
                    <a:pt x="359" y="247"/>
                  </a:lnTo>
                  <a:lnTo>
                    <a:pt x="363" y="274"/>
                  </a:lnTo>
                  <a:lnTo>
                    <a:pt x="409" y="298"/>
                  </a:lnTo>
                  <a:lnTo>
                    <a:pt x="443" y="380"/>
                  </a:lnTo>
                  <a:lnTo>
                    <a:pt x="386" y="340"/>
                  </a:lnTo>
                  <a:lnTo>
                    <a:pt x="333" y="310"/>
                  </a:lnTo>
                  <a:lnTo>
                    <a:pt x="298" y="329"/>
                  </a:lnTo>
                  <a:lnTo>
                    <a:pt x="257" y="338"/>
                  </a:lnTo>
                  <a:lnTo>
                    <a:pt x="266" y="363"/>
                  </a:lnTo>
                  <a:lnTo>
                    <a:pt x="255" y="393"/>
                  </a:lnTo>
                  <a:lnTo>
                    <a:pt x="222" y="392"/>
                  </a:lnTo>
                  <a:lnTo>
                    <a:pt x="211" y="346"/>
                  </a:lnTo>
                  <a:lnTo>
                    <a:pt x="186" y="331"/>
                  </a:lnTo>
                  <a:lnTo>
                    <a:pt x="146" y="331"/>
                  </a:lnTo>
                  <a:lnTo>
                    <a:pt x="108" y="327"/>
                  </a:lnTo>
                  <a:lnTo>
                    <a:pt x="78" y="363"/>
                  </a:lnTo>
                  <a:lnTo>
                    <a:pt x="65" y="426"/>
                  </a:lnTo>
                  <a:lnTo>
                    <a:pt x="44" y="359"/>
                  </a:lnTo>
                  <a:lnTo>
                    <a:pt x="72" y="260"/>
                  </a:lnTo>
                  <a:lnTo>
                    <a:pt x="103" y="217"/>
                  </a:lnTo>
                  <a:lnTo>
                    <a:pt x="105" y="162"/>
                  </a:lnTo>
                  <a:lnTo>
                    <a:pt x="46" y="184"/>
                  </a:lnTo>
                  <a:lnTo>
                    <a:pt x="72" y="143"/>
                  </a:lnTo>
                  <a:lnTo>
                    <a:pt x="70" y="133"/>
                  </a:lnTo>
                  <a:lnTo>
                    <a:pt x="32" y="135"/>
                  </a:lnTo>
                  <a:lnTo>
                    <a:pt x="0" y="124"/>
                  </a:lnTo>
                  <a:lnTo>
                    <a:pt x="68" y="118"/>
                  </a:lnTo>
                  <a:lnTo>
                    <a:pt x="97" y="101"/>
                  </a:lnTo>
                  <a:lnTo>
                    <a:pt x="61" y="97"/>
                  </a:lnTo>
                  <a:lnTo>
                    <a:pt x="32" y="82"/>
                  </a:lnTo>
                  <a:lnTo>
                    <a:pt x="82" y="65"/>
                  </a:lnTo>
                  <a:lnTo>
                    <a:pt x="110" y="44"/>
                  </a:lnTo>
                  <a:lnTo>
                    <a:pt x="122" y="0"/>
                  </a:lnTo>
                  <a:lnTo>
                    <a:pt x="152" y="36"/>
                  </a:lnTo>
                  <a:lnTo>
                    <a:pt x="152" y="36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51" name="Freeform 23"/>
            <p:cNvSpPr>
              <a:spLocks/>
            </p:cNvSpPr>
            <p:nvPr/>
          </p:nvSpPr>
          <p:spPr bwMode="auto">
            <a:xfrm>
              <a:off x="1405" y="2336"/>
              <a:ext cx="47" cy="17"/>
            </a:xfrm>
            <a:custGeom>
              <a:avLst/>
              <a:gdLst/>
              <a:ahLst/>
              <a:cxnLst>
                <a:cxn ang="0">
                  <a:pos x="93" y="17"/>
                </a:cxn>
                <a:cxn ang="0">
                  <a:pos x="49" y="32"/>
                </a:cxn>
                <a:cxn ang="0">
                  <a:pos x="0" y="32"/>
                </a:cxn>
                <a:cxn ang="0">
                  <a:pos x="28" y="7"/>
                </a:cxn>
                <a:cxn ang="0">
                  <a:pos x="89" y="0"/>
                </a:cxn>
                <a:cxn ang="0">
                  <a:pos x="93" y="17"/>
                </a:cxn>
                <a:cxn ang="0">
                  <a:pos x="93" y="17"/>
                </a:cxn>
              </a:cxnLst>
              <a:rect l="0" t="0" r="r" b="b"/>
              <a:pathLst>
                <a:path w="93" h="32">
                  <a:moveTo>
                    <a:pt x="93" y="17"/>
                  </a:moveTo>
                  <a:lnTo>
                    <a:pt x="49" y="32"/>
                  </a:lnTo>
                  <a:lnTo>
                    <a:pt x="0" y="32"/>
                  </a:lnTo>
                  <a:lnTo>
                    <a:pt x="28" y="7"/>
                  </a:lnTo>
                  <a:lnTo>
                    <a:pt x="89" y="0"/>
                  </a:lnTo>
                  <a:lnTo>
                    <a:pt x="93" y="17"/>
                  </a:lnTo>
                  <a:lnTo>
                    <a:pt x="93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52" name="Freeform 24"/>
            <p:cNvSpPr>
              <a:spLocks/>
            </p:cNvSpPr>
            <p:nvPr/>
          </p:nvSpPr>
          <p:spPr bwMode="auto">
            <a:xfrm>
              <a:off x="1498" y="2475"/>
              <a:ext cx="110" cy="57"/>
            </a:xfrm>
            <a:custGeom>
              <a:avLst/>
              <a:gdLst/>
              <a:ahLst/>
              <a:cxnLst>
                <a:cxn ang="0">
                  <a:pos x="89" y="10"/>
                </a:cxn>
                <a:cxn ang="0">
                  <a:pos x="156" y="0"/>
                </a:cxn>
                <a:cxn ang="0">
                  <a:pos x="219" y="40"/>
                </a:cxn>
                <a:cxn ang="0">
                  <a:pos x="175" y="40"/>
                </a:cxn>
                <a:cxn ang="0">
                  <a:pos x="137" y="82"/>
                </a:cxn>
                <a:cxn ang="0">
                  <a:pos x="63" y="114"/>
                </a:cxn>
                <a:cxn ang="0">
                  <a:pos x="112" y="75"/>
                </a:cxn>
                <a:cxn ang="0">
                  <a:pos x="141" y="25"/>
                </a:cxn>
                <a:cxn ang="0">
                  <a:pos x="95" y="59"/>
                </a:cxn>
                <a:cxn ang="0">
                  <a:pos x="0" y="59"/>
                </a:cxn>
                <a:cxn ang="0">
                  <a:pos x="89" y="10"/>
                </a:cxn>
                <a:cxn ang="0">
                  <a:pos x="89" y="10"/>
                </a:cxn>
              </a:cxnLst>
              <a:rect l="0" t="0" r="r" b="b"/>
              <a:pathLst>
                <a:path w="219" h="114">
                  <a:moveTo>
                    <a:pt x="89" y="10"/>
                  </a:moveTo>
                  <a:lnTo>
                    <a:pt x="156" y="0"/>
                  </a:lnTo>
                  <a:lnTo>
                    <a:pt x="219" y="40"/>
                  </a:lnTo>
                  <a:lnTo>
                    <a:pt x="175" y="40"/>
                  </a:lnTo>
                  <a:lnTo>
                    <a:pt x="137" y="82"/>
                  </a:lnTo>
                  <a:lnTo>
                    <a:pt x="63" y="114"/>
                  </a:lnTo>
                  <a:lnTo>
                    <a:pt x="112" y="75"/>
                  </a:lnTo>
                  <a:lnTo>
                    <a:pt x="141" y="25"/>
                  </a:lnTo>
                  <a:lnTo>
                    <a:pt x="95" y="59"/>
                  </a:lnTo>
                  <a:lnTo>
                    <a:pt x="0" y="59"/>
                  </a:lnTo>
                  <a:lnTo>
                    <a:pt x="89" y="10"/>
                  </a:lnTo>
                  <a:lnTo>
                    <a:pt x="89" y="10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53" name="Freeform 25"/>
            <p:cNvSpPr>
              <a:spLocks/>
            </p:cNvSpPr>
            <p:nvPr/>
          </p:nvSpPr>
          <p:spPr bwMode="auto">
            <a:xfrm>
              <a:off x="1448" y="2484"/>
              <a:ext cx="118" cy="69"/>
            </a:xfrm>
            <a:custGeom>
              <a:avLst/>
              <a:gdLst/>
              <a:ahLst/>
              <a:cxnLst>
                <a:cxn ang="0">
                  <a:pos x="156" y="19"/>
                </a:cxn>
                <a:cxn ang="0">
                  <a:pos x="107" y="0"/>
                </a:cxn>
                <a:cxn ang="0">
                  <a:pos x="61" y="19"/>
                </a:cxn>
                <a:cxn ang="0">
                  <a:pos x="0" y="22"/>
                </a:cxn>
                <a:cxn ang="0">
                  <a:pos x="50" y="62"/>
                </a:cxn>
                <a:cxn ang="0">
                  <a:pos x="69" y="83"/>
                </a:cxn>
                <a:cxn ang="0">
                  <a:pos x="88" y="131"/>
                </a:cxn>
                <a:cxn ang="0">
                  <a:pos x="112" y="138"/>
                </a:cxn>
                <a:cxn ang="0">
                  <a:pos x="166" y="133"/>
                </a:cxn>
                <a:cxn ang="0">
                  <a:pos x="129" y="117"/>
                </a:cxn>
                <a:cxn ang="0">
                  <a:pos x="122" y="102"/>
                </a:cxn>
                <a:cxn ang="0">
                  <a:pos x="150" y="96"/>
                </a:cxn>
                <a:cxn ang="0">
                  <a:pos x="190" y="85"/>
                </a:cxn>
                <a:cxn ang="0">
                  <a:pos x="236" y="49"/>
                </a:cxn>
                <a:cxn ang="0">
                  <a:pos x="186" y="70"/>
                </a:cxn>
                <a:cxn ang="0">
                  <a:pos x="131" y="70"/>
                </a:cxn>
                <a:cxn ang="0">
                  <a:pos x="99" y="57"/>
                </a:cxn>
                <a:cxn ang="0">
                  <a:pos x="148" y="45"/>
                </a:cxn>
                <a:cxn ang="0">
                  <a:pos x="177" y="43"/>
                </a:cxn>
                <a:cxn ang="0">
                  <a:pos x="213" y="22"/>
                </a:cxn>
                <a:cxn ang="0">
                  <a:pos x="156" y="19"/>
                </a:cxn>
                <a:cxn ang="0">
                  <a:pos x="156" y="19"/>
                </a:cxn>
              </a:cxnLst>
              <a:rect l="0" t="0" r="r" b="b"/>
              <a:pathLst>
                <a:path w="236" h="138">
                  <a:moveTo>
                    <a:pt x="156" y="19"/>
                  </a:moveTo>
                  <a:lnTo>
                    <a:pt x="107" y="0"/>
                  </a:lnTo>
                  <a:lnTo>
                    <a:pt x="61" y="19"/>
                  </a:lnTo>
                  <a:lnTo>
                    <a:pt x="0" y="22"/>
                  </a:lnTo>
                  <a:lnTo>
                    <a:pt x="50" y="62"/>
                  </a:lnTo>
                  <a:lnTo>
                    <a:pt x="69" y="83"/>
                  </a:lnTo>
                  <a:lnTo>
                    <a:pt x="88" y="131"/>
                  </a:lnTo>
                  <a:lnTo>
                    <a:pt x="112" y="138"/>
                  </a:lnTo>
                  <a:lnTo>
                    <a:pt x="166" y="133"/>
                  </a:lnTo>
                  <a:lnTo>
                    <a:pt x="129" y="117"/>
                  </a:lnTo>
                  <a:lnTo>
                    <a:pt x="122" y="102"/>
                  </a:lnTo>
                  <a:lnTo>
                    <a:pt x="150" y="96"/>
                  </a:lnTo>
                  <a:lnTo>
                    <a:pt x="190" y="85"/>
                  </a:lnTo>
                  <a:lnTo>
                    <a:pt x="236" y="49"/>
                  </a:lnTo>
                  <a:lnTo>
                    <a:pt x="186" y="70"/>
                  </a:lnTo>
                  <a:lnTo>
                    <a:pt x="131" y="70"/>
                  </a:lnTo>
                  <a:lnTo>
                    <a:pt x="99" y="57"/>
                  </a:lnTo>
                  <a:lnTo>
                    <a:pt x="148" y="45"/>
                  </a:lnTo>
                  <a:lnTo>
                    <a:pt x="177" y="43"/>
                  </a:lnTo>
                  <a:lnTo>
                    <a:pt x="213" y="22"/>
                  </a:lnTo>
                  <a:lnTo>
                    <a:pt x="156" y="19"/>
                  </a:lnTo>
                  <a:lnTo>
                    <a:pt x="156" y="19"/>
                  </a:lnTo>
                  <a:close/>
                </a:path>
              </a:pathLst>
            </a:custGeom>
            <a:solidFill>
              <a:srgbClr val="FAB8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54" name="Freeform 26"/>
            <p:cNvSpPr>
              <a:spLocks/>
            </p:cNvSpPr>
            <p:nvPr/>
          </p:nvSpPr>
          <p:spPr bwMode="auto">
            <a:xfrm>
              <a:off x="1574" y="2316"/>
              <a:ext cx="21" cy="10"/>
            </a:xfrm>
            <a:custGeom>
              <a:avLst/>
              <a:gdLst/>
              <a:ahLst/>
              <a:cxnLst>
                <a:cxn ang="0">
                  <a:pos x="44" y="4"/>
                </a:cxn>
                <a:cxn ang="0">
                  <a:pos x="0" y="0"/>
                </a:cxn>
                <a:cxn ang="0">
                  <a:pos x="4" y="19"/>
                </a:cxn>
                <a:cxn ang="0">
                  <a:pos x="19" y="19"/>
                </a:cxn>
                <a:cxn ang="0">
                  <a:pos x="44" y="4"/>
                </a:cxn>
                <a:cxn ang="0">
                  <a:pos x="44" y="4"/>
                </a:cxn>
              </a:cxnLst>
              <a:rect l="0" t="0" r="r" b="b"/>
              <a:pathLst>
                <a:path w="44" h="19">
                  <a:moveTo>
                    <a:pt x="44" y="4"/>
                  </a:moveTo>
                  <a:lnTo>
                    <a:pt x="0" y="0"/>
                  </a:lnTo>
                  <a:lnTo>
                    <a:pt x="4" y="19"/>
                  </a:lnTo>
                  <a:lnTo>
                    <a:pt x="19" y="19"/>
                  </a:lnTo>
                  <a:lnTo>
                    <a:pt x="44" y="4"/>
                  </a:lnTo>
                  <a:lnTo>
                    <a:pt x="44" y="4"/>
                  </a:lnTo>
                  <a:close/>
                </a:path>
              </a:pathLst>
            </a:custGeom>
            <a:solidFill>
              <a:srgbClr val="C769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55" name="Freeform 27"/>
            <p:cNvSpPr>
              <a:spLocks/>
            </p:cNvSpPr>
            <p:nvPr/>
          </p:nvSpPr>
          <p:spPr bwMode="auto">
            <a:xfrm>
              <a:off x="1417" y="2346"/>
              <a:ext cx="19" cy="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0" y="2"/>
                </a:cxn>
                <a:cxn ang="0">
                  <a:pos x="8" y="11"/>
                </a:cxn>
                <a:cxn ang="0">
                  <a:pos x="37" y="13"/>
                </a:cxn>
                <a:cxn ang="0">
                  <a:pos x="38" y="0"/>
                </a:cxn>
                <a:cxn ang="0">
                  <a:pos x="38" y="0"/>
                </a:cxn>
              </a:cxnLst>
              <a:rect l="0" t="0" r="r" b="b"/>
              <a:pathLst>
                <a:path w="38" h="13">
                  <a:moveTo>
                    <a:pt x="38" y="0"/>
                  </a:moveTo>
                  <a:lnTo>
                    <a:pt x="0" y="2"/>
                  </a:lnTo>
                  <a:lnTo>
                    <a:pt x="8" y="11"/>
                  </a:lnTo>
                  <a:lnTo>
                    <a:pt x="37" y="13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C769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56" name="Freeform 28"/>
            <p:cNvSpPr>
              <a:spLocks/>
            </p:cNvSpPr>
            <p:nvPr/>
          </p:nvSpPr>
          <p:spPr bwMode="auto">
            <a:xfrm>
              <a:off x="1016" y="3298"/>
              <a:ext cx="193" cy="598"/>
            </a:xfrm>
            <a:custGeom>
              <a:avLst/>
              <a:gdLst/>
              <a:ahLst/>
              <a:cxnLst>
                <a:cxn ang="0">
                  <a:pos x="386" y="102"/>
                </a:cxn>
                <a:cxn ang="0">
                  <a:pos x="386" y="235"/>
                </a:cxn>
                <a:cxn ang="0">
                  <a:pos x="266" y="929"/>
                </a:cxn>
                <a:cxn ang="0">
                  <a:pos x="187" y="1195"/>
                </a:cxn>
                <a:cxn ang="0">
                  <a:pos x="84" y="1125"/>
                </a:cxn>
                <a:cxn ang="0">
                  <a:pos x="0" y="1140"/>
                </a:cxn>
                <a:cxn ang="0">
                  <a:pos x="84" y="897"/>
                </a:cxn>
                <a:cxn ang="0">
                  <a:pos x="164" y="695"/>
                </a:cxn>
                <a:cxn ang="0">
                  <a:pos x="304" y="20"/>
                </a:cxn>
                <a:cxn ang="0">
                  <a:pos x="323" y="0"/>
                </a:cxn>
                <a:cxn ang="0">
                  <a:pos x="386" y="102"/>
                </a:cxn>
                <a:cxn ang="0">
                  <a:pos x="386" y="102"/>
                </a:cxn>
              </a:cxnLst>
              <a:rect l="0" t="0" r="r" b="b"/>
              <a:pathLst>
                <a:path w="386" h="1195">
                  <a:moveTo>
                    <a:pt x="386" y="102"/>
                  </a:moveTo>
                  <a:lnTo>
                    <a:pt x="386" y="235"/>
                  </a:lnTo>
                  <a:lnTo>
                    <a:pt x="266" y="929"/>
                  </a:lnTo>
                  <a:lnTo>
                    <a:pt x="187" y="1195"/>
                  </a:lnTo>
                  <a:lnTo>
                    <a:pt x="84" y="1125"/>
                  </a:lnTo>
                  <a:lnTo>
                    <a:pt x="0" y="1140"/>
                  </a:lnTo>
                  <a:lnTo>
                    <a:pt x="84" y="897"/>
                  </a:lnTo>
                  <a:lnTo>
                    <a:pt x="164" y="695"/>
                  </a:lnTo>
                  <a:lnTo>
                    <a:pt x="304" y="20"/>
                  </a:lnTo>
                  <a:lnTo>
                    <a:pt x="323" y="0"/>
                  </a:lnTo>
                  <a:lnTo>
                    <a:pt x="386" y="102"/>
                  </a:lnTo>
                  <a:lnTo>
                    <a:pt x="386" y="10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57" name="Freeform 29"/>
            <p:cNvSpPr>
              <a:spLocks/>
            </p:cNvSpPr>
            <p:nvPr/>
          </p:nvSpPr>
          <p:spPr bwMode="auto">
            <a:xfrm>
              <a:off x="891" y="3147"/>
              <a:ext cx="278" cy="584"/>
            </a:xfrm>
            <a:custGeom>
              <a:avLst/>
              <a:gdLst/>
              <a:ahLst/>
              <a:cxnLst>
                <a:cxn ang="0">
                  <a:pos x="555" y="196"/>
                </a:cxn>
                <a:cxn ang="0">
                  <a:pos x="420" y="643"/>
                </a:cxn>
                <a:cxn ang="0">
                  <a:pos x="382" y="842"/>
                </a:cxn>
                <a:cxn ang="0">
                  <a:pos x="268" y="1095"/>
                </a:cxn>
                <a:cxn ang="0">
                  <a:pos x="221" y="1167"/>
                </a:cxn>
                <a:cxn ang="0">
                  <a:pos x="135" y="1103"/>
                </a:cxn>
                <a:cxn ang="0">
                  <a:pos x="0" y="1167"/>
                </a:cxn>
                <a:cxn ang="0">
                  <a:pos x="15" y="1126"/>
                </a:cxn>
                <a:cxn ang="0">
                  <a:pos x="72" y="1019"/>
                </a:cxn>
                <a:cxn ang="0">
                  <a:pos x="261" y="491"/>
                </a:cxn>
                <a:cxn ang="0">
                  <a:pos x="468" y="0"/>
                </a:cxn>
                <a:cxn ang="0">
                  <a:pos x="555" y="196"/>
                </a:cxn>
                <a:cxn ang="0">
                  <a:pos x="555" y="196"/>
                </a:cxn>
              </a:cxnLst>
              <a:rect l="0" t="0" r="r" b="b"/>
              <a:pathLst>
                <a:path w="555" h="1167">
                  <a:moveTo>
                    <a:pt x="555" y="196"/>
                  </a:moveTo>
                  <a:lnTo>
                    <a:pt x="420" y="643"/>
                  </a:lnTo>
                  <a:lnTo>
                    <a:pt x="382" y="842"/>
                  </a:lnTo>
                  <a:lnTo>
                    <a:pt x="268" y="1095"/>
                  </a:lnTo>
                  <a:lnTo>
                    <a:pt x="221" y="1167"/>
                  </a:lnTo>
                  <a:lnTo>
                    <a:pt x="135" y="1103"/>
                  </a:lnTo>
                  <a:lnTo>
                    <a:pt x="0" y="1167"/>
                  </a:lnTo>
                  <a:lnTo>
                    <a:pt x="15" y="1126"/>
                  </a:lnTo>
                  <a:lnTo>
                    <a:pt x="72" y="1019"/>
                  </a:lnTo>
                  <a:lnTo>
                    <a:pt x="261" y="491"/>
                  </a:lnTo>
                  <a:lnTo>
                    <a:pt x="468" y="0"/>
                  </a:lnTo>
                  <a:lnTo>
                    <a:pt x="555" y="196"/>
                  </a:lnTo>
                  <a:lnTo>
                    <a:pt x="555" y="1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58" name="Freeform 30"/>
            <p:cNvSpPr>
              <a:spLocks/>
            </p:cNvSpPr>
            <p:nvPr/>
          </p:nvSpPr>
          <p:spPr bwMode="auto">
            <a:xfrm>
              <a:off x="944" y="3167"/>
              <a:ext cx="267" cy="620"/>
            </a:xfrm>
            <a:custGeom>
              <a:avLst/>
              <a:gdLst/>
              <a:ahLst/>
              <a:cxnLst>
                <a:cxn ang="0">
                  <a:pos x="401" y="1240"/>
                </a:cxn>
                <a:cxn ang="0">
                  <a:pos x="494" y="563"/>
                </a:cxn>
                <a:cxn ang="0">
                  <a:pos x="501" y="443"/>
                </a:cxn>
                <a:cxn ang="0">
                  <a:pos x="452" y="380"/>
                </a:cxn>
                <a:cxn ang="0">
                  <a:pos x="321" y="702"/>
                </a:cxn>
                <a:cxn ang="0">
                  <a:pos x="161" y="1025"/>
                </a:cxn>
                <a:cxn ang="0">
                  <a:pos x="327" y="502"/>
                </a:cxn>
                <a:cxn ang="0">
                  <a:pos x="372" y="259"/>
                </a:cxn>
                <a:cxn ang="0">
                  <a:pos x="338" y="150"/>
                </a:cxn>
                <a:cxn ang="0">
                  <a:pos x="205" y="512"/>
                </a:cxn>
                <a:cxn ang="0">
                  <a:pos x="49" y="899"/>
                </a:cxn>
                <a:cxn ang="0">
                  <a:pos x="292" y="371"/>
                </a:cxn>
                <a:cxn ang="0">
                  <a:pos x="87" y="916"/>
                </a:cxn>
                <a:cxn ang="0">
                  <a:pos x="306" y="456"/>
                </a:cxn>
                <a:cxn ang="0">
                  <a:pos x="68" y="1032"/>
                </a:cxn>
                <a:cxn ang="0">
                  <a:pos x="24" y="1065"/>
                </a:cxn>
                <a:cxn ang="0">
                  <a:pos x="53" y="977"/>
                </a:cxn>
                <a:cxn ang="0">
                  <a:pos x="0" y="1044"/>
                </a:cxn>
                <a:cxn ang="0">
                  <a:pos x="9" y="935"/>
                </a:cxn>
                <a:cxn ang="0">
                  <a:pos x="34" y="800"/>
                </a:cxn>
                <a:cxn ang="0">
                  <a:pos x="167" y="426"/>
                </a:cxn>
                <a:cxn ang="0">
                  <a:pos x="349" y="0"/>
                </a:cxn>
                <a:cxn ang="0">
                  <a:pos x="456" y="154"/>
                </a:cxn>
                <a:cxn ang="0">
                  <a:pos x="511" y="329"/>
                </a:cxn>
                <a:cxn ang="0">
                  <a:pos x="534" y="430"/>
                </a:cxn>
                <a:cxn ang="0">
                  <a:pos x="505" y="711"/>
                </a:cxn>
                <a:cxn ang="0">
                  <a:pos x="443" y="1065"/>
                </a:cxn>
                <a:cxn ang="0">
                  <a:pos x="401" y="1240"/>
                </a:cxn>
                <a:cxn ang="0">
                  <a:pos x="401" y="1240"/>
                </a:cxn>
              </a:cxnLst>
              <a:rect l="0" t="0" r="r" b="b"/>
              <a:pathLst>
                <a:path w="534" h="1240">
                  <a:moveTo>
                    <a:pt x="401" y="1240"/>
                  </a:moveTo>
                  <a:lnTo>
                    <a:pt x="494" y="563"/>
                  </a:lnTo>
                  <a:lnTo>
                    <a:pt x="501" y="443"/>
                  </a:lnTo>
                  <a:lnTo>
                    <a:pt x="452" y="380"/>
                  </a:lnTo>
                  <a:lnTo>
                    <a:pt x="321" y="702"/>
                  </a:lnTo>
                  <a:lnTo>
                    <a:pt x="161" y="1025"/>
                  </a:lnTo>
                  <a:lnTo>
                    <a:pt x="327" y="502"/>
                  </a:lnTo>
                  <a:lnTo>
                    <a:pt x="372" y="259"/>
                  </a:lnTo>
                  <a:lnTo>
                    <a:pt x="338" y="150"/>
                  </a:lnTo>
                  <a:lnTo>
                    <a:pt x="205" y="512"/>
                  </a:lnTo>
                  <a:lnTo>
                    <a:pt x="49" y="899"/>
                  </a:lnTo>
                  <a:lnTo>
                    <a:pt x="292" y="371"/>
                  </a:lnTo>
                  <a:lnTo>
                    <a:pt x="87" y="916"/>
                  </a:lnTo>
                  <a:lnTo>
                    <a:pt x="306" y="456"/>
                  </a:lnTo>
                  <a:lnTo>
                    <a:pt x="68" y="1032"/>
                  </a:lnTo>
                  <a:lnTo>
                    <a:pt x="24" y="1065"/>
                  </a:lnTo>
                  <a:lnTo>
                    <a:pt x="53" y="977"/>
                  </a:lnTo>
                  <a:lnTo>
                    <a:pt x="0" y="1044"/>
                  </a:lnTo>
                  <a:lnTo>
                    <a:pt x="9" y="935"/>
                  </a:lnTo>
                  <a:lnTo>
                    <a:pt x="34" y="800"/>
                  </a:lnTo>
                  <a:lnTo>
                    <a:pt x="167" y="426"/>
                  </a:lnTo>
                  <a:lnTo>
                    <a:pt x="349" y="0"/>
                  </a:lnTo>
                  <a:lnTo>
                    <a:pt x="456" y="154"/>
                  </a:lnTo>
                  <a:lnTo>
                    <a:pt x="511" y="329"/>
                  </a:lnTo>
                  <a:lnTo>
                    <a:pt x="534" y="430"/>
                  </a:lnTo>
                  <a:lnTo>
                    <a:pt x="505" y="711"/>
                  </a:lnTo>
                  <a:lnTo>
                    <a:pt x="443" y="1065"/>
                  </a:lnTo>
                  <a:lnTo>
                    <a:pt x="401" y="1240"/>
                  </a:lnTo>
                  <a:lnTo>
                    <a:pt x="401" y="1240"/>
                  </a:lnTo>
                  <a:close/>
                </a:path>
              </a:pathLst>
            </a:custGeom>
            <a:solidFill>
              <a:srgbClr val="D4D4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59" name="Freeform 31"/>
            <p:cNvSpPr>
              <a:spLocks/>
            </p:cNvSpPr>
            <p:nvPr/>
          </p:nvSpPr>
          <p:spPr bwMode="auto">
            <a:xfrm>
              <a:off x="2091" y="3415"/>
              <a:ext cx="185" cy="629"/>
            </a:xfrm>
            <a:custGeom>
              <a:avLst/>
              <a:gdLst/>
              <a:ahLst/>
              <a:cxnLst>
                <a:cxn ang="0">
                  <a:pos x="278" y="856"/>
                </a:cxn>
                <a:cxn ang="0">
                  <a:pos x="242" y="1091"/>
                </a:cxn>
                <a:cxn ang="0">
                  <a:pos x="228" y="1051"/>
                </a:cxn>
                <a:cxn ang="0">
                  <a:pos x="206" y="1095"/>
                </a:cxn>
                <a:cxn ang="0">
                  <a:pos x="133" y="1217"/>
                </a:cxn>
                <a:cxn ang="0">
                  <a:pos x="118" y="1242"/>
                </a:cxn>
                <a:cxn ang="0">
                  <a:pos x="86" y="1259"/>
                </a:cxn>
                <a:cxn ang="0">
                  <a:pos x="107" y="1230"/>
                </a:cxn>
                <a:cxn ang="0">
                  <a:pos x="120" y="1204"/>
                </a:cxn>
                <a:cxn ang="0">
                  <a:pos x="118" y="1158"/>
                </a:cxn>
                <a:cxn ang="0">
                  <a:pos x="175" y="1133"/>
                </a:cxn>
                <a:cxn ang="0">
                  <a:pos x="221" y="1025"/>
                </a:cxn>
                <a:cxn ang="0">
                  <a:pos x="232" y="930"/>
                </a:cxn>
                <a:cxn ang="0">
                  <a:pos x="166" y="994"/>
                </a:cxn>
                <a:cxn ang="0">
                  <a:pos x="129" y="1072"/>
                </a:cxn>
                <a:cxn ang="0">
                  <a:pos x="80" y="1133"/>
                </a:cxn>
                <a:cxn ang="0">
                  <a:pos x="57" y="1175"/>
                </a:cxn>
                <a:cxn ang="0">
                  <a:pos x="34" y="1200"/>
                </a:cxn>
                <a:cxn ang="0">
                  <a:pos x="15" y="1259"/>
                </a:cxn>
                <a:cxn ang="0">
                  <a:pos x="10" y="1207"/>
                </a:cxn>
                <a:cxn ang="0">
                  <a:pos x="0" y="1185"/>
                </a:cxn>
                <a:cxn ang="0">
                  <a:pos x="23" y="1166"/>
                </a:cxn>
                <a:cxn ang="0">
                  <a:pos x="65" y="1114"/>
                </a:cxn>
                <a:cxn ang="0">
                  <a:pos x="90" y="1055"/>
                </a:cxn>
                <a:cxn ang="0">
                  <a:pos x="118" y="918"/>
                </a:cxn>
                <a:cxn ang="0">
                  <a:pos x="211" y="863"/>
                </a:cxn>
                <a:cxn ang="0">
                  <a:pos x="238" y="451"/>
                </a:cxn>
                <a:cxn ang="0">
                  <a:pos x="278" y="8"/>
                </a:cxn>
                <a:cxn ang="0">
                  <a:pos x="348" y="0"/>
                </a:cxn>
                <a:cxn ang="0">
                  <a:pos x="371" y="175"/>
                </a:cxn>
                <a:cxn ang="0">
                  <a:pos x="293" y="681"/>
                </a:cxn>
                <a:cxn ang="0">
                  <a:pos x="278" y="856"/>
                </a:cxn>
                <a:cxn ang="0">
                  <a:pos x="278" y="856"/>
                </a:cxn>
              </a:cxnLst>
              <a:rect l="0" t="0" r="r" b="b"/>
              <a:pathLst>
                <a:path w="371" h="1259">
                  <a:moveTo>
                    <a:pt x="278" y="856"/>
                  </a:moveTo>
                  <a:lnTo>
                    <a:pt x="242" y="1091"/>
                  </a:lnTo>
                  <a:lnTo>
                    <a:pt x="228" y="1051"/>
                  </a:lnTo>
                  <a:lnTo>
                    <a:pt x="206" y="1095"/>
                  </a:lnTo>
                  <a:lnTo>
                    <a:pt x="133" y="1217"/>
                  </a:lnTo>
                  <a:lnTo>
                    <a:pt x="118" y="1242"/>
                  </a:lnTo>
                  <a:lnTo>
                    <a:pt x="86" y="1259"/>
                  </a:lnTo>
                  <a:lnTo>
                    <a:pt x="107" y="1230"/>
                  </a:lnTo>
                  <a:lnTo>
                    <a:pt x="120" y="1204"/>
                  </a:lnTo>
                  <a:lnTo>
                    <a:pt x="118" y="1158"/>
                  </a:lnTo>
                  <a:lnTo>
                    <a:pt x="175" y="1133"/>
                  </a:lnTo>
                  <a:lnTo>
                    <a:pt x="221" y="1025"/>
                  </a:lnTo>
                  <a:lnTo>
                    <a:pt x="232" y="930"/>
                  </a:lnTo>
                  <a:lnTo>
                    <a:pt x="166" y="994"/>
                  </a:lnTo>
                  <a:lnTo>
                    <a:pt x="129" y="1072"/>
                  </a:lnTo>
                  <a:lnTo>
                    <a:pt x="80" y="1133"/>
                  </a:lnTo>
                  <a:lnTo>
                    <a:pt x="57" y="1175"/>
                  </a:lnTo>
                  <a:lnTo>
                    <a:pt x="34" y="1200"/>
                  </a:lnTo>
                  <a:lnTo>
                    <a:pt x="15" y="1259"/>
                  </a:lnTo>
                  <a:lnTo>
                    <a:pt x="10" y="1207"/>
                  </a:lnTo>
                  <a:lnTo>
                    <a:pt x="0" y="1185"/>
                  </a:lnTo>
                  <a:lnTo>
                    <a:pt x="23" y="1166"/>
                  </a:lnTo>
                  <a:lnTo>
                    <a:pt x="65" y="1114"/>
                  </a:lnTo>
                  <a:lnTo>
                    <a:pt x="90" y="1055"/>
                  </a:lnTo>
                  <a:lnTo>
                    <a:pt x="118" y="918"/>
                  </a:lnTo>
                  <a:lnTo>
                    <a:pt x="211" y="863"/>
                  </a:lnTo>
                  <a:lnTo>
                    <a:pt x="238" y="451"/>
                  </a:lnTo>
                  <a:lnTo>
                    <a:pt x="278" y="8"/>
                  </a:lnTo>
                  <a:lnTo>
                    <a:pt x="348" y="0"/>
                  </a:lnTo>
                  <a:lnTo>
                    <a:pt x="371" y="175"/>
                  </a:lnTo>
                  <a:lnTo>
                    <a:pt x="293" y="681"/>
                  </a:lnTo>
                  <a:lnTo>
                    <a:pt x="278" y="856"/>
                  </a:lnTo>
                  <a:lnTo>
                    <a:pt x="278" y="856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60" name="Freeform 32"/>
            <p:cNvSpPr>
              <a:spLocks/>
            </p:cNvSpPr>
            <p:nvPr/>
          </p:nvSpPr>
          <p:spPr bwMode="auto">
            <a:xfrm>
              <a:off x="865" y="3639"/>
              <a:ext cx="159" cy="177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0" y="162"/>
                </a:cxn>
                <a:cxn ang="0">
                  <a:pos x="26" y="268"/>
                </a:cxn>
                <a:cxn ang="0">
                  <a:pos x="131" y="340"/>
                </a:cxn>
                <a:cxn ang="0">
                  <a:pos x="222" y="355"/>
                </a:cxn>
                <a:cxn ang="0">
                  <a:pos x="258" y="295"/>
                </a:cxn>
                <a:cxn ang="0">
                  <a:pos x="317" y="114"/>
                </a:cxn>
                <a:cxn ang="0">
                  <a:pos x="217" y="274"/>
                </a:cxn>
                <a:cxn ang="0">
                  <a:pos x="137" y="260"/>
                </a:cxn>
                <a:cxn ang="0">
                  <a:pos x="57" y="186"/>
                </a:cxn>
                <a:cxn ang="0">
                  <a:pos x="108" y="46"/>
                </a:cxn>
                <a:cxn ang="0">
                  <a:pos x="103" y="0"/>
                </a:cxn>
                <a:cxn ang="0">
                  <a:pos x="103" y="0"/>
                </a:cxn>
              </a:cxnLst>
              <a:rect l="0" t="0" r="r" b="b"/>
              <a:pathLst>
                <a:path w="317" h="355">
                  <a:moveTo>
                    <a:pt x="103" y="0"/>
                  </a:moveTo>
                  <a:lnTo>
                    <a:pt x="0" y="162"/>
                  </a:lnTo>
                  <a:lnTo>
                    <a:pt x="26" y="268"/>
                  </a:lnTo>
                  <a:lnTo>
                    <a:pt x="131" y="340"/>
                  </a:lnTo>
                  <a:lnTo>
                    <a:pt x="222" y="355"/>
                  </a:lnTo>
                  <a:lnTo>
                    <a:pt x="258" y="295"/>
                  </a:lnTo>
                  <a:lnTo>
                    <a:pt x="317" y="114"/>
                  </a:lnTo>
                  <a:lnTo>
                    <a:pt x="217" y="274"/>
                  </a:lnTo>
                  <a:lnTo>
                    <a:pt x="137" y="260"/>
                  </a:lnTo>
                  <a:lnTo>
                    <a:pt x="57" y="186"/>
                  </a:lnTo>
                  <a:lnTo>
                    <a:pt x="108" y="46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FF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61" name="Freeform 33"/>
            <p:cNvSpPr>
              <a:spLocks/>
            </p:cNvSpPr>
            <p:nvPr/>
          </p:nvSpPr>
          <p:spPr bwMode="auto">
            <a:xfrm>
              <a:off x="998" y="3839"/>
              <a:ext cx="126" cy="103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0" y="124"/>
                </a:cxn>
                <a:cxn ang="0">
                  <a:pos x="11" y="154"/>
                </a:cxn>
                <a:cxn ang="0">
                  <a:pos x="59" y="165"/>
                </a:cxn>
                <a:cxn ang="0">
                  <a:pos x="93" y="124"/>
                </a:cxn>
                <a:cxn ang="0">
                  <a:pos x="127" y="127"/>
                </a:cxn>
                <a:cxn ang="0">
                  <a:pos x="133" y="173"/>
                </a:cxn>
                <a:cxn ang="0">
                  <a:pos x="135" y="205"/>
                </a:cxn>
                <a:cxn ang="0">
                  <a:pos x="175" y="205"/>
                </a:cxn>
                <a:cxn ang="0">
                  <a:pos x="253" y="44"/>
                </a:cxn>
                <a:cxn ang="0">
                  <a:pos x="186" y="108"/>
                </a:cxn>
                <a:cxn ang="0">
                  <a:pos x="141" y="59"/>
                </a:cxn>
                <a:cxn ang="0">
                  <a:pos x="61" y="0"/>
                </a:cxn>
                <a:cxn ang="0">
                  <a:pos x="61" y="0"/>
                </a:cxn>
              </a:cxnLst>
              <a:rect l="0" t="0" r="r" b="b"/>
              <a:pathLst>
                <a:path w="253" h="205">
                  <a:moveTo>
                    <a:pt x="61" y="0"/>
                  </a:moveTo>
                  <a:lnTo>
                    <a:pt x="0" y="124"/>
                  </a:lnTo>
                  <a:lnTo>
                    <a:pt x="11" y="154"/>
                  </a:lnTo>
                  <a:lnTo>
                    <a:pt x="59" y="165"/>
                  </a:lnTo>
                  <a:lnTo>
                    <a:pt x="93" y="124"/>
                  </a:lnTo>
                  <a:lnTo>
                    <a:pt x="127" y="127"/>
                  </a:lnTo>
                  <a:lnTo>
                    <a:pt x="133" y="173"/>
                  </a:lnTo>
                  <a:lnTo>
                    <a:pt x="135" y="205"/>
                  </a:lnTo>
                  <a:lnTo>
                    <a:pt x="175" y="205"/>
                  </a:lnTo>
                  <a:lnTo>
                    <a:pt x="253" y="44"/>
                  </a:lnTo>
                  <a:lnTo>
                    <a:pt x="186" y="108"/>
                  </a:lnTo>
                  <a:lnTo>
                    <a:pt x="141" y="59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FFFF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62" name="Freeform 34"/>
            <p:cNvSpPr>
              <a:spLocks/>
            </p:cNvSpPr>
            <p:nvPr/>
          </p:nvSpPr>
          <p:spPr bwMode="auto">
            <a:xfrm>
              <a:off x="905" y="3703"/>
              <a:ext cx="83" cy="72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65" y="69"/>
                </a:cxn>
                <a:cxn ang="0">
                  <a:pos x="133" y="145"/>
                </a:cxn>
                <a:cxn ang="0">
                  <a:pos x="59" y="118"/>
                </a:cxn>
                <a:cxn ang="0">
                  <a:pos x="0" y="86"/>
                </a:cxn>
                <a:cxn ang="0">
                  <a:pos x="62" y="10"/>
                </a:cxn>
                <a:cxn ang="0">
                  <a:pos x="116" y="0"/>
                </a:cxn>
                <a:cxn ang="0">
                  <a:pos x="116" y="0"/>
                </a:cxn>
              </a:cxnLst>
              <a:rect l="0" t="0" r="r" b="b"/>
              <a:pathLst>
                <a:path w="165" h="145">
                  <a:moveTo>
                    <a:pt x="116" y="0"/>
                  </a:moveTo>
                  <a:lnTo>
                    <a:pt x="165" y="69"/>
                  </a:lnTo>
                  <a:lnTo>
                    <a:pt x="133" y="145"/>
                  </a:lnTo>
                  <a:lnTo>
                    <a:pt x="59" y="118"/>
                  </a:lnTo>
                  <a:lnTo>
                    <a:pt x="0" y="86"/>
                  </a:lnTo>
                  <a:lnTo>
                    <a:pt x="62" y="10"/>
                  </a:lnTo>
                  <a:lnTo>
                    <a:pt x="116" y="0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7878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63" name="Freeform 35"/>
            <p:cNvSpPr>
              <a:spLocks/>
            </p:cNvSpPr>
            <p:nvPr/>
          </p:nvSpPr>
          <p:spPr bwMode="auto">
            <a:xfrm>
              <a:off x="975" y="3841"/>
              <a:ext cx="147" cy="131"/>
            </a:xfrm>
            <a:custGeom>
              <a:avLst/>
              <a:gdLst/>
              <a:ahLst/>
              <a:cxnLst>
                <a:cxn ang="0">
                  <a:pos x="208" y="207"/>
                </a:cxn>
                <a:cxn ang="0">
                  <a:pos x="181" y="160"/>
                </a:cxn>
                <a:cxn ang="0">
                  <a:pos x="168" y="110"/>
                </a:cxn>
                <a:cxn ang="0">
                  <a:pos x="134" y="127"/>
                </a:cxn>
                <a:cxn ang="0">
                  <a:pos x="96" y="156"/>
                </a:cxn>
                <a:cxn ang="0">
                  <a:pos x="61" y="142"/>
                </a:cxn>
                <a:cxn ang="0">
                  <a:pos x="59" y="0"/>
                </a:cxn>
                <a:cxn ang="0">
                  <a:pos x="0" y="141"/>
                </a:cxn>
                <a:cxn ang="0">
                  <a:pos x="29" y="175"/>
                </a:cxn>
                <a:cxn ang="0">
                  <a:pos x="162" y="262"/>
                </a:cxn>
                <a:cxn ang="0">
                  <a:pos x="206" y="262"/>
                </a:cxn>
                <a:cxn ang="0">
                  <a:pos x="295" y="122"/>
                </a:cxn>
                <a:cxn ang="0">
                  <a:pos x="208" y="207"/>
                </a:cxn>
                <a:cxn ang="0">
                  <a:pos x="208" y="207"/>
                </a:cxn>
              </a:cxnLst>
              <a:rect l="0" t="0" r="r" b="b"/>
              <a:pathLst>
                <a:path w="295" h="262">
                  <a:moveTo>
                    <a:pt x="208" y="207"/>
                  </a:moveTo>
                  <a:lnTo>
                    <a:pt x="181" y="160"/>
                  </a:lnTo>
                  <a:lnTo>
                    <a:pt x="168" y="110"/>
                  </a:lnTo>
                  <a:lnTo>
                    <a:pt x="134" y="127"/>
                  </a:lnTo>
                  <a:lnTo>
                    <a:pt x="96" y="156"/>
                  </a:lnTo>
                  <a:lnTo>
                    <a:pt x="61" y="142"/>
                  </a:lnTo>
                  <a:lnTo>
                    <a:pt x="59" y="0"/>
                  </a:lnTo>
                  <a:lnTo>
                    <a:pt x="0" y="141"/>
                  </a:lnTo>
                  <a:lnTo>
                    <a:pt x="29" y="175"/>
                  </a:lnTo>
                  <a:lnTo>
                    <a:pt x="162" y="262"/>
                  </a:lnTo>
                  <a:lnTo>
                    <a:pt x="206" y="262"/>
                  </a:lnTo>
                  <a:lnTo>
                    <a:pt x="295" y="122"/>
                  </a:lnTo>
                  <a:lnTo>
                    <a:pt x="208" y="207"/>
                  </a:lnTo>
                  <a:lnTo>
                    <a:pt x="208" y="207"/>
                  </a:lnTo>
                  <a:close/>
                </a:path>
              </a:pathLst>
            </a:custGeom>
            <a:solidFill>
              <a:srgbClr val="7878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64" name="Freeform 36"/>
            <p:cNvSpPr>
              <a:spLocks/>
            </p:cNvSpPr>
            <p:nvPr/>
          </p:nvSpPr>
          <p:spPr bwMode="auto">
            <a:xfrm>
              <a:off x="1577" y="2313"/>
              <a:ext cx="132" cy="427"/>
            </a:xfrm>
            <a:custGeom>
              <a:avLst/>
              <a:gdLst/>
              <a:ahLst/>
              <a:cxnLst>
                <a:cxn ang="0">
                  <a:pos x="262" y="190"/>
                </a:cxn>
                <a:cxn ang="0">
                  <a:pos x="262" y="325"/>
                </a:cxn>
                <a:cxn ang="0">
                  <a:pos x="234" y="415"/>
                </a:cxn>
                <a:cxn ang="0">
                  <a:pos x="249" y="498"/>
                </a:cxn>
                <a:cxn ang="0">
                  <a:pos x="0" y="856"/>
                </a:cxn>
                <a:cxn ang="0">
                  <a:pos x="173" y="552"/>
                </a:cxn>
                <a:cxn ang="0">
                  <a:pos x="182" y="500"/>
                </a:cxn>
                <a:cxn ang="0">
                  <a:pos x="142" y="542"/>
                </a:cxn>
                <a:cxn ang="0">
                  <a:pos x="112" y="578"/>
                </a:cxn>
                <a:cxn ang="0">
                  <a:pos x="23" y="671"/>
                </a:cxn>
                <a:cxn ang="0">
                  <a:pos x="108" y="531"/>
                </a:cxn>
                <a:cxn ang="0">
                  <a:pos x="159" y="443"/>
                </a:cxn>
                <a:cxn ang="0">
                  <a:pos x="178" y="333"/>
                </a:cxn>
                <a:cxn ang="0">
                  <a:pos x="190" y="415"/>
                </a:cxn>
                <a:cxn ang="0">
                  <a:pos x="180" y="462"/>
                </a:cxn>
                <a:cxn ang="0">
                  <a:pos x="230" y="354"/>
                </a:cxn>
                <a:cxn ang="0">
                  <a:pos x="243" y="230"/>
                </a:cxn>
                <a:cxn ang="0">
                  <a:pos x="232" y="133"/>
                </a:cxn>
                <a:cxn ang="0">
                  <a:pos x="230" y="118"/>
                </a:cxn>
                <a:cxn ang="0">
                  <a:pos x="230" y="109"/>
                </a:cxn>
                <a:cxn ang="0">
                  <a:pos x="228" y="101"/>
                </a:cxn>
                <a:cxn ang="0">
                  <a:pos x="228" y="99"/>
                </a:cxn>
                <a:cxn ang="0">
                  <a:pos x="228" y="99"/>
                </a:cxn>
                <a:cxn ang="0">
                  <a:pos x="228" y="97"/>
                </a:cxn>
                <a:cxn ang="0">
                  <a:pos x="228" y="94"/>
                </a:cxn>
                <a:cxn ang="0">
                  <a:pos x="226" y="84"/>
                </a:cxn>
                <a:cxn ang="0">
                  <a:pos x="226" y="76"/>
                </a:cxn>
                <a:cxn ang="0">
                  <a:pos x="226" y="75"/>
                </a:cxn>
                <a:cxn ang="0">
                  <a:pos x="226" y="75"/>
                </a:cxn>
                <a:cxn ang="0">
                  <a:pos x="226" y="73"/>
                </a:cxn>
                <a:cxn ang="0">
                  <a:pos x="224" y="69"/>
                </a:cxn>
                <a:cxn ang="0">
                  <a:pos x="224" y="59"/>
                </a:cxn>
                <a:cxn ang="0">
                  <a:pos x="224" y="52"/>
                </a:cxn>
                <a:cxn ang="0">
                  <a:pos x="222" y="50"/>
                </a:cxn>
                <a:cxn ang="0">
                  <a:pos x="222" y="50"/>
                </a:cxn>
                <a:cxn ang="0">
                  <a:pos x="222" y="46"/>
                </a:cxn>
                <a:cxn ang="0">
                  <a:pos x="222" y="42"/>
                </a:cxn>
                <a:cxn ang="0">
                  <a:pos x="222" y="35"/>
                </a:cxn>
                <a:cxn ang="0">
                  <a:pos x="218" y="0"/>
                </a:cxn>
                <a:cxn ang="0">
                  <a:pos x="235" y="69"/>
                </a:cxn>
                <a:cxn ang="0">
                  <a:pos x="245" y="130"/>
                </a:cxn>
                <a:cxn ang="0">
                  <a:pos x="262" y="190"/>
                </a:cxn>
                <a:cxn ang="0">
                  <a:pos x="262" y="190"/>
                </a:cxn>
              </a:cxnLst>
              <a:rect l="0" t="0" r="r" b="b"/>
              <a:pathLst>
                <a:path w="262" h="856">
                  <a:moveTo>
                    <a:pt x="262" y="190"/>
                  </a:moveTo>
                  <a:lnTo>
                    <a:pt x="262" y="325"/>
                  </a:lnTo>
                  <a:lnTo>
                    <a:pt x="234" y="415"/>
                  </a:lnTo>
                  <a:lnTo>
                    <a:pt x="249" y="498"/>
                  </a:lnTo>
                  <a:lnTo>
                    <a:pt x="0" y="856"/>
                  </a:lnTo>
                  <a:lnTo>
                    <a:pt x="173" y="552"/>
                  </a:lnTo>
                  <a:lnTo>
                    <a:pt x="182" y="500"/>
                  </a:lnTo>
                  <a:lnTo>
                    <a:pt x="142" y="542"/>
                  </a:lnTo>
                  <a:lnTo>
                    <a:pt x="112" y="578"/>
                  </a:lnTo>
                  <a:lnTo>
                    <a:pt x="23" y="671"/>
                  </a:lnTo>
                  <a:lnTo>
                    <a:pt x="108" y="531"/>
                  </a:lnTo>
                  <a:lnTo>
                    <a:pt x="159" y="443"/>
                  </a:lnTo>
                  <a:lnTo>
                    <a:pt x="178" y="333"/>
                  </a:lnTo>
                  <a:lnTo>
                    <a:pt x="190" y="415"/>
                  </a:lnTo>
                  <a:lnTo>
                    <a:pt x="180" y="462"/>
                  </a:lnTo>
                  <a:lnTo>
                    <a:pt x="230" y="354"/>
                  </a:lnTo>
                  <a:lnTo>
                    <a:pt x="243" y="230"/>
                  </a:lnTo>
                  <a:lnTo>
                    <a:pt x="232" y="133"/>
                  </a:lnTo>
                  <a:lnTo>
                    <a:pt x="230" y="118"/>
                  </a:lnTo>
                  <a:lnTo>
                    <a:pt x="230" y="109"/>
                  </a:lnTo>
                  <a:lnTo>
                    <a:pt x="228" y="101"/>
                  </a:lnTo>
                  <a:lnTo>
                    <a:pt x="228" y="99"/>
                  </a:lnTo>
                  <a:lnTo>
                    <a:pt x="228" y="99"/>
                  </a:lnTo>
                  <a:lnTo>
                    <a:pt x="228" y="97"/>
                  </a:lnTo>
                  <a:lnTo>
                    <a:pt x="228" y="94"/>
                  </a:lnTo>
                  <a:lnTo>
                    <a:pt x="226" y="84"/>
                  </a:lnTo>
                  <a:lnTo>
                    <a:pt x="226" y="76"/>
                  </a:lnTo>
                  <a:lnTo>
                    <a:pt x="226" y="75"/>
                  </a:lnTo>
                  <a:lnTo>
                    <a:pt x="226" y="75"/>
                  </a:lnTo>
                  <a:lnTo>
                    <a:pt x="226" y="73"/>
                  </a:lnTo>
                  <a:lnTo>
                    <a:pt x="224" y="69"/>
                  </a:lnTo>
                  <a:lnTo>
                    <a:pt x="224" y="59"/>
                  </a:lnTo>
                  <a:lnTo>
                    <a:pt x="224" y="52"/>
                  </a:lnTo>
                  <a:lnTo>
                    <a:pt x="222" y="50"/>
                  </a:lnTo>
                  <a:lnTo>
                    <a:pt x="222" y="50"/>
                  </a:lnTo>
                  <a:lnTo>
                    <a:pt x="222" y="46"/>
                  </a:lnTo>
                  <a:lnTo>
                    <a:pt x="222" y="42"/>
                  </a:lnTo>
                  <a:lnTo>
                    <a:pt x="222" y="35"/>
                  </a:lnTo>
                  <a:lnTo>
                    <a:pt x="218" y="0"/>
                  </a:lnTo>
                  <a:lnTo>
                    <a:pt x="235" y="69"/>
                  </a:lnTo>
                  <a:lnTo>
                    <a:pt x="245" y="130"/>
                  </a:lnTo>
                  <a:lnTo>
                    <a:pt x="262" y="190"/>
                  </a:lnTo>
                  <a:lnTo>
                    <a:pt x="262" y="1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65" name="Freeform 37"/>
            <p:cNvSpPr>
              <a:spLocks/>
            </p:cNvSpPr>
            <p:nvPr/>
          </p:nvSpPr>
          <p:spPr bwMode="auto">
            <a:xfrm>
              <a:off x="2063" y="3936"/>
              <a:ext cx="57" cy="140"/>
            </a:xfrm>
            <a:custGeom>
              <a:avLst/>
              <a:gdLst/>
              <a:ahLst/>
              <a:cxnLst>
                <a:cxn ang="0">
                  <a:pos x="78" y="241"/>
                </a:cxn>
                <a:cxn ang="0">
                  <a:pos x="57" y="257"/>
                </a:cxn>
                <a:cxn ang="0">
                  <a:pos x="29" y="247"/>
                </a:cxn>
                <a:cxn ang="0">
                  <a:pos x="17" y="209"/>
                </a:cxn>
                <a:cxn ang="0">
                  <a:pos x="31" y="156"/>
                </a:cxn>
                <a:cxn ang="0">
                  <a:pos x="82" y="51"/>
                </a:cxn>
                <a:cxn ang="0">
                  <a:pos x="86" y="0"/>
                </a:cxn>
                <a:cxn ang="0">
                  <a:pos x="53" y="80"/>
                </a:cxn>
                <a:cxn ang="0">
                  <a:pos x="34" y="129"/>
                </a:cxn>
                <a:cxn ang="0">
                  <a:pos x="12" y="163"/>
                </a:cxn>
                <a:cxn ang="0">
                  <a:pos x="0" y="224"/>
                </a:cxn>
                <a:cxn ang="0">
                  <a:pos x="21" y="266"/>
                </a:cxn>
                <a:cxn ang="0">
                  <a:pos x="53" y="279"/>
                </a:cxn>
                <a:cxn ang="0">
                  <a:pos x="86" y="268"/>
                </a:cxn>
                <a:cxn ang="0">
                  <a:pos x="114" y="217"/>
                </a:cxn>
                <a:cxn ang="0">
                  <a:pos x="78" y="241"/>
                </a:cxn>
                <a:cxn ang="0">
                  <a:pos x="78" y="241"/>
                </a:cxn>
              </a:cxnLst>
              <a:rect l="0" t="0" r="r" b="b"/>
              <a:pathLst>
                <a:path w="114" h="279">
                  <a:moveTo>
                    <a:pt x="78" y="241"/>
                  </a:moveTo>
                  <a:lnTo>
                    <a:pt x="57" y="257"/>
                  </a:lnTo>
                  <a:lnTo>
                    <a:pt x="29" y="247"/>
                  </a:lnTo>
                  <a:lnTo>
                    <a:pt x="17" y="209"/>
                  </a:lnTo>
                  <a:lnTo>
                    <a:pt x="31" y="156"/>
                  </a:lnTo>
                  <a:lnTo>
                    <a:pt x="82" y="51"/>
                  </a:lnTo>
                  <a:lnTo>
                    <a:pt x="86" y="0"/>
                  </a:lnTo>
                  <a:lnTo>
                    <a:pt x="53" y="80"/>
                  </a:lnTo>
                  <a:lnTo>
                    <a:pt x="34" y="129"/>
                  </a:lnTo>
                  <a:lnTo>
                    <a:pt x="12" y="163"/>
                  </a:lnTo>
                  <a:lnTo>
                    <a:pt x="0" y="224"/>
                  </a:lnTo>
                  <a:lnTo>
                    <a:pt x="21" y="266"/>
                  </a:lnTo>
                  <a:lnTo>
                    <a:pt x="53" y="279"/>
                  </a:lnTo>
                  <a:lnTo>
                    <a:pt x="86" y="268"/>
                  </a:lnTo>
                  <a:lnTo>
                    <a:pt x="114" y="217"/>
                  </a:lnTo>
                  <a:lnTo>
                    <a:pt x="78" y="241"/>
                  </a:lnTo>
                  <a:lnTo>
                    <a:pt x="78" y="2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66" name="Freeform 38"/>
            <p:cNvSpPr>
              <a:spLocks/>
            </p:cNvSpPr>
            <p:nvPr/>
          </p:nvSpPr>
          <p:spPr bwMode="auto">
            <a:xfrm>
              <a:off x="2071" y="4013"/>
              <a:ext cx="41" cy="43"/>
            </a:xfrm>
            <a:custGeom>
              <a:avLst/>
              <a:gdLst/>
              <a:ahLst/>
              <a:cxnLst>
                <a:cxn ang="0">
                  <a:pos x="82" y="42"/>
                </a:cxn>
                <a:cxn ang="0">
                  <a:pos x="73" y="21"/>
                </a:cxn>
                <a:cxn ang="0">
                  <a:pos x="57" y="0"/>
                </a:cxn>
                <a:cxn ang="0">
                  <a:pos x="29" y="6"/>
                </a:cxn>
                <a:cxn ang="0">
                  <a:pos x="0" y="66"/>
                </a:cxn>
                <a:cxn ang="0">
                  <a:pos x="36" y="15"/>
                </a:cxn>
                <a:cxn ang="0">
                  <a:pos x="57" y="13"/>
                </a:cxn>
                <a:cxn ang="0">
                  <a:pos x="59" y="40"/>
                </a:cxn>
                <a:cxn ang="0">
                  <a:pos x="54" y="85"/>
                </a:cxn>
                <a:cxn ang="0">
                  <a:pos x="82" y="42"/>
                </a:cxn>
                <a:cxn ang="0">
                  <a:pos x="82" y="42"/>
                </a:cxn>
              </a:cxnLst>
              <a:rect l="0" t="0" r="r" b="b"/>
              <a:pathLst>
                <a:path w="82" h="85">
                  <a:moveTo>
                    <a:pt x="82" y="42"/>
                  </a:moveTo>
                  <a:lnTo>
                    <a:pt x="73" y="21"/>
                  </a:lnTo>
                  <a:lnTo>
                    <a:pt x="57" y="0"/>
                  </a:lnTo>
                  <a:lnTo>
                    <a:pt x="29" y="6"/>
                  </a:lnTo>
                  <a:lnTo>
                    <a:pt x="0" y="66"/>
                  </a:lnTo>
                  <a:lnTo>
                    <a:pt x="36" y="15"/>
                  </a:lnTo>
                  <a:lnTo>
                    <a:pt x="57" y="13"/>
                  </a:lnTo>
                  <a:lnTo>
                    <a:pt x="59" y="40"/>
                  </a:lnTo>
                  <a:lnTo>
                    <a:pt x="54" y="85"/>
                  </a:lnTo>
                  <a:lnTo>
                    <a:pt x="82" y="42"/>
                  </a:lnTo>
                  <a:lnTo>
                    <a:pt x="82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67" name="Freeform 39"/>
            <p:cNvSpPr>
              <a:spLocks/>
            </p:cNvSpPr>
            <p:nvPr/>
          </p:nvSpPr>
          <p:spPr bwMode="auto">
            <a:xfrm>
              <a:off x="1012" y="3492"/>
              <a:ext cx="119" cy="392"/>
            </a:xfrm>
            <a:custGeom>
              <a:avLst/>
              <a:gdLst/>
              <a:ahLst/>
              <a:cxnLst>
                <a:cxn ang="0">
                  <a:pos x="15" y="753"/>
                </a:cxn>
                <a:cxn ang="0">
                  <a:pos x="55" y="624"/>
                </a:cxn>
                <a:cxn ang="0">
                  <a:pos x="155" y="367"/>
                </a:cxn>
                <a:cxn ang="0">
                  <a:pos x="237" y="0"/>
                </a:cxn>
                <a:cxn ang="0">
                  <a:pos x="142" y="367"/>
                </a:cxn>
                <a:cxn ang="0">
                  <a:pos x="21" y="679"/>
                </a:cxn>
                <a:cxn ang="0">
                  <a:pos x="0" y="783"/>
                </a:cxn>
                <a:cxn ang="0">
                  <a:pos x="15" y="753"/>
                </a:cxn>
                <a:cxn ang="0">
                  <a:pos x="15" y="753"/>
                </a:cxn>
              </a:cxnLst>
              <a:rect l="0" t="0" r="r" b="b"/>
              <a:pathLst>
                <a:path w="237" h="783">
                  <a:moveTo>
                    <a:pt x="15" y="753"/>
                  </a:moveTo>
                  <a:lnTo>
                    <a:pt x="55" y="624"/>
                  </a:lnTo>
                  <a:lnTo>
                    <a:pt x="155" y="367"/>
                  </a:lnTo>
                  <a:lnTo>
                    <a:pt x="237" y="0"/>
                  </a:lnTo>
                  <a:lnTo>
                    <a:pt x="142" y="367"/>
                  </a:lnTo>
                  <a:lnTo>
                    <a:pt x="21" y="679"/>
                  </a:lnTo>
                  <a:lnTo>
                    <a:pt x="0" y="783"/>
                  </a:lnTo>
                  <a:lnTo>
                    <a:pt x="15" y="753"/>
                  </a:lnTo>
                  <a:lnTo>
                    <a:pt x="15" y="7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68" name="Freeform 40"/>
            <p:cNvSpPr>
              <a:spLocks/>
            </p:cNvSpPr>
            <p:nvPr/>
          </p:nvSpPr>
          <p:spPr bwMode="auto">
            <a:xfrm>
              <a:off x="949" y="3261"/>
              <a:ext cx="227" cy="714"/>
            </a:xfrm>
            <a:custGeom>
              <a:avLst/>
              <a:gdLst/>
              <a:ahLst/>
              <a:cxnLst>
                <a:cxn ang="0">
                  <a:pos x="255" y="1409"/>
                </a:cxn>
                <a:cxn ang="0">
                  <a:pos x="78" y="1323"/>
                </a:cxn>
                <a:cxn ang="0">
                  <a:pos x="69" y="1278"/>
                </a:cxn>
                <a:cxn ang="0">
                  <a:pos x="135" y="1112"/>
                </a:cxn>
                <a:cxn ang="0">
                  <a:pos x="274" y="700"/>
                </a:cxn>
                <a:cxn ang="0">
                  <a:pos x="386" y="284"/>
                </a:cxn>
                <a:cxn ang="0">
                  <a:pos x="430" y="145"/>
                </a:cxn>
                <a:cxn ang="0">
                  <a:pos x="454" y="0"/>
                </a:cxn>
                <a:cxn ang="0">
                  <a:pos x="280" y="622"/>
                </a:cxn>
                <a:cxn ang="0">
                  <a:pos x="158" y="1012"/>
                </a:cxn>
                <a:cxn ang="0">
                  <a:pos x="48" y="1253"/>
                </a:cxn>
                <a:cxn ang="0">
                  <a:pos x="34" y="1283"/>
                </a:cxn>
                <a:cxn ang="0">
                  <a:pos x="0" y="1283"/>
                </a:cxn>
                <a:cxn ang="0">
                  <a:pos x="25" y="1318"/>
                </a:cxn>
                <a:cxn ang="0">
                  <a:pos x="72" y="1350"/>
                </a:cxn>
                <a:cxn ang="0">
                  <a:pos x="173" y="1428"/>
                </a:cxn>
                <a:cxn ang="0">
                  <a:pos x="255" y="1409"/>
                </a:cxn>
                <a:cxn ang="0">
                  <a:pos x="255" y="1409"/>
                </a:cxn>
              </a:cxnLst>
              <a:rect l="0" t="0" r="r" b="b"/>
              <a:pathLst>
                <a:path w="454" h="1428">
                  <a:moveTo>
                    <a:pt x="255" y="1409"/>
                  </a:moveTo>
                  <a:lnTo>
                    <a:pt x="78" y="1323"/>
                  </a:lnTo>
                  <a:lnTo>
                    <a:pt x="69" y="1278"/>
                  </a:lnTo>
                  <a:lnTo>
                    <a:pt x="135" y="1112"/>
                  </a:lnTo>
                  <a:lnTo>
                    <a:pt x="274" y="700"/>
                  </a:lnTo>
                  <a:lnTo>
                    <a:pt x="386" y="284"/>
                  </a:lnTo>
                  <a:lnTo>
                    <a:pt x="430" y="145"/>
                  </a:lnTo>
                  <a:lnTo>
                    <a:pt x="454" y="0"/>
                  </a:lnTo>
                  <a:lnTo>
                    <a:pt x="280" y="622"/>
                  </a:lnTo>
                  <a:lnTo>
                    <a:pt x="158" y="1012"/>
                  </a:lnTo>
                  <a:lnTo>
                    <a:pt x="48" y="1253"/>
                  </a:lnTo>
                  <a:lnTo>
                    <a:pt x="34" y="1283"/>
                  </a:lnTo>
                  <a:lnTo>
                    <a:pt x="0" y="1283"/>
                  </a:lnTo>
                  <a:lnTo>
                    <a:pt x="25" y="1318"/>
                  </a:lnTo>
                  <a:lnTo>
                    <a:pt x="72" y="1350"/>
                  </a:lnTo>
                  <a:lnTo>
                    <a:pt x="173" y="1428"/>
                  </a:lnTo>
                  <a:lnTo>
                    <a:pt x="255" y="1409"/>
                  </a:lnTo>
                  <a:lnTo>
                    <a:pt x="255" y="14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69" name="Freeform 41"/>
            <p:cNvSpPr>
              <a:spLocks/>
            </p:cNvSpPr>
            <p:nvPr/>
          </p:nvSpPr>
          <p:spPr bwMode="auto">
            <a:xfrm>
              <a:off x="720" y="3692"/>
              <a:ext cx="304" cy="268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2" y="204"/>
                </a:cxn>
                <a:cxn ang="0">
                  <a:pos x="13" y="255"/>
                </a:cxn>
                <a:cxn ang="0">
                  <a:pos x="46" y="289"/>
                </a:cxn>
                <a:cxn ang="0">
                  <a:pos x="103" y="346"/>
                </a:cxn>
                <a:cxn ang="0">
                  <a:pos x="169" y="432"/>
                </a:cxn>
                <a:cxn ang="0">
                  <a:pos x="215" y="504"/>
                </a:cxn>
                <a:cxn ang="0">
                  <a:pos x="264" y="537"/>
                </a:cxn>
                <a:cxn ang="0">
                  <a:pos x="327" y="529"/>
                </a:cxn>
                <a:cxn ang="0">
                  <a:pos x="413" y="521"/>
                </a:cxn>
                <a:cxn ang="0">
                  <a:pos x="490" y="531"/>
                </a:cxn>
                <a:cxn ang="0">
                  <a:pos x="608" y="506"/>
                </a:cxn>
                <a:cxn ang="0">
                  <a:pos x="544" y="493"/>
                </a:cxn>
                <a:cxn ang="0">
                  <a:pos x="500" y="502"/>
                </a:cxn>
                <a:cxn ang="0">
                  <a:pos x="411" y="506"/>
                </a:cxn>
                <a:cxn ang="0">
                  <a:pos x="350" y="504"/>
                </a:cxn>
                <a:cxn ang="0">
                  <a:pos x="300" y="514"/>
                </a:cxn>
                <a:cxn ang="0">
                  <a:pos x="276" y="510"/>
                </a:cxn>
                <a:cxn ang="0">
                  <a:pos x="228" y="457"/>
                </a:cxn>
                <a:cxn ang="0">
                  <a:pos x="255" y="504"/>
                </a:cxn>
                <a:cxn ang="0">
                  <a:pos x="209" y="468"/>
                </a:cxn>
                <a:cxn ang="0">
                  <a:pos x="141" y="367"/>
                </a:cxn>
                <a:cxn ang="0">
                  <a:pos x="80" y="293"/>
                </a:cxn>
                <a:cxn ang="0">
                  <a:pos x="65" y="246"/>
                </a:cxn>
                <a:cxn ang="0">
                  <a:pos x="70" y="202"/>
                </a:cxn>
                <a:cxn ang="0">
                  <a:pos x="38" y="232"/>
                </a:cxn>
                <a:cxn ang="0">
                  <a:pos x="27" y="194"/>
                </a:cxn>
                <a:cxn ang="0">
                  <a:pos x="30" y="141"/>
                </a:cxn>
                <a:cxn ang="0">
                  <a:pos x="27" y="0"/>
                </a:cxn>
                <a:cxn ang="0">
                  <a:pos x="0" y="77"/>
                </a:cxn>
                <a:cxn ang="0">
                  <a:pos x="0" y="149"/>
                </a:cxn>
                <a:cxn ang="0">
                  <a:pos x="0" y="149"/>
                </a:cxn>
              </a:cxnLst>
              <a:rect l="0" t="0" r="r" b="b"/>
              <a:pathLst>
                <a:path w="608" h="537">
                  <a:moveTo>
                    <a:pt x="0" y="149"/>
                  </a:moveTo>
                  <a:lnTo>
                    <a:pt x="2" y="204"/>
                  </a:lnTo>
                  <a:lnTo>
                    <a:pt x="13" y="255"/>
                  </a:lnTo>
                  <a:lnTo>
                    <a:pt x="46" y="289"/>
                  </a:lnTo>
                  <a:lnTo>
                    <a:pt x="103" y="346"/>
                  </a:lnTo>
                  <a:lnTo>
                    <a:pt x="169" y="432"/>
                  </a:lnTo>
                  <a:lnTo>
                    <a:pt x="215" y="504"/>
                  </a:lnTo>
                  <a:lnTo>
                    <a:pt x="264" y="537"/>
                  </a:lnTo>
                  <a:lnTo>
                    <a:pt x="327" y="529"/>
                  </a:lnTo>
                  <a:lnTo>
                    <a:pt x="413" y="521"/>
                  </a:lnTo>
                  <a:lnTo>
                    <a:pt x="490" y="531"/>
                  </a:lnTo>
                  <a:lnTo>
                    <a:pt x="608" y="506"/>
                  </a:lnTo>
                  <a:lnTo>
                    <a:pt x="544" y="493"/>
                  </a:lnTo>
                  <a:lnTo>
                    <a:pt x="500" y="502"/>
                  </a:lnTo>
                  <a:lnTo>
                    <a:pt x="411" y="506"/>
                  </a:lnTo>
                  <a:lnTo>
                    <a:pt x="350" y="504"/>
                  </a:lnTo>
                  <a:lnTo>
                    <a:pt x="300" y="514"/>
                  </a:lnTo>
                  <a:lnTo>
                    <a:pt x="276" y="510"/>
                  </a:lnTo>
                  <a:lnTo>
                    <a:pt x="228" y="457"/>
                  </a:lnTo>
                  <a:lnTo>
                    <a:pt x="255" y="504"/>
                  </a:lnTo>
                  <a:lnTo>
                    <a:pt x="209" y="468"/>
                  </a:lnTo>
                  <a:lnTo>
                    <a:pt x="141" y="367"/>
                  </a:lnTo>
                  <a:lnTo>
                    <a:pt x="80" y="293"/>
                  </a:lnTo>
                  <a:lnTo>
                    <a:pt x="65" y="246"/>
                  </a:lnTo>
                  <a:lnTo>
                    <a:pt x="70" y="202"/>
                  </a:lnTo>
                  <a:lnTo>
                    <a:pt x="38" y="232"/>
                  </a:lnTo>
                  <a:lnTo>
                    <a:pt x="27" y="194"/>
                  </a:lnTo>
                  <a:lnTo>
                    <a:pt x="30" y="141"/>
                  </a:lnTo>
                  <a:lnTo>
                    <a:pt x="27" y="0"/>
                  </a:lnTo>
                  <a:lnTo>
                    <a:pt x="0" y="77"/>
                  </a:lnTo>
                  <a:lnTo>
                    <a:pt x="0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70" name="Freeform 42"/>
            <p:cNvSpPr>
              <a:spLocks/>
            </p:cNvSpPr>
            <p:nvPr/>
          </p:nvSpPr>
          <p:spPr bwMode="auto">
            <a:xfrm>
              <a:off x="766" y="3836"/>
              <a:ext cx="81" cy="77"/>
            </a:xfrm>
            <a:custGeom>
              <a:avLst/>
              <a:gdLst/>
              <a:ahLst/>
              <a:cxnLst>
                <a:cxn ang="0">
                  <a:pos x="55" y="57"/>
                </a:cxn>
                <a:cxn ang="0">
                  <a:pos x="80" y="94"/>
                </a:cxn>
                <a:cxn ang="0">
                  <a:pos x="164" y="154"/>
                </a:cxn>
                <a:cxn ang="0">
                  <a:pos x="107" y="76"/>
                </a:cxn>
                <a:cxn ang="0">
                  <a:pos x="0" y="0"/>
                </a:cxn>
                <a:cxn ang="0">
                  <a:pos x="55" y="57"/>
                </a:cxn>
                <a:cxn ang="0">
                  <a:pos x="55" y="57"/>
                </a:cxn>
              </a:cxnLst>
              <a:rect l="0" t="0" r="r" b="b"/>
              <a:pathLst>
                <a:path w="164" h="154">
                  <a:moveTo>
                    <a:pt x="55" y="57"/>
                  </a:moveTo>
                  <a:lnTo>
                    <a:pt x="80" y="94"/>
                  </a:lnTo>
                  <a:lnTo>
                    <a:pt x="164" y="154"/>
                  </a:lnTo>
                  <a:lnTo>
                    <a:pt x="107" y="76"/>
                  </a:lnTo>
                  <a:lnTo>
                    <a:pt x="0" y="0"/>
                  </a:lnTo>
                  <a:lnTo>
                    <a:pt x="55" y="57"/>
                  </a:lnTo>
                  <a:lnTo>
                    <a:pt x="55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71" name="Freeform 43"/>
            <p:cNvSpPr>
              <a:spLocks/>
            </p:cNvSpPr>
            <p:nvPr/>
          </p:nvSpPr>
          <p:spPr bwMode="auto">
            <a:xfrm>
              <a:off x="1357" y="2381"/>
              <a:ext cx="241" cy="422"/>
            </a:xfrm>
            <a:custGeom>
              <a:avLst/>
              <a:gdLst/>
              <a:ahLst/>
              <a:cxnLst>
                <a:cxn ang="0">
                  <a:pos x="483" y="432"/>
                </a:cxn>
                <a:cxn ang="0">
                  <a:pos x="405" y="481"/>
                </a:cxn>
                <a:cxn ang="0">
                  <a:pos x="275" y="494"/>
                </a:cxn>
                <a:cxn ang="0">
                  <a:pos x="327" y="586"/>
                </a:cxn>
                <a:cxn ang="0">
                  <a:pos x="197" y="504"/>
                </a:cxn>
                <a:cxn ang="0">
                  <a:pos x="382" y="844"/>
                </a:cxn>
                <a:cxn ang="0">
                  <a:pos x="224" y="639"/>
                </a:cxn>
                <a:cxn ang="0">
                  <a:pos x="133" y="460"/>
                </a:cxn>
                <a:cxn ang="0">
                  <a:pos x="123" y="363"/>
                </a:cxn>
                <a:cxn ang="0">
                  <a:pos x="68" y="289"/>
                </a:cxn>
                <a:cxn ang="0">
                  <a:pos x="19" y="133"/>
                </a:cxn>
                <a:cxn ang="0">
                  <a:pos x="0" y="0"/>
                </a:cxn>
                <a:cxn ang="0">
                  <a:pos x="74" y="152"/>
                </a:cxn>
                <a:cxn ang="0">
                  <a:pos x="91" y="257"/>
                </a:cxn>
                <a:cxn ang="0">
                  <a:pos x="152" y="331"/>
                </a:cxn>
                <a:cxn ang="0">
                  <a:pos x="188" y="399"/>
                </a:cxn>
                <a:cxn ang="0">
                  <a:pos x="266" y="455"/>
                </a:cxn>
                <a:cxn ang="0">
                  <a:pos x="372" y="455"/>
                </a:cxn>
                <a:cxn ang="0">
                  <a:pos x="483" y="432"/>
                </a:cxn>
                <a:cxn ang="0">
                  <a:pos x="483" y="432"/>
                </a:cxn>
              </a:cxnLst>
              <a:rect l="0" t="0" r="r" b="b"/>
              <a:pathLst>
                <a:path w="483" h="844">
                  <a:moveTo>
                    <a:pt x="483" y="432"/>
                  </a:moveTo>
                  <a:lnTo>
                    <a:pt x="405" y="481"/>
                  </a:lnTo>
                  <a:lnTo>
                    <a:pt x="275" y="494"/>
                  </a:lnTo>
                  <a:lnTo>
                    <a:pt x="327" y="586"/>
                  </a:lnTo>
                  <a:lnTo>
                    <a:pt x="197" y="504"/>
                  </a:lnTo>
                  <a:lnTo>
                    <a:pt x="382" y="844"/>
                  </a:lnTo>
                  <a:lnTo>
                    <a:pt x="224" y="639"/>
                  </a:lnTo>
                  <a:lnTo>
                    <a:pt x="133" y="460"/>
                  </a:lnTo>
                  <a:lnTo>
                    <a:pt x="123" y="363"/>
                  </a:lnTo>
                  <a:lnTo>
                    <a:pt x="68" y="289"/>
                  </a:lnTo>
                  <a:lnTo>
                    <a:pt x="19" y="133"/>
                  </a:lnTo>
                  <a:lnTo>
                    <a:pt x="0" y="0"/>
                  </a:lnTo>
                  <a:lnTo>
                    <a:pt x="74" y="152"/>
                  </a:lnTo>
                  <a:lnTo>
                    <a:pt x="91" y="257"/>
                  </a:lnTo>
                  <a:lnTo>
                    <a:pt x="152" y="331"/>
                  </a:lnTo>
                  <a:lnTo>
                    <a:pt x="188" y="399"/>
                  </a:lnTo>
                  <a:lnTo>
                    <a:pt x="266" y="455"/>
                  </a:lnTo>
                  <a:lnTo>
                    <a:pt x="372" y="455"/>
                  </a:lnTo>
                  <a:lnTo>
                    <a:pt x="483" y="432"/>
                  </a:lnTo>
                  <a:lnTo>
                    <a:pt x="483" y="4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72" name="Freeform 44"/>
            <p:cNvSpPr>
              <a:spLocks/>
            </p:cNvSpPr>
            <p:nvPr/>
          </p:nvSpPr>
          <p:spPr bwMode="auto">
            <a:xfrm>
              <a:off x="1698" y="2267"/>
              <a:ext cx="33" cy="57"/>
            </a:xfrm>
            <a:custGeom>
              <a:avLst/>
              <a:gdLst/>
              <a:ahLst/>
              <a:cxnLst>
                <a:cxn ang="0">
                  <a:pos x="46" y="59"/>
                </a:cxn>
                <a:cxn ang="0">
                  <a:pos x="23" y="84"/>
                </a:cxn>
                <a:cxn ang="0">
                  <a:pos x="0" y="114"/>
                </a:cxn>
                <a:cxn ang="0">
                  <a:pos x="6" y="69"/>
                </a:cxn>
                <a:cxn ang="0">
                  <a:pos x="48" y="0"/>
                </a:cxn>
                <a:cxn ang="0">
                  <a:pos x="67" y="6"/>
                </a:cxn>
                <a:cxn ang="0">
                  <a:pos x="65" y="114"/>
                </a:cxn>
                <a:cxn ang="0">
                  <a:pos x="46" y="59"/>
                </a:cxn>
                <a:cxn ang="0">
                  <a:pos x="46" y="59"/>
                </a:cxn>
              </a:cxnLst>
              <a:rect l="0" t="0" r="r" b="b"/>
              <a:pathLst>
                <a:path w="67" h="114">
                  <a:moveTo>
                    <a:pt x="46" y="59"/>
                  </a:moveTo>
                  <a:lnTo>
                    <a:pt x="23" y="84"/>
                  </a:lnTo>
                  <a:lnTo>
                    <a:pt x="0" y="114"/>
                  </a:lnTo>
                  <a:lnTo>
                    <a:pt x="6" y="69"/>
                  </a:lnTo>
                  <a:lnTo>
                    <a:pt x="48" y="0"/>
                  </a:lnTo>
                  <a:lnTo>
                    <a:pt x="67" y="6"/>
                  </a:lnTo>
                  <a:lnTo>
                    <a:pt x="65" y="114"/>
                  </a:lnTo>
                  <a:lnTo>
                    <a:pt x="46" y="59"/>
                  </a:lnTo>
                  <a:lnTo>
                    <a:pt x="46" y="5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73" name="Freeform 45"/>
            <p:cNvSpPr>
              <a:spLocks/>
            </p:cNvSpPr>
            <p:nvPr/>
          </p:nvSpPr>
          <p:spPr bwMode="auto">
            <a:xfrm>
              <a:off x="1704" y="2302"/>
              <a:ext cx="20" cy="72"/>
            </a:xfrm>
            <a:custGeom>
              <a:avLst/>
              <a:gdLst/>
              <a:ahLst/>
              <a:cxnLst>
                <a:cxn ang="0">
                  <a:pos x="26" y="16"/>
                </a:cxn>
                <a:cxn ang="0">
                  <a:pos x="39" y="75"/>
                </a:cxn>
                <a:cxn ang="0">
                  <a:pos x="22" y="113"/>
                </a:cxn>
                <a:cxn ang="0">
                  <a:pos x="11" y="118"/>
                </a:cxn>
                <a:cxn ang="0">
                  <a:pos x="11" y="145"/>
                </a:cxn>
                <a:cxn ang="0">
                  <a:pos x="1" y="145"/>
                </a:cxn>
                <a:cxn ang="0">
                  <a:pos x="1" y="111"/>
                </a:cxn>
                <a:cxn ang="0">
                  <a:pos x="1" y="101"/>
                </a:cxn>
                <a:cxn ang="0">
                  <a:pos x="0" y="84"/>
                </a:cxn>
                <a:cxn ang="0">
                  <a:pos x="11" y="65"/>
                </a:cxn>
                <a:cxn ang="0">
                  <a:pos x="15" y="50"/>
                </a:cxn>
                <a:cxn ang="0">
                  <a:pos x="0" y="33"/>
                </a:cxn>
                <a:cxn ang="0">
                  <a:pos x="1" y="0"/>
                </a:cxn>
                <a:cxn ang="0">
                  <a:pos x="26" y="16"/>
                </a:cxn>
                <a:cxn ang="0">
                  <a:pos x="26" y="16"/>
                </a:cxn>
              </a:cxnLst>
              <a:rect l="0" t="0" r="r" b="b"/>
              <a:pathLst>
                <a:path w="39" h="145">
                  <a:moveTo>
                    <a:pt x="26" y="16"/>
                  </a:moveTo>
                  <a:lnTo>
                    <a:pt x="39" y="75"/>
                  </a:lnTo>
                  <a:lnTo>
                    <a:pt x="22" y="113"/>
                  </a:lnTo>
                  <a:lnTo>
                    <a:pt x="11" y="118"/>
                  </a:lnTo>
                  <a:lnTo>
                    <a:pt x="11" y="145"/>
                  </a:lnTo>
                  <a:lnTo>
                    <a:pt x="1" y="145"/>
                  </a:lnTo>
                  <a:lnTo>
                    <a:pt x="1" y="111"/>
                  </a:lnTo>
                  <a:lnTo>
                    <a:pt x="1" y="101"/>
                  </a:lnTo>
                  <a:lnTo>
                    <a:pt x="0" y="84"/>
                  </a:lnTo>
                  <a:lnTo>
                    <a:pt x="11" y="65"/>
                  </a:lnTo>
                  <a:lnTo>
                    <a:pt x="15" y="50"/>
                  </a:lnTo>
                  <a:lnTo>
                    <a:pt x="0" y="33"/>
                  </a:lnTo>
                  <a:lnTo>
                    <a:pt x="1" y="0"/>
                  </a:lnTo>
                  <a:lnTo>
                    <a:pt x="26" y="16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74" name="Freeform 46"/>
            <p:cNvSpPr>
              <a:spLocks/>
            </p:cNvSpPr>
            <p:nvPr/>
          </p:nvSpPr>
          <p:spPr bwMode="auto">
            <a:xfrm>
              <a:off x="1697" y="2242"/>
              <a:ext cx="48" cy="170"/>
            </a:xfrm>
            <a:custGeom>
              <a:avLst/>
              <a:gdLst/>
              <a:ahLst/>
              <a:cxnLst>
                <a:cxn ang="0">
                  <a:pos x="76" y="256"/>
                </a:cxn>
                <a:cxn ang="0">
                  <a:pos x="82" y="118"/>
                </a:cxn>
                <a:cxn ang="0">
                  <a:pos x="84" y="45"/>
                </a:cxn>
                <a:cxn ang="0">
                  <a:pos x="53" y="23"/>
                </a:cxn>
                <a:cxn ang="0">
                  <a:pos x="17" y="34"/>
                </a:cxn>
                <a:cxn ang="0">
                  <a:pos x="25" y="7"/>
                </a:cxn>
                <a:cxn ang="0">
                  <a:pos x="71" y="0"/>
                </a:cxn>
                <a:cxn ang="0">
                  <a:pos x="93" y="17"/>
                </a:cxn>
                <a:cxn ang="0">
                  <a:pos x="95" y="131"/>
                </a:cxn>
                <a:cxn ang="0">
                  <a:pos x="90" y="226"/>
                </a:cxn>
                <a:cxn ang="0">
                  <a:pos x="76" y="287"/>
                </a:cxn>
                <a:cxn ang="0">
                  <a:pos x="65" y="329"/>
                </a:cxn>
                <a:cxn ang="0">
                  <a:pos x="38" y="338"/>
                </a:cxn>
                <a:cxn ang="0">
                  <a:pos x="14" y="332"/>
                </a:cxn>
                <a:cxn ang="0">
                  <a:pos x="0" y="296"/>
                </a:cxn>
                <a:cxn ang="0">
                  <a:pos x="36" y="317"/>
                </a:cxn>
                <a:cxn ang="0">
                  <a:pos x="59" y="292"/>
                </a:cxn>
                <a:cxn ang="0">
                  <a:pos x="76" y="256"/>
                </a:cxn>
                <a:cxn ang="0">
                  <a:pos x="76" y="256"/>
                </a:cxn>
              </a:cxnLst>
              <a:rect l="0" t="0" r="r" b="b"/>
              <a:pathLst>
                <a:path w="95" h="338">
                  <a:moveTo>
                    <a:pt x="76" y="256"/>
                  </a:moveTo>
                  <a:lnTo>
                    <a:pt x="82" y="118"/>
                  </a:lnTo>
                  <a:lnTo>
                    <a:pt x="84" y="45"/>
                  </a:lnTo>
                  <a:lnTo>
                    <a:pt x="53" y="23"/>
                  </a:lnTo>
                  <a:lnTo>
                    <a:pt x="17" y="34"/>
                  </a:lnTo>
                  <a:lnTo>
                    <a:pt x="25" y="7"/>
                  </a:lnTo>
                  <a:lnTo>
                    <a:pt x="71" y="0"/>
                  </a:lnTo>
                  <a:lnTo>
                    <a:pt x="93" y="17"/>
                  </a:lnTo>
                  <a:lnTo>
                    <a:pt x="95" y="131"/>
                  </a:lnTo>
                  <a:lnTo>
                    <a:pt x="90" y="226"/>
                  </a:lnTo>
                  <a:lnTo>
                    <a:pt x="76" y="287"/>
                  </a:lnTo>
                  <a:lnTo>
                    <a:pt x="65" y="329"/>
                  </a:lnTo>
                  <a:lnTo>
                    <a:pt x="38" y="338"/>
                  </a:lnTo>
                  <a:lnTo>
                    <a:pt x="14" y="332"/>
                  </a:lnTo>
                  <a:lnTo>
                    <a:pt x="0" y="296"/>
                  </a:lnTo>
                  <a:lnTo>
                    <a:pt x="36" y="317"/>
                  </a:lnTo>
                  <a:lnTo>
                    <a:pt x="59" y="292"/>
                  </a:lnTo>
                  <a:lnTo>
                    <a:pt x="76" y="256"/>
                  </a:lnTo>
                  <a:lnTo>
                    <a:pt x="76" y="2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75" name="Freeform 47"/>
            <p:cNvSpPr>
              <a:spLocks/>
            </p:cNvSpPr>
            <p:nvPr/>
          </p:nvSpPr>
          <p:spPr bwMode="auto">
            <a:xfrm>
              <a:off x="1555" y="2031"/>
              <a:ext cx="173" cy="286"/>
            </a:xfrm>
            <a:custGeom>
              <a:avLst/>
              <a:gdLst/>
              <a:ahLst/>
              <a:cxnLst>
                <a:cxn ang="0">
                  <a:pos x="346" y="427"/>
                </a:cxn>
                <a:cxn ang="0">
                  <a:pos x="335" y="249"/>
                </a:cxn>
                <a:cxn ang="0">
                  <a:pos x="297" y="125"/>
                </a:cxn>
                <a:cxn ang="0">
                  <a:pos x="217" y="32"/>
                </a:cxn>
                <a:cxn ang="0">
                  <a:pos x="107" y="0"/>
                </a:cxn>
                <a:cxn ang="0">
                  <a:pos x="0" y="21"/>
                </a:cxn>
                <a:cxn ang="0">
                  <a:pos x="143" y="68"/>
                </a:cxn>
                <a:cxn ang="0">
                  <a:pos x="264" y="167"/>
                </a:cxn>
                <a:cxn ang="0">
                  <a:pos x="188" y="133"/>
                </a:cxn>
                <a:cxn ang="0">
                  <a:pos x="253" y="239"/>
                </a:cxn>
                <a:cxn ang="0">
                  <a:pos x="200" y="215"/>
                </a:cxn>
                <a:cxn ang="0">
                  <a:pos x="257" y="325"/>
                </a:cxn>
                <a:cxn ang="0">
                  <a:pos x="211" y="300"/>
                </a:cxn>
                <a:cxn ang="0">
                  <a:pos x="65" y="211"/>
                </a:cxn>
                <a:cxn ang="0">
                  <a:pos x="207" y="393"/>
                </a:cxn>
                <a:cxn ang="0">
                  <a:pos x="213" y="488"/>
                </a:cxn>
                <a:cxn ang="0">
                  <a:pos x="240" y="572"/>
                </a:cxn>
                <a:cxn ang="0">
                  <a:pos x="268" y="543"/>
                </a:cxn>
                <a:cxn ang="0">
                  <a:pos x="314" y="443"/>
                </a:cxn>
                <a:cxn ang="0">
                  <a:pos x="346" y="427"/>
                </a:cxn>
                <a:cxn ang="0">
                  <a:pos x="346" y="427"/>
                </a:cxn>
              </a:cxnLst>
              <a:rect l="0" t="0" r="r" b="b"/>
              <a:pathLst>
                <a:path w="346" h="572">
                  <a:moveTo>
                    <a:pt x="346" y="427"/>
                  </a:moveTo>
                  <a:lnTo>
                    <a:pt x="335" y="249"/>
                  </a:lnTo>
                  <a:lnTo>
                    <a:pt x="297" y="125"/>
                  </a:lnTo>
                  <a:lnTo>
                    <a:pt x="217" y="32"/>
                  </a:lnTo>
                  <a:lnTo>
                    <a:pt x="107" y="0"/>
                  </a:lnTo>
                  <a:lnTo>
                    <a:pt x="0" y="21"/>
                  </a:lnTo>
                  <a:lnTo>
                    <a:pt x="143" y="68"/>
                  </a:lnTo>
                  <a:lnTo>
                    <a:pt x="264" y="167"/>
                  </a:lnTo>
                  <a:lnTo>
                    <a:pt x="188" y="133"/>
                  </a:lnTo>
                  <a:lnTo>
                    <a:pt x="253" y="239"/>
                  </a:lnTo>
                  <a:lnTo>
                    <a:pt x="200" y="215"/>
                  </a:lnTo>
                  <a:lnTo>
                    <a:pt x="257" y="325"/>
                  </a:lnTo>
                  <a:lnTo>
                    <a:pt x="211" y="300"/>
                  </a:lnTo>
                  <a:lnTo>
                    <a:pt x="65" y="211"/>
                  </a:lnTo>
                  <a:lnTo>
                    <a:pt x="207" y="393"/>
                  </a:lnTo>
                  <a:lnTo>
                    <a:pt x="213" y="488"/>
                  </a:lnTo>
                  <a:lnTo>
                    <a:pt x="240" y="572"/>
                  </a:lnTo>
                  <a:lnTo>
                    <a:pt x="268" y="543"/>
                  </a:lnTo>
                  <a:lnTo>
                    <a:pt x="314" y="443"/>
                  </a:lnTo>
                  <a:lnTo>
                    <a:pt x="346" y="427"/>
                  </a:lnTo>
                  <a:lnTo>
                    <a:pt x="346" y="4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76" name="Freeform 48"/>
            <p:cNvSpPr>
              <a:spLocks/>
            </p:cNvSpPr>
            <p:nvPr/>
          </p:nvSpPr>
          <p:spPr bwMode="auto">
            <a:xfrm>
              <a:off x="1396" y="2029"/>
              <a:ext cx="226" cy="190"/>
            </a:xfrm>
            <a:custGeom>
              <a:avLst/>
              <a:gdLst/>
              <a:ahLst/>
              <a:cxnLst>
                <a:cxn ang="0">
                  <a:pos x="338" y="104"/>
                </a:cxn>
                <a:cxn ang="0">
                  <a:pos x="374" y="186"/>
                </a:cxn>
                <a:cxn ang="0">
                  <a:pos x="441" y="215"/>
                </a:cxn>
                <a:cxn ang="0">
                  <a:pos x="382" y="104"/>
                </a:cxn>
                <a:cxn ang="0">
                  <a:pos x="452" y="142"/>
                </a:cxn>
                <a:cxn ang="0">
                  <a:pos x="412" y="65"/>
                </a:cxn>
                <a:cxn ang="0">
                  <a:pos x="309" y="53"/>
                </a:cxn>
                <a:cxn ang="0">
                  <a:pos x="338" y="17"/>
                </a:cxn>
                <a:cxn ang="0">
                  <a:pos x="262" y="2"/>
                </a:cxn>
                <a:cxn ang="0">
                  <a:pos x="171" y="0"/>
                </a:cxn>
                <a:cxn ang="0">
                  <a:pos x="0" y="97"/>
                </a:cxn>
                <a:cxn ang="0">
                  <a:pos x="224" y="53"/>
                </a:cxn>
                <a:cxn ang="0">
                  <a:pos x="150" y="118"/>
                </a:cxn>
                <a:cxn ang="0">
                  <a:pos x="256" y="118"/>
                </a:cxn>
                <a:cxn ang="0">
                  <a:pos x="262" y="213"/>
                </a:cxn>
                <a:cxn ang="0">
                  <a:pos x="226" y="277"/>
                </a:cxn>
                <a:cxn ang="0">
                  <a:pos x="91" y="346"/>
                </a:cxn>
                <a:cxn ang="0">
                  <a:pos x="9" y="374"/>
                </a:cxn>
                <a:cxn ang="0">
                  <a:pos x="161" y="378"/>
                </a:cxn>
                <a:cxn ang="0">
                  <a:pos x="252" y="314"/>
                </a:cxn>
                <a:cxn ang="0">
                  <a:pos x="308" y="190"/>
                </a:cxn>
                <a:cxn ang="0">
                  <a:pos x="313" y="274"/>
                </a:cxn>
                <a:cxn ang="0">
                  <a:pos x="359" y="219"/>
                </a:cxn>
                <a:cxn ang="0">
                  <a:pos x="338" y="104"/>
                </a:cxn>
                <a:cxn ang="0">
                  <a:pos x="338" y="104"/>
                </a:cxn>
              </a:cxnLst>
              <a:rect l="0" t="0" r="r" b="b"/>
              <a:pathLst>
                <a:path w="452" h="378">
                  <a:moveTo>
                    <a:pt x="338" y="104"/>
                  </a:moveTo>
                  <a:lnTo>
                    <a:pt x="374" y="186"/>
                  </a:lnTo>
                  <a:lnTo>
                    <a:pt x="441" y="215"/>
                  </a:lnTo>
                  <a:lnTo>
                    <a:pt x="382" y="104"/>
                  </a:lnTo>
                  <a:lnTo>
                    <a:pt x="452" y="142"/>
                  </a:lnTo>
                  <a:lnTo>
                    <a:pt x="412" y="65"/>
                  </a:lnTo>
                  <a:lnTo>
                    <a:pt x="309" y="53"/>
                  </a:lnTo>
                  <a:lnTo>
                    <a:pt x="338" y="17"/>
                  </a:lnTo>
                  <a:lnTo>
                    <a:pt x="262" y="2"/>
                  </a:lnTo>
                  <a:lnTo>
                    <a:pt x="171" y="0"/>
                  </a:lnTo>
                  <a:lnTo>
                    <a:pt x="0" y="97"/>
                  </a:lnTo>
                  <a:lnTo>
                    <a:pt x="224" y="53"/>
                  </a:lnTo>
                  <a:lnTo>
                    <a:pt x="150" y="118"/>
                  </a:lnTo>
                  <a:lnTo>
                    <a:pt x="256" y="118"/>
                  </a:lnTo>
                  <a:lnTo>
                    <a:pt x="262" y="213"/>
                  </a:lnTo>
                  <a:lnTo>
                    <a:pt x="226" y="277"/>
                  </a:lnTo>
                  <a:lnTo>
                    <a:pt x="91" y="346"/>
                  </a:lnTo>
                  <a:lnTo>
                    <a:pt x="9" y="374"/>
                  </a:lnTo>
                  <a:lnTo>
                    <a:pt x="161" y="378"/>
                  </a:lnTo>
                  <a:lnTo>
                    <a:pt x="252" y="314"/>
                  </a:lnTo>
                  <a:lnTo>
                    <a:pt x="308" y="190"/>
                  </a:lnTo>
                  <a:lnTo>
                    <a:pt x="313" y="274"/>
                  </a:lnTo>
                  <a:lnTo>
                    <a:pt x="359" y="219"/>
                  </a:lnTo>
                  <a:lnTo>
                    <a:pt x="338" y="104"/>
                  </a:lnTo>
                  <a:lnTo>
                    <a:pt x="338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77" name="Freeform 49"/>
            <p:cNvSpPr>
              <a:spLocks/>
            </p:cNvSpPr>
            <p:nvPr/>
          </p:nvSpPr>
          <p:spPr bwMode="auto">
            <a:xfrm>
              <a:off x="1294" y="2016"/>
              <a:ext cx="274" cy="369"/>
            </a:xfrm>
            <a:custGeom>
              <a:avLst/>
              <a:gdLst/>
              <a:ahLst/>
              <a:cxnLst>
                <a:cxn ang="0">
                  <a:pos x="415" y="6"/>
                </a:cxn>
                <a:cxn ang="0">
                  <a:pos x="287" y="0"/>
                </a:cxn>
                <a:cxn ang="0">
                  <a:pos x="162" y="42"/>
                </a:cxn>
                <a:cxn ang="0">
                  <a:pos x="38" y="177"/>
                </a:cxn>
                <a:cxn ang="0">
                  <a:pos x="0" y="375"/>
                </a:cxn>
                <a:cxn ang="0">
                  <a:pos x="21" y="500"/>
                </a:cxn>
                <a:cxn ang="0">
                  <a:pos x="82" y="599"/>
                </a:cxn>
                <a:cxn ang="0">
                  <a:pos x="107" y="738"/>
                </a:cxn>
                <a:cxn ang="0">
                  <a:pos x="129" y="599"/>
                </a:cxn>
                <a:cxn ang="0">
                  <a:pos x="93" y="474"/>
                </a:cxn>
                <a:cxn ang="0">
                  <a:pos x="126" y="367"/>
                </a:cxn>
                <a:cxn ang="0">
                  <a:pos x="139" y="424"/>
                </a:cxn>
                <a:cxn ang="0">
                  <a:pos x="268" y="392"/>
                </a:cxn>
                <a:cxn ang="0">
                  <a:pos x="445" y="251"/>
                </a:cxn>
                <a:cxn ang="0">
                  <a:pos x="228" y="356"/>
                </a:cxn>
                <a:cxn ang="0">
                  <a:pos x="314" y="266"/>
                </a:cxn>
                <a:cxn ang="0">
                  <a:pos x="339" y="230"/>
                </a:cxn>
                <a:cxn ang="0">
                  <a:pos x="211" y="270"/>
                </a:cxn>
                <a:cxn ang="0">
                  <a:pos x="285" y="219"/>
                </a:cxn>
                <a:cxn ang="0">
                  <a:pos x="363" y="173"/>
                </a:cxn>
                <a:cxn ang="0">
                  <a:pos x="301" y="149"/>
                </a:cxn>
                <a:cxn ang="0">
                  <a:pos x="548" y="38"/>
                </a:cxn>
                <a:cxn ang="0">
                  <a:pos x="415" y="6"/>
                </a:cxn>
                <a:cxn ang="0">
                  <a:pos x="415" y="6"/>
                </a:cxn>
              </a:cxnLst>
              <a:rect l="0" t="0" r="r" b="b"/>
              <a:pathLst>
                <a:path w="548" h="738">
                  <a:moveTo>
                    <a:pt x="415" y="6"/>
                  </a:moveTo>
                  <a:lnTo>
                    <a:pt x="287" y="0"/>
                  </a:lnTo>
                  <a:lnTo>
                    <a:pt x="162" y="42"/>
                  </a:lnTo>
                  <a:lnTo>
                    <a:pt x="38" y="177"/>
                  </a:lnTo>
                  <a:lnTo>
                    <a:pt x="0" y="375"/>
                  </a:lnTo>
                  <a:lnTo>
                    <a:pt x="21" y="500"/>
                  </a:lnTo>
                  <a:lnTo>
                    <a:pt x="82" y="599"/>
                  </a:lnTo>
                  <a:lnTo>
                    <a:pt x="107" y="738"/>
                  </a:lnTo>
                  <a:lnTo>
                    <a:pt x="129" y="599"/>
                  </a:lnTo>
                  <a:lnTo>
                    <a:pt x="93" y="474"/>
                  </a:lnTo>
                  <a:lnTo>
                    <a:pt x="126" y="367"/>
                  </a:lnTo>
                  <a:lnTo>
                    <a:pt x="139" y="424"/>
                  </a:lnTo>
                  <a:lnTo>
                    <a:pt x="268" y="392"/>
                  </a:lnTo>
                  <a:lnTo>
                    <a:pt x="445" y="251"/>
                  </a:lnTo>
                  <a:lnTo>
                    <a:pt x="228" y="356"/>
                  </a:lnTo>
                  <a:lnTo>
                    <a:pt x="314" y="266"/>
                  </a:lnTo>
                  <a:lnTo>
                    <a:pt x="339" y="230"/>
                  </a:lnTo>
                  <a:lnTo>
                    <a:pt x="211" y="270"/>
                  </a:lnTo>
                  <a:lnTo>
                    <a:pt x="285" y="219"/>
                  </a:lnTo>
                  <a:lnTo>
                    <a:pt x="363" y="173"/>
                  </a:lnTo>
                  <a:lnTo>
                    <a:pt x="301" y="149"/>
                  </a:lnTo>
                  <a:lnTo>
                    <a:pt x="548" y="38"/>
                  </a:lnTo>
                  <a:lnTo>
                    <a:pt x="415" y="6"/>
                  </a:lnTo>
                  <a:lnTo>
                    <a:pt x="41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78" name="Freeform 50"/>
            <p:cNvSpPr>
              <a:spLocks/>
            </p:cNvSpPr>
            <p:nvPr/>
          </p:nvSpPr>
          <p:spPr bwMode="auto">
            <a:xfrm>
              <a:off x="1523" y="2278"/>
              <a:ext cx="103" cy="27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97" y="2"/>
                </a:cxn>
                <a:cxn ang="0">
                  <a:pos x="0" y="51"/>
                </a:cxn>
                <a:cxn ang="0">
                  <a:pos x="46" y="55"/>
                </a:cxn>
                <a:cxn ang="0">
                  <a:pos x="105" y="44"/>
                </a:cxn>
                <a:cxn ang="0">
                  <a:pos x="154" y="30"/>
                </a:cxn>
                <a:cxn ang="0">
                  <a:pos x="206" y="30"/>
                </a:cxn>
                <a:cxn ang="0">
                  <a:pos x="177" y="17"/>
                </a:cxn>
                <a:cxn ang="0">
                  <a:pos x="206" y="15"/>
                </a:cxn>
                <a:cxn ang="0">
                  <a:pos x="173" y="0"/>
                </a:cxn>
                <a:cxn ang="0">
                  <a:pos x="173" y="0"/>
                </a:cxn>
              </a:cxnLst>
              <a:rect l="0" t="0" r="r" b="b"/>
              <a:pathLst>
                <a:path w="206" h="55">
                  <a:moveTo>
                    <a:pt x="173" y="0"/>
                  </a:moveTo>
                  <a:lnTo>
                    <a:pt x="97" y="2"/>
                  </a:lnTo>
                  <a:lnTo>
                    <a:pt x="0" y="51"/>
                  </a:lnTo>
                  <a:lnTo>
                    <a:pt x="46" y="55"/>
                  </a:lnTo>
                  <a:lnTo>
                    <a:pt x="105" y="44"/>
                  </a:lnTo>
                  <a:lnTo>
                    <a:pt x="154" y="30"/>
                  </a:lnTo>
                  <a:lnTo>
                    <a:pt x="206" y="30"/>
                  </a:lnTo>
                  <a:lnTo>
                    <a:pt x="177" y="17"/>
                  </a:lnTo>
                  <a:lnTo>
                    <a:pt x="206" y="15"/>
                  </a:lnTo>
                  <a:lnTo>
                    <a:pt x="173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79" name="Freeform 51"/>
            <p:cNvSpPr>
              <a:spLocks/>
            </p:cNvSpPr>
            <p:nvPr/>
          </p:nvSpPr>
          <p:spPr bwMode="auto">
            <a:xfrm>
              <a:off x="1360" y="2313"/>
              <a:ext cx="74" cy="34"/>
            </a:xfrm>
            <a:custGeom>
              <a:avLst/>
              <a:gdLst/>
              <a:ahLst/>
              <a:cxnLst>
                <a:cxn ang="0">
                  <a:pos x="149" y="10"/>
                </a:cxn>
                <a:cxn ang="0">
                  <a:pos x="90" y="0"/>
                </a:cxn>
                <a:cxn ang="0">
                  <a:pos x="14" y="16"/>
                </a:cxn>
                <a:cxn ang="0">
                  <a:pos x="0" y="69"/>
                </a:cxn>
                <a:cxn ang="0">
                  <a:pos x="46" y="38"/>
                </a:cxn>
                <a:cxn ang="0">
                  <a:pos x="113" y="38"/>
                </a:cxn>
                <a:cxn ang="0">
                  <a:pos x="133" y="25"/>
                </a:cxn>
                <a:cxn ang="0">
                  <a:pos x="109" y="23"/>
                </a:cxn>
                <a:cxn ang="0">
                  <a:pos x="149" y="10"/>
                </a:cxn>
                <a:cxn ang="0">
                  <a:pos x="149" y="10"/>
                </a:cxn>
              </a:cxnLst>
              <a:rect l="0" t="0" r="r" b="b"/>
              <a:pathLst>
                <a:path w="149" h="69">
                  <a:moveTo>
                    <a:pt x="149" y="10"/>
                  </a:moveTo>
                  <a:lnTo>
                    <a:pt x="90" y="0"/>
                  </a:lnTo>
                  <a:lnTo>
                    <a:pt x="14" y="16"/>
                  </a:lnTo>
                  <a:lnTo>
                    <a:pt x="0" y="69"/>
                  </a:lnTo>
                  <a:lnTo>
                    <a:pt x="46" y="38"/>
                  </a:lnTo>
                  <a:lnTo>
                    <a:pt x="113" y="38"/>
                  </a:lnTo>
                  <a:lnTo>
                    <a:pt x="133" y="25"/>
                  </a:lnTo>
                  <a:lnTo>
                    <a:pt x="109" y="23"/>
                  </a:lnTo>
                  <a:lnTo>
                    <a:pt x="149" y="10"/>
                  </a:lnTo>
                  <a:lnTo>
                    <a:pt x="149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80" name="Freeform 52"/>
            <p:cNvSpPr>
              <a:spLocks/>
            </p:cNvSpPr>
            <p:nvPr/>
          </p:nvSpPr>
          <p:spPr bwMode="auto">
            <a:xfrm>
              <a:off x="1512" y="2304"/>
              <a:ext cx="120" cy="45"/>
            </a:xfrm>
            <a:custGeom>
              <a:avLst/>
              <a:gdLst/>
              <a:ahLst/>
              <a:cxnLst>
                <a:cxn ang="0">
                  <a:pos x="74" y="12"/>
                </a:cxn>
                <a:cxn ang="0">
                  <a:pos x="62" y="34"/>
                </a:cxn>
                <a:cxn ang="0">
                  <a:pos x="102" y="14"/>
                </a:cxn>
                <a:cxn ang="0">
                  <a:pos x="152" y="8"/>
                </a:cxn>
                <a:cxn ang="0">
                  <a:pos x="201" y="0"/>
                </a:cxn>
                <a:cxn ang="0">
                  <a:pos x="239" y="31"/>
                </a:cxn>
                <a:cxn ang="0">
                  <a:pos x="195" y="33"/>
                </a:cxn>
                <a:cxn ang="0">
                  <a:pos x="171" y="17"/>
                </a:cxn>
                <a:cxn ang="0">
                  <a:pos x="171" y="34"/>
                </a:cxn>
                <a:cxn ang="0">
                  <a:pos x="133" y="46"/>
                </a:cxn>
                <a:cxn ang="0">
                  <a:pos x="148" y="34"/>
                </a:cxn>
                <a:cxn ang="0">
                  <a:pos x="163" y="33"/>
                </a:cxn>
                <a:cxn ang="0">
                  <a:pos x="152" y="17"/>
                </a:cxn>
                <a:cxn ang="0">
                  <a:pos x="142" y="29"/>
                </a:cxn>
                <a:cxn ang="0">
                  <a:pos x="125" y="44"/>
                </a:cxn>
                <a:cxn ang="0">
                  <a:pos x="108" y="29"/>
                </a:cxn>
                <a:cxn ang="0">
                  <a:pos x="83" y="55"/>
                </a:cxn>
                <a:cxn ang="0">
                  <a:pos x="102" y="90"/>
                </a:cxn>
                <a:cxn ang="0">
                  <a:pos x="72" y="82"/>
                </a:cxn>
                <a:cxn ang="0">
                  <a:pos x="43" y="50"/>
                </a:cxn>
                <a:cxn ang="0">
                  <a:pos x="0" y="33"/>
                </a:cxn>
                <a:cxn ang="0">
                  <a:pos x="38" y="19"/>
                </a:cxn>
                <a:cxn ang="0">
                  <a:pos x="74" y="12"/>
                </a:cxn>
                <a:cxn ang="0">
                  <a:pos x="74" y="12"/>
                </a:cxn>
              </a:cxnLst>
              <a:rect l="0" t="0" r="r" b="b"/>
              <a:pathLst>
                <a:path w="239" h="90">
                  <a:moveTo>
                    <a:pt x="74" y="12"/>
                  </a:moveTo>
                  <a:lnTo>
                    <a:pt x="62" y="34"/>
                  </a:lnTo>
                  <a:lnTo>
                    <a:pt x="102" y="14"/>
                  </a:lnTo>
                  <a:lnTo>
                    <a:pt x="152" y="8"/>
                  </a:lnTo>
                  <a:lnTo>
                    <a:pt x="201" y="0"/>
                  </a:lnTo>
                  <a:lnTo>
                    <a:pt x="239" y="31"/>
                  </a:lnTo>
                  <a:lnTo>
                    <a:pt x="195" y="33"/>
                  </a:lnTo>
                  <a:lnTo>
                    <a:pt x="171" y="17"/>
                  </a:lnTo>
                  <a:lnTo>
                    <a:pt x="171" y="34"/>
                  </a:lnTo>
                  <a:lnTo>
                    <a:pt x="133" y="46"/>
                  </a:lnTo>
                  <a:lnTo>
                    <a:pt x="148" y="34"/>
                  </a:lnTo>
                  <a:lnTo>
                    <a:pt x="163" y="33"/>
                  </a:lnTo>
                  <a:lnTo>
                    <a:pt x="152" y="17"/>
                  </a:lnTo>
                  <a:lnTo>
                    <a:pt x="142" y="29"/>
                  </a:lnTo>
                  <a:lnTo>
                    <a:pt x="125" y="44"/>
                  </a:lnTo>
                  <a:lnTo>
                    <a:pt x="108" y="29"/>
                  </a:lnTo>
                  <a:lnTo>
                    <a:pt x="83" y="55"/>
                  </a:lnTo>
                  <a:lnTo>
                    <a:pt x="102" y="90"/>
                  </a:lnTo>
                  <a:lnTo>
                    <a:pt x="72" y="82"/>
                  </a:lnTo>
                  <a:lnTo>
                    <a:pt x="43" y="50"/>
                  </a:lnTo>
                  <a:lnTo>
                    <a:pt x="0" y="33"/>
                  </a:lnTo>
                  <a:lnTo>
                    <a:pt x="38" y="19"/>
                  </a:lnTo>
                  <a:lnTo>
                    <a:pt x="74" y="12"/>
                  </a:lnTo>
                  <a:lnTo>
                    <a:pt x="7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81" name="Freeform 53"/>
            <p:cNvSpPr>
              <a:spLocks/>
            </p:cNvSpPr>
            <p:nvPr/>
          </p:nvSpPr>
          <p:spPr bwMode="auto">
            <a:xfrm>
              <a:off x="1376" y="2301"/>
              <a:ext cx="105" cy="127"/>
            </a:xfrm>
            <a:custGeom>
              <a:avLst/>
              <a:gdLst/>
              <a:ahLst/>
              <a:cxnLst>
                <a:cxn ang="0">
                  <a:pos x="169" y="68"/>
                </a:cxn>
                <a:cxn ang="0">
                  <a:pos x="150" y="60"/>
                </a:cxn>
                <a:cxn ang="0">
                  <a:pos x="81" y="68"/>
                </a:cxn>
                <a:cxn ang="0">
                  <a:pos x="51" y="81"/>
                </a:cxn>
                <a:cxn ang="0">
                  <a:pos x="34" y="95"/>
                </a:cxn>
                <a:cxn ang="0">
                  <a:pos x="0" y="127"/>
                </a:cxn>
                <a:cxn ang="0">
                  <a:pos x="42" y="116"/>
                </a:cxn>
                <a:cxn ang="0">
                  <a:pos x="70" y="112"/>
                </a:cxn>
                <a:cxn ang="0">
                  <a:pos x="62" y="95"/>
                </a:cxn>
                <a:cxn ang="0">
                  <a:pos x="87" y="100"/>
                </a:cxn>
                <a:cxn ang="0">
                  <a:pos x="110" y="98"/>
                </a:cxn>
                <a:cxn ang="0">
                  <a:pos x="95" y="89"/>
                </a:cxn>
                <a:cxn ang="0">
                  <a:pos x="106" y="77"/>
                </a:cxn>
                <a:cxn ang="0">
                  <a:pos x="119" y="97"/>
                </a:cxn>
                <a:cxn ang="0">
                  <a:pos x="129" y="89"/>
                </a:cxn>
                <a:cxn ang="0">
                  <a:pos x="129" y="76"/>
                </a:cxn>
                <a:cxn ang="0">
                  <a:pos x="146" y="81"/>
                </a:cxn>
                <a:cxn ang="0">
                  <a:pos x="154" y="91"/>
                </a:cxn>
                <a:cxn ang="0">
                  <a:pos x="131" y="133"/>
                </a:cxn>
                <a:cxn ang="0">
                  <a:pos x="171" y="108"/>
                </a:cxn>
                <a:cxn ang="0">
                  <a:pos x="188" y="192"/>
                </a:cxn>
                <a:cxn ang="0">
                  <a:pos x="176" y="252"/>
                </a:cxn>
                <a:cxn ang="0">
                  <a:pos x="201" y="252"/>
                </a:cxn>
                <a:cxn ang="0">
                  <a:pos x="211" y="239"/>
                </a:cxn>
                <a:cxn ang="0">
                  <a:pos x="205" y="91"/>
                </a:cxn>
                <a:cxn ang="0">
                  <a:pos x="201" y="62"/>
                </a:cxn>
                <a:cxn ang="0">
                  <a:pos x="194" y="22"/>
                </a:cxn>
                <a:cxn ang="0">
                  <a:pos x="171" y="0"/>
                </a:cxn>
                <a:cxn ang="0">
                  <a:pos x="173" y="57"/>
                </a:cxn>
                <a:cxn ang="0">
                  <a:pos x="169" y="68"/>
                </a:cxn>
                <a:cxn ang="0">
                  <a:pos x="169" y="68"/>
                </a:cxn>
              </a:cxnLst>
              <a:rect l="0" t="0" r="r" b="b"/>
              <a:pathLst>
                <a:path w="211" h="252">
                  <a:moveTo>
                    <a:pt x="169" y="68"/>
                  </a:moveTo>
                  <a:lnTo>
                    <a:pt x="150" y="60"/>
                  </a:lnTo>
                  <a:lnTo>
                    <a:pt x="81" y="68"/>
                  </a:lnTo>
                  <a:lnTo>
                    <a:pt x="51" y="81"/>
                  </a:lnTo>
                  <a:lnTo>
                    <a:pt x="34" y="95"/>
                  </a:lnTo>
                  <a:lnTo>
                    <a:pt x="0" y="127"/>
                  </a:lnTo>
                  <a:lnTo>
                    <a:pt x="42" y="116"/>
                  </a:lnTo>
                  <a:lnTo>
                    <a:pt x="70" y="112"/>
                  </a:lnTo>
                  <a:lnTo>
                    <a:pt x="62" y="95"/>
                  </a:lnTo>
                  <a:lnTo>
                    <a:pt x="87" y="100"/>
                  </a:lnTo>
                  <a:lnTo>
                    <a:pt x="110" y="98"/>
                  </a:lnTo>
                  <a:lnTo>
                    <a:pt x="95" y="89"/>
                  </a:lnTo>
                  <a:lnTo>
                    <a:pt x="106" y="77"/>
                  </a:lnTo>
                  <a:lnTo>
                    <a:pt x="119" y="97"/>
                  </a:lnTo>
                  <a:lnTo>
                    <a:pt x="129" y="89"/>
                  </a:lnTo>
                  <a:lnTo>
                    <a:pt x="129" y="76"/>
                  </a:lnTo>
                  <a:lnTo>
                    <a:pt x="146" y="81"/>
                  </a:lnTo>
                  <a:lnTo>
                    <a:pt x="154" y="91"/>
                  </a:lnTo>
                  <a:lnTo>
                    <a:pt x="131" y="133"/>
                  </a:lnTo>
                  <a:lnTo>
                    <a:pt x="171" y="108"/>
                  </a:lnTo>
                  <a:lnTo>
                    <a:pt x="188" y="192"/>
                  </a:lnTo>
                  <a:lnTo>
                    <a:pt x="176" y="252"/>
                  </a:lnTo>
                  <a:lnTo>
                    <a:pt x="201" y="252"/>
                  </a:lnTo>
                  <a:lnTo>
                    <a:pt x="211" y="239"/>
                  </a:lnTo>
                  <a:lnTo>
                    <a:pt x="205" y="91"/>
                  </a:lnTo>
                  <a:lnTo>
                    <a:pt x="201" y="62"/>
                  </a:lnTo>
                  <a:lnTo>
                    <a:pt x="194" y="22"/>
                  </a:lnTo>
                  <a:lnTo>
                    <a:pt x="171" y="0"/>
                  </a:lnTo>
                  <a:lnTo>
                    <a:pt x="173" y="57"/>
                  </a:lnTo>
                  <a:lnTo>
                    <a:pt x="169" y="68"/>
                  </a:lnTo>
                  <a:lnTo>
                    <a:pt x="169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82" name="Freeform 54"/>
            <p:cNvSpPr>
              <a:spLocks/>
            </p:cNvSpPr>
            <p:nvPr/>
          </p:nvSpPr>
          <p:spPr bwMode="auto">
            <a:xfrm>
              <a:off x="1544" y="2403"/>
              <a:ext cx="68" cy="58"/>
            </a:xfrm>
            <a:custGeom>
              <a:avLst/>
              <a:gdLst/>
              <a:ahLst/>
              <a:cxnLst>
                <a:cxn ang="0">
                  <a:pos x="12" y="9"/>
                </a:cxn>
                <a:cxn ang="0">
                  <a:pos x="31" y="40"/>
                </a:cxn>
                <a:cxn ang="0">
                  <a:pos x="19" y="61"/>
                </a:cxn>
                <a:cxn ang="0">
                  <a:pos x="97" y="89"/>
                </a:cxn>
                <a:cxn ang="0">
                  <a:pos x="135" y="116"/>
                </a:cxn>
                <a:cxn ang="0">
                  <a:pos x="88" y="53"/>
                </a:cxn>
                <a:cxn ang="0">
                  <a:pos x="50" y="23"/>
                </a:cxn>
                <a:cxn ang="0">
                  <a:pos x="0" y="0"/>
                </a:cxn>
                <a:cxn ang="0">
                  <a:pos x="12" y="9"/>
                </a:cxn>
                <a:cxn ang="0">
                  <a:pos x="12" y="9"/>
                </a:cxn>
              </a:cxnLst>
              <a:rect l="0" t="0" r="r" b="b"/>
              <a:pathLst>
                <a:path w="135" h="116">
                  <a:moveTo>
                    <a:pt x="12" y="9"/>
                  </a:moveTo>
                  <a:lnTo>
                    <a:pt x="31" y="40"/>
                  </a:lnTo>
                  <a:lnTo>
                    <a:pt x="19" y="61"/>
                  </a:lnTo>
                  <a:lnTo>
                    <a:pt x="97" y="89"/>
                  </a:lnTo>
                  <a:lnTo>
                    <a:pt x="135" y="116"/>
                  </a:lnTo>
                  <a:lnTo>
                    <a:pt x="88" y="53"/>
                  </a:lnTo>
                  <a:lnTo>
                    <a:pt x="50" y="23"/>
                  </a:lnTo>
                  <a:lnTo>
                    <a:pt x="0" y="0"/>
                  </a:lnTo>
                  <a:lnTo>
                    <a:pt x="12" y="9"/>
                  </a:lnTo>
                  <a:lnTo>
                    <a:pt x="12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83" name="Freeform 55"/>
            <p:cNvSpPr>
              <a:spLocks/>
            </p:cNvSpPr>
            <p:nvPr/>
          </p:nvSpPr>
          <p:spPr bwMode="auto">
            <a:xfrm>
              <a:off x="1432" y="2411"/>
              <a:ext cx="37" cy="57"/>
            </a:xfrm>
            <a:custGeom>
              <a:avLst/>
              <a:gdLst/>
              <a:ahLst/>
              <a:cxnLst>
                <a:cxn ang="0">
                  <a:pos x="74" y="74"/>
                </a:cxn>
                <a:cxn ang="0">
                  <a:pos x="44" y="67"/>
                </a:cxn>
                <a:cxn ang="0">
                  <a:pos x="0" y="114"/>
                </a:cxn>
                <a:cxn ang="0">
                  <a:pos x="19" y="42"/>
                </a:cxn>
                <a:cxn ang="0">
                  <a:pos x="57" y="0"/>
                </a:cxn>
                <a:cxn ang="0">
                  <a:pos x="57" y="51"/>
                </a:cxn>
                <a:cxn ang="0">
                  <a:pos x="74" y="74"/>
                </a:cxn>
                <a:cxn ang="0">
                  <a:pos x="74" y="74"/>
                </a:cxn>
              </a:cxnLst>
              <a:rect l="0" t="0" r="r" b="b"/>
              <a:pathLst>
                <a:path w="74" h="114">
                  <a:moveTo>
                    <a:pt x="74" y="74"/>
                  </a:moveTo>
                  <a:lnTo>
                    <a:pt x="44" y="67"/>
                  </a:lnTo>
                  <a:lnTo>
                    <a:pt x="0" y="114"/>
                  </a:lnTo>
                  <a:lnTo>
                    <a:pt x="19" y="42"/>
                  </a:lnTo>
                  <a:lnTo>
                    <a:pt x="57" y="0"/>
                  </a:lnTo>
                  <a:lnTo>
                    <a:pt x="57" y="51"/>
                  </a:lnTo>
                  <a:lnTo>
                    <a:pt x="74" y="74"/>
                  </a:lnTo>
                  <a:lnTo>
                    <a:pt x="74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84" name="Freeform 56"/>
            <p:cNvSpPr>
              <a:spLocks/>
            </p:cNvSpPr>
            <p:nvPr/>
          </p:nvSpPr>
          <p:spPr bwMode="auto">
            <a:xfrm>
              <a:off x="1467" y="2429"/>
              <a:ext cx="82" cy="52"/>
            </a:xfrm>
            <a:custGeom>
              <a:avLst/>
              <a:gdLst/>
              <a:ahLst/>
              <a:cxnLst>
                <a:cxn ang="0">
                  <a:pos x="112" y="36"/>
                </a:cxn>
                <a:cxn ang="0">
                  <a:pos x="120" y="71"/>
                </a:cxn>
                <a:cxn ang="0">
                  <a:pos x="112" y="105"/>
                </a:cxn>
                <a:cxn ang="0">
                  <a:pos x="86" y="101"/>
                </a:cxn>
                <a:cxn ang="0">
                  <a:pos x="82" y="73"/>
                </a:cxn>
                <a:cxn ang="0">
                  <a:pos x="50" y="48"/>
                </a:cxn>
                <a:cxn ang="0">
                  <a:pos x="15" y="44"/>
                </a:cxn>
                <a:cxn ang="0">
                  <a:pos x="0" y="38"/>
                </a:cxn>
                <a:cxn ang="0">
                  <a:pos x="2" y="23"/>
                </a:cxn>
                <a:cxn ang="0">
                  <a:pos x="12" y="19"/>
                </a:cxn>
                <a:cxn ang="0">
                  <a:pos x="34" y="19"/>
                </a:cxn>
                <a:cxn ang="0">
                  <a:pos x="57" y="25"/>
                </a:cxn>
                <a:cxn ang="0">
                  <a:pos x="90" y="17"/>
                </a:cxn>
                <a:cxn ang="0">
                  <a:pos x="116" y="4"/>
                </a:cxn>
                <a:cxn ang="0">
                  <a:pos x="158" y="0"/>
                </a:cxn>
                <a:cxn ang="0">
                  <a:pos x="164" y="14"/>
                </a:cxn>
                <a:cxn ang="0">
                  <a:pos x="147" y="23"/>
                </a:cxn>
                <a:cxn ang="0">
                  <a:pos x="112" y="36"/>
                </a:cxn>
                <a:cxn ang="0">
                  <a:pos x="112" y="36"/>
                </a:cxn>
              </a:cxnLst>
              <a:rect l="0" t="0" r="r" b="b"/>
              <a:pathLst>
                <a:path w="164" h="105">
                  <a:moveTo>
                    <a:pt x="112" y="36"/>
                  </a:moveTo>
                  <a:lnTo>
                    <a:pt x="120" y="71"/>
                  </a:lnTo>
                  <a:lnTo>
                    <a:pt x="112" y="105"/>
                  </a:lnTo>
                  <a:lnTo>
                    <a:pt x="86" y="101"/>
                  </a:lnTo>
                  <a:lnTo>
                    <a:pt x="82" y="73"/>
                  </a:lnTo>
                  <a:lnTo>
                    <a:pt x="50" y="48"/>
                  </a:lnTo>
                  <a:lnTo>
                    <a:pt x="15" y="44"/>
                  </a:lnTo>
                  <a:lnTo>
                    <a:pt x="0" y="38"/>
                  </a:lnTo>
                  <a:lnTo>
                    <a:pt x="2" y="23"/>
                  </a:lnTo>
                  <a:lnTo>
                    <a:pt x="12" y="19"/>
                  </a:lnTo>
                  <a:lnTo>
                    <a:pt x="34" y="19"/>
                  </a:lnTo>
                  <a:lnTo>
                    <a:pt x="57" y="25"/>
                  </a:lnTo>
                  <a:lnTo>
                    <a:pt x="90" y="17"/>
                  </a:lnTo>
                  <a:lnTo>
                    <a:pt x="116" y="4"/>
                  </a:lnTo>
                  <a:lnTo>
                    <a:pt x="158" y="0"/>
                  </a:lnTo>
                  <a:lnTo>
                    <a:pt x="164" y="14"/>
                  </a:lnTo>
                  <a:lnTo>
                    <a:pt x="147" y="23"/>
                  </a:lnTo>
                  <a:lnTo>
                    <a:pt x="112" y="36"/>
                  </a:lnTo>
                  <a:lnTo>
                    <a:pt x="112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85" name="Freeform 57"/>
            <p:cNvSpPr>
              <a:spLocks/>
            </p:cNvSpPr>
            <p:nvPr/>
          </p:nvSpPr>
          <p:spPr bwMode="auto">
            <a:xfrm>
              <a:off x="1448" y="2472"/>
              <a:ext cx="154" cy="55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91" y="21"/>
                </a:cxn>
                <a:cxn ang="0">
                  <a:pos x="308" y="36"/>
                </a:cxn>
                <a:cxn ang="0">
                  <a:pos x="264" y="30"/>
                </a:cxn>
                <a:cxn ang="0">
                  <a:pos x="213" y="43"/>
                </a:cxn>
                <a:cxn ang="0">
                  <a:pos x="173" y="61"/>
                </a:cxn>
                <a:cxn ang="0">
                  <a:pos x="139" y="62"/>
                </a:cxn>
                <a:cxn ang="0">
                  <a:pos x="57" y="66"/>
                </a:cxn>
                <a:cxn ang="0">
                  <a:pos x="110" y="108"/>
                </a:cxn>
                <a:cxn ang="0">
                  <a:pos x="32" y="53"/>
                </a:cxn>
                <a:cxn ang="0">
                  <a:pos x="4" y="74"/>
                </a:cxn>
                <a:cxn ang="0">
                  <a:pos x="0" y="43"/>
                </a:cxn>
                <a:cxn ang="0">
                  <a:pos x="15" y="13"/>
                </a:cxn>
                <a:cxn ang="0">
                  <a:pos x="38" y="47"/>
                </a:cxn>
                <a:cxn ang="0">
                  <a:pos x="88" y="32"/>
                </a:cxn>
                <a:cxn ang="0">
                  <a:pos x="143" y="40"/>
                </a:cxn>
                <a:cxn ang="0">
                  <a:pos x="196" y="24"/>
                </a:cxn>
                <a:cxn ang="0">
                  <a:pos x="270" y="15"/>
                </a:cxn>
                <a:cxn ang="0">
                  <a:pos x="270" y="0"/>
                </a:cxn>
                <a:cxn ang="0">
                  <a:pos x="270" y="0"/>
                </a:cxn>
              </a:cxnLst>
              <a:rect l="0" t="0" r="r" b="b"/>
              <a:pathLst>
                <a:path w="308" h="108">
                  <a:moveTo>
                    <a:pt x="270" y="0"/>
                  </a:moveTo>
                  <a:lnTo>
                    <a:pt x="291" y="21"/>
                  </a:lnTo>
                  <a:lnTo>
                    <a:pt x="308" y="36"/>
                  </a:lnTo>
                  <a:lnTo>
                    <a:pt x="264" y="30"/>
                  </a:lnTo>
                  <a:lnTo>
                    <a:pt x="213" y="43"/>
                  </a:lnTo>
                  <a:lnTo>
                    <a:pt x="173" y="61"/>
                  </a:lnTo>
                  <a:lnTo>
                    <a:pt x="139" y="62"/>
                  </a:lnTo>
                  <a:lnTo>
                    <a:pt x="57" y="66"/>
                  </a:lnTo>
                  <a:lnTo>
                    <a:pt x="110" y="108"/>
                  </a:lnTo>
                  <a:lnTo>
                    <a:pt x="32" y="53"/>
                  </a:lnTo>
                  <a:lnTo>
                    <a:pt x="4" y="74"/>
                  </a:lnTo>
                  <a:lnTo>
                    <a:pt x="0" y="43"/>
                  </a:lnTo>
                  <a:lnTo>
                    <a:pt x="15" y="13"/>
                  </a:lnTo>
                  <a:lnTo>
                    <a:pt x="38" y="47"/>
                  </a:lnTo>
                  <a:lnTo>
                    <a:pt x="88" y="32"/>
                  </a:lnTo>
                  <a:lnTo>
                    <a:pt x="143" y="40"/>
                  </a:lnTo>
                  <a:lnTo>
                    <a:pt x="196" y="24"/>
                  </a:lnTo>
                  <a:lnTo>
                    <a:pt x="270" y="15"/>
                  </a:lnTo>
                  <a:lnTo>
                    <a:pt x="270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86" name="Freeform 58"/>
            <p:cNvSpPr>
              <a:spLocks/>
            </p:cNvSpPr>
            <p:nvPr/>
          </p:nvSpPr>
          <p:spPr bwMode="auto">
            <a:xfrm>
              <a:off x="1465" y="2501"/>
              <a:ext cx="85" cy="41"/>
            </a:xfrm>
            <a:custGeom>
              <a:avLst/>
              <a:gdLst/>
              <a:ahLst/>
              <a:cxnLst>
                <a:cxn ang="0">
                  <a:pos x="168" y="32"/>
                </a:cxn>
                <a:cxn ang="0">
                  <a:pos x="88" y="43"/>
                </a:cxn>
                <a:cxn ang="0">
                  <a:pos x="54" y="30"/>
                </a:cxn>
                <a:cxn ang="0">
                  <a:pos x="0" y="0"/>
                </a:cxn>
                <a:cxn ang="0">
                  <a:pos x="48" y="51"/>
                </a:cxn>
                <a:cxn ang="0">
                  <a:pos x="54" y="81"/>
                </a:cxn>
                <a:cxn ang="0">
                  <a:pos x="94" y="70"/>
                </a:cxn>
                <a:cxn ang="0">
                  <a:pos x="170" y="59"/>
                </a:cxn>
                <a:cxn ang="0">
                  <a:pos x="143" y="53"/>
                </a:cxn>
                <a:cxn ang="0">
                  <a:pos x="168" y="32"/>
                </a:cxn>
                <a:cxn ang="0">
                  <a:pos x="168" y="32"/>
                </a:cxn>
              </a:cxnLst>
              <a:rect l="0" t="0" r="r" b="b"/>
              <a:pathLst>
                <a:path w="170" h="81">
                  <a:moveTo>
                    <a:pt x="168" y="32"/>
                  </a:moveTo>
                  <a:lnTo>
                    <a:pt x="88" y="43"/>
                  </a:lnTo>
                  <a:lnTo>
                    <a:pt x="54" y="30"/>
                  </a:lnTo>
                  <a:lnTo>
                    <a:pt x="0" y="0"/>
                  </a:lnTo>
                  <a:lnTo>
                    <a:pt x="48" y="51"/>
                  </a:lnTo>
                  <a:lnTo>
                    <a:pt x="54" y="81"/>
                  </a:lnTo>
                  <a:lnTo>
                    <a:pt x="94" y="70"/>
                  </a:lnTo>
                  <a:lnTo>
                    <a:pt x="170" y="59"/>
                  </a:lnTo>
                  <a:lnTo>
                    <a:pt x="143" y="53"/>
                  </a:lnTo>
                  <a:lnTo>
                    <a:pt x="168" y="32"/>
                  </a:lnTo>
                  <a:lnTo>
                    <a:pt x="168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87" name="Freeform 59"/>
            <p:cNvSpPr>
              <a:spLocks/>
            </p:cNvSpPr>
            <p:nvPr/>
          </p:nvSpPr>
          <p:spPr bwMode="auto">
            <a:xfrm>
              <a:off x="1553" y="2746"/>
              <a:ext cx="109" cy="64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19" y="118"/>
                </a:cxn>
                <a:cxn ang="0">
                  <a:pos x="73" y="63"/>
                </a:cxn>
                <a:cxn ang="0">
                  <a:pos x="0" y="128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219" h="128">
                  <a:moveTo>
                    <a:pt x="40" y="0"/>
                  </a:moveTo>
                  <a:lnTo>
                    <a:pt x="219" y="118"/>
                  </a:lnTo>
                  <a:lnTo>
                    <a:pt x="73" y="63"/>
                  </a:lnTo>
                  <a:lnTo>
                    <a:pt x="0" y="128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88" name="Freeform 60"/>
            <p:cNvSpPr>
              <a:spLocks/>
            </p:cNvSpPr>
            <p:nvPr/>
          </p:nvSpPr>
          <p:spPr bwMode="auto">
            <a:xfrm>
              <a:off x="1444" y="2755"/>
              <a:ext cx="106" cy="6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211" y="93"/>
                </a:cxn>
                <a:cxn ang="0">
                  <a:pos x="142" y="52"/>
                </a:cxn>
                <a:cxn ang="0">
                  <a:pos x="0" y="139"/>
                </a:cxn>
                <a:cxn ang="0">
                  <a:pos x="74" y="0"/>
                </a:cxn>
                <a:cxn ang="0">
                  <a:pos x="148" y="0"/>
                </a:cxn>
                <a:cxn ang="0">
                  <a:pos x="148" y="0"/>
                </a:cxn>
              </a:cxnLst>
              <a:rect l="0" t="0" r="r" b="b"/>
              <a:pathLst>
                <a:path w="211" h="139">
                  <a:moveTo>
                    <a:pt x="148" y="0"/>
                  </a:moveTo>
                  <a:lnTo>
                    <a:pt x="211" y="93"/>
                  </a:lnTo>
                  <a:lnTo>
                    <a:pt x="142" y="52"/>
                  </a:lnTo>
                  <a:lnTo>
                    <a:pt x="0" y="139"/>
                  </a:lnTo>
                  <a:lnTo>
                    <a:pt x="74" y="0"/>
                  </a:lnTo>
                  <a:lnTo>
                    <a:pt x="148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89" name="Freeform 61"/>
            <p:cNvSpPr>
              <a:spLocks/>
            </p:cNvSpPr>
            <p:nvPr/>
          </p:nvSpPr>
          <p:spPr bwMode="auto">
            <a:xfrm>
              <a:off x="1493" y="2868"/>
              <a:ext cx="151" cy="850"/>
            </a:xfrm>
            <a:custGeom>
              <a:avLst/>
              <a:gdLst/>
              <a:ahLst/>
              <a:cxnLst>
                <a:cxn ang="0">
                  <a:pos x="150" y="14"/>
                </a:cxn>
                <a:cxn ang="0">
                  <a:pos x="188" y="0"/>
                </a:cxn>
                <a:cxn ang="0">
                  <a:pos x="252" y="620"/>
                </a:cxn>
                <a:cxn ang="0">
                  <a:pos x="302" y="976"/>
                </a:cxn>
                <a:cxn ang="0">
                  <a:pos x="292" y="1436"/>
                </a:cxn>
                <a:cxn ang="0">
                  <a:pos x="211" y="1601"/>
                </a:cxn>
                <a:cxn ang="0">
                  <a:pos x="119" y="1702"/>
                </a:cxn>
                <a:cxn ang="0">
                  <a:pos x="0" y="1445"/>
                </a:cxn>
                <a:cxn ang="0">
                  <a:pos x="127" y="1591"/>
                </a:cxn>
                <a:cxn ang="0">
                  <a:pos x="243" y="1371"/>
                </a:cxn>
                <a:cxn ang="0">
                  <a:pos x="260" y="989"/>
                </a:cxn>
                <a:cxn ang="0">
                  <a:pos x="119" y="33"/>
                </a:cxn>
                <a:cxn ang="0">
                  <a:pos x="150" y="14"/>
                </a:cxn>
                <a:cxn ang="0">
                  <a:pos x="150" y="14"/>
                </a:cxn>
              </a:cxnLst>
              <a:rect l="0" t="0" r="r" b="b"/>
              <a:pathLst>
                <a:path w="302" h="1702">
                  <a:moveTo>
                    <a:pt x="150" y="14"/>
                  </a:moveTo>
                  <a:lnTo>
                    <a:pt x="188" y="0"/>
                  </a:lnTo>
                  <a:lnTo>
                    <a:pt x="252" y="620"/>
                  </a:lnTo>
                  <a:lnTo>
                    <a:pt x="302" y="976"/>
                  </a:lnTo>
                  <a:lnTo>
                    <a:pt x="292" y="1436"/>
                  </a:lnTo>
                  <a:lnTo>
                    <a:pt x="211" y="1601"/>
                  </a:lnTo>
                  <a:lnTo>
                    <a:pt x="119" y="1702"/>
                  </a:lnTo>
                  <a:lnTo>
                    <a:pt x="0" y="1445"/>
                  </a:lnTo>
                  <a:lnTo>
                    <a:pt x="127" y="1591"/>
                  </a:lnTo>
                  <a:lnTo>
                    <a:pt x="243" y="1371"/>
                  </a:lnTo>
                  <a:lnTo>
                    <a:pt x="260" y="989"/>
                  </a:lnTo>
                  <a:lnTo>
                    <a:pt x="119" y="33"/>
                  </a:lnTo>
                  <a:lnTo>
                    <a:pt x="150" y="14"/>
                  </a:lnTo>
                  <a:lnTo>
                    <a:pt x="150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90" name="Freeform 62"/>
            <p:cNvSpPr>
              <a:spLocks/>
            </p:cNvSpPr>
            <p:nvPr/>
          </p:nvSpPr>
          <p:spPr bwMode="auto">
            <a:xfrm>
              <a:off x="1485" y="2876"/>
              <a:ext cx="83" cy="748"/>
            </a:xfrm>
            <a:custGeom>
              <a:avLst/>
              <a:gdLst/>
              <a:ahLst/>
              <a:cxnLst>
                <a:cxn ang="0">
                  <a:pos x="97" y="28"/>
                </a:cxn>
                <a:cxn ang="0">
                  <a:pos x="166" y="0"/>
                </a:cxn>
                <a:cxn ang="0">
                  <a:pos x="149" y="825"/>
                </a:cxn>
                <a:cxn ang="0">
                  <a:pos x="55" y="1496"/>
                </a:cxn>
                <a:cxn ang="0">
                  <a:pos x="0" y="1431"/>
                </a:cxn>
                <a:cxn ang="0">
                  <a:pos x="111" y="773"/>
                </a:cxn>
                <a:cxn ang="0">
                  <a:pos x="97" y="28"/>
                </a:cxn>
                <a:cxn ang="0">
                  <a:pos x="97" y="28"/>
                </a:cxn>
              </a:cxnLst>
              <a:rect l="0" t="0" r="r" b="b"/>
              <a:pathLst>
                <a:path w="166" h="1496">
                  <a:moveTo>
                    <a:pt x="97" y="28"/>
                  </a:moveTo>
                  <a:lnTo>
                    <a:pt x="166" y="0"/>
                  </a:lnTo>
                  <a:lnTo>
                    <a:pt x="149" y="825"/>
                  </a:lnTo>
                  <a:lnTo>
                    <a:pt x="55" y="1496"/>
                  </a:lnTo>
                  <a:lnTo>
                    <a:pt x="0" y="1431"/>
                  </a:lnTo>
                  <a:lnTo>
                    <a:pt x="111" y="773"/>
                  </a:lnTo>
                  <a:lnTo>
                    <a:pt x="97" y="28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91" name="Freeform 63"/>
            <p:cNvSpPr>
              <a:spLocks/>
            </p:cNvSpPr>
            <p:nvPr/>
          </p:nvSpPr>
          <p:spPr bwMode="auto">
            <a:xfrm>
              <a:off x="1440" y="2842"/>
              <a:ext cx="105" cy="523"/>
            </a:xfrm>
            <a:custGeom>
              <a:avLst/>
              <a:gdLst/>
              <a:ahLst/>
              <a:cxnLst>
                <a:cxn ang="0">
                  <a:pos x="146" y="23"/>
                </a:cxn>
                <a:cxn ang="0">
                  <a:pos x="4" y="470"/>
                </a:cxn>
                <a:cxn ang="0">
                  <a:pos x="23" y="852"/>
                </a:cxn>
                <a:cxn ang="0">
                  <a:pos x="0" y="994"/>
                </a:cxn>
                <a:cxn ang="0">
                  <a:pos x="87" y="1046"/>
                </a:cxn>
                <a:cxn ang="0">
                  <a:pos x="124" y="806"/>
                </a:cxn>
                <a:cxn ang="0">
                  <a:pos x="107" y="470"/>
                </a:cxn>
                <a:cxn ang="0">
                  <a:pos x="211" y="139"/>
                </a:cxn>
                <a:cxn ang="0">
                  <a:pos x="188" y="93"/>
                </a:cxn>
                <a:cxn ang="0">
                  <a:pos x="78" y="470"/>
                </a:cxn>
                <a:cxn ang="0">
                  <a:pos x="84" y="926"/>
                </a:cxn>
                <a:cxn ang="0">
                  <a:pos x="42" y="470"/>
                </a:cxn>
                <a:cxn ang="0">
                  <a:pos x="169" y="65"/>
                </a:cxn>
                <a:cxn ang="0">
                  <a:pos x="162" y="0"/>
                </a:cxn>
                <a:cxn ang="0">
                  <a:pos x="146" y="23"/>
                </a:cxn>
                <a:cxn ang="0">
                  <a:pos x="146" y="23"/>
                </a:cxn>
              </a:cxnLst>
              <a:rect l="0" t="0" r="r" b="b"/>
              <a:pathLst>
                <a:path w="211" h="1046">
                  <a:moveTo>
                    <a:pt x="146" y="23"/>
                  </a:moveTo>
                  <a:lnTo>
                    <a:pt x="4" y="470"/>
                  </a:lnTo>
                  <a:lnTo>
                    <a:pt x="23" y="852"/>
                  </a:lnTo>
                  <a:lnTo>
                    <a:pt x="0" y="994"/>
                  </a:lnTo>
                  <a:lnTo>
                    <a:pt x="87" y="1046"/>
                  </a:lnTo>
                  <a:lnTo>
                    <a:pt x="124" y="806"/>
                  </a:lnTo>
                  <a:lnTo>
                    <a:pt x="107" y="470"/>
                  </a:lnTo>
                  <a:lnTo>
                    <a:pt x="211" y="139"/>
                  </a:lnTo>
                  <a:lnTo>
                    <a:pt x="188" y="93"/>
                  </a:lnTo>
                  <a:lnTo>
                    <a:pt x="78" y="470"/>
                  </a:lnTo>
                  <a:lnTo>
                    <a:pt x="84" y="926"/>
                  </a:lnTo>
                  <a:lnTo>
                    <a:pt x="42" y="470"/>
                  </a:lnTo>
                  <a:lnTo>
                    <a:pt x="169" y="65"/>
                  </a:lnTo>
                  <a:lnTo>
                    <a:pt x="162" y="0"/>
                  </a:lnTo>
                  <a:lnTo>
                    <a:pt x="146" y="23"/>
                  </a:lnTo>
                  <a:lnTo>
                    <a:pt x="146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92" name="Freeform 64"/>
            <p:cNvSpPr>
              <a:spLocks/>
            </p:cNvSpPr>
            <p:nvPr/>
          </p:nvSpPr>
          <p:spPr bwMode="auto">
            <a:xfrm>
              <a:off x="1511" y="2837"/>
              <a:ext cx="83" cy="68"/>
            </a:xfrm>
            <a:custGeom>
              <a:avLst/>
              <a:gdLst/>
              <a:ahLst/>
              <a:cxnLst>
                <a:cxn ang="0">
                  <a:pos x="165" y="0"/>
                </a:cxn>
                <a:cxn ang="0">
                  <a:pos x="59" y="78"/>
                </a:cxn>
                <a:cxn ang="0">
                  <a:pos x="0" y="5"/>
                </a:cxn>
                <a:cxn ang="0">
                  <a:pos x="13" y="78"/>
                </a:cxn>
                <a:cxn ang="0">
                  <a:pos x="59" y="135"/>
                </a:cxn>
                <a:cxn ang="0">
                  <a:pos x="156" y="78"/>
                </a:cxn>
                <a:cxn ang="0">
                  <a:pos x="165" y="0"/>
                </a:cxn>
                <a:cxn ang="0">
                  <a:pos x="165" y="0"/>
                </a:cxn>
              </a:cxnLst>
              <a:rect l="0" t="0" r="r" b="b"/>
              <a:pathLst>
                <a:path w="165" h="135">
                  <a:moveTo>
                    <a:pt x="165" y="0"/>
                  </a:moveTo>
                  <a:lnTo>
                    <a:pt x="59" y="78"/>
                  </a:lnTo>
                  <a:lnTo>
                    <a:pt x="0" y="5"/>
                  </a:lnTo>
                  <a:lnTo>
                    <a:pt x="13" y="78"/>
                  </a:lnTo>
                  <a:lnTo>
                    <a:pt x="59" y="135"/>
                  </a:lnTo>
                  <a:lnTo>
                    <a:pt x="156" y="78"/>
                  </a:lnTo>
                  <a:lnTo>
                    <a:pt x="165" y="0"/>
                  </a:lnTo>
                  <a:lnTo>
                    <a:pt x="16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93" name="Freeform 65"/>
            <p:cNvSpPr>
              <a:spLocks/>
            </p:cNvSpPr>
            <p:nvPr/>
          </p:nvSpPr>
          <p:spPr bwMode="auto">
            <a:xfrm>
              <a:off x="1582" y="2773"/>
              <a:ext cx="44" cy="116"/>
            </a:xfrm>
            <a:custGeom>
              <a:avLst/>
              <a:gdLst/>
              <a:ahLst/>
              <a:cxnLst>
                <a:cxn ang="0">
                  <a:pos x="4" y="139"/>
                </a:cxn>
                <a:cxn ang="0">
                  <a:pos x="36" y="0"/>
                </a:cxn>
                <a:cxn ang="0">
                  <a:pos x="88" y="38"/>
                </a:cxn>
                <a:cxn ang="0">
                  <a:pos x="0" y="232"/>
                </a:cxn>
                <a:cxn ang="0">
                  <a:pos x="4" y="139"/>
                </a:cxn>
                <a:cxn ang="0">
                  <a:pos x="4" y="139"/>
                </a:cxn>
              </a:cxnLst>
              <a:rect l="0" t="0" r="r" b="b"/>
              <a:pathLst>
                <a:path w="88" h="232">
                  <a:moveTo>
                    <a:pt x="4" y="139"/>
                  </a:moveTo>
                  <a:lnTo>
                    <a:pt x="36" y="0"/>
                  </a:lnTo>
                  <a:lnTo>
                    <a:pt x="88" y="38"/>
                  </a:lnTo>
                  <a:lnTo>
                    <a:pt x="0" y="232"/>
                  </a:lnTo>
                  <a:lnTo>
                    <a:pt x="4" y="139"/>
                  </a:lnTo>
                  <a:lnTo>
                    <a:pt x="4" y="1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94" name="Freeform 66"/>
            <p:cNvSpPr>
              <a:spLocks/>
            </p:cNvSpPr>
            <p:nvPr/>
          </p:nvSpPr>
          <p:spPr bwMode="auto">
            <a:xfrm>
              <a:off x="1472" y="2764"/>
              <a:ext cx="60" cy="101"/>
            </a:xfrm>
            <a:custGeom>
              <a:avLst/>
              <a:gdLst/>
              <a:ahLst/>
              <a:cxnLst>
                <a:cxn ang="0">
                  <a:pos x="119" y="152"/>
                </a:cxn>
                <a:cxn ang="0">
                  <a:pos x="22" y="0"/>
                </a:cxn>
                <a:cxn ang="0">
                  <a:pos x="0" y="69"/>
                </a:cxn>
                <a:cxn ang="0">
                  <a:pos x="110" y="202"/>
                </a:cxn>
                <a:cxn ang="0">
                  <a:pos x="119" y="152"/>
                </a:cxn>
                <a:cxn ang="0">
                  <a:pos x="119" y="152"/>
                </a:cxn>
              </a:cxnLst>
              <a:rect l="0" t="0" r="r" b="b"/>
              <a:pathLst>
                <a:path w="119" h="202">
                  <a:moveTo>
                    <a:pt x="119" y="152"/>
                  </a:moveTo>
                  <a:lnTo>
                    <a:pt x="22" y="0"/>
                  </a:lnTo>
                  <a:lnTo>
                    <a:pt x="0" y="69"/>
                  </a:lnTo>
                  <a:lnTo>
                    <a:pt x="110" y="202"/>
                  </a:lnTo>
                  <a:lnTo>
                    <a:pt x="119" y="152"/>
                  </a:lnTo>
                  <a:lnTo>
                    <a:pt x="119" y="1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95" name="Freeform 67"/>
            <p:cNvSpPr>
              <a:spLocks/>
            </p:cNvSpPr>
            <p:nvPr/>
          </p:nvSpPr>
          <p:spPr bwMode="auto">
            <a:xfrm>
              <a:off x="1520" y="2815"/>
              <a:ext cx="72" cy="38"/>
            </a:xfrm>
            <a:custGeom>
              <a:avLst/>
              <a:gdLst/>
              <a:ahLst/>
              <a:cxnLst>
                <a:cxn ang="0">
                  <a:pos x="7" y="61"/>
                </a:cxn>
                <a:cxn ang="0">
                  <a:pos x="68" y="32"/>
                </a:cxn>
                <a:cxn ang="0">
                  <a:pos x="127" y="78"/>
                </a:cxn>
                <a:cxn ang="0">
                  <a:pos x="142" y="36"/>
                </a:cxn>
                <a:cxn ang="0">
                  <a:pos x="91" y="0"/>
                </a:cxn>
                <a:cxn ang="0">
                  <a:pos x="0" y="32"/>
                </a:cxn>
                <a:cxn ang="0">
                  <a:pos x="7" y="61"/>
                </a:cxn>
                <a:cxn ang="0">
                  <a:pos x="7" y="61"/>
                </a:cxn>
              </a:cxnLst>
              <a:rect l="0" t="0" r="r" b="b"/>
              <a:pathLst>
                <a:path w="142" h="78">
                  <a:moveTo>
                    <a:pt x="7" y="61"/>
                  </a:moveTo>
                  <a:lnTo>
                    <a:pt x="68" y="32"/>
                  </a:lnTo>
                  <a:lnTo>
                    <a:pt x="127" y="78"/>
                  </a:lnTo>
                  <a:lnTo>
                    <a:pt x="142" y="36"/>
                  </a:lnTo>
                  <a:lnTo>
                    <a:pt x="91" y="0"/>
                  </a:lnTo>
                  <a:lnTo>
                    <a:pt x="0" y="32"/>
                  </a:lnTo>
                  <a:lnTo>
                    <a:pt x="7" y="61"/>
                  </a:lnTo>
                  <a:lnTo>
                    <a:pt x="7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96" name="Freeform 68"/>
            <p:cNvSpPr>
              <a:spLocks/>
            </p:cNvSpPr>
            <p:nvPr/>
          </p:nvSpPr>
          <p:spPr bwMode="auto">
            <a:xfrm>
              <a:off x="1421" y="2566"/>
              <a:ext cx="39" cy="260"/>
            </a:xfrm>
            <a:custGeom>
              <a:avLst/>
              <a:gdLst/>
              <a:ahLst/>
              <a:cxnLst>
                <a:cxn ang="0">
                  <a:pos x="11" y="78"/>
                </a:cxn>
                <a:cxn ang="0">
                  <a:pos x="32" y="519"/>
                </a:cxn>
                <a:cxn ang="0">
                  <a:pos x="78" y="483"/>
                </a:cxn>
                <a:cxn ang="0">
                  <a:pos x="23" y="91"/>
                </a:cxn>
                <a:cxn ang="0">
                  <a:pos x="0" y="0"/>
                </a:cxn>
                <a:cxn ang="0">
                  <a:pos x="11" y="78"/>
                </a:cxn>
                <a:cxn ang="0">
                  <a:pos x="11" y="78"/>
                </a:cxn>
              </a:cxnLst>
              <a:rect l="0" t="0" r="r" b="b"/>
              <a:pathLst>
                <a:path w="78" h="519">
                  <a:moveTo>
                    <a:pt x="11" y="78"/>
                  </a:moveTo>
                  <a:lnTo>
                    <a:pt x="32" y="519"/>
                  </a:lnTo>
                  <a:lnTo>
                    <a:pt x="78" y="483"/>
                  </a:lnTo>
                  <a:lnTo>
                    <a:pt x="23" y="91"/>
                  </a:lnTo>
                  <a:lnTo>
                    <a:pt x="0" y="0"/>
                  </a:lnTo>
                  <a:lnTo>
                    <a:pt x="11" y="78"/>
                  </a:lnTo>
                  <a:lnTo>
                    <a:pt x="11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97" name="Freeform 69"/>
            <p:cNvSpPr>
              <a:spLocks/>
            </p:cNvSpPr>
            <p:nvPr/>
          </p:nvSpPr>
          <p:spPr bwMode="auto">
            <a:xfrm>
              <a:off x="2245" y="3383"/>
              <a:ext cx="65" cy="529"/>
            </a:xfrm>
            <a:custGeom>
              <a:avLst/>
              <a:gdLst/>
              <a:ahLst/>
              <a:cxnLst>
                <a:cxn ang="0">
                  <a:pos x="10" y="1058"/>
                </a:cxn>
                <a:cxn ang="0">
                  <a:pos x="0" y="781"/>
                </a:cxn>
                <a:cxn ang="0">
                  <a:pos x="40" y="568"/>
                </a:cxn>
                <a:cxn ang="0">
                  <a:pos x="91" y="260"/>
                </a:cxn>
                <a:cxn ang="0">
                  <a:pos x="76" y="0"/>
                </a:cxn>
                <a:cxn ang="0">
                  <a:pos x="131" y="156"/>
                </a:cxn>
                <a:cxn ang="0">
                  <a:pos x="118" y="382"/>
                </a:cxn>
                <a:cxn ang="0">
                  <a:pos x="27" y="764"/>
                </a:cxn>
                <a:cxn ang="0">
                  <a:pos x="10" y="1058"/>
                </a:cxn>
                <a:cxn ang="0">
                  <a:pos x="10" y="1058"/>
                </a:cxn>
              </a:cxnLst>
              <a:rect l="0" t="0" r="r" b="b"/>
              <a:pathLst>
                <a:path w="131" h="1058">
                  <a:moveTo>
                    <a:pt x="10" y="1058"/>
                  </a:moveTo>
                  <a:lnTo>
                    <a:pt x="0" y="781"/>
                  </a:lnTo>
                  <a:lnTo>
                    <a:pt x="40" y="568"/>
                  </a:lnTo>
                  <a:lnTo>
                    <a:pt x="91" y="260"/>
                  </a:lnTo>
                  <a:lnTo>
                    <a:pt x="76" y="0"/>
                  </a:lnTo>
                  <a:lnTo>
                    <a:pt x="131" y="156"/>
                  </a:lnTo>
                  <a:lnTo>
                    <a:pt x="118" y="382"/>
                  </a:lnTo>
                  <a:lnTo>
                    <a:pt x="27" y="764"/>
                  </a:lnTo>
                  <a:lnTo>
                    <a:pt x="10" y="1058"/>
                  </a:lnTo>
                  <a:lnTo>
                    <a:pt x="10" y="10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98" name="Freeform 70"/>
            <p:cNvSpPr>
              <a:spLocks/>
            </p:cNvSpPr>
            <p:nvPr/>
          </p:nvSpPr>
          <p:spPr bwMode="auto">
            <a:xfrm>
              <a:off x="2076" y="3304"/>
              <a:ext cx="129" cy="561"/>
            </a:xfrm>
            <a:custGeom>
              <a:avLst/>
              <a:gdLst/>
              <a:ahLst/>
              <a:cxnLst>
                <a:cxn ang="0">
                  <a:pos x="104" y="1121"/>
                </a:cxn>
                <a:cxn ang="0">
                  <a:pos x="167" y="1066"/>
                </a:cxn>
                <a:cxn ang="0">
                  <a:pos x="154" y="1040"/>
                </a:cxn>
                <a:cxn ang="0">
                  <a:pos x="186" y="762"/>
                </a:cxn>
                <a:cxn ang="0">
                  <a:pos x="116" y="462"/>
                </a:cxn>
                <a:cxn ang="0">
                  <a:pos x="116" y="207"/>
                </a:cxn>
                <a:cxn ang="0">
                  <a:pos x="256" y="181"/>
                </a:cxn>
                <a:cxn ang="0">
                  <a:pos x="30" y="144"/>
                </a:cxn>
                <a:cxn ang="0">
                  <a:pos x="0" y="0"/>
                </a:cxn>
                <a:cxn ang="0">
                  <a:pos x="38" y="234"/>
                </a:cxn>
                <a:cxn ang="0">
                  <a:pos x="47" y="441"/>
                </a:cxn>
                <a:cxn ang="0">
                  <a:pos x="125" y="696"/>
                </a:cxn>
                <a:cxn ang="0">
                  <a:pos x="125" y="703"/>
                </a:cxn>
                <a:cxn ang="0">
                  <a:pos x="125" y="715"/>
                </a:cxn>
                <a:cxn ang="0">
                  <a:pos x="125" y="728"/>
                </a:cxn>
                <a:cxn ang="0">
                  <a:pos x="125" y="736"/>
                </a:cxn>
                <a:cxn ang="0">
                  <a:pos x="123" y="743"/>
                </a:cxn>
                <a:cxn ang="0">
                  <a:pos x="123" y="745"/>
                </a:cxn>
                <a:cxn ang="0">
                  <a:pos x="123" y="747"/>
                </a:cxn>
                <a:cxn ang="0">
                  <a:pos x="123" y="753"/>
                </a:cxn>
                <a:cxn ang="0">
                  <a:pos x="123" y="760"/>
                </a:cxn>
                <a:cxn ang="0">
                  <a:pos x="123" y="781"/>
                </a:cxn>
                <a:cxn ang="0">
                  <a:pos x="123" y="785"/>
                </a:cxn>
                <a:cxn ang="0">
                  <a:pos x="123" y="791"/>
                </a:cxn>
                <a:cxn ang="0">
                  <a:pos x="121" y="800"/>
                </a:cxn>
                <a:cxn ang="0">
                  <a:pos x="119" y="878"/>
                </a:cxn>
                <a:cxn ang="0">
                  <a:pos x="118" y="909"/>
                </a:cxn>
                <a:cxn ang="0">
                  <a:pos x="118" y="926"/>
                </a:cxn>
                <a:cxn ang="0">
                  <a:pos x="114" y="1085"/>
                </a:cxn>
                <a:cxn ang="0">
                  <a:pos x="104" y="1121"/>
                </a:cxn>
                <a:cxn ang="0">
                  <a:pos x="104" y="1121"/>
                </a:cxn>
              </a:cxnLst>
              <a:rect l="0" t="0" r="r" b="b"/>
              <a:pathLst>
                <a:path w="256" h="1121">
                  <a:moveTo>
                    <a:pt x="104" y="1121"/>
                  </a:moveTo>
                  <a:lnTo>
                    <a:pt x="167" y="1066"/>
                  </a:lnTo>
                  <a:lnTo>
                    <a:pt x="154" y="1040"/>
                  </a:lnTo>
                  <a:lnTo>
                    <a:pt x="186" y="762"/>
                  </a:lnTo>
                  <a:lnTo>
                    <a:pt x="116" y="462"/>
                  </a:lnTo>
                  <a:lnTo>
                    <a:pt x="116" y="207"/>
                  </a:lnTo>
                  <a:lnTo>
                    <a:pt x="256" y="181"/>
                  </a:lnTo>
                  <a:lnTo>
                    <a:pt x="30" y="144"/>
                  </a:lnTo>
                  <a:lnTo>
                    <a:pt x="0" y="0"/>
                  </a:lnTo>
                  <a:lnTo>
                    <a:pt x="38" y="234"/>
                  </a:lnTo>
                  <a:lnTo>
                    <a:pt x="47" y="441"/>
                  </a:lnTo>
                  <a:lnTo>
                    <a:pt x="125" y="696"/>
                  </a:lnTo>
                  <a:lnTo>
                    <a:pt x="125" y="703"/>
                  </a:lnTo>
                  <a:lnTo>
                    <a:pt x="125" y="715"/>
                  </a:lnTo>
                  <a:lnTo>
                    <a:pt x="125" y="728"/>
                  </a:lnTo>
                  <a:lnTo>
                    <a:pt x="125" y="736"/>
                  </a:lnTo>
                  <a:lnTo>
                    <a:pt x="123" y="743"/>
                  </a:lnTo>
                  <a:lnTo>
                    <a:pt x="123" y="745"/>
                  </a:lnTo>
                  <a:lnTo>
                    <a:pt x="123" y="747"/>
                  </a:lnTo>
                  <a:lnTo>
                    <a:pt x="123" y="753"/>
                  </a:lnTo>
                  <a:lnTo>
                    <a:pt x="123" y="760"/>
                  </a:lnTo>
                  <a:lnTo>
                    <a:pt x="123" y="781"/>
                  </a:lnTo>
                  <a:lnTo>
                    <a:pt x="123" y="785"/>
                  </a:lnTo>
                  <a:lnTo>
                    <a:pt x="123" y="791"/>
                  </a:lnTo>
                  <a:lnTo>
                    <a:pt x="121" y="800"/>
                  </a:lnTo>
                  <a:lnTo>
                    <a:pt x="119" y="878"/>
                  </a:lnTo>
                  <a:lnTo>
                    <a:pt x="118" y="909"/>
                  </a:lnTo>
                  <a:lnTo>
                    <a:pt x="118" y="926"/>
                  </a:lnTo>
                  <a:lnTo>
                    <a:pt x="114" y="1085"/>
                  </a:lnTo>
                  <a:lnTo>
                    <a:pt x="104" y="1121"/>
                  </a:lnTo>
                  <a:lnTo>
                    <a:pt x="104" y="1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599" name="Freeform 71"/>
            <p:cNvSpPr>
              <a:spLocks/>
            </p:cNvSpPr>
            <p:nvPr/>
          </p:nvSpPr>
          <p:spPr bwMode="auto">
            <a:xfrm>
              <a:off x="2099" y="3830"/>
              <a:ext cx="153" cy="241"/>
            </a:xfrm>
            <a:custGeom>
              <a:avLst/>
              <a:gdLst/>
              <a:ahLst/>
              <a:cxnLst>
                <a:cxn ang="0">
                  <a:pos x="306" y="160"/>
                </a:cxn>
                <a:cxn ang="0">
                  <a:pos x="247" y="270"/>
                </a:cxn>
                <a:cxn ang="0">
                  <a:pos x="198" y="314"/>
                </a:cxn>
                <a:cxn ang="0">
                  <a:pos x="130" y="441"/>
                </a:cxn>
                <a:cxn ang="0">
                  <a:pos x="52" y="473"/>
                </a:cxn>
                <a:cxn ang="0">
                  <a:pos x="0" y="481"/>
                </a:cxn>
                <a:cxn ang="0">
                  <a:pos x="14" y="447"/>
                </a:cxn>
                <a:cxn ang="0">
                  <a:pos x="112" y="424"/>
                </a:cxn>
                <a:cxn ang="0">
                  <a:pos x="156" y="348"/>
                </a:cxn>
                <a:cxn ang="0">
                  <a:pos x="198" y="266"/>
                </a:cxn>
                <a:cxn ang="0">
                  <a:pos x="196" y="297"/>
                </a:cxn>
                <a:cxn ang="0">
                  <a:pos x="242" y="247"/>
                </a:cxn>
                <a:cxn ang="0">
                  <a:pos x="266" y="156"/>
                </a:cxn>
                <a:cxn ang="0">
                  <a:pos x="303" y="0"/>
                </a:cxn>
                <a:cxn ang="0">
                  <a:pos x="306" y="160"/>
                </a:cxn>
                <a:cxn ang="0">
                  <a:pos x="306" y="160"/>
                </a:cxn>
              </a:cxnLst>
              <a:rect l="0" t="0" r="r" b="b"/>
              <a:pathLst>
                <a:path w="306" h="481">
                  <a:moveTo>
                    <a:pt x="306" y="160"/>
                  </a:moveTo>
                  <a:lnTo>
                    <a:pt x="247" y="270"/>
                  </a:lnTo>
                  <a:lnTo>
                    <a:pt x="198" y="314"/>
                  </a:lnTo>
                  <a:lnTo>
                    <a:pt x="130" y="441"/>
                  </a:lnTo>
                  <a:lnTo>
                    <a:pt x="52" y="473"/>
                  </a:lnTo>
                  <a:lnTo>
                    <a:pt x="0" y="481"/>
                  </a:lnTo>
                  <a:lnTo>
                    <a:pt x="14" y="447"/>
                  </a:lnTo>
                  <a:lnTo>
                    <a:pt x="112" y="424"/>
                  </a:lnTo>
                  <a:lnTo>
                    <a:pt x="156" y="348"/>
                  </a:lnTo>
                  <a:lnTo>
                    <a:pt x="198" y="266"/>
                  </a:lnTo>
                  <a:lnTo>
                    <a:pt x="196" y="297"/>
                  </a:lnTo>
                  <a:lnTo>
                    <a:pt x="242" y="247"/>
                  </a:lnTo>
                  <a:lnTo>
                    <a:pt x="266" y="156"/>
                  </a:lnTo>
                  <a:lnTo>
                    <a:pt x="303" y="0"/>
                  </a:lnTo>
                  <a:lnTo>
                    <a:pt x="306" y="160"/>
                  </a:lnTo>
                  <a:lnTo>
                    <a:pt x="306" y="1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00" name="Freeform 72"/>
            <p:cNvSpPr>
              <a:spLocks/>
            </p:cNvSpPr>
            <p:nvPr/>
          </p:nvSpPr>
          <p:spPr bwMode="auto">
            <a:xfrm>
              <a:off x="2106" y="3901"/>
              <a:ext cx="96" cy="165"/>
            </a:xfrm>
            <a:custGeom>
              <a:avLst/>
              <a:gdLst/>
              <a:ahLst/>
              <a:cxnLst>
                <a:cxn ang="0">
                  <a:pos x="184" y="40"/>
                </a:cxn>
                <a:cxn ang="0">
                  <a:pos x="146" y="131"/>
                </a:cxn>
                <a:cxn ang="0">
                  <a:pos x="83" y="171"/>
                </a:cxn>
                <a:cxn ang="0">
                  <a:pos x="59" y="260"/>
                </a:cxn>
                <a:cxn ang="0">
                  <a:pos x="0" y="330"/>
                </a:cxn>
                <a:cxn ang="0">
                  <a:pos x="47" y="211"/>
                </a:cxn>
                <a:cxn ang="0">
                  <a:pos x="62" y="171"/>
                </a:cxn>
                <a:cxn ang="0">
                  <a:pos x="118" y="118"/>
                </a:cxn>
                <a:cxn ang="0">
                  <a:pos x="146" y="40"/>
                </a:cxn>
                <a:cxn ang="0">
                  <a:pos x="192" y="0"/>
                </a:cxn>
                <a:cxn ang="0">
                  <a:pos x="184" y="40"/>
                </a:cxn>
                <a:cxn ang="0">
                  <a:pos x="184" y="40"/>
                </a:cxn>
              </a:cxnLst>
              <a:rect l="0" t="0" r="r" b="b"/>
              <a:pathLst>
                <a:path w="192" h="330">
                  <a:moveTo>
                    <a:pt x="184" y="40"/>
                  </a:moveTo>
                  <a:lnTo>
                    <a:pt x="146" y="131"/>
                  </a:lnTo>
                  <a:lnTo>
                    <a:pt x="83" y="171"/>
                  </a:lnTo>
                  <a:lnTo>
                    <a:pt x="59" y="260"/>
                  </a:lnTo>
                  <a:lnTo>
                    <a:pt x="0" y="330"/>
                  </a:lnTo>
                  <a:lnTo>
                    <a:pt x="47" y="211"/>
                  </a:lnTo>
                  <a:lnTo>
                    <a:pt x="62" y="171"/>
                  </a:lnTo>
                  <a:lnTo>
                    <a:pt x="118" y="118"/>
                  </a:lnTo>
                  <a:lnTo>
                    <a:pt x="146" y="40"/>
                  </a:lnTo>
                  <a:lnTo>
                    <a:pt x="192" y="0"/>
                  </a:lnTo>
                  <a:lnTo>
                    <a:pt x="184" y="40"/>
                  </a:lnTo>
                  <a:lnTo>
                    <a:pt x="184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01" name="Freeform 73"/>
            <p:cNvSpPr>
              <a:spLocks/>
            </p:cNvSpPr>
            <p:nvPr/>
          </p:nvSpPr>
          <p:spPr bwMode="auto">
            <a:xfrm>
              <a:off x="2092" y="3828"/>
              <a:ext cx="50" cy="149"/>
            </a:xfrm>
            <a:custGeom>
              <a:avLst/>
              <a:gdLst/>
              <a:ahLst/>
              <a:cxnLst>
                <a:cxn ang="0">
                  <a:pos x="93" y="65"/>
                </a:cxn>
                <a:cxn ang="0">
                  <a:pos x="48" y="166"/>
                </a:cxn>
                <a:cxn ang="0">
                  <a:pos x="0" y="299"/>
                </a:cxn>
                <a:cxn ang="0">
                  <a:pos x="8" y="187"/>
                </a:cxn>
                <a:cxn ang="0">
                  <a:pos x="59" y="65"/>
                </a:cxn>
                <a:cxn ang="0">
                  <a:pos x="101" y="0"/>
                </a:cxn>
                <a:cxn ang="0">
                  <a:pos x="93" y="65"/>
                </a:cxn>
                <a:cxn ang="0">
                  <a:pos x="93" y="65"/>
                </a:cxn>
              </a:cxnLst>
              <a:rect l="0" t="0" r="r" b="b"/>
              <a:pathLst>
                <a:path w="101" h="299">
                  <a:moveTo>
                    <a:pt x="93" y="65"/>
                  </a:moveTo>
                  <a:lnTo>
                    <a:pt x="48" y="166"/>
                  </a:lnTo>
                  <a:lnTo>
                    <a:pt x="0" y="299"/>
                  </a:lnTo>
                  <a:lnTo>
                    <a:pt x="8" y="187"/>
                  </a:lnTo>
                  <a:lnTo>
                    <a:pt x="59" y="65"/>
                  </a:lnTo>
                  <a:lnTo>
                    <a:pt x="101" y="0"/>
                  </a:lnTo>
                  <a:lnTo>
                    <a:pt x="93" y="65"/>
                  </a:lnTo>
                  <a:lnTo>
                    <a:pt x="93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02" name="Freeform 74"/>
            <p:cNvSpPr>
              <a:spLocks/>
            </p:cNvSpPr>
            <p:nvPr/>
          </p:nvSpPr>
          <p:spPr bwMode="auto">
            <a:xfrm>
              <a:off x="1779" y="2642"/>
              <a:ext cx="554" cy="751"/>
            </a:xfrm>
            <a:custGeom>
              <a:avLst/>
              <a:gdLst/>
              <a:ahLst/>
              <a:cxnLst>
                <a:cxn ang="0">
                  <a:pos x="1036" y="1502"/>
                </a:cxn>
                <a:cxn ang="0">
                  <a:pos x="1051" y="1228"/>
                </a:cxn>
                <a:cxn ang="0">
                  <a:pos x="908" y="893"/>
                </a:cxn>
                <a:cxn ang="0">
                  <a:pos x="758" y="606"/>
                </a:cxn>
                <a:cxn ang="0">
                  <a:pos x="572" y="209"/>
                </a:cxn>
                <a:cxn ang="0">
                  <a:pos x="0" y="0"/>
                </a:cxn>
                <a:cxn ang="0">
                  <a:pos x="467" y="205"/>
                </a:cxn>
                <a:cxn ang="0">
                  <a:pos x="465" y="217"/>
                </a:cxn>
                <a:cxn ang="0">
                  <a:pos x="464" y="236"/>
                </a:cxn>
                <a:cxn ang="0">
                  <a:pos x="464" y="249"/>
                </a:cxn>
                <a:cxn ang="0">
                  <a:pos x="462" y="262"/>
                </a:cxn>
                <a:cxn ang="0">
                  <a:pos x="460" y="291"/>
                </a:cxn>
                <a:cxn ang="0">
                  <a:pos x="458" y="308"/>
                </a:cxn>
                <a:cxn ang="0">
                  <a:pos x="458" y="308"/>
                </a:cxn>
                <a:cxn ang="0">
                  <a:pos x="456" y="312"/>
                </a:cxn>
                <a:cxn ang="0">
                  <a:pos x="456" y="325"/>
                </a:cxn>
                <a:cxn ang="0">
                  <a:pos x="452" y="352"/>
                </a:cxn>
                <a:cxn ang="0">
                  <a:pos x="452" y="357"/>
                </a:cxn>
                <a:cxn ang="0">
                  <a:pos x="452" y="369"/>
                </a:cxn>
                <a:cxn ang="0">
                  <a:pos x="450" y="376"/>
                </a:cxn>
                <a:cxn ang="0">
                  <a:pos x="450" y="386"/>
                </a:cxn>
                <a:cxn ang="0">
                  <a:pos x="448" y="395"/>
                </a:cxn>
                <a:cxn ang="0">
                  <a:pos x="448" y="397"/>
                </a:cxn>
                <a:cxn ang="0">
                  <a:pos x="448" y="405"/>
                </a:cxn>
                <a:cxn ang="0">
                  <a:pos x="445" y="431"/>
                </a:cxn>
                <a:cxn ang="0">
                  <a:pos x="445" y="441"/>
                </a:cxn>
                <a:cxn ang="0">
                  <a:pos x="443" y="449"/>
                </a:cxn>
                <a:cxn ang="0">
                  <a:pos x="441" y="483"/>
                </a:cxn>
                <a:cxn ang="0">
                  <a:pos x="439" y="490"/>
                </a:cxn>
                <a:cxn ang="0">
                  <a:pos x="439" y="496"/>
                </a:cxn>
                <a:cxn ang="0">
                  <a:pos x="439" y="502"/>
                </a:cxn>
                <a:cxn ang="0">
                  <a:pos x="437" y="511"/>
                </a:cxn>
                <a:cxn ang="0">
                  <a:pos x="435" y="525"/>
                </a:cxn>
                <a:cxn ang="0">
                  <a:pos x="534" y="219"/>
                </a:cxn>
                <a:cxn ang="0">
                  <a:pos x="654" y="553"/>
                </a:cxn>
                <a:cxn ang="0">
                  <a:pos x="811" y="918"/>
                </a:cxn>
                <a:cxn ang="0">
                  <a:pos x="903" y="1167"/>
                </a:cxn>
                <a:cxn ang="0">
                  <a:pos x="946" y="1253"/>
                </a:cxn>
                <a:cxn ang="0">
                  <a:pos x="1007" y="1334"/>
                </a:cxn>
                <a:cxn ang="0">
                  <a:pos x="878" y="1473"/>
                </a:cxn>
                <a:cxn ang="0">
                  <a:pos x="720" y="1502"/>
                </a:cxn>
              </a:cxnLst>
              <a:rect l="0" t="0" r="r" b="b"/>
              <a:pathLst>
                <a:path w="1108" h="1502">
                  <a:moveTo>
                    <a:pt x="720" y="1502"/>
                  </a:moveTo>
                  <a:lnTo>
                    <a:pt x="1036" y="1502"/>
                  </a:lnTo>
                  <a:lnTo>
                    <a:pt x="1108" y="1416"/>
                  </a:lnTo>
                  <a:lnTo>
                    <a:pt x="1051" y="1228"/>
                  </a:lnTo>
                  <a:lnTo>
                    <a:pt x="960" y="1167"/>
                  </a:lnTo>
                  <a:lnTo>
                    <a:pt x="908" y="893"/>
                  </a:lnTo>
                  <a:lnTo>
                    <a:pt x="827" y="798"/>
                  </a:lnTo>
                  <a:lnTo>
                    <a:pt x="758" y="606"/>
                  </a:lnTo>
                  <a:lnTo>
                    <a:pt x="711" y="426"/>
                  </a:lnTo>
                  <a:lnTo>
                    <a:pt x="572" y="209"/>
                  </a:lnTo>
                  <a:lnTo>
                    <a:pt x="376" y="89"/>
                  </a:lnTo>
                  <a:lnTo>
                    <a:pt x="0" y="0"/>
                  </a:lnTo>
                  <a:lnTo>
                    <a:pt x="467" y="200"/>
                  </a:lnTo>
                  <a:lnTo>
                    <a:pt x="467" y="205"/>
                  </a:lnTo>
                  <a:lnTo>
                    <a:pt x="467" y="209"/>
                  </a:lnTo>
                  <a:lnTo>
                    <a:pt x="465" y="217"/>
                  </a:lnTo>
                  <a:lnTo>
                    <a:pt x="465" y="226"/>
                  </a:lnTo>
                  <a:lnTo>
                    <a:pt x="464" y="236"/>
                  </a:lnTo>
                  <a:lnTo>
                    <a:pt x="464" y="243"/>
                  </a:lnTo>
                  <a:lnTo>
                    <a:pt x="464" y="249"/>
                  </a:lnTo>
                  <a:lnTo>
                    <a:pt x="462" y="255"/>
                  </a:lnTo>
                  <a:lnTo>
                    <a:pt x="462" y="262"/>
                  </a:lnTo>
                  <a:lnTo>
                    <a:pt x="460" y="276"/>
                  </a:lnTo>
                  <a:lnTo>
                    <a:pt x="460" y="291"/>
                  </a:lnTo>
                  <a:lnTo>
                    <a:pt x="458" y="300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58" y="308"/>
                  </a:lnTo>
                  <a:lnTo>
                    <a:pt x="458" y="310"/>
                  </a:lnTo>
                  <a:lnTo>
                    <a:pt x="456" y="312"/>
                  </a:lnTo>
                  <a:lnTo>
                    <a:pt x="456" y="315"/>
                  </a:lnTo>
                  <a:lnTo>
                    <a:pt x="456" y="325"/>
                  </a:lnTo>
                  <a:lnTo>
                    <a:pt x="454" y="342"/>
                  </a:lnTo>
                  <a:lnTo>
                    <a:pt x="452" y="352"/>
                  </a:lnTo>
                  <a:lnTo>
                    <a:pt x="452" y="355"/>
                  </a:lnTo>
                  <a:lnTo>
                    <a:pt x="452" y="357"/>
                  </a:lnTo>
                  <a:lnTo>
                    <a:pt x="452" y="359"/>
                  </a:lnTo>
                  <a:lnTo>
                    <a:pt x="452" y="369"/>
                  </a:lnTo>
                  <a:lnTo>
                    <a:pt x="450" y="373"/>
                  </a:lnTo>
                  <a:lnTo>
                    <a:pt x="450" y="376"/>
                  </a:lnTo>
                  <a:lnTo>
                    <a:pt x="450" y="378"/>
                  </a:lnTo>
                  <a:lnTo>
                    <a:pt x="450" y="386"/>
                  </a:lnTo>
                  <a:lnTo>
                    <a:pt x="448" y="395"/>
                  </a:lnTo>
                  <a:lnTo>
                    <a:pt x="448" y="395"/>
                  </a:lnTo>
                  <a:lnTo>
                    <a:pt x="448" y="397"/>
                  </a:lnTo>
                  <a:lnTo>
                    <a:pt x="448" y="397"/>
                  </a:lnTo>
                  <a:lnTo>
                    <a:pt x="448" y="401"/>
                  </a:lnTo>
                  <a:lnTo>
                    <a:pt x="448" y="405"/>
                  </a:lnTo>
                  <a:lnTo>
                    <a:pt x="446" y="414"/>
                  </a:lnTo>
                  <a:lnTo>
                    <a:pt x="445" y="431"/>
                  </a:lnTo>
                  <a:lnTo>
                    <a:pt x="445" y="435"/>
                  </a:lnTo>
                  <a:lnTo>
                    <a:pt x="445" y="441"/>
                  </a:lnTo>
                  <a:lnTo>
                    <a:pt x="445" y="445"/>
                  </a:lnTo>
                  <a:lnTo>
                    <a:pt x="443" y="449"/>
                  </a:lnTo>
                  <a:lnTo>
                    <a:pt x="443" y="466"/>
                  </a:lnTo>
                  <a:lnTo>
                    <a:pt x="441" y="483"/>
                  </a:lnTo>
                  <a:lnTo>
                    <a:pt x="439" y="487"/>
                  </a:lnTo>
                  <a:lnTo>
                    <a:pt x="439" y="490"/>
                  </a:lnTo>
                  <a:lnTo>
                    <a:pt x="439" y="494"/>
                  </a:lnTo>
                  <a:lnTo>
                    <a:pt x="439" y="496"/>
                  </a:lnTo>
                  <a:lnTo>
                    <a:pt x="439" y="498"/>
                  </a:lnTo>
                  <a:lnTo>
                    <a:pt x="439" y="502"/>
                  </a:lnTo>
                  <a:lnTo>
                    <a:pt x="437" y="506"/>
                  </a:lnTo>
                  <a:lnTo>
                    <a:pt x="437" y="511"/>
                  </a:lnTo>
                  <a:lnTo>
                    <a:pt x="437" y="519"/>
                  </a:lnTo>
                  <a:lnTo>
                    <a:pt x="435" y="525"/>
                  </a:lnTo>
                  <a:lnTo>
                    <a:pt x="429" y="574"/>
                  </a:lnTo>
                  <a:lnTo>
                    <a:pt x="534" y="219"/>
                  </a:lnTo>
                  <a:lnTo>
                    <a:pt x="654" y="449"/>
                  </a:lnTo>
                  <a:lnTo>
                    <a:pt x="654" y="553"/>
                  </a:lnTo>
                  <a:lnTo>
                    <a:pt x="779" y="798"/>
                  </a:lnTo>
                  <a:lnTo>
                    <a:pt x="811" y="918"/>
                  </a:lnTo>
                  <a:lnTo>
                    <a:pt x="878" y="969"/>
                  </a:lnTo>
                  <a:lnTo>
                    <a:pt x="903" y="1167"/>
                  </a:lnTo>
                  <a:lnTo>
                    <a:pt x="770" y="1247"/>
                  </a:lnTo>
                  <a:lnTo>
                    <a:pt x="946" y="1253"/>
                  </a:lnTo>
                  <a:lnTo>
                    <a:pt x="821" y="1334"/>
                  </a:lnTo>
                  <a:lnTo>
                    <a:pt x="1007" y="1334"/>
                  </a:lnTo>
                  <a:lnTo>
                    <a:pt x="1022" y="1429"/>
                  </a:lnTo>
                  <a:lnTo>
                    <a:pt x="878" y="1473"/>
                  </a:lnTo>
                  <a:lnTo>
                    <a:pt x="720" y="1502"/>
                  </a:lnTo>
                  <a:lnTo>
                    <a:pt x="720" y="15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03" name="Freeform 75"/>
            <p:cNvSpPr>
              <a:spLocks/>
            </p:cNvSpPr>
            <p:nvPr/>
          </p:nvSpPr>
          <p:spPr bwMode="auto">
            <a:xfrm>
              <a:off x="2022" y="3269"/>
              <a:ext cx="265" cy="164"/>
            </a:xfrm>
            <a:custGeom>
              <a:avLst/>
              <a:gdLst/>
              <a:ahLst/>
              <a:cxnLst>
                <a:cxn ang="0">
                  <a:pos x="187" y="328"/>
                </a:cxn>
                <a:cxn ang="0">
                  <a:pos x="82" y="290"/>
                </a:cxn>
                <a:cxn ang="0">
                  <a:pos x="0" y="157"/>
                </a:cxn>
                <a:cxn ang="0">
                  <a:pos x="101" y="38"/>
                </a:cxn>
                <a:cxn ang="0">
                  <a:pos x="196" y="0"/>
                </a:cxn>
                <a:cxn ang="0">
                  <a:pos x="130" y="110"/>
                </a:cxn>
                <a:cxn ang="0">
                  <a:pos x="187" y="211"/>
                </a:cxn>
                <a:cxn ang="0">
                  <a:pos x="531" y="237"/>
                </a:cxn>
                <a:cxn ang="0">
                  <a:pos x="187" y="328"/>
                </a:cxn>
                <a:cxn ang="0">
                  <a:pos x="187" y="328"/>
                </a:cxn>
              </a:cxnLst>
              <a:rect l="0" t="0" r="r" b="b"/>
              <a:pathLst>
                <a:path w="531" h="328">
                  <a:moveTo>
                    <a:pt x="187" y="328"/>
                  </a:moveTo>
                  <a:lnTo>
                    <a:pt x="82" y="290"/>
                  </a:lnTo>
                  <a:lnTo>
                    <a:pt x="0" y="157"/>
                  </a:lnTo>
                  <a:lnTo>
                    <a:pt x="101" y="38"/>
                  </a:lnTo>
                  <a:lnTo>
                    <a:pt x="196" y="0"/>
                  </a:lnTo>
                  <a:lnTo>
                    <a:pt x="130" y="110"/>
                  </a:lnTo>
                  <a:lnTo>
                    <a:pt x="187" y="211"/>
                  </a:lnTo>
                  <a:lnTo>
                    <a:pt x="531" y="237"/>
                  </a:lnTo>
                  <a:lnTo>
                    <a:pt x="187" y="328"/>
                  </a:lnTo>
                  <a:lnTo>
                    <a:pt x="187" y="3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04" name="Freeform 76"/>
            <p:cNvSpPr>
              <a:spLocks/>
            </p:cNvSpPr>
            <p:nvPr/>
          </p:nvSpPr>
          <p:spPr bwMode="auto">
            <a:xfrm>
              <a:off x="1886" y="2938"/>
              <a:ext cx="187" cy="467"/>
            </a:xfrm>
            <a:custGeom>
              <a:avLst/>
              <a:gdLst/>
              <a:ahLst/>
              <a:cxnLst>
                <a:cxn ang="0">
                  <a:pos x="309" y="734"/>
                </a:cxn>
                <a:cxn ang="0">
                  <a:pos x="258" y="532"/>
                </a:cxn>
                <a:cxn ang="0">
                  <a:pos x="368" y="517"/>
                </a:cxn>
                <a:cxn ang="0">
                  <a:pos x="247" y="376"/>
                </a:cxn>
                <a:cxn ang="0">
                  <a:pos x="247" y="0"/>
                </a:cxn>
                <a:cxn ang="0">
                  <a:pos x="161" y="337"/>
                </a:cxn>
                <a:cxn ang="0">
                  <a:pos x="138" y="627"/>
                </a:cxn>
                <a:cxn ang="0">
                  <a:pos x="0" y="933"/>
                </a:cxn>
                <a:cxn ang="0">
                  <a:pos x="152" y="844"/>
                </a:cxn>
                <a:cxn ang="0">
                  <a:pos x="186" y="422"/>
                </a:cxn>
                <a:cxn ang="0">
                  <a:pos x="249" y="705"/>
                </a:cxn>
                <a:cxn ang="0">
                  <a:pos x="319" y="800"/>
                </a:cxn>
                <a:cxn ang="0">
                  <a:pos x="372" y="753"/>
                </a:cxn>
                <a:cxn ang="0">
                  <a:pos x="309" y="734"/>
                </a:cxn>
                <a:cxn ang="0">
                  <a:pos x="309" y="734"/>
                </a:cxn>
              </a:cxnLst>
              <a:rect l="0" t="0" r="r" b="b"/>
              <a:pathLst>
                <a:path w="372" h="933">
                  <a:moveTo>
                    <a:pt x="309" y="734"/>
                  </a:moveTo>
                  <a:lnTo>
                    <a:pt x="258" y="532"/>
                  </a:lnTo>
                  <a:lnTo>
                    <a:pt x="368" y="517"/>
                  </a:lnTo>
                  <a:lnTo>
                    <a:pt x="247" y="376"/>
                  </a:lnTo>
                  <a:lnTo>
                    <a:pt x="247" y="0"/>
                  </a:lnTo>
                  <a:lnTo>
                    <a:pt x="161" y="337"/>
                  </a:lnTo>
                  <a:lnTo>
                    <a:pt x="138" y="627"/>
                  </a:lnTo>
                  <a:lnTo>
                    <a:pt x="0" y="933"/>
                  </a:lnTo>
                  <a:lnTo>
                    <a:pt x="152" y="844"/>
                  </a:lnTo>
                  <a:lnTo>
                    <a:pt x="186" y="422"/>
                  </a:lnTo>
                  <a:lnTo>
                    <a:pt x="249" y="705"/>
                  </a:lnTo>
                  <a:lnTo>
                    <a:pt x="319" y="800"/>
                  </a:lnTo>
                  <a:lnTo>
                    <a:pt x="372" y="753"/>
                  </a:lnTo>
                  <a:lnTo>
                    <a:pt x="309" y="734"/>
                  </a:lnTo>
                  <a:lnTo>
                    <a:pt x="309" y="7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05" name="Freeform 77"/>
            <p:cNvSpPr>
              <a:spLocks/>
            </p:cNvSpPr>
            <p:nvPr/>
          </p:nvSpPr>
          <p:spPr bwMode="auto">
            <a:xfrm>
              <a:off x="723" y="3273"/>
              <a:ext cx="246" cy="497"/>
            </a:xfrm>
            <a:custGeom>
              <a:avLst/>
              <a:gdLst/>
              <a:ahLst/>
              <a:cxnLst>
                <a:cxn ang="0">
                  <a:pos x="0" y="901"/>
                </a:cxn>
                <a:cxn ang="0">
                  <a:pos x="11" y="601"/>
                </a:cxn>
                <a:cxn ang="0">
                  <a:pos x="97" y="244"/>
                </a:cxn>
                <a:cxn ang="0">
                  <a:pos x="175" y="17"/>
                </a:cxn>
                <a:cxn ang="0">
                  <a:pos x="327" y="0"/>
                </a:cxn>
                <a:cxn ang="0">
                  <a:pos x="492" y="91"/>
                </a:cxn>
                <a:cxn ang="0">
                  <a:pos x="247" y="53"/>
                </a:cxn>
                <a:cxn ang="0">
                  <a:pos x="178" y="145"/>
                </a:cxn>
                <a:cxn ang="0">
                  <a:pos x="57" y="510"/>
                </a:cxn>
                <a:cxn ang="0">
                  <a:pos x="40" y="791"/>
                </a:cxn>
                <a:cxn ang="0">
                  <a:pos x="40" y="842"/>
                </a:cxn>
                <a:cxn ang="0">
                  <a:pos x="2" y="994"/>
                </a:cxn>
                <a:cxn ang="0">
                  <a:pos x="0" y="901"/>
                </a:cxn>
                <a:cxn ang="0">
                  <a:pos x="0" y="901"/>
                </a:cxn>
              </a:cxnLst>
              <a:rect l="0" t="0" r="r" b="b"/>
              <a:pathLst>
                <a:path w="492" h="994">
                  <a:moveTo>
                    <a:pt x="0" y="901"/>
                  </a:moveTo>
                  <a:lnTo>
                    <a:pt x="11" y="601"/>
                  </a:lnTo>
                  <a:lnTo>
                    <a:pt x="97" y="244"/>
                  </a:lnTo>
                  <a:lnTo>
                    <a:pt x="175" y="17"/>
                  </a:lnTo>
                  <a:lnTo>
                    <a:pt x="327" y="0"/>
                  </a:lnTo>
                  <a:lnTo>
                    <a:pt x="492" y="91"/>
                  </a:lnTo>
                  <a:lnTo>
                    <a:pt x="247" y="53"/>
                  </a:lnTo>
                  <a:lnTo>
                    <a:pt x="178" y="145"/>
                  </a:lnTo>
                  <a:lnTo>
                    <a:pt x="57" y="510"/>
                  </a:lnTo>
                  <a:lnTo>
                    <a:pt x="40" y="791"/>
                  </a:lnTo>
                  <a:lnTo>
                    <a:pt x="40" y="842"/>
                  </a:lnTo>
                  <a:lnTo>
                    <a:pt x="2" y="994"/>
                  </a:lnTo>
                  <a:lnTo>
                    <a:pt x="0" y="901"/>
                  </a:lnTo>
                  <a:lnTo>
                    <a:pt x="0" y="9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06" name="Freeform 78"/>
            <p:cNvSpPr>
              <a:spLocks/>
            </p:cNvSpPr>
            <p:nvPr/>
          </p:nvSpPr>
          <p:spPr bwMode="auto">
            <a:xfrm>
              <a:off x="815" y="3330"/>
              <a:ext cx="260" cy="438"/>
            </a:xfrm>
            <a:custGeom>
              <a:avLst/>
              <a:gdLst/>
              <a:ahLst/>
              <a:cxnLst>
                <a:cxn ang="0">
                  <a:pos x="17" y="770"/>
                </a:cxn>
                <a:cxn ang="0">
                  <a:pos x="8" y="797"/>
                </a:cxn>
                <a:cxn ang="0">
                  <a:pos x="40" y="814"/>
                </a:cxn>
                <a:cxn ang="0">
                  <a:pos x="95" y="877"/>
                </a:cxn>
                <a:cxn ang="0">
                  <a:pos x="78" y="778"/>
                </a:cxn>
                <a:cxn ang="0">
                  <a:pos x="143" y="593"/>
                </a:cxn>
                <a:cxn ang="0">
                  <a:pos x="325" y="272"/>
                </a:cxn>
                <a:cxn ang="0">
                  <a:pos x="376" y="97"/>
                </a:cxn>
                <a:cxn ang="0">
                  <a:pos x="519" y="0"/>
                </a:cxn>
                <a:cxn ang="0">
                  <a:pos x="205" y="23"/>
                </a:cxn>
                <a:cxn ang="0">
                  <a:pos x="280" y="143"/>
                </a:cxn>
                <a:cxn ang="0">
                  <a:pos x="247" y="251"/>
                </a:cxn>
                <a:cxn ang="0">
                  <a:pos x="122" y="464"/>
                </a:cxn>
                <a:cxn ang="0">
                  <a:pos x="0" y="719"/>
                </a:cxn>
                <a:cxn ang="0">
                  <a:pos x="17" y="770"/>
                </a:cxn>
                <a:cxn ang="0">
                  <a:pos x="17" y="770"/>
                </a:cxn>
              </a:cxnLst>
              <a:rect l="0" t="0" r="r" b="b"/>
              <a:pathLst>
                <a:path w="519" h="877">
                  <a:moveTo>
                    <a:pt x="17" y="770"/>
                  </a:moveTo>
                  <a:lnTo>
                    <a:pt x="8" y="797"/>
                  </a:lnTo>
                  <a:lnTo>
                    <a:pt x="40" y="814"/>
                  </a:lnTo>
                  <a:lnTo>
                    <a:pt x="95" y="877"/>
                  </a:lnTo>
                  <a:lnTo>
                    <a:pt x="78" y="778"/>
                  </a:lnTo>
                  <a:lnTo>
                    <a:pt x="143" y="593"/>
                  </a:lnTo>
                  <a:lnTo>
                    <a:pt x="325" y="272"/>
                  </a:lnTo>
                  <a:lnTo>
                    <a:pt x="376" y="97"/>
                  </a:lnTo>
                  <a:lnTo>
                    <a:pt x="519" y="0"/>
                  </a:lnTo>
                  <a:lnTo>
                    <a:pt x="205" y="23"/>
                  </a:lnTo>
                  <a:lnTo>
                    <a:pt x="280" y="143"/>
                  </a:lnTo>
                  <a:lnTo>
                    <a:pt x="247" y="251"/>
                  </a:lnTo>
                  <a:lnTo>
                    <a:pt x="122" y="464"/>
                  </a:lnTo>
                  <a:lnTo>
                    <a:pt x="0" y="719"/>
                  </a:lnTo>
                  <a:lnTo>
                    <a:pt x="17" y="770"/>
                  </a:lnTo>
                  <a:lnTo>
                    <a:pt x="17" y="7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07" name="Freeform 79"/>
            <p:cNvSpPr>
              <a:spLocks/>
            </p:cNvSpPr>
            <p:nvPr/>
          </p:nvSpPr>
          <p:spPr bwMode="auto">
            <a:xfrm>
              <a:off x="763" y="2629"/>
              <a:ext cx="675" cy="740"/>
            </a:xfrm>
            <a:custGeom>
              <a:avLst/>
              <a:gdLst/>
              <a:ahLst/>
              <a:cxnLst>
                <a:cxn ang="0">
                  <a:pos x="404" y="1479"/>
                </a:cxn>
                <a:cxn ang="0">
                  <a:pos x="218" y="1340"/>
                </a:cxn>
                <a:cxn ang="0">
                  <a:pos x="87" y="1323"/>
                </a:cxn>
                <a:cxn ang="0">
                  <a:pos x="39" y="1173"/>
                </a:cxn>
                <a:cxn ang="0">
                  <a:pos x="104" y="1057"/>
                </a:cxn>
                <a:cxn ang="0">
                  <a:pos x="226" y="1006"/>
                </a:cxn>
                <a:cxn ang="0">
                  <a:pos x="167" y="975"/>
                </a:cxn>
                <a:cxn ang="0">
                  <a:pos x="351" y="896"/>
                </a:cxn>
                <a:cxn ang="0">
                  <a:pos x="404" y="694"/>
                </a:cxn>
                <a:cxn ang="0">
                  <a:pos x="479" y="510"/>
                </a:cxn>
                <a:cxn ang="0">
                  <a:pos x="553" y="521"/>
                </a:cxn>
                <a:cxn ang="0">
                  <a:pos x="570" y="323"/>
                </a:cxn>
                <a:cxn ang="0">
                  <a:pos x="707" y="166"/>
                </a:cxn>
                <a:cxn ang="0">
                  <a:pos x="1338" y="36"/>
                </a:cxn>
                <a:cxn ang="0">
                  <a:pos x="1349" y="0"/>
                </a:cxn>
                <a:cxn ang="0">
                  <a:pos x="743" y="105"/>
                </a:cxn>
                <a:cxn ang="0">
                  <a:pos x="566" y="251"/>
                </a:cxn>
                <a:cxn ang="0">
                  <a:pos x="496" y="405"/>
                </a:cxn>
                <a:cxn ang="0">
                  <a:pos x="363" y="624"/>
                </a:cxn>
                <a:cxn ang="0">
                  <a:pos x="283" y="867"/>
                </a:cxn>
                <a:cxn ang="0">
                  <a:pos x="81" y="953"/>
                </a:cxn>
                <a:cxn ang="0">
                  <a:pos x="0" y="1224"/>
                </a:cxn>
                <a:cxn ang="0">
                  <a:pos x="76" y="1392"/>
                </a:cxn>
                <a:cxn ang="0">
                  <a:pos x="243" y="1397"/>
                </a:cxn>
                <a:cxn ang="0">
                  <a:pos x="404" y="1479"/>
                </a:cxn>
                <a:cxn ang="0">
                  <a:pos x="404" y="1479"/>
                </a:cxn>
              </a:cxnLst>
              <a:rect l="0" t="0" r="r" b="b"/>
              <a:pathLst>
                <a:path w="1349" h="1479">
                  <a:moveTo>
                    <a:pt x="404" y="1479"/>
                  </a:moveTo>
                  <a:lnTo>
                    <a:pt x="218" y="1340"/>
                  </a:lnTo>
                  <a:lnTo>
                    <a:pt x="87" y="1323"/>
                  </a:lnTo>
                  <a:lnTo>
                    <a:pt x="39" y="1173"/>
                  </a:lnTo>
                  <a:lnTo>
                    <a:pt x="104" y="1057"/>
                  </a:lnTo>
                  <a:lnTo>
                    <a:pt x="226" y="1006"/>
                  </a:lnTo>
                  <a:lnTo>
                    <a:pt x="167" y="975"/>
                  </a:lnTo>
                  <a:lnTo>
                    <a:pt x="351" y="896"/>
                  </a:lnTo>
                  <a:lnTo>
                    <a:pt x="404" y="694"/>
                  </a:lnTo>
                  <a:lnTo>
                    <a:pt x="479" y="510"/>
                  </a:lnTo>
                  <a:lnTo>
                    <a:pt x="553" y="521"/>
                  </a:lnTo>
                  <a:lnTo>
                    <a:pt x="570" y="323"/>
                  </a:lnTo>
                  <a:lnTo>
                    <a:pt x="707" y="166"/>
                  </a:lnTo>
                  <a:lnTo>
                    <a:pt x="1338" y="36"/>
                  </a:lnTo>
                  <a:lnTo>
                    <a:pt x="1349" y="0"/>
                  </a:lnTo>
                  <a:lnTo>
                    <a:pt x="743" y="105"/>
                  </a:lnTo>
                  <a:lnTo>
                    <a:pt x="566" y="251"/>
                  </a:lnTo>
                  <a:lnTo>
                    <a:pt x="496" y="405"/>
                  </a:lnTo>
                  <a:lnTo>
                    <a:pt x="363" y="624"/>
                  </a:lnTo>
                  <a:lnTo>
                    <a:pt x="283" y="867"/>
                  </a:lnTo>
                  <a:lnTo>
                    <a:pt x="81" y="953"/>
                  </a:lnTo>
                  <a:lnTo>
                    <a:pt x="0" y="1224"/>
                  </a:lnTo>
                  <a:lnTo>
                    <a:pt x="76" y="1392"/>
                  </a:lnTo>
                  <a:lnTo>
                    <a:pt x="243" y="1397"/>
                  </a:lnTo>
                  <a:lnTo>
                    <a:pt x="404" y="1479"/>
                  </a:lnTo>
                  <a:lnTo>
                    <a:pt x="404" y="14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08" name="Freeform 80"/>
            <p:cNvSpPr>
              <a:spLocks/>
            </p:cNvSpPr>
            <p:nvPr/>
          </p:nvSpPr>
          <p:spPr bwMode="auto">
            <a:xfrm>
              <a:off x="1092" y="3374"/>
              <a:ext cx="173" cy="591"/>
            </a:xfrm>
            <a:custGeom>
              <a:avLst/>
              <a:gdLst/>
              <a:ahLst/>
              <a:cxnLst>
                <a:cxn ang="0">
                  <a:pos x="57" y="1176"/>
                </a:cxn>
                <a:cxn ang="0">
                  <a:pos x="225" y="519"/>
                </a:cxn>
                <a:cxn ang="0">
                  <a:pos x="346" y="22"/>
                </a:cxn>
                <a:cxn ang="0">
                  <a:pos x="284" y="0"/>
                </a:cxn>
                <a:cxn ang="0">
                  <a:pos x="111" y="836"/>
                </a:cxn>
                <a:cxn ang="0">
                  <a:pos x="0" y="1182"/>
                </a:cxn>
                <a:cxn ang="0">
                  <a:pos x="57" y="1176"/>
                </a:cxn>
                <a:cxn ang="0">
                  <a:pos x="57" y="1176"/>
                </a:cxn>
              </a:cxnLst>
              <a:rect l="0" t="0" r="r" b="b"/>
              <a:pathLst>
                <a:path w="346" h="1182">
                  <a:moveTo>
                    <a:pt x="57" y="1176"/>
                  </a:moveTo>
                  <a:lnTo>
                    <a:pt x="225" y="519"/>
                  </a:lnTo>
                  <a:lnTo>
                    <a:pt x="346" y="22"/>
                  </a:lnTo>
                  <a:lnTo>
                    <a:pt x="284" y="0"/>
                  </a:lnTo>
                  <a:lnTo>
                    <a:pt x="111" y="836"/>
                  </a:lnTo>
                  <a:lnTo>
                    <a:pt x="0" y="1182"/>
                  </a:lnTo>
                  <a:lnTo>
                    <a:pt x="57" y="1176"/>
                  </a:lnTo>
                  <a:lnTo>
                    <a:pt x="57" y="11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09" name="Freeform 81"/>
            <p:cNvSpPr>
              <a:spLocks/>
            </p:cNvSpPr>
            <p:nvPr/>
          </p:nvSpPr>
          <p:spPr bwMode="auto">
            <a:xfrm>
              <a:off x="1210" y="3775"/>
              <a:ext cx="514" cy="44"/>
            </a:xfrm>
            <a:custGeom>
              <a:avLst/>
              <a:gdLst/>
              <a:ahLst/>
              <a:cxnLst>
                <a:cxn ang="0">
                  <a:pos x="905" y="0"/>
                </a:cxn>
                <a:cxn ang="0">
                  <a:pos x="601" y="40"/>
                </a:cxn>
                <a:cxn ang="0">
                  <a:pos x="0" y="9"/>
                </a:cxn>
                <a:cxn ang="0">
                  <a:pos x="359" y="87"/>
                </a:cxn>
                <a:cxn ang="0">
                  <a:pos x="1028" y="32"/>
                </a:cxn>
                <a:cxn ang="0">
                  <a:pos x="905" y="0"/>
                </a:cxn>
                <a:cxn ang="0">
                  <a:pos x="905" y="0"/>
                </a:cxn>
              </a:cxnLst>
              <a:rect l="0" t="0" r="r" b="b"/>
              <a:pathLst>
                <a:path w="1028" h="87">
                  <a:moveTo>
                    <a:pt x="905" y="0"/>
                  </a:moveTo>
                  <a:lnTo>
                    <a:pt x="601" y="40"/>
                  </a:lnTo>
                  <a:lnTo>
                    <a:pt x="0" y="9"/>
                  </a:lnTo>
                  <a:lnTo>
                    <a:pt x="359" y="87"/>
                  </a:lnTo>
                  <a:lnTo>
                    <a:pt x="1028" y="32"/>
                  </a:lnTo>
                  <a:lnTo>
                    <a:pt x="905" y="0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10" name="Freeform 82"/>
            <p:cNvSpPr>
              <a:spLocks/>
            </p:cNvSpPr>
            <p:nvPr/>
          </p:nvSpPr>
          <p:spPr bwMode="auto">
            <a:xfrm>
              <a:off x="1435" y="3798"/>
              <a:ext cx="132" cy="93"/>
            </a:xfrm>
            <a:custGeom>
              <a:avLst/>
              <a:gdLst/>
              <a:ahLst/>
              <a:cxnLst>
                <a:cxn ang="0">
                  <a:pos x="235" y="0"/>
                </a:cxn>
                <a:cxn ang="0">
                  <a:pos x="264" y="145"/>
                </a:cxn>
                <a:cxn ang="0">
                  <a:pos x="114" y="187"/>
                </a:cxn>
                <a:cxn ang="0">
                  <a:pos x="11" y="168"/>
                </a:cxn>
                <a:cxn ang="0">
                  <a:pos x="0" y="0"/>
                </a:cxn>
                <a:cxn ang="0">
                  <a:pos x="39" y="116"/>
                </a:cxn>
                <a:cxn ang="0">
                  <a:pos x="150" y="122"/>
                </a:cxn>
                <a:cxn ang="0">
                  <a:pos x="68" y="94"/>
                </a:cxn>
                <a:cxn ang="0">
                  <a:pos x="68" y="0"/>
                </a:cxn>
                <a:cxn ang="0">
                  <a:pos x="150" y="0"/>
                </a:cxn>
                <a:cxn ang="0">
                  <a:pos x="207" y="122"/>
                </a:cxn>
                <a:cxn ang="0">
                  <a:pos x="207" y="6"/>
                </a:cxn>
                <a:cxn ang="0">
                  <a:pos x="235" y="0"/>
                </a:cxn>
                <a:cxn ang="0">
                  <a:pos x="235" y="0"/>
                </a:cxn>
              </a:cxnLst>
              <a:rect l="0" t="0" r="r" b="b"/>
              <a:pathLst>
                <a:path w="264" h="187">
                  <a:moveTo>
                    <a:pt x="235" y="0"/>
                  </a:moveTo>
                  <a:lnTo>
                    <a:pt x="264" y="145"/>
                  </a:lnTo>
                  <a:lnTo>
                    <a:pt x="114" y="187"/>
                  </a:lnTo>
                  <a:lnTo>
                    <a:pt x="11" y="168"/>
                  </a:lnTo>
                  <a:lnTo>
                    <a:pt x="0" y="0"/>
                  </a:lnTo>
                  <a:lnTo>
                    <a:pt x="39" y="116"/>
                  </a:lnTo>
                  <a:lnTo>
                    <a:pt x="150" y="122"/>
                  </a:lnTo>
                  <a:lnTo>
                    <a:pt x="68" y="94"/>
                  </a:lnTo>
                  <a:lnTo>
                    <a:pt x="68" y="0"/>
                  </a:lnTo>
                  <a:lnTo>
                    <a:pt x="150" y="0"/>
                  </a:lnTo>
                  <a:lnTo>
                    <a:pt x="207" y="122"/>
                  </a:lnTo>
                  <a:lnTo>
                    <a:pt x="207" y="6"/>
                  </a:lnTo>
                  <a:lnTo>
                    <a:pt x="235" y="0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11" name="Freeform 83"/>
            <p:cNvSpPr>
              <a:spLocks/>
            </p:cNvSpPr>
            <p:nvPr/>
          </p:nvSpPr>
          <p:spPr bwMode="auto">
            <a:xfrm>
              <a:off x="1273" y="3856"/>
              <a:ext cx="490" cy="63"/>
            </a:xfrm>
            <a:custGeom>
              <a:avLst/>
              <a:gdLst/>
              <a:ahLst/>
              <a:cxnLst>
                <a:cxn ang="0">
                  <a:pos x="979" y="12"/>
                </a:cxn>
                <a:cxn ang="0">
                  <a:pos x="979" y="126"/>
                </a:cxn>
                <a:cxn ang="0">
                  <a:pos x="0" y="0"/>
                </a:cxn>
                <a:cxn ang="0">
                  <a:pos x="979" y="12"/>
                </a:cxn>
                <a:cxn ang="0">
                  <a:pos x="979" y="12"/>
                </a:cxn>
              </a:cxnLst>
              <a:rect l="0" t="0" r="r" b="b"/>
              <a:pathLst>
                <a:path w="979" h="126">
                  <a:moveTo>
                    <a:pt x="979" y="12"/>
                  </a:moveTo>
                  <a:lnTo>
                    <a:pt x="979" y="126"/>
                  </a:lnTo>
                  <a:lnTo>
                    <a:pt x="0" y="0"/>
                  </a:lnTo>
                  <a:lnTo>
                    <a:pt x="979" y="12"/>
                  </a:lnTo>
                  <a:lnTo>
                    <a:pt x="979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12" name="Freeform 84"/>
            <p:cNvSpPr>
              <a:spLocks/>
            </p:cNvSpPr>
            <p:nvPr/>
          </p:nvSpPr>
          <p:spPr bwMode="auto">
            <a:xfrm>
              <a:off x="828" y="3752"/>
              <a:ext cx="157" cy="139"/>
            </a:xfrm>
            <a:custGeom>
              <a:avLst/>
              <a:gdLst/>
              <a:ahLst/>
              <a:cxnLst>
                <a:cxn ang="0">
                  <a:pos x="302" y="280"/>
                </a:cxn>
                <a:cxn ang="0">
                  <a:pos x="222" y="190"/>
                </a:cxn>
                <a:cxn ang="0">
                  <a:pos x="146" y="143"/>
                </a:cxn>
                <a:cxn ang="0">
                  <a:pos x="81" y="52"/>
                </a:cxn>
                <a:cxn ang="0">
                  <a:pos x="0" y="0"/>
                </a:cxn>
                <a:cxn ang="0">
                  <a:pos x="80" y="25"/>
                </a:cxn>
                <a:cxn ang="0">
                  <a:pos x="165" y="124"/>
                </a:cxn>
                <a:cxn ang="0">
                  <a:pos x="270" y="198"/>
                </a:cxn>
                <a:cxn ang="0">
                  <a:pos x="313" y="257"/>
                </a:cxn>
                <a:cxn ang="0">
                  <a:pos x="302" y="280"/>
                </a:cxn>
                <a:cxn ang="0">
                  <a:pos x="302" y="280"/>
                </a:cxn>
              </a:cxnLst>
              <a:rect l="0" t="0" r="r" b="b"/>
              <a:pathLst>
                <a:path w="313" h="280">
                  <a:moveTo>
                    <a:pt x="302" y="280"/>
                  </a:moveTo>
                  <a:lnTo>
                    <a:pt x="222" y="190"/>
                  </a:lnTo>
                  <a:lnTo>
                    <a:pt x="146" y="143"/>
                  </a:lnTo>
                  <a:lnTo>
                    <a:pt x="81" y="52"/>
                  </a:lnTo>
                  <a:lnTo>
                    <a:pt x="0" y="0"/>
                  </a:lnTo>
                  <a:lnTo>
                    <a:pt x="80" y="25"/>
                  </a:lnTo>
                  <a:lnTo>
                    <a:pt x="165" y="124"/>
                  </a:lnTo>
                  <a:lnTo>
                    <a:pt x="270" y="198"/>
                  </a:lnTo>
                  <a:lnTo>
                    <a:pt x="313" y="257"/>
                  </a:lnTo>
                  <a:lnTo>
                    <a:pt x="302" y="280"/>
                  </a:lnTo>
                  <a:lnTo>
                    <a:pt x="302" y="2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13" name="Freeform 85"/>
            <p:cNvSpPr>
              <a:spLocks/>
            </p:cNvSpPr>
            <p:nvPr/>
          </p:nvSpPr>
          <p:spPr bwMode="auto">
            <a:xfrm>
              <a:off x="844" y="3850"/>
              <a:ext cx="135" cy="68"/>
            </a:xfrm>
            <a:custGeom>
              <a:avLst/>
              <a:gdLst/>
              <a:ahLst/>
              <a:cxnLst>
                <a:cxn ang="0">
                  <a:pos x="223" y="89"/>
                </a:cxn>
                <a:cxn ang="0">
                  <a:pos x="171" y="80"/>
                </a:cxn>
                <a:cxn ang="0">
                  <a:pos x="74" y="17"/>
                </a:cxn>
                <a:cxn ang="0">
                  <a:pos x="95" y="47"/>
                </a:cxn>
                <a:cxn ang="0">
                  <a:pos x="0" y="11"/>
                </a:cxn>
                <a:cxn ang="0">
                  <a:pos x="88" y="74"/>
                </a:cxn>
                <a:cxn ang="0">
                  <a:pos x="65" y="108"/>
                </a:cxn>
                <a:cxn ang="0">
                  <a:pos x="154" y="108"/>
                </a:cxn>
                <a:cxn ang="0">
                  <a:pos x="243" y="135"/>
                </a:cxn>
                <a:cxn ang="0">
                  <a:pos x="270" y="76"/>
                </a:cxn>
                <a:cxn ang="0">
                  <a:pos x="223" y="0"/>
                </a:cxn>
                <a:cxn ang="0">
                  <a:pos x="242" y="72"/>
                </a:cxn>
                <a:cxn ang="0">
                  <a:pos x="223" y="89"/>
                </a:cxn>
                <a:cxn ang="0">
                  <a:pos x="223" y="89"/>
                </a:cxn>
              </a:cxnLst>
              <a:rect l="0" t="0" r="r" b="b"/>
              <a:pathLst>
                <a:path w="270" h="135">
                  <a:moveTo>
                    <a:pt x="223" y="89"/>
                  </a:moveTo>
                  <a:lnTo>
                    <a:pt x="171" y="80"/>
                  </a:lnTo>
                  <a:lnTo>
                    <a:pt x="74" y="17"/>
                  </a:lnTo>
                  <a:lnTo>
                    <a:pt x="95" y="47"/>
                  </a:lnTo>
                  <a:lnTo>
                    <a:pt x="0" y="11"/>
                  </a:lnTo>
                  <a:lnTo>
                    <a:pt x="88" y="74"/>
                  </a:lnTo>
                  <a:lnTo>
                    <a:pt x="65" y="108"/>
                  </a:lnTo>
                  <a:lnTo>
                    <a:pt x="154" y="108"/>
                  </a:lnTo>
                  <a:lnTo>
                    <a:pt x="243" y="135"/>
                  </a:lnTo>
                  <a:lnTo>
                    <a:pt x="270" y="76"/>
                  </a:lnTo>
                  <a:lnTo>
                    <a:pt x="223" y="0"/>
                  </a:lnTo>
                  <a:lnTo>
                    <a:pt x="242" y="72"/>
                  </a:lnTo>
                  <a:lnTo>
                    <a:pt x="223" y="89"/>
                  </a:lnTo>
                  <a:lnTo>
                    <a:pt x="223" y="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14" name="Freeform 86"/>
            <p:cNvSpPr>
              <a:spLocks/>
            </p:cNvSpPr>
            <p:nvPr/>
          </p:nvSpPr>
          <p:spPr bwMode="auto">
            <a:xfrm>
              <a:off x="1662" y="3045"/>
              <a:ext cx="220" cy="23"/>
            </a:xfrm>
            <a:custGeom>
              <a:avLst/>
              <a:gdLst/>
              <a:ahLst/>
              <a:cxnLst>
                <a:cxn ang="0">
                  <a:pos x="439" y="40"/>
                </a:cxn>
                <a:cxn ang="0">
                  <a:pos x="0" y="48"/>
                </a:cxn>
                <a:cxn ang="0">
                  <a:pos x="141" y="0"/>
                </a:cxn>
                <a:cxn ang="0">
                  <a:pos x="439" y="40"/>
                </a:cxn>
                <a:cxn ang="0">
                  <a:pos x="439" y="40"/>
                </a:cxn>
              </a:cxnLst>
              <a:rect l="0" t="0" r="r" b="b"/>
              <a:pathLst>
                <a:path w="439" h="48">
                  <a:moveTo>
                    <a:pt x="439" y="40"/>
                  </a:moveTo>
                  <a:lnTo>
                    <a:pt x="0" y="48"/>
                  </a:lnTo>
                  <a:lnTo>
                    <a:pt x="141" y="0"/>
                  </a:lnTo>
                  <a:lnTo>
                    <a:pt x="439" y="40"/>
                  </a:lnTo>
                  <a:lnTo>
                    <a:pt x="439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15" name="Freeform 87"/>
            <p:cNvSpPr>
              <a:spLocks/>
            </p:cNvSpPr>
            <p:nvPr/>
          </p:nvSpPr>
          <p:spPr bwMode="auto">
            <a:xfrm>
              <a:off x="1748" y="3100"/>
              <a:ext cx="137" cy="262"/>
            </a:xfrm>
            <a:custGeom>
              <a:avLst/>
              <a:gdLst/>
              <a:ahLst/>
              <a:cxnLst>
                <a:cxn ang="0">
                  <a:pos x="274" y="0"/>
                </a:cxn>
                <a:cxn ang="0">
                  <a:pos x="266" y="289"/>
                </a:cxn>
                <a:cxn ang="0">
                  <a:pos x="180" y="525"/>
                </a:cxn>
                <a:cxn ang="0">
                  <a:pos x="0" y="439"/>
                </a:cxn>
                <a:cxn ang="0">
                  <a:pos x="163" y="447"/>
                </a:cxn>
                <a:cxn ang="0">
                  <a:pos x="274" y="0"/>
                </a:cxn>
                <a:cxn ang="0">
                  <a:pos x="274" y="0"/>
                </a:cxn>
              </a:cxnLst>
              <a:rect l="0" t="0" r="r" b="b"/>
              <a:pathLst>
                <a:path w="274" h="525">
                  <a:moveTo>
                    <a:pt x="274" y="0"/>
                  </a:moveTo>
                  <a:lnTo>
                    <a:pt x="266" y="289"/>
                  </a:lnTo>
                  <a:lnTo>
                    <a:pt x="180" y="525"/>
                  </a:lnTo>
                  <a:lnTo>
                    <a:pt x="0" y="439"/>
                  </a:lnTo>
                  <a:lnTo>
                    <a:pt x="163" y="447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16" name="Freeform 88"/>
            <p:cNvSpPr>
              <a:spLocks/>
            </p:cNvSpPr>
            <p:nvPr/>
          </p:nvSpPr>
          <p:spPr bwMode="auto">
            <a:xfrm>
              <a:off x="1161" y="3028"/>
              <a:ext cx="246" cy="264"/>
            </a:xfrm>
            <a:custGeom>
              <a:avLst/>
              <a:gdLst/>
              <a:ahLst/>
              <a:cxnLst>
                <a:cxn ang="0">
                  <a:pos x="492" y="526"/>
                </a:cxn>
                <a:cxn ang="0">
                  <a:pos x="186" y="494"/>
                </a:cxn>
                <a:cxn ang="0">
                  <a:pos x="0" y="188"/>
                </a:cxn>
                <a:cxn ang="0">
                  <a:pos x="6" y="0"/>
                </a:cxn>
                <a:cxn ang="0">
                  <a:pos x="264" y="102"/>
                </a:cxn>
                <a:cxn ang="0">
                  <a:pos x="93" y="95"/>
                </a:cxn>
                <a:cxn ang="0">
                  <a:pos x="219" y="431"/>
                </a:cxn>
                <a:cxn ang="0">
                  <a:pos x="492" y="526"/>
                </a:cxn>
                <a:cxn ang="0">
                  <a:pos x="492" y="526"/>
                </a:cxn>
              </a:cxnLst>
              <a:rect l="0" t="0" r="r" b="b"/>
              <a:pathLst>
                <a:path w="492" h="526">
                  <a:moveTo>
                    <a:pt x="492" y="526"/>
                  </a:moveTo>
                  <a:lnTo>
                    <a:pt x="186" y="494"/>
                  </a:lnTo>
                  <a:lnTo>
                    <a:pt x="0" y="188"/>
                  </a:lnTo>
                  <a:lnTo>
                    <a:pt x="6" y="0"/>
                  </a:lnTo>
                  <a:lnTo>
                    <a:pt x="264" y="102"/>
                  </a:lnTo>
                  <a:lnTo>
                    <a:pt x="93" y="95"/>
                  </a:lnTo>
                  <a:lnTo>
                    <a:pt x="219" y="431"/>
                  </a:lnTo>
                  <a:lnTo>
                    <a:pt x="492" y="526"/>
                  </a:lnTo>
                  <a:lnTo>
                    <a:pt x="492" y="5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17" name="Freeform 89"/>
            <p:cNvSpPr>
              <a:spLocks/>
            </p:cNvSpPr>
            <p:nvPr/>
          </p:nvSpPr>
          <p:spPr bwMode="auto">
            <a:xfrm>
              <a:off x="1383" y="2875"/>
              <a:ext cx="48" cy="212"/>
            </a:xfrm>
            <a:custGeom>
              <a:avLst/>
              <a:gdLst/>
              <a:ahLst/>
              <a:cxnLst>
                <a:cxn ang="0">
                  <a:pos x="87" y="393"/>
                </a:cxn>
                <a:cxn ang="0">
                  <a:pos x="0" y="424"/>
                </a:cxn>
                <a:cxn ang="0">
                  <a:pos x="47" y="235"/>
                </a:cxn>
                <a:cxn ang="0">
                  <a:pos x="95" y="0"/>
                </a:cxn>
                <a:cxn ang="0">
                  <a:pos x="87" y="275"/>
                </a:cxn>
                <a:cxn ang="0">
                  <a:pos x="87" y="393"/>
                </a:cxn>
                <a:cxn ang="0">
                  <a:pos x="87" y="393"/>
                </a:cxn>
              </a:cxnLst>
              <a:rect l="0" t="0" r="r" b="b"/>
              <a:pathLst>
                <a:path w="95" h="424">
                  <a:moveTo>
                    <a:pt x="87" y="393"/>
                  </a:moveTo>
                  <a:lnTo>
                    <a:pt x="0" y="424"/>
                  </a:lnTo>
                  <a:lnTo>
                    <a:pt x="47" y="235"/>
                  </a:lnTo>
                  <a:lnTo>
                    <a:pt x="95" y="0"/>
                  </a:lnTo>
                  <a:lnTo>
                    <a:pt x="87" y="275"/>
                  </a:lnTo>
                  <a:lnTo>
                    <a:pt x="87" y="393"/>
                  </a:lnTo>
                  <a:lnTo>
                    <a:pt x="87" y="3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18" name="Freeform 90"/>
            <p:cNvSpPr>
              <a:spLocks/>
            </p:cNvSpPr>
            <p:nvPr/>
          </p:nvSpPr>
          <p:spPr bwMode="auto">
            <a:xfrm>
              <a:off x="957" y="2758"/>
              <a:ext cx="215" cy="443"/>
            </a:xfrm>
            <a:custGeom>
              <a:avLst/>
              <a:gdLst/>
              <a:ahLst/>
              <a:cxnLst>
                <a:cxn ang="0">
                  <a:pos x="344" y="0"/>
                </a:cxn>
                <a:cxn ang="0">
                  <a:pos x="432" y="243"/>
                </a:cxn>
                <a:cxn ang="0">
                  <a:pos x="424" y="547"/>
                </a:cxn>
                <a:cxn ang="0">
                  <a:pos x="432" y="886"/>
                </a:cxn>
                <a:cxn ang="0">
                  <a:pos x="299" y="831"/>
                </a:cxn>
                <a:cxn ang="0">
                  <a:pos x="0" y="751"/>
                </a:cxn>
                <a:cxn ang="0">
                  <a:pos x="259" y="728"/>
                </a:cxn>
                <a:cxn ang="0">
                  <a:pos x="196" y="517"/>
                </a:cxn>
                <a:cxn ang="0">
                  <a:pos x="329" y="658"/>
                </a:cxn>
                <a:cxn ang="0">
                  <a:pos x="299" y="447"/>
                </a:cxn>
                <a:cxn ang="0">
                  <a:pos x="228" y="281"/>
                </a:cxn>
                <a:cxn ang="0">
                  <a:pos x="329" y="361"/>
                </a:cxn>
                <a:cxn ang="0">
                  <a:pos x="337" y="188"/>
                </a:cxn>
                <a:cxn ang="0">
                  <a:pos x="339" y="28"/>
                </a:cxn>
                <a:cxn ang="0">
                  <a:pos x="344" y="0"/>
                </a:cxn>
                <a:cxn ang="0">
                  <a:pos x="344" y="0"/>
                </a:cxn>
              </a:cxnLst>
              <a:rect l="0" t="0" r="r" b="b"/>
              <a:pathLst>
                <a:path w="432" h="886">
                  <a:moveTo>
                    <a:pt x="344" y="0"/>
                  </a:moveTo>
                  <a:lnTo>
                    <a:pt x="432" y="243"/>
                  </a:lnTo>
                  <a:lnTo>
                    <a:pt x="424" y="547"/>
                  </a:lnTo>
                  <a:lnTo>
                    <a:pt x="432" y="886"/>
                  </a:lnTo>
                  <a:lnTo>
                    <a:pt x="299" y="831"/>
                  </a:lnTo>
                  <a:lnTo>
                    <a:pt x="0" y="751"/>
                  </a:lnTo>
                  <a:lnTo>
                    <a:pt x="259" y="728"/>
                  </a:lnTo>
                  <a:lnTo>
                    <a:pt x="196" y="517"/>
                  </a:lnTo>
                  <a:lnTo>
                    <a:pt x="329" y="658"/>
                  </a:lnTo>
                  <a:lnTo>
                    <a:pt x="299" y="447"/>
                  </a:lnTo>
                  <a:lnTo>
                    <a:pt x="228" y="281"/>
                  </a:lnTo>
                  <a:lnTo>
                    <a:pt x="329" y="361"/>
                  </a:lnTo>
                  <a:lnTo>
                    <a:pt x="337" y="188"/>
                  </a:lnTo>
                  <a:lnTo>
                    <a:pt x="339" y="28"/>
                  </a:lnTo>
                  <a:lnTo>
                    <a:pt x="344" y="0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19" name="Freeform 91"/>
            <p:cNvSpPr>
              <a:spLocks/>
            </p:cNvSpPr>
            <p:nvPr/>
          </p:nvSpPr>
          <p:spPr bwMode="auto">
            <a:xfrm>
              <a:off x="1662" y="2555"/>
              <a:ext cx="109" cy="239"/>
            </a:xfrm>
            <a:custGeom>
              <a:avLst/>
              <a:gdLst/>
              <a:ahLst/>
              <a:cxnLst>
                <a:cxn ang="0">
                  <a:pos x="163" y="110"/>
                </a:cxn>
                <a:cxn ang="0">
                  <a:pos x="218" y="171"/>
                </a:cxn>
                <a:cxn ang="0">
                  <a:pos x="0" y="477"/>
                </a:cxn>
                <a:cxn ang="0">
                  <a:pos x="158" y="165"/>
                </a:cxn>
                <a:cxn ang="0">
                  <a:pos x="95" y="0"/>
                </a:cxn>
                <a:cxn ang="0">
                  <a:pos x="163" y="110"/>
                </a:cxn>
                <a:cxn ang="0">
                  <a:pos x="163" y="110"/>
                </a:cxn>
              </a:cxnLst>
              <a:rect l="0" t="0" r="r" b="b"/>
              <a:pathLst>
                <a:path w="218" h="477">
                  <a:moveTo>
                    <a:pt x="163" y="110"/>
                  </a:moveTo>
                  <a:lnTo>
                    <a:pt x="218" y="171"/>
                  </a:lnTo>
                  <a:lnTo>
                    <a:pt x="0" y="477"/>
                  </a:lnTo>
                  <a:lnTo>
                    <a:pt x="158" y="165"/>
                  </a:lnTo>
                  <a:lnTo>
                    <a:pt x="95" y="0"/>
                  </a:lnTo>
                  <a:lnTo>
                    <a:pt x="163" y="110"/>
                  </a:lnTo>
                  <a:lnTo>
                    <a:pt x="163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20" name="Freeform 92"/>
            <p:cNvSpPr>
              <a:spLocks/>
            </p:cNvSpPr>
            <p:nvPr/>
          </p:nvSpPr>
          <p:spPr bwMode="auto">
            <a:xfrm>
              <a:off x="1417" y="3595"/>
              <a:ext cx="125" cy="212"/>
            </a:xfrm>
            <a:custGeom>
              <a:avLst/>
              <a:gdLst/>
              <a:ahLst/>
              <a:cxnLst>
                <a:cxn ang="0">
                  <a:pos x="0" y="423"/>
                </a:cxn>
                <a:cxn ang="0">
                  <a:pos x="63" y="298"/>
                </a:cxn>
                <a:cxn ang="0">
                  <a:pos x="151" y="0"/>
                </a:cxn>
                <a:cxn ang="0">
                  <a:pos x="158" y="290"/>
                </a:cxn>
                <a:cxn ang="0">
                  <a:pos x="251" y="385"/>
                </a:cxn>
                <a:cxn ang="0">
                  <a:pos x="0" y="423"/>
                </a:cxn>
                <a:cxn ang="0">
                  <a:pos x="0" y="423"/>
                </a:cxn>
              </a:cxnLst>
              <a:rect l="0" t="0" r="r" b="b"/>
              <a:pathLst>
                <a:path w="251" h="423">
                  <a:moveTo>
                    <a:pt x="0" y="423"/>
                  </a:moveTo>
                  <a:lnTo>
                    <a:pt x="63" y="298"/>
                  </a:lnTo>
                  <a:lnTo>
                    <a:pt x="151" y="0"/>
                  </a:lnTo>
                  <a:lnTo>
                    <a:pt x="158" y="290"/>
                  </a:lnTo>
                  <a:lnTo>
                    <a:pt x="251" y="385"/>
                  </a:lnTo>
                  <a:lnTo>
                    <a:pt x="0" y="423"/>
                  </a:lnTo>
                  <a:lnTo>
                    <a:pt x="0" y="4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21" name="Freeform 93"/>
            <p:cNvSpPr>
              <a:spLocks/>
            </p:cNvSpPr>
            <p:nvPr/>
          </p:nvSpPr>
          <p:spPr bwMode="auto">
            <a:xfrm>
              <a:off x="1743" y="3309"/>
              <a:ext cx="342" cy="784"/>
            </a:xfrm>
            <a:custGeom>
              <a:avLst/>
              <a:gdLst/>
              <a:ahLst/>
              <a:cxnLst>
                <a:cxn ang="0">
                  <a:pos x="685" y="1403"/>
                </a:cxn>
                <a:cxn ang="0">
                  <a:pos x="535" y="1491"/>
                </a:cxn>
                <a:cxn ang="0">
                  <a:pos x="322" y="384"/>
                </a:cxn>
                <a:cxn ang="0">
                  <a:pos x="597" y="0"/>
                </a:cxn>
                <a:cxn ang="0">
                  <a:pos x="373" y="63"/>
                </a:cxn>
                <a:cxn ang="0">
                  <a:pos x="234" y="177"/>
                </a:cxn>
                <a:cxn ang="0">
                  <a:pos x="0" y="421"/>
                </a:cxn>
                <a:cxn ang="0">
                  <a:pos x="424" y="73"/>
                </a:cxn>
                <a:cxn ang="0">
                  <a:pos x="265" y="363"/>
                </a:cxn>
                <a:cxn ang="0">
                  <a:pos x="499" y="1569"/>
                </a:cxn>
                <a:cxn ang="0">
                  <a:pos x="628" y="1496"/>
                </a:cxn>
                <a:cxn ang="0">
                  <a:pos x="685" y="1403"/>
                </a:cxn>
                <a:cxn ang="0">
                  <a:pos x="685" y="1403"/>
                </a:cxn>
              </a:cxnLst>
              <a:rect l="0" t="0" r="r" b="b"/>
              <a:pathLst>
                <a:path w="685" h="1569">
                  <a:moveTo>
                    <a:pt x="685" y="1403"/>
                  </a:moveTo>
                  <a:lnTo>
                    <a:pt x="535" y="1491"/>
                  </a:lnTo>
                  <a:lnTo>
                    <a:pt x="322" y="384"/>
                  </a:lnTo>
                  <a:lnTo>
                    <a:pt x="597" y="0"/>
                  </a:lnTo>
                  <a:lnTo>
                    <a:pt x="373" y="63"/>
                  </a:lnTo>
                  <a:lnTo>
                    <a:pt x="234" y="177"/>
                  </a:lnTo>
                  <a:lnTo>
                    <a:pt x="0" y="421"/>
                  </a:lnTo>
                  <a:lnTo>
                    <a:pt x="424" y="73"/>
                  </a:lnTo>
                  <a:lnTo>
                    <a:pt x="265" y="363"/>
                  </a:lnTo>
                  <a:lnTo>
                    <a:pt x="499" y="1569"/>
                  </a:lnTo>
                  <a:lnTo>
                    <a:pt x="628" y="1496"/>
                  </a:lnTo>
                  <a:lnTo>
                    <a:pt x="685" y="1403"/>
                  </a:lnTo>
                  <a:lnTo>
                    <a:pt x="685" y="14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22" name="Freeform 94"/>
            <p:cNvSpPr>
              <a:spLocks/>
            </p:cNvSpPr>
            <p:nvPr/>
          </p:nvSpPr>
          <p:spPr bwMode="auto">
            <a:xfrm>
              <a:off x="1732" y="3390"/>
              <a:ext cx="171" cy="485"/>
            </a:xfrm>
            <a:custGeom>
              <a:avLst/>
              <a:gdLst/>
              <a:ahLst/>
              <a:cxnLst>
                <a:cxn ang="0">
                  <a:pos x="269" y="207"/>
                </a:cxn>
                <a:cxn ang="0">
                  <a:pos x="197" y="342"/>
                </a:cxn>
                <a:cxn ang="0">
                  <a:pos x="159" y="435"/>
                </a:cxn>
                <a:cxn ang="0">
                  <a:pos x="249" y="945"/>
                </a:cxn>
                <a:cxn ang="0">
                  <a:pos x="77" y="528"/>
                </a:cxn>
                <a:cxn ang="0">
                  <a:pos x="176" y="971"/>
                </a:cxn>
                <a:cxn ang="0">
                  <a:pos x="0" y="435"/>
                </a:cxn>
                <a:cxn ang="0">
                  <a:pos x="342" y="0"/>
                </a:cxn>
                <a:cxn ang="0">
                  <a:pos x="269" y="207"/>
                </a:cxn>
                <a:cxn ang="0">
                  <a:pos x="269" y="207"/>
                </a:cxn>
              </a:cxnLst>
              <a:rect l="0" t="0" r="r" b="b"/>
              <a:pathLst>
                <a:path w="342" h="971">
                  <a:moveTo>
                    <a:pt x="269" y="207"/>
                  </a:moveTo>
                  <a:lnTo>
                    <a:pt x="197" y="342"/>
                  </a:lnTo>
                  <a:lnTo>
                    <a:pt x="159" y="435"/>
                  </a:lnTo>
                  <a:lnTo>
                    <a:pt x="249" y="945"/>
                  </a:lnTo>
                  <a:lnTo>
                    <a:pt x="77" y="528"/>
                  </a:lnTo>
                  <a:lnTo>
                    <a:pt x="176" y="971"/>
                  </a:lnTo>
                  <a:lnTo>
                    <a:pt x="0" y="435"/>
                  </a:lnTo>
                  <a:lnTo>
                    <a:pt x="342" y="0"/>
                  </a:lnTo>
                  <a:lnTo>
                    <a:pt x="269" y="207"/>
                  </a:lnTo>
                  <a:lnTo>
                    <a:pt x="269" y="2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23" name="Freeform 95"/>
            <p:cNvSpPr>
              <a:spLocks/>
            </p:cNvSpPr>
            <p:nvPr/>
          </p:nvSpPr>
          <p:spPr bwMode="auto">
            <a:xfrm>
              <a:off x="1597" y="3711"/>
              <a:ext cx="455" cy="455"/>
            </a:xfrm>
            <a:custGeom>
              <a:avLst/>
              <a:gdLst/>
              <a:ahLst/>
              <a:cxnLst>
                <a:cxn ang="0">
                  <a:pos x="908" y="749"/>
                </a:cxn>
                <a:cxn ang="0">
                  <a:pos x="783" y="890"/>
                </a:cxn>
                <a:cxn ang="0">
                  <a:pos x="699" y="854"/>
                </a:cxn>
                <a:cxn ang="0">
                  <a:pos x="638" y="905"/>
                </a:cxn>
                <a:cxn ang="0">
                  <a:pos x="602" y="863"/>
                </a:cxn>
                <a:cxn ang="0">
                  <a:pos x="545" y="911"/>
                </a:cxn>
                <a:cxn ang="0">
                  <a:pos x="441" y="770"/>
                </a:cxn>
                <a:cxn ang="0">
                  <a:pos x="290" y="383"/>
                </a:cxn>
                <a:cxn ang="0">
                  <a:pos x="0" y="335"/>
                </a:cxn>
                <a:cxn ang="0">
                  <a:pos x="268" y="295"/>
                </a:cxn>
                <a:cxn ang="0">
                  <a:pos x="228" y="0"/>
                </a:cxn>
                <a:cxn ang="0">
                  <a:pos x="450" y="692"/>
                </a:cxn>
                <a:cxn ang="0">
                  <a:pos x="393" y="354"/>
                </a:cxn>
                <a:cxn ang="0">
                  <a:pos x="534" y="719"/>
                </a:cxn>
                <a:cxn ang="0">
                  <a:pos x="450" y="303"/>
                </a:cxn>
                <a:cxn ang="0">
                  <a:pos x="638" y="765"/>
                </a:cxn>
                <a:cxn ang="0">
                  <a:pos x="674" y="719"/>
                </a:cxn>
                <a:cxn ang="0">
                  <a:pos x="741" y="822"/>
                </a:cxn>
                <a:cxn ang="0">
                  <a:pos x="555" y="293"/>
                </a:cxn>
                <a:cxn ang="0">
                  <a:pos x="777" y="806"/>
                </a:cxn>
                <a:cxn ang="0">
                  <a:pos x="908" y="749"/>
                </a:cxn>
                <a:cxn ang="0">
                  <a:pos x="908" y="749"/>
                </a:cxn>
              </a:cxnLst>
              <a:rect l="0" t="0" r="r" b="b"/>
              <a:pathLst>
                <a:path w="908" h="911">
                  <a:moveTo>
                    <a:pt x="908" y="749"/>
                  </a:moveTo>
                  <a:lnTo>
                    <a:pt x="783" y="890"/>
                  </a:lnTo>
                  <a:lnTo>
                    <a:pt x="699" y="854"/>
                  </a:lnTo>
                  <a:lnTo>
                    <a:pt x="638" y="905"/>
                  </a:lnTo>
                  <a:lnTo>
                    <a:pt x="602" y="863"/>
                  </a:lnTo>
                  <a:lnTo>
                    <a:pt x="545" y="911"/>
                  </a:lnTo>
                  <a:lnTo>
                    <a:pt x="441" y="770"/>
                  </a:lnTo>
                  <a:lnTo>
                    <a:pt x="290" y="383"/>
                  </a:lnTo>
                  <a:lnTo>
                    <a:pt x="0" y="335"/>
                  </a:lnTo>
                  <a:lnTo>
                    <a:pt x="268" y="295"/>
                  </a:lnTo>
                  <a:lnTo>
                    <a:pt x="228" y="0"/>
                  </a:lnTo>
                  <a:lnTo>
                    <a:pt x="450" y="692"/>
                  </a:lnTo>
                  <a:lnTo>
                    <a:pt x="393" y="354"/>
                  </a:lnTo>
                  <a:lnTo>
                    <a:pt x="534" y="719"/>
                  </a:lnTo>
                  <a:lnTo>
                    <a:pt x="450" y="303"/>
                  </a:lnTo>
                  <a:lnTo>
                    <a:pt x="638" y="765"/>
                  </a:lnTo>
                  <a:lnTo>
                    <a:pt x="674" y="719"/>
                  </a:lnTo>
                  <a:lnTo>
                    <a:pt x="741" y="822"/>
                  </a:lnTo>
                  <a:lnTo>
                    <a:pt x="555" y="293"/>
                  </a:lnTo>
                  <a:lnTo>
                    <a:pt x="777" y="806"/>
                  </a:lnTo>
                  <a:lnTo>
                    <a:pt x="908" y="749"/>
                  </a:lnTo>
                  <a:lnTo>
                    <a:pt x="908" y="7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24" name="Freeform 96"/>
            <p:cNvSpPr>
              <a:spLocks/>
            </p:cNvSpPr>
            <p:nvPr/>
          </p:nvSpPr>
          <p:spPr bwMode="auto">
            <a:xfrm>
              <a:off x="1021" y="3435"/>
              <a:ext cx="164" cy="489"/>
            </a:xfrm>
            <a:custGeom>
              <a:avLst/>
              <a:gdLst/>
              <a:ahLst/>
              <a:cxnLst>
                <a:cxn ang="0">
                  <a:pos x="146" y="977"/>
                </a:cxn>
                <a:cxn ang="0">
                  <a:pos x="93" y="880"/>
                </a:cxn>
                <a:cxn ang="0">
                  <a:pos x="0" y="941"/>
                </a:cxn>
                <a:cxn ang="0">
                  <a:pos x="0" y="827"/>
                </a:cxn>
                <a:cxn ang="0">
                  <a:pos x="146" y="434"/>
                </a:cxn>
                <a:cxn ang="0">
                  <a:pos x="57" y="823"/>
                </a:cxn>
                <a:cxn ang="0">
                  <a:pos x="327" y="0"/>
                </a:cxn>
                <a:cxn ang="0">
                  <a:pos x="184" y="525"/>
                </a:cxn>
                <a:cxn ang="0">
                  <a:pos x="300" y="318"/>
                </a:cxn>
                <a:cxn ang="0">
                  <a:pos x="135" y="839"/>
                </a:cxn>
                <a:cxn ang="0">
                  <a:pos x="228" y="641"/>
                </a:cxn>
                <a:cxn ang="0">
                  <a:pos x="146" y="977"/>
                </a:cxn>
                <a:cxn ang="0">
                  <a:pos x="146" y="977"/>
                </a:cxn>
              </a:cxnLst>
              <a:rect l="0" t="0" r="r" b="b"/>
              <a:pathLst>
                <a:path w="327" h="977">
                  <a:moveTo>
                    <a:pt x="146" y="977"/>
                  </a:moveTo>
                  <a:lnTo>
                    <a:pt x="93" y="880"/>
                  </a:lnTo>
                  <a:lnTo>
                    <a:pt x="0" y="941"/>
                  </a:lnTo>
                  <a:lnTo>
                    <a:pt x="0" y="827"/>
                  </a:lnTo>
                  <a:lnTo>
                    <a:pt x="146" y="434"/>
                  </a:lnTo>
                  <a:lnTo>
                    <a:pt x="57" y="823"/>
                  </a:lnTo>
                  <a:lnTo>
                    <a:pt x="327" y="0"/>
                  </a:lnTo>
                  <a:lnTo>
                    <a:pt x="184" y="525"/>
                  </a:lnTo>
                  <a:lnTo>
                    <a:pt x="300" y="318"/>
                  </a:lnTo>
                  <a:lnTo>
                    <a:pt x="135" y="839"/>
                  </a:lnTo>
                  <a:lnTo>
                    <a:pt x="228" y="641"/>
                  </a:lnTo>
                  <a:lnTo>
                    <a:pt x="146" y="977"/>
                  </a:lnTo>
                  <a:lnTo>
                    <a:pt x="146" y="9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25" name="Freeform 97"/>
            <p:cNvSpPr>
              <a:spLocks/>
            </p:cNvSpPr>
            <p:nvPr/>
          </p:nvSpPr>
          <p:spPr bwMode="auto">
            <a:xfrm>
              <a:off x="889" y="3135"/>
              <a:ext cx="246" cy="657"/>
            </a:xfrm>
            <a:custGeom>
              <a:avLst/>
              <a:gdLst/>
              <a:ahLst/>
              <a:cxnLst>
                <a:cxn ang="0">
                  <a:pos x="208" y="1267"/>
                </a:cxn>
                <a:cxn ang="0">
                  <a:pos x="483" y="519"/>
                </a:cxn>
                <a:cxn ang="0">
                  <a:pos x="198" y="1172"/>
                </a:cxn>
                <a:cxn ang="0">
                  <a:pos x="202" y="1064"/>
                </a:cxn>
                <a:cxn ang="0">
                  <a:pos x="135" y="1132"/>
                </a:cxn>
                <a:cxn ang="0">
                  <a:pos x="135" y="1079"/>
                </a:cxn>
                <a:cxn ang="0">
                  <a:pos x="73" y="1127"/>
                </a:cxn>
                <a:cxn ang="0">
                  <a:pos x="493" y="47"/>
                </a:cxn>
                <a:cxn ang="0">
                  <a:pos x="457" y="0"/>
                </a:cxn>
                <a:cxn ang="0">
                  <a:pos x="0" y="1151"/>
                </a:cxn>
                <a:cxn ang="0">
                  <a:pos x="0" y="1235"/>
                </a:cxn>
                <a:cxn ang="0">
                  <a:pos x="187" y="1313"/>
                </a:cxn>
                <a:cxn ang="0">
                  <a:pos x="63" y="1210"/>
                </a:cxn>
                <a:cxn ang="0">
                  <a:pos x="141" y="1157"/>
                </a:cxn>
                <a:cxn ang="0">
                  <a:pos x="151" y="1250"/>
                </a:cxn>
                <a:cxn ang="0">
                  <a:pos x="208" y="1267"/>
                </a:cxn>
                <a:cxn ang="0">
                  <a:pos x="208" y="1267"/>
                </a:cxn>
              </a:cxnLst>
              <a:rect l="0" t="0" r="r" b="b"/>
              <a:pathLst>
                <a:path w="493" h="1313">
                  <a:moveTo>
                    <a:pt x="208" y="1267"/>
                  </a:moveTo>
                  <a:lnTo>
                    <a:pt x="483" y="519"/>
                  </a:lnTo>
                  <a:lnTo>
                    <a:pt x="198" y="1172"/>
                  </a:lnTo>
                  <a:lnTo>
                    <a:pt x="202" y="1064"/>
                  </a:lnTo>
                  <a:lnTo>
                    <a:pt x="135" y="1132"/>
                  </a:lnTo>
                  <a:lnTo>
                    <a:pt x="135" y="1079"/>
                  </a:lnTo>
                  <a:lnTo>
                    <a:pt x="73" y="1127"/>
                  </a:lnTo>
                  <a:lnTo>
                    <a:pt x="493" y="47"/>
                  </a:lnTo>
                  <a:lnTo>
                    <a:pt x="457" y="0"/>
                  </a:lnTo>
                  <a:lnTo>
                    <a:pt x="0" y="1151"/>
                  </a:lnTo>
                  <a:lnTo>
                    <a:pt x="0" y="1235"/>
                  </a:lnTo>
                  <a:lnTo>
                    <a:pt x="187" y="1313"/>
                  </a:lnTo>
                  <a:lnTo>
                    <a:pt x="63" y="1210"/>
                  </a:lnTo>
                  <a:lnTo>
                    <a:pt x="141" y="1157"/>
                  </a:lnTo>
                  <a:lnTo>
                    <a:pt x="151" y="1250"/>
                  </a:lnTo>
                  <a:lnTo>
                    <a:pt x="208" y="1267"/>
                  </a:lnTo>
                  <a:lnTo>
                    <a:pt x="208" y="12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26" name="Freeform 98"/>
            <p:cNvSpPr>
              <a:spLocks/>
            </p:cNvSpPr>
            <p:nvPr/>
          </p:nvSpPr>
          <p:spPr bwMode="auto">
            <a:xfrm>
              <a:off x="868" y="3607"/>
              <a:ext cx="198" cy="229"/>
            </a:xfrm>
            <a:custGeom>
              <a:avLst/>
              <a:gdLst/>
              <a:ahLst/>
              <a:cxnLst>
                <a:cxn ang="0">
                  <a:pos x="285" y="354"/>
                </a:cxn>
                <a:cxn ang="0">
                  <a:pos x="228" y="458"/>
                </a:cxn>
                <a:cxn ang="0">
                  <a:pos x="146" y="437"/>
                </a:cxn>
                <a:cxn ang="0">
                  <a:pos x="0" y="333"/>
                </a:cxn>
                <a:cxn ang="0">
                  <a:pos x="176" y="411"/>
                </a:cxn>
                <a:cxn ang="0">
                  <a:pos x="233" y="363"/>
                </a:cxn>
                <a:cxn ang="0">
                  <a:pos x="395" y="0"/>
                </a:cxn>
                <a:cxn ang="0">
                  <a:pos x="285" y="354"/>
                </a:cxn>
                <a:cxn ang="0">
                  <a:pos x="285" y="354"/>
                </a:cxn>
              </a:cxnLst>
              <a:rect l="0" t="0" r="r" b="b"/>
              <a:pathLst>
                <a:path w="395" h="458">
                  <a:moveTo>
                    <a:pt x="285" y="354"/>
                  </a:moveTo>
                  <a:lnTo>
                    <a:pt x="228" y="458"/>
                  </a:lnTo>
                  <a:lnTo>
                    <a:pt x="146" y="437"/>
                  </a:lnTo>
                  <a:lnTo>
                    <a:pt x="0" y="333"/>
                  </a:lnTo>
                  <a:lnTo>
                    <a:pt x="176" y="411"/>
                  </a:lnTo>
                  <a:lnTo>
                    <a:pt x="233" y="363"/>
                  </a:lnTo>
                  <a:lnTo>
                    <a:pt x="395" y="0"/>
                  </a:lnTo>
                  <a:lnTo>
                    <a:pt x="285" y="354"/>
                  </a:lnTo>
                  <a:lnTo>
                    <a:pt x="285" y="3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27" name="Freeform 99"/>
            <p:cNvSpPr>
              <a:spLocks/>
            </p:cNvSpPr>
            <p:nvPr/>
          </p:nvSpPr>
          <p:spPr bwMode="auto">
            <a:xfrm>
              <a:off x="1136" y="3197"/>
              <a:ext cx="104" cy="183"/>
            </a:xfrm>
            <a:custGeom>
              <a:avLst/>
              <a:gdLst/>
              <a:ahLst/>
              <a:cxnLst>
                <a:cxn ang="0">
                  <a:pos x="207" y="340"/>
                </a:cxn>
                <a:cxn ang="0">
                  <a:pos x="87" y="367"/>
                </a:cxn>
                <a:cxn ang="0">
                  <a:pos x="68" y="299"/>
                </a:cxn>
                <a:cxn ang="0">
                  <a:pos x="97" y="124"/>
                </a:cxn>
                <a:cxn ang="0">
                  <a:pos x="3" y="101"/>
                </a:cxn>
                <a:cxn ang="0">
                  <a:pos x="0" y="0"/>
                </a:cxn>
                <a:cxn ang="0">
                  <a:pos x="129" y="101"/>
                </a:cxn>
                <a:cxn ang="0">
                  <a:pos x="100" y="280"/>
                </a:cxn>
                <a:cxn ang="0">
                  <a:pos x="207" y="340"/>
                </a:cxn>
                <a:cxn ang="0">
                  <a:pos x="207" y="340"/>
                </a:cxn>
              </a:cxnLst>
              <a:rect l="0" t="0" r="r" b="b"/>
              <a:pathLst>
                <a:path w="207" h="367">
                  <a:moveTo>
                    <a:pt x="207" y="340"/>
                  </a:moveTo>
                  <a:lnTo>
                    <a:pt x="87" y="367"/>
                  </a:lnTo>
                  <a:lnTo>
                    <a:pt x="68" y="299"/>
                  </a:lnTo>
                  <a:lnTo>
                    <a:pt x="97" y="124"/>
                  </a:lnTo>
                  <a:lnTo>
                    <a:pt x="3" y="101"/>
                  </a:lnTo>
                  <a:lnTo>
                    <a:pt x="0" y="0"/>
                  </a:lnTo>
                  <a:lnTo>
                    <a:pt x="129" y="101"/>
                  </a:lnTo>
                  <a:lnTo>
                    <a:pt x="100" y="280"/>
                  </a:lnTo>
                  <a:lnTo>
                    <a:pt x="207" y="340"/>
                  </a:lnTo>
                  <a:lnTo>
                    <a:pt x="207" y="3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28" name="Freeform 100"/>
            <p:cNvSpPr>
              <a:spLocks/>
            </p:cNvSpPr>
            <p:nvPr/>
          </p:nvSpPr>
          <p:spPr bwMode="auto">
            <a:xfrm>
              <a:off x="1735" y="3622"/>
              <a:ext cx="208" cy="370"/>
            </a:xfrm>
            <a:custGeom>
              <a:avLst/>
              <a:gdLst/>
              <a:ahLst/>
              <a:cxnLst>
                <a:cxn ang="0">
                  <a:pos x="259" y="0"/>
                </a:cxn>
                <a:cxn ang="0">
                  <a:pos x="417" y="699"/>
                </a:cxn>
                <a:cxn ang="0">
                  <a:pos x="268" y="589"/>
                </a:cxn>
                <a:cxn ang="0">
                  <a:pos x="323" y="739"/>
                </a:cxn>
                <a:cxn ang="0">
                  <a:pos x="126" y="494"/>
                </a:cxn>
                <a:cxn ang="0">
                  <a:pos x="111" y="636"/>
                </a:cxn>
                <a:cxn ang="0">
                  <a:pos x="0" y="140"/>
                </a:cxn>
                <a:cxn ang="0">
                  <a:pos x="141" y="431"/>
                </a:cxn>
                <a:cxn ang="0">
                  <a:pos x="133" y="298"/>
                </a:cxn>
                <a:cxn ang="0">
                  <a:pos x="236" y="448"/>
                </a:cxn>
                <a:cxn ang="0">
                  <a:pos x="228" y="173"/>
                </a:cxn>
                <a:cxn ang="0">
                  <a:pos x="291" y="321"/>
                </a:cxn>
                <a:cxn ang="0">
                  <a:pos x="259" y="0"/>
                </a:cxn>
                <a:cxn ang="0">
                  <a:pos x="259" y="0"/>
                </a:cxn>
              </a:cxnLst>
              <a:rect l="0" t="0" r="r" b="b"/>
              <a:pathLst>
                <a:path w="417" h="739">
                  <a:moveTo>
                    <a:pt x="259" y="0"/>
                  </a:moveTo>
                  <a:lnTo>
                    <a:pt x="417" y="699"/>
                  </a:lnTo>
                  <a:lnTo>
                    <a:pt x="268" y="589"/>
                  </a:lnTo>
                  <a:lnTo>
                    <a:pt x="323" y="739"/>
                  </a:lnTo>
                  <a:lnTo>
                    <a:pt x="126" y="494"/>
                  </a:lnTo>
                  <a:lnTo>
                    <a:pt x="111" y="636"/>
                  </a:lnTo>
                  <a:lnTo>
                    <a:pt x="0" y="140"/>
                  </a:lnTo>
                  <a:lnTo>
                    <a:pt x="141" y="431"/>
                  </a:lnTo>
                  <a:lnTo>
                    <a:pt x="133" y="298"/>
                  </a:lnTo>
                  <a:lnTo>
                    <a:pt x="236" y="448"/>
                  </a:lnTo>
                  <a:lnTo>
                    <a:pt x="228" y="173"/>
                  </a:lnTo>
                  <a:lnTo>
                    <a:pt x="291" y="321"/>
                  </a:lnTo>
                  <a:lnTo>
                    <a:pt x="259" y="0"/>
                  </a:lnTo>
                  <a:lnTo>
                    <a:pt x="25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29" name="Freeform 101"/>
            <p:cNvSpPr>
              <a:spLocks/>
            </p:cNvSpPr>
            <p:nvPr/>
          </p:nvSpPr>
          <p:spPr bwMode="auto">
            <a:xfrm>
              <a:off x="749" y="3354"/>
              <a:ext cx="157" cy="411"/>
            </a:xfrm>
            <a:custGeom>
              <a:avLst/>
              <a:gdLst/>
              <a:ahLst/>
              <a:cxnLst>
                <a:cxn ang="0">
                  <a:pos x="276" y="0"/>
                </a:cxn>
                <a:cxn ang="0">
                  <a:pos x="316" y="118"/>
                </a:cxn>
                <a:cxn ang="0">
                  <a:pos x="221" y="300"/>
                </a:cxn>
                <a:cxn ang="0">
                  <a:pos x="125" y="503"/>
                </a:cxn>
                <a:cxn ang="0">
                  <a:pos x="82" y="804"/>
                </a:cxn>
                <a:cxn ang="0">
                  <a:pos x="0" y="821"/>
                </a:cxn>
                <a:cxn ang="0">
                  <a:pos x="103" y="433"/>
                </a:cxn>
                <a:cxn ang="0">
                  <a:pos x="165" y="165"/>
                </a:cxn>
                <a:cxn ang="0">
                  <a:pos x="181" y="24"/>
                </a:cxn>
                <a:cxn ang="0">
                  <a:pos x="276" y="0"/>
                </a:cxn>
                <a:cxn ang="0">
                  <a:pos x="276" y="0"/>
                </a:cxn>
              </a:cxnLst>
              <a:rect l="0" t="0" r="r" b="b"/>
              <a:pathLst>
                <a:path w="316" h="821">
                  <a:moveTo>
                    <a:pt x="276" y="0"/>
                  </a:moveTo>
                  <a:lnTo>
                    <a:pt x="316" y="118"/>
                  </a:lnTo>
                  <a:lnTo>
                    <a:pt x="221" y="300"/>
                  </a:lnTo>
                  <a:lnTo>
                    <a:pt x="125" y="503"/>
                  </a:lnTo>
                  <a:lnTo>
                    <a:pt x="82" y="804"/>
                  </a:lnTo>
                  <a:lnTo>
                    <a:pt x="0" y="821"/>
                  </a:lnTo>
                  <a:lnTo>
                    <a:pt x="103" y="433"/>
                  </a:lnTo>
                  <a:lnTo>
                    <a:pt x="165" y="165"/>
                  </a:lnTo>
                  <a:lnTo>
                    <a:pt x="181" y="24"/>
                  </a:lnTo>
                  <a:lnTo>
                    <a:pt x="276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30" name="Freeform 102"/>
            <p:cNvSpPr>
              <a:spLocks/>
            </p:cNvSpPr>
            <p:nvPr/>
          </p:nvSpPr>
          <p:spPr bwMode="auto">
            <a:xfrm>
              <a:off x="749" y="3744"/>
              <a:ext cx="86" cy="103"/>
            </a:xfrm>
            <a:custGeom>
              <a:avLst/>
              <a:gdLst/>
              <a:ahLst/>
              <a:cxnLst>
                <a:cxn ang="0">
                  <a:pos x="173" y="205"/>
                </a:cxn>
                <a:cxn ang="0">
                  <a:pos x="72" y="150"/>
                </a:cxn>
                <a:cxn ang="0">
                  <a:pos x="0" y="34"/>
                </a:cxn>
                <a:cxn ang="0">
                  <a:pos x="65" y="0"/>
                </a:cxn>
                <a:cxn ang="0">
                  <a:pos x="173" y="205"/>
                </a:cxn>
                <a:cxn ang="0">
                  <a:pos x="173" y="205"/>
                </a:cxn>
              </a:cxnLst>
              <a:rect l="0" t="0" r="r" b="b"/>
              <a:pathLst>
                <a:path w="173" h="205">
                  <a:moveTo>
                    <a:pt x="173" y="205"/>
                  </a:moveTo>
                  <a:lnTo>
                    <a:pt x="72" y="150"/>
                  </a:lnTo>
                  <a:lnTo>
                    <a:pt x="0" y="34"/>
                  </a:lnTo>
                  <a:lnTo>
                    <a:pt x="65" y="0"/>
                  </a:lnTo>
                  <a:lnTo>
                    <a:pt x="173" y="205"/>
                  </a:lnTo>
                  <a:lnTo>
                    <a:pt x="173" y="205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31" name="Freeform 103"/>
            <p:cNvSpPr>
              <a:spLocks/>
            </p:cNvSpPr>
            <p:nvPr/>
          </p:nvSpPr>
          <p:spPr bwMode="auto">
            <a:xfrm>
              <a:off x="831" y="3775"/>
              <a:ext cx="71" cy="67"/>
            </a:xfrm>
            <a:custGeom>
              <a:avLst/>
              <a:gdLst/>
              <a:ahLst/>
              <a:cxnLst>
                <a:cxn ang="0">
                  <a:pos x="143" y="133"/>
                </a:cxn>
                <a:cxn ang="0">
                  <a:pos x="80" y="40"/>
                </a:cxn>
                <a:cxn ang="0">
                  <a:pos x="0" y="0"/>
                </a:cxn>
                <a:cxn ang="0">
                  <a:pos x="56" y="125"/>
                </a:cxn>
                <a:cxn ang="0">
                  <a:pos x="143" y="133"/>
                </a:cxn>
                <a:cxn ang="0">
                  <a:pos x="143" y="133"/>
                </a:cxn>
              </a:cxnLst>
              <a:rect l="0" t="0" r="r" b="b"/>
              <a:pathLst>
                <a:path w="143" h="133">
                  <a:moveTo>
                    <a:pt x="143" y="133"/>
                  </a:moveTo>
                  <a:lnTo>
                    <a:pt x="80" y="40"/>
                  </a:lnTo>
                  <a:lnTo>
                    <a:pt x="0" y="0"/>
                  </a:lnTo>
                  <a:lnTo>
                    <a:pt x="56" y="125"/>
                  </a:lnTo>
                  <a:lnTo>
                    <a:pt x="143" y="133"/>
                  </a:lnTo>
                  <a:lnTo>
                    <a:pt x="143" y="133"/>
                  </a:lnTo>
                  <a:close/>
                </a:path>
              </a:pathLst>
            </a:custGeom>
            <a:solidFill>
              <a:srgbClr val="FFD6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32" name="Freeform 104"/>
            <p:cNvSpPr>
              <a:spLocks/>
            </p:cNvSpPr>
            <p:nvPr/>
          </p:nvSpPr>
          <p:spPr bwMode="auto">
            <a:xfrm>
              <a:off x="2026" y="2815"/>
              <a:ext cx="67" cy="245"/>
            </a:xfrm>
            <a:custGeom>
              <a:avLst/>
              <a:gdLst/>
              <a:ahLst/>
              <a:cxnLst>
                <a:cxn ang="0">
                  <a:pos x="55" y="125"/>
                </a:cxn>
                <a:cxn ang="0">
                  <a:pos x="0" y="488"/>
                </a:cxn>
                <a:cxn ang="0">
                  <a:pos x="133" y="260"/>
                </a:cxn>
                <a:cxn ang="0">
                  <a:pos x="95" y="0"/>
                </a:cxn>
                <a:cxn ang="0">
                  <a:pos x="55" y="125"/>
                </a:cxn>
                <a:cxn ang="0">
                  <a:pos x="55" y="125"/>
                </a:cxn>
              </a:cxnLst>
              <a:rect l="0" t="0" r="r" b="b"/>
              <a:pathLst>
                <a:path w="133" h="488">
                  <a:moveTo>
                    <a:pt x="55" y="125"/>
                  </a:moveTo>
                  <a:lnTo>
                    <a:pt x="0" y="488"/>
                  </a:lnTo>
                  <a:lnTo>
                    <a:pt x="133" y="260"/>
                  </a:lnTo>
                  <a:lnTo>
                    <a:pt x="95" y="0"/>
                  </a:lnTo>
                  <a:lnTo>
                    <a:pt x="55" y="125"/>
                  </a:lnTo>
                  <a:lnTo>
                    <a:pt x="55" y="125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33" name="Freeform 105"/>
            <p:cNvSpPr>
              <a:spLocks/>
            </p:cNvSpPr>
            <p:nvPr/>
          </p:nvSpPr>
          <p:spPr bwMode="auto">
            <a:xfrm>
              <a:off x="2054" y="3001"/>
              <a:ext cx="149" cy="252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73" y="110"/>
                </a:cxn>
                <a:cxn ang="0">
                  <a:pos x="103" y="235"/>
                </a:cxn>
                <a:cxn ang="0">
                  <a:pos x="276" y="235"/>
                </a:cxn>
                <a:cxn ang="0">
                  <a:pos x="299" y="298"/>
                </a:cxn>
                <a:cxn ang="0">
                  <a:pos x="93" y="503"/>
                </a:cxn>
                <a:cxn ang="0">
                  <a:pos x="181" y="283"/>
                </a:cxn>
                <a:cxn ang="0">
                  <a:pos x="0" y="283"/>
                </a:cxn>
                <a:cxn ang="0">
                  <a:pos x="118" y="0"/>
                </a:cxn>
                <a:cxn ang="0">
                  <a:pos x="118" y="0"/>
                </a:cxn>
              </a:cxnLst>
              <a:rect l="0" t="0" r="r" b="b"/>
              <a:pathLst>
                <a:path w="299" h="503">
                  <a:moveTo>
                    <a:pt x="118" y="0"/>
                  </a:moveTo>
                  <a:lnTo>
                    <a:pt x="173" y="110"/>
                  </a:lnTo>
                  <a:lnTo>
                    <a:pt x="103" y="235"/>
                  </a:lnTo>
                  <a:lnTo>
                    <a:pt x="276" y="235"/>
                  </a:lnTo>
                  <a:lnTo>
                    <a:pt x="299" y="298"/>
                  </a:lnTo>
                  <a:lnTo>
                    <a:pt x="93" y="503"/>
                  </a:lnTo>
                  <a:lnTo>
                    <a:pt x="181" y="283"/>
                  </a:lnTo>
                  <a:lnTo>
                    <a:pt x="0" y="283"/>
                  </a:lnTo>
                  <a:lnTo>
                    <a:pt x="11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34" name="Freeform 106"/>
            <p:cNvSpPr>
              <a:spLocks/>
            </p:cNvSpPr>
            <p:nvPr/>
          </p:nvSpPr>
          <p:spPr bwMode="auto">
            <a:xfrm>
              <a:off x="1601" y="2623"/>
              <a:ext cx="83" cy="153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0" y="238"/>
                </a:cxn>
                <a:cxn ang="0">
                  <a:pos x="103" y="308"/>
                </a:cxn>
                <a:cxn ang="0">
                  <a:pos x="166" y="0"/>
                </a:cxn>
                <a:cxn ang="0">
                  <a:pos x="166" y="0"/>
                </a:cxn>
              </a:cxnLst>
              <a:rect l="0" t="0" r="r" b="b"/>
              <a:pathLst>
                <a:path w="166" h="308">
                  <a:moveTo>
                    <a:pt x="166" y="0"/>
                  </a:moveTo>
                  <a:lnTo>
                    <a:pt x="0" y="238"/>
                  </a:lnTo>
                  <a:lnTo>
                    <a:pt x="103" y="308"/>
                  </a:lnTo>
                  <a:lnTo>
                    <a:pt x="166" y="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35" name="Freeform 107"/>
            <p:cNvSpPr>
              <a:spLocks/>
            </p:cNvSpPr>
            <p:nvPr/>
          </p:nvSpPr>
          <p:spPr bwMode="auto">
            <a:xfrm>
              <a:off x="1633" y="2666"/>
              <a:ext cx="338" cy="382"/>
            </a:xfrm>
            <a:custGeom>
              <a:avLst/>
              <a:gdLst/>
              <a:ahLst/>
              <a:cxnLst>
                <a:cxn ang="0">
                  <a:pos x="291" y="126"/>
                </a:cxn>
                <a:cxn ang="0">
                  <a:pos x="0" y="417"/>
                </a:cxn>
                <a:cxn ang="0">
                  <a:pos x="38" y="765"/>
                </a:cxn>
                <a:cxn ang="0">
                  <a:pos x="314" y="424"/>
                </a:cxn>
                <a:cxn ang="0">
                  <a:pos x="534" y="299"/>
                </a:cxn>
                <a:cxn ang="0">
                  <a:pos x="502" y="590"/>
                </a:cxn>
                <a:cxn ang="0">
                  <a:pos x="675" y="196"/>
                </a:cxn>
                <a:cxn ang="0">
                  <a:pos x="447" y="126"/>
                </a:cxn>
                <a:cxn ang="0">
                  <a:pos x="306" y="0"/>
                </a:cxn>
                <a:cxn ang="0">
                  <a:pos x="291" y="126"/>
                </a:cxn>
                <a:cxn ang="0">
                  <a:pos x="291" y="126"/>
                </a:cxn>
              </a:cxnLst>
              <a:rect l="0" t="0" r="r" b="b"/>
              <a:pathLst>
                <a:path w="675" h="765">
                  <a:moveTo>
                    <a:pt x="291" y="126"/>
                  </a:moveTo>
                  <a:lnTo>
                    <a:pt x="0" y="417"/>
                  </a:lnTo>
                  <a:lnTo>
                    <a:pt x="38" y="765"/>
                  </a:lnTo>
                  <a:lnTo>
                    <a:pt x="314" y="424"/>
                  </a:lnTo>
                  <a:lnTo>
                    <a:pt x="534" y="299"/>
                  </a:lnTo>
                  <a:lnTo>
                    <a:pt x="502" y="590"/>
                  </a:lnTo>
                  <a:lnTo>
                    <a:pt x="675" y="196"/>
                  </a:lnTo>
                  <a:lnTo>
                    <a:pt x="447" y="126"/>
                  </a:lnTo>
                  <a:lnTo>
                    <a:pt x="306" y="0"/>
                  </a:lnTo>
                  <a:lnTo>
                    <a:pt x="291" y="126"/>
                  </a:lnTo>
                  <a:lnTo>
                    <a:pt x="291" y="126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36" name="Freeform 108"/>
            <p:cNvSpPr>
              <a:spLocks/>
            </p:cNvSpPr>
            <p:nvPr/>
          </p:nvSpPr>
          <p:spPr bwMode="auto">
            <a:xfrm>
              <a:off x="1672" y="3119"/>
              <a:ext cx="157" cy="200"/>
            </a:xfrm>
            <a:custGeom>
              <a:avLst/>
              <a:gdLst/>
              <a:ahLst/>
              <a:cxnLst>
                <a:cxn ang="0">
                  <a:pos x="313" y="15"/>
                </a:cxn>
                <a:cxn ang="0">
                  <a:pos x="266" y="361"/>
                </a:cxn>
                <a:cxn ang="0">
                  <a:pos x="70" y="401"/>
                </a:cxn>
                <a:cxn ang="0">
                  <a:pos x="0" y="0"/>
                </a:cxn>
                <a:cxn ang="0">
                  <a:pos x="180" y="276"/>
                </a:cxn>
                <a:cxn ang="0">
                  <a:pos x="313" y="15"/>
                </a:cxn>
                <a:cxn ang="0">
                  <a:pos x="313" y="15"/>
                </a:cxn>
              </a:cxnLst>
              <a:rect l="0" t="0" r="r" b="b"/>
              <a:pathLst>
                <a:path w="313" h="401">
                  <a:moveTo>
                    <a:pt x="313" y="15"/>
                  </a:moveTo>
                  <a:lnTo>
                    <a:pt x="266" y="361"/>
                  </a:lnTo>
                  <a:lnTo>
                    <a:pt x="70" y="401"/>
                  </a:lnTo>
                  <a:lnTo>
                    <a:pt x="0" y="0"/>
                  </a:lnTo>
                  <a:lnTo>
                    <a:pt x="180" y="276"/>
                  </a:lnTo>
                  <a:lnTo>
                    <a:pt x="313" y="15"/>
                  </a:lnTo>
                  <a:lnTo>
                    <a:pt x="313" y="15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37" name="Freeform 109"/>
            <p:cNvSpPr>
              <a:spLocks/>
            </p:cNvSpPr>
            <p:nvPr/>
          </p:nvSpPr>
          <p:spPr bwMode="auto">
            <a:xfrm>
              <a:off x="1244" y="3091"/>
              <a:ext cx="173" cy="181"/>
            </a:xfrm>
            <a:custGeom>
              <a:avLst/>
              <a:gdLst/>
              <a:ahLst/>
              <a:cxnLst>
                <a:cxn ang="0">
                  <a:pos x="346" y="283"/>
                </a:cxn>
                <a:cxn ang="0">
                  <a:pos x="181" y="63"/>
                </a:cxn>
                <a:cxn ang="0">
                  <a:pos x="0" y="0"/>
                </a:cxn>
                <a:cxn ang="0">
                  <a:pos x="95" y="268"/>
                </a:cxn>
                <a:cxn ang="0">
                  <a:pos x="324" y="361"/>
                </a:cxn>
                <a:cxn ang="0">
                  <a:pos x="346" y="283"/>
                </a:cxn>
                <a:cxn ang="0">
                  <a:pos x="346" y="283"/>
                </a:cxn>
              </a:cxnLst>
              <a:rect l="0" t="0" r="r" b="b"/>
              <a:pathLst>
                <a:path w="346" h="361">
                  <a:moveTo>
                    <a:pt x="346" y="283"/>
                  </a:moveTo>
                  <a:lnTo>
                    <a:pt x="181" y="63"/>
                  </a:lnTo>
                  <a:lnTo>
                    <a:pt x="0" y="0"/>
                  </a:lnTo>
                  <a:lnTo>
                    <a:pt x="95" y="268"/>
                  </a:lnTo>
                  <a:lnTo>
                    <a:pt x="324" y="361"/>
                  </a:lnTo>
                  <a:lnTo>
                    <a:pt x="346" y="283"/>
                  </a:lnTo>
                  <a:lnTo>
                    <a:pt x="346" y="28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38" name="Freeform 110"/>
            <p:cNvSpPr>
              <a:spLocks/>
            </p:cNvSpPr>
            <p:nvPr/>
          </p:nvSpPr>
          <p:spPr bwMode="auto">
            <a:xfrm>
              <a:off x="1173" y="2733"/>
              <a:ext cx="209" cy="299"/>
            </a:xfrm>
            <a:custGeom>
              <a:avLst/>
              <a:gdLst/>
              <a:ahLst/>
              <a:cxnLst>
                <a:cxn ang="0">
                  <a:pos x="338" y="598"/>
                </a:cxn>
                <a:cxn ang="0">
                  <a:pos x="102" y="511"/>
                </a:cxn>
                <a:cxn ang="0">
                  <a:pos x="102" y="355"/>
                </a:cxn>
                <a:cxn ang="0">
                  <a:pos x="0" y="0"/>
                </a:cxn>
                <a:cxn ang="0">
                  <a:pos x="228" y="235"/>
                </a:cxn>
                <a:cxn ang="0">
                  <a:pos x="353" y="307"/>
                </a:cxn>
                <a:cxn ang="0">
                  <a:pos x="401" y="47"/>
                </a:cxn>
                <a:cxn ang="0">
                  <a:pos x="416" y="448"/>
                </a:cxn>
                <a:cxn ang="0">
                  <a:pos x="338" y="598"/>
                </a:cxn>
                <a:cxn ang="0">
                  <a:pos x="338" y="598"/>
                </a:cxn>
              </a:cxnLst>
              <a:rect l="0" t="0" r="r" b="b"/>
              <a:pathLst>
                <a:path w="416" h="598">
                  <a:moveTo>
                    <a:pt x="338" y="598"/>
                  </a:moveTo>
                  <a:lnTo>
                    <a:pt x="102" y="511"/>
                  </a:lnTo>
                  <a:lnTo>
                    <a:pt x="102" y="355"/>
                  </a:lnTo>
                  <a:lnTo>
                    <a:pt x="0" y="0"/>
                  </a:lnTo>
                  <a:lnTo>
                    <a:pt x="228" y="235"/>
                  </a:lnTo>
                  <a:lnTo>
                    <a:pt x="353" y="307"/>
                  </a:lnTo>
                  <a:lnTo>
                    <a:pt x="401" y="47"/>
                  </a:lnTo>
                  <a:lnTo>
                    <a:pt x="416" y="448"/>
                  </a:lnTo>
                  <a:lnTo>
                    <a:pt x="338" y="598"/>
                  </a:lnTo>
                  <a:lnTo>
                    <a:pt x="338" y="59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39" name="Freeform 111"/>
            <p:cNvSpPr>
              <a:spLocks/>
            </p:cNvSpPr>
            <p:nvPr/>
          </p:nvSpPr>
          <p:spPr bwMode="auto">
            <a:xfrm>
              <a:off x="1267" y="3319"/>
              <a:ext cx="158" cy="417"/>
            </a:xfrm>
            <a:custGeom>
              <a:avLst/>
              <a:gdLst/>
              <a:ahLst/>
              <a:cxnLst>
                <a:cxn ang="0">
                  <a:pos x="316" y="221"/>
                </a:cxn>
                <a:cxn ang="0">
                  <a:pos x="243" y="810"/>
                </a:cxn>
                <a:cxn ang="0">
                  <a:pos x="47" y="835"/>
                </a:cxn>
                <a:cxn ang="0">
                  <a:pos x="78" y="268"/>
                </a:cxn>
                <a:cxn ang="0">
                  <a:pos x="0" y="0"/>
                </a:cxn>
                <a:cxn ang="0">
                  <a:pos x="173" y="394"/>
                </a:cxn>
                <a:cxn ang="0">
                  <a:pos x="213" y="95"/>
                </a:cxn>
                <a:cxn ang="0">
                  <a:pos x="316" y="221"/>
                </a:cxn>
                <a:cxn ang="0">
                  <a:pos x="316" y="221"/>
                </a:cxn>
              </a:cxnLst>
              <a:rect l="0" t="0" r="r" b="b"/>
              <a:pathLst>
                <a:path w="316" h="835">
                  <a:moveTo>
                    <a:pt x="316" y="221"/>
                  </a:moveTo>
                  <a:lnTo>
                    <a:pt x="243" y="810"/>
                  </a:lnTo>
                  <a:lnTo>
                    <a:pt x="47" y="835"/>
                  </a:lnTo>
                  <a:lnTo>
                    <a:pt x="78" y="268"/>
                  </a:lnTo>
                  <a:lnTo>
                    <a:pt x="0" y="0"/>
                  </a:lnTo>
                  <a:lnTo>
                    <a:pt x="173" y="394"/>
                  </a:lnTo>
                  <a:lnTo>
                    <a:pt x="213" y="95"/>
                  </a:lnTo>
                  <a:lnTo>
                    <a:pt x="316" y="221"/>
                  </a:lnTo>
                  <a:lnTo>
                    <a:pt x="316" y="22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40" name="Freeform 112"/>
            <p:cNvSpPr>
              <a:spLocks/>
            </p:cNvSpPr>
            <p:nvPr/>
          </p:nvSpPr>
          <p:spPr bwMode="auto">
            <a:xfrm>
              <a:off x="820" y="3154"/>
              <a:ext cx="180" cy="118"/>
            </a:xfrm>
            <a:custGeom>
              <a:avLst/>
              <a:gdLst/>
              <a:ahLst/>
              <a:cxnLst>
                <a:cxn ang="0">
                  <a:pos x="361" y="117"/>
                </a:cxn>
                <a:cxn ang="0">
                  <a:pos x="235" y="0"/>
                </a:cxn>
                <a:cxn ang="0">
                  <a:pos x="0" y="55"/>
                </a:cxn>
                <a:cxn ang="0">
                  <a:pos x="0" y="180"/>
                </a:cxn>
                <a:cxn ang="0">
                  <a:pos x="298" y="235"/>
                </a:cxn>
                <a:cxn ang="0">
                  <a:pos x="361" y="117"/>
                </a:cxn>
                <a:cxn ang="0">
                  <a:pos x="361" y="117"/>
                </a:cxn>
              </a:cxnLst>
              <a:rect l="0" t="0" r="r" b="b"/>
              <a:pathLst>
                <a:path w="361" h="235">
                  <a:moveTo>
                    <a:pt x="361" y="117"/>
                  </a:moveTo>
                  <a:lnTo>
                    <a:pt x="235" y="0"/>
                  </a:lnTo>
                  <a:lnTo>
                    <a:pt x="0" y="55"/>
                  </a:lnTo>
                  <a:lnTo>
                    <a:pt x="0" y="180"/>
                  </a:lnTo>
                  <a:lnTo>
                    <a:pt x="298" y="235"/>
                  </a:lnTo>
                  <a:lnTo>
                    <a:pt x="361" y="117"/>
                  </a:lnTo>
                  <a:lnTo>
                    <a:pt x="361" y="117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41" name="Freeform 113"/>
            <p:cNvSpPr>
              <a:spLocks/>
            </p:cNvSpPr>
            <p:nvPr/>
          </p:nvSpPr>
          <p:spPr bwMode="auto">
            <a:xfrm>
              <a:off x="973" y="2918"/>
              <a:ext cx="63" cy="181"/>
            </a:xfrm>
            <a:custGeom>
              <a:avLst/>
              <a:gdLst/>
              <a:ahLst/>
              <a:cxnLst>
                <a:cxn ang="0">
                  <a:pos x="15" y="361"/>
                </a:cxn>
                <a:cxn ang="0">
                  <a:pos x="125" y="346"/>
                </a:cxn>
                <a:cxn ang="0">
                  <a:pos x="102" y="0"/>
                </a:cxn>
                <a:cxn ang="0">
                  <a:pos x="0" y="236"/>
                </a:cxn>
                <a:cxn ang="0">
                  <a:pos x="15" y="361"/>
                </a:cxn>
                <a:cxn ang="0">
                  <a:pos x="15" y="361"/>
                </a:cxn>
              </a:cxnLst>
              <a:rect l="0" t="0" r="r" b="b"/>
              <a:pathLst>
                <a:path w="125" h="361">
                  <a:moveTo>
                    <a:pt x="15" y="361"/>
                  </a:moveTo>
                  <a:lnTo>
                    <a:pt x="125" y="346"/>
                  </a:lnTo>
                  <a:lnTo>
                    <a:pt x="102" y="0"/>
                  </a:lnTo>
                  <a:lnTo>
                    <a:pt x="0" y="236"/>
                  </a:lnTo>
                  <a:lnTo>
                    <a:pt x="15" y="361"/>
                  </a:lnTo>
                  <a:lnTo>
                    <a:pt x="15" y="361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42" name="Freeform 114"/>
            <p:cNvSpPr>
              <a:spLocks/>
            </p:cNvSpPr>
            <p:nvPr/>
          </p:nvSpPr>
          <p:spPr bwMode="auto">
            <a:xfrm>
              <a:off x="1071" y="2779"/>
              <a:ext cx="40" cy="95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0" y="0"/>
                </a:cxn>
                <a:cxn ang="0">
                  <a:pos x="80" y="167"/>
                </a:cxn>
                <a:cxn ang="0">
                  <a:pos x="8" y="190"/>
                </a:cxn>
                <a:cxn ang="0">
                  <a:pos x="8" y="190"/>
                </a:cxn>
              </a:cxnLst>
              <a:rect l="0" t="0" r="r" b="b"/>
              <a:pathLst>
                <a:path w="80" h="190">
                  <a:moveTo>
                    <a:pt x="8" y="190"/>
                  </a:moveTo>
                  <a:lnTo>
                    <a:pt x="0" y="0"/>
                  </a:lnTo>
                  <a:lnTo>
                    <a:pt x="80" y="167"/>
                  </a:lnTo>
                  <a:lnTo>
                    <a:pt x="8" y="190"/>
                  </a:lnTo>
                  <a:lnTo>
                    <a:pt x="8" y="190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43" name="Freeform 115"/>
            <p:cNvSpPr>
              <a:spLocks/>
            </p:cNvSpPr>
            <p:nvPr/>
          </p:nvSpPr>
          <p:spPr bwMode="auto">
            <a:xfrm>
              <a:off x="2124" y="3280"/>
              <a:ext cx="142" cy="78"/>
            </a:xfrm>
            <a:custGeom>
              <a:avLst/>
              <a:gdLst/>
              <a:ahLst/>
              <a:cxnLst>
                <a:cxn ang="0">
                  <a:pos x="188" y="133"/>
                </a:cxn>
                <a:cxn ang="0">
                  <a:pos x="0" y="156"/>
                </a:cxn>
                <a:cxn ang="0">
                  <a:pos x="0" y="86"/>
                </a:cxn>
                <a:cxn ang="0">
                  <a:pos x="95" y="0"/>
                </a:cxn>
                <a:cxn ang="0">
                  <a:pos x="95" y="86"/>
                </a:cxn>
                <a:cxn ang="0">
                  <a:pos x="283" y="94"/>
                </a:cxn>
                <a:cxn ang="0">
                  <a:pos x="188" y="133"/>
                </a:cxn>
                <a:cxn ang="0">
                  <a:pos x="188" y="133"/>
                </a:cxn>
              </a:cxnLst>
              <a:rect l="0" t="0" r="r" b="b"/>
              <a:pathLst>
                <a:path w="283" h="156">
                  <a:moveTo>
                    <a:pt x="188" y="133"/>
                  </a:moveTo>
                  <a:lnTo>
                    <a:pt x="0" y="156"/>
                  </a:lnTo>
                  <a:lnTo>
                    <a:pt x="0" y="86"/>
                  </a:lnTo>
                  <a:lnTo>
                    <a:pt x="95" y="0"/>
                  </a:lnTo>
                  <a:lnTo>
                    <a:pt x="95" y="86"/>
                  </a:lnTo>
                  <a:lnTo>
                    <a:pt x="283" y="94"/>
                  </a:lnTo>
                  <a:lnTo>
                    <a:pt x="188" y="133"/>
                  </a:lnTo>
                  <a:lnTo>
                    <a:pt x="188" y="133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44" name="Freeform 116"/>
            <p:cNvSpPr>
              <a:spLocks/>
            </p:cNvSpPr>
            <p:nvPr/>
          </p:nvSpPr>
          <p:spPr bwMode="auto">
            <a:xfrm>
              <a:off x="1672" y="3319"/>
              <a:ext cx="118" cy="173"/>
            </a:xfrm>
            <a:custGeom>
              <a:avLst/>
              <a:gdLst/>
              <a:ahLst/>
              <a:cxnLst>
                <a:cxn ang="0">
                  <a:pos x="236" y="198"/>
                </a:cxn>
                <a:cxn ang="0">
                  <a:pos x="55" y="346"/>
                </a:cxn>
                <a:cxn ang="0">
                  <a:pos x="0" y="0"/>
                </a:cxn>
                <a:cxn ang="0">
                  <a:pos x="118" y="221"/>
                </a:cxn>
                <a:cxn ang="0">
                  <a:pos x="236" y="198"/>
                </a:cxn>
                <a:cxn ang="0">
                  <a:pos x="236" y="198"/>
                </a:cxn>
              </a:cxnLst>
              <a:rect l="0" t="0" r="r" b="b"/>
              <a:pathLst>
                <a:path w="236" h="346">
                  <a:moveTo>
                    <a:pt x="236" y="198"/>
                  </a:moveTo>
                  <a:lnTo>
                    <a:pt x="55" y="346"/>
                  </a:lnTo>
                  <a:lnTo>
                    <a:pt x="0" y="0"/>
                  </a:lnTo>
                  <a:lnTo>
                    <a:pt x="118" y="221"/>
                  </a:lnTo>
                  <a:lnTo>
                    <a:pt x="236" y="198"/>
                  </a:lnTo>
                  <a:lnTo>
                    <a:pt x="236" y="198"/>
                  </a:lnTo>
                  <a:close/>
                </a:path>
              </a:pathLst>
            </a:cu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45" name="Freeform 117"/>
            <p:cNvSpPr>
              <a:spLocks/>
            </p:cNvSpPr>
            <p:nvPr/>
          </p:nvSpPr>
          <p:spPr bwMode="auto">
            <a:xfrm>
              <a:off x="2208" y="3751"/>
              <a:ext cx="49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73"/>
                </a:cxn>
                <a:cxn ang="0">
                  <a:pos x="97" y="133"/>
                </a:cxn>
                <a:cxn ang="0">
                  <a:pos x="91" y="4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97" h="133">
                  <a:moveTo>
                    <a:pt x="21" y="0"/>
                  </a:moveTo>
                  <a:lnTo>
                    <a:pt x="0" y="73"/>
                  </a:lnTo>
                  <a:lnTo>
                    <a:pt x="97" y="133"/>
                  </a:lnTo>
                  <a:lnTo>
                    <a:pt x="91" y="4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46" name="Freeform 118"/>
            <p:cNvSpPr>
              <a:spLocks/>
            </p:cNvSpPr>
            <p:nvPr/>
          </p:nvSpPr>
          <p:spPr bwMode="auto">
            <a:xfrm>
              <a:off x="2150" y="3750"/>
              <a:ext cx="64" cy="40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29" y="10"/>
                </a:cxn>
                <a:cxn ang="0">
                  <a:pos x="112" y="80"/>
                </a:cxn>
                <a:cxn ang="0">
                  <a:pos x="0" y="8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29" h="80">
                  <a:moveTo>
                    <a:pt x="25" y="0"/>
                  </a:moveTo>
                  <a:lnTo>
                    <a:pt x="129" y="10"/>
                  </a:lnTo>
                  <a:lnTo>
                    <a:pt x="112" y="80"/>
                  </a:lnTo>
                  <a:lnTo>
                    <a:pt x="0" y="8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8A99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47" name="Freeform 119"/>
            <p:cNvSpPr>
              <a:spLocks/>
            </p:cNvSpPr>
            <p:nvPr/>
          </p:nvSpPr>
          <p:spPr bwMode="auto">
            <a:xfrm>
              <a:off x="2150" y="3777"/>
              <a:ext cx="101" cy="50"/>
            </a:xfrm>
            <a:custGeom>
              <a:avLst/>
              <a:gdLst/>
              <a:ahLst/>
              <a:cxnLst>
                <a:cxn ang="0">
                  <a:pos x="2" y="34"/>
                </a:cxn>
                <a:cxn ang="0">
                  <a:pos x="112" y="38"/>
                </a:cxn>
                <a:cxn ang="0">
                  <a:pos x="203" y="98"/>
                </a:cxn>
                <a:cxn ang="0">
                  <a:pos x="203" y="57"/>
                </a:cxn>
                <a:cxn ang="0">
                  <a:pos x="112" y="0"/>
                </a:cxn>
                <a:cxn ang="0">
                  <a:pos x="0" y="9"/>
                </a:cxn>
                <a:cxn ang="0">
                  <a:pos x="2" y="34"/>
                </a:cxn>
                <a:cxn ang="0">
                  <a:pos x="2" y="34"/>
                </a:cxn>
              </a:cxnLst>
              <a:rect l="0" t="0" r="r" b="b"/>
              <a:pathLst>
                <a:path w="203" h="98">
                  <a:moveTo>
                    <a:pt x="2" y="34"/>
                  </a:moveTo>
                  <a:lnTo>
                    <a:pt x="112" y="38"/>
                  </a:lnTo>
                  <a:lnTo>
                    <a:pt x="203" y="98"/>
                  </a:lnTo>
                  <a:lnTo>
                    <a:pt x="203" y="57"/>
                  </a:lnTo>
                  <a:lnTo>
                    <a:pt x="112" y="0"/>
                  </a:lnTo>
                  <a:lnTo>
                    <a:pt x="0" y="9"/>
                  </a:lnTo>
                  <a:lnTo>
                    <a:pt x="2" y="34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48" name="Freeform 120"/>
            <p:cNvSpPr>
              <a:spLocks/>
            </p:cNvSpPr>
            <p:nvPr/>
          </p:nvSpPr>
          <p:spPr bwMode="auto">
            <a:xfrm>
              <a:off x="2231" y="3768"/>
              <a:ext cx="15" cy="36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0" y="53"/>
                </a:cxn>
                <a:cxn ang="0">
                  <a:pos x="24" y="72"/>
                </a:cxn>
                <a:cxn ang="0">
                  <a:pos x="30" y="13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0" h="72">
                  <a:moveTo>
                    <a:pt x="20" y="0"/>
                  </a:moveTo>
                  <a:lnTo>
                    <a:pt x="0" y="53"/>
                  </a:lnTo>
                  <a:lnTo>
                    <a:pt x="24" y="72"/>
                  </a:lnTo>
                  <a:lnTo>
                    <a:pt x="30" y="13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B8CC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49" name="Freeform 121"/>
            <p:cNvSpPr>
              <a:spLocks/>
            </p:cNvSpPr>
            <p:nvPr/>
          </p:nvSpPr>
          <p:spPr bwMode="auto">
            <a:xfrm>
              <a:off x="2154" y="3741"/>
              <a:ext cx="113" cy="83"/>
            </a:xfrm>
            <a:custGeom>
              <a:avLst/>
              <a:gdLst/>
              <a:ahLst/>
              <a:cxnLst>
                <a:cxn ang="0">
                  <a:pos x="119" y="88"/>
                </a:cxn>
                <a:cxn ang="0">
                  <a:pos x="140" y="27"/>
                </a:cxn>
                <a:cxn ang="0">
                  <a:pos x="193" y="69"/>
                </a:cxn>
                <a:cxn ang="0">
                  <a:pos x="186" y="143"/>
                </a:cxn>
                <a:cxn ang="0">
                  <a:pos x="205" y="166"/>
                </a:cxn>
                <a:cxn ang="0">
                  <a:pos x="226" y="69"/>
                </a:cxn>
                <a:cxn ang="0">
                  <a:pos x="148" y="0"/>
                </a:cxn>
                <a:cxn ang="0">
                  <a:pos x="119" y="27"/>
                </a:cxn>
                <a:cxn ang="0">
                  <a:pos x="5" y="14"/>
                </a:cxn>
                <a:cxn ang="0">
                  <a:pos x="0" y="33"/>
                </a:cxn>
                <a:cxn ang="0">
                  <a:pos x="98" y="46"/>
                </a:cxn>
                <a:cxn ang="0">
                  <a:pos x="76" y="92"/>
                </a:cxn>
                <a:cxn ang="0">
                  <a:pos x="119" y="88"/>
                </a:cxn>
                <a:cxn ang="0">
                  <a:pos x="119" y="88"/>
                </a:cxn>
              </a:cxnLst>
              <a:rect l="0" t="0" r="r" b="b"/>
              <a:pathLst>
                <a:path w="226" h="166">
                  <a:moveTo>
                    <a:pt x="119" y="88"/>
                  </a:moveTo>
                  <a:lnTo>
                    <a:pt x="140" y="27"/>
                  </a:lnTo>
                  <a:lnTo>
                    <a:pt x="193" y="69"/>
                  </a:lnTo>
                  <a:lnTo>
                    <a:pt x="186" y="143"/>
                  </a:lnTo>
                  <a:lnTo>
                    <a:pt x="205" y="166"/>
                  </a:lnTo>
                  <a:lnTo>
                    <a:pt x="226" y="69"/>
                  </a:lnTo>
                  <a:lnTo>
                    <a:pt x="148" y="0"/>
                  </a:lnTo>
                  <a:lnTo>
                    <a:pt x="119" y="27"/>
                  </a:lnTo>
                  <a:lnTo>
                    <a:pt x="5" y="14"/>
                  </a:lnTo>
                  <a:lnTo>
                    <a:pt x="0" y="33"/>
                  </a:lnTo>
                  <a:lnTo>
                    <a:pt x="98" y="46"/>
                  </a:lnTo>
                  <a:lnTo>
                    <a:pt x="76" y="92"/>
                  </a:lnTo>
                  <a:lnTo>
                    <a:pt x="119" y="88"/>
                  </a:lnTo>
                  <a:lnTo>
                    <a:pt x="119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650" name="Freeform 122"/>
            <p:cNvSpPr>
              <a:spLocks/>
            </p:cNvSpPr>
            <p:nvPr/>
          </p:nvSpPr>
          <p:spPr bwMode="auto">
            <a:xfrm>
              <a:off x="1141" y="3496"/>
              <a:ext cx="165" cy="358"/>
            </a:xfrm>
            <a:custGeom>
              <a:avLst/>
              <a:gdLst/>
              <a:ahLst/>
              <a:cxnLst>
                <a:cxn ang="0">
                  <a:pos x="181" y="0"/>
                </a:cxn>
                <a:cxn ang="0">
                  <a:pos x="236" y="323"/>
                </a:cxn>
                <a:cxn ang="0">
                  <a:pos x="188" y="481"/>
                </a:cxn>
                <a:cxn ang="0">
                  <a:pos x="331" y="599"/>
                </a:cxn>
                <a:cxn ang="0">
                  <a:pos x="166" y="606"/>
                </a:cxn>
                <a:cxn ang="0">
                  <a:pos x="331" y="701"/>
                </a:cxn>
                <a:cxn ang="0">
                  <a:pos x="166" y="717"/>
                </a:cxn>
                <a:cxn ang="0">
                  <a:pos x="0" y="717"/>
                </a:cxn>
                <a:cxn ang="0">
                  <a:pos x="181" y="0"/>
                </a:cxn>
                <a:cxn ang="0">
                  <a:pos x="181" y="0"/>
                </a:cxn>
              </a:cxnLst>
              <a:rect l="0" t="0" r="r" b="b"/>
              <a:pathLst>
                <a:path w="331" h="717">
                  <a:moveTo>
                    <a:pt x="181" y="0"/>
                  </a:moveTo>
                  <a:lnTo>
                    <a:pt x="236" y="323"/>
                  </a:lnTo>
                  <a:lnTo>
                    <a:pt x="188" y="481"/>
                  </a:lnTo>
                  <a:lnTo>
                    <a:pt x="331" y="599"/>
                  </a:lnTo>
                  <a:lnTo>
                    <a:pt x="166" y="606"/>
                  </a:lnTo>
                  <a:lnTo>
                    <a:pt x="331" y="701"/>
                  </a:lnTo>
                  <a:lnTo>
                    <a:pt x="166" y="717"/>
                  </a:lnTo>
                  <a:lnTo>
                    <a:pt x="0" y="717"/>
                  </a:lnTo>
                  <a:lnTo>
                    <a:pt x="181" y="0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0652" name="AutoShape 124"/>
          <p:cNvSpPr>
            <a:spLocks noChangeArrowheads="1"/>
          </p:cNvSpPr>
          <p:nvPr/>
        </p:nvSpPr>
        <p:spPr bwMode="auto">
          <a:xfrm>
            <a:off x="3352800" y="1371600"/>
            <a:ext cx="4419600" cy="2133600"/>
          </a:xfrm>
          <a:prstGeom prst="wedgeRoundRectCallout">
            <a:avLst>
              <a:gd name="adj1" fmla="val -43750"/>
              <a:gd name="adj2" fmla="val 67111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/>
              <a:t>Feedback</a:t>
            </a:r>
            <a:r>
              <a:rPr lang="en-US"/>
              <a:t> is information that can be used to evaluate or correct the steps being taken to implement a plan.</a:t>
            </a:r>
            <a:endParaRPr lang="en-US" b="1"/>
          </a:p>
        </p:txBody>
      </p:sp>
      <p:sp>
        <p:nvSpPr>
          <p:cNvPr id="150655" name="Text Box 127"/>
          <p:cNvSpPr txBox="1">
            <a:spLocks noChangeArrowheads="1"/>
          </p:cNvSpPr>
          <p:nvPr/>
        </p:nvSpPr>
        <p:spPr bwMode="auto">
          <a:xfrm>
            <a:off x="2286000" y="533400"/>
            <a:ext cx="4572000" cy="654050"/>
          </a:xfrm>
          <a:prstGeom prst="rect">
            <a:avLst/>
          </a:prstGeom>
          <a:solidFill>
            <a:srgbClr val="E9D3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Management Process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457200" y="1600200"/>
            <a:ext cx="8229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 algn="l">
              <a:spcBef>
                <a:spcPct val="50000"/>
              </a:spcBef>
              <a:buClr>
                <a:schemeClr val="tx2"/>
              </a:buClr>
              <a:buSzPct val="85000"/>
              <a:buFont typeface="Monotype Sorts" pitchFamily="2" charset="2"/>
              <a:buNone/>
            </a:pPr>
            <a:r>
              <a:rPr lang="en-US" b="1"/>
              <a:t>	</a:t>
            </a:r>
            <a:r>
              <a:rPr lang="en-US" sz="3200" b="1"/>
              <a:t>The </a:t>
            </a:r>
            <a:r>
              <a:rPr lang="en-US" sz="3200" b="1" i="1">
                <a:solidFill>
                  <a:srgbClr val="993300"/>
                </a:solidFill>
              </a:rPr>
              <a:t>Management Process</a:t>
            </a:r>
            <a:r>
              <a:rPr lang="en-US" sz="3200" b="1"/>
              <a:t> is defined by the following activities: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029200" y="3124200"/>
            <a:ext cx="3810000" cy="3081338"/>
            <a:chOff x="3216" y="1968"/>
            <a:chExt cx="2400" cy="1941"/>
          </a:xfrm>
        </p:grpSpPr>
        <p:sp>
          <p:nvSpPr>
            <p:cNvPr id="152582" name="AutoShape 6"/>
            <p:cNvSpPr>
              <a:spLocks noChangeArrowheads="1"/>
            </p:cNvSpPr>
            <p:nvPr/>
          </p:nvSpPr>
          <p:spPr bwMode="auto">
            <a:xfrm>
              <a:off x="3216" y="2592"/>
              <a:ext cx="1008" cy="672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rgbClr val="99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83" name="Text Box 7"/>
            <p:cNvSpPr txBox="1">
              <a:spLocks noChangeArrowheads="1"/>
            </p:cNvSpPr>
            <p:nvPr/>
          </p:nvSpPr>
          <p:spPr bwMode="auto">
            <a:xfrm>
              <a:off x="4272" y="1968"/>
              <a:ext cx="1344" cy="19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i="1">
                  <a:solidFill>
                    <a:srgbClr val="800000"/>
                  </a:solidFill>
                </a:rPr>
                <a:t>Decision making</a:t>
              </a:r>
              <a:r>
                <a:rPr lang="en-US" b="1">
                  <a:solidFill>
                    <a:srgbClr val="800000"/>
                  </a:solidFill>
                </a:rPr>
                <a:t> is the process of choosing among competing alternatives.</a:t>
              </a:r>
              <a:endParaRPr lang="en-US" b="1" i="1">
                <a:solidFill>
                  <a:srgbClr val="800000"/>
                </a:solidFill>
              </a:endParaRPr>
            </a:p>
          </p:txBody>
        </p:sp>
      </p:grpSp>
      <p:sp>
        <p:nvSpPr>
          <p:cNvPr id="152585" name="Text Box 9"/>
          <p:cNvSpPr txBox="1">
            <a:spLocks noChangeArrowheads="1"/>
          </p:cNvSpPr>
          <p:nvPr/>
        </p:nvSpPr>
        <p:spPr bwMode="auto">
          <a:xfrm>
            <a:off x="1371600" y="2819400"/>
            <a:ext cx="4038600" cy="2043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4675" indent="-574675"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/>
              <a:t>Planning</a:t>
            </a:r>
          </a:p>
          <a:p>
            <a:pPr marL="574675" indent="-574675"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/>
              <a:t>Controlling</a:t>
            </a:r>
          </a:p>
          <a:p>
            <a:pPr marL="574675" indent="-574675" algn="l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/>
              <a:t>Decision Making</a:t>
            </a:r>
          </a:p>
        </p:txBody>
      </p:sp>
      <p:sp>
        <p:nvSpPr>
          <p:cNvPr id="152588" name="Text Box 12"/>
          <p:cNvSpPr txBox="1">
            <a:spLocks noChangeArrowheads="1"/>
          </p:cNvSpPr>
          <p:nvPr/>
        </p:nvSpPr>
        <p:spPr bwMode="auto">
          <a:xfrm>
            <a:off x="2286000" y="533400"/>
            <a:ext cx="4572000" cy="654050"/>
          </a:xfrm>
          <a:prstGeom prst="rect">
            <a:avLst/>
          </a:prstGeom>
          <a:solidFill>
            <a:srgbClr val="E9D3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Management Process</a:t>
            </a:r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81200" y="3200400"/>
            <a:ext cx="3944938" cy="3417888"/>
            <a:chOff x="576" y="1741"/>
            <a:chExt cx="2485" cy="2153"/>
          </a:xfrm>
        </p:grpSpPr>
        <p:sp>
          <p:nvSpPr>
            <p:cNvPr id="154628" name="Freeform 4"/>
            <p:cNvSpPr>
              <a:spLocks/>
            </p:cNvSpPr>
            <p:nvPr/>
          </p:nvSpPr>
          <p:spPr bwMode="auto">
            <a:xfrm>
              <a:off x="1391" y="3570"/>
              <a:ext cx="1176" cy="308"/>
            </a:xfrm>
            <a:custGeom>
              <a:avLst/>
              <a:gdLst/>
              <a:ahLst/>
              <a:cxnLst>
                <a:cxn ang="0">
                  <a:pos x="2352" y="388"/>
                </a:cxn>
                <a:cxn ang="0">
                  <a:pos x="797" y="616"/>
                </a:cxn>
                <a:cxn ang="0">
                  <a:pos x="0" y="167"/>
                </a:cxn>
                <a:cxn ang="0">
                  <a:pos x="1360" y="0"/>
                </a:cxn>
                <a:cxn ang="0">
                  <a:pos x="2352" y="388"/>
                </a:cxn>
                <a:cxn ang="0">
                  <a:pos x="2352" y="388"/>
                </a:cxn>
              </a:cxnLst>
              <a:rect l="0" t="0" r="r" b="b"/>
              <a:pathLst>
                <a:path w="2352" h="616">
                  <a:moveTo>
                    <a:pt x="2352" y="388"/>
                  </a:moveTo>
                  <a:lnTo>
                    <a:pt x="797" y="616"/>
                  </a:lnTo>
                  <a:lnTo>
                    <a:pt x="0" y="167"/>
                  </a:lnTo>
                  <a:lnTo>
                    <a:pt x="1360" y="0"/>
                  </a:lnTo>
                  <a:lnTo>
                    <a:pt x="2352" y="388"/>
                  </a:lnTo>
                  <a:lnTo>
                    <a:pt x="2352" y="388"/>
                  </a:lnTo>
                  <a:close/>
                </a:path>
              </a:pathLst>
            </a:custGeom>
            <a:solidFill>
              <a:srgbClr val="EFE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29" name="Freeform 5"/>
            <p:cNvSpPr>
              <a:spLocks/>
            </p:cNvSpPr>
            <p:nvPr/>
          </p:nvSpPr>
          <p:spPr bwMode="auto">
            <a:xfrm>
              <a:off x="1701" y="3578"/>
              <a:ext cx="40" cy="52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80" y="105"/>
                </a:cxn>
                <a:cxn ang="0">
                  <a:pos x="21" y="48"/>
                </a:cxn>
                <a:cxn ang="0">
                  <a:pos x="0" y="25"/>
                </a:cxn>
                <a:cxn ang="0">
                  <a:pos x="40" y="0"/>
                </a:cxn>
                <a:cxn ang="0">
                  <a:pos x="40" y="0"/>
                </a:cxn>
              </a:cxnLst>
              <a:rect l="0" t="0" r="r" b="b"/>
              <a:pathLst>
                <a:path w="80" h="105">
                  <a:moveTo>
                    <a:pt x="40" y="0"/>
                  </a:moveTo>
                  <a:lnTo>
                    <a:pt x="80" y="105"/>
                  </a:lnTo>
                  <a:lnTo>
                    <a:pt x="21" y="48"/>
                  </a:lnTo>
                  <a:lnTo>
                    <a:pt x="0" y="25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51515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0" name="Freeform 6"/>
            <p:cNvSpPr>
              <a:spLocks/>
            </p:cNvSpPr>
            <p:nvPr/>
          </p:nvSpPr>
          <p:spPr bwMode="auto">
            <a:xfrm>
              <a:off x="747" y="2399"/>
              <a:ext cx="2284" cy="1180"/>
            </a:xfrm>
            <a:custGeom>
              <a:avLst/>
              <a:gdLst/>
              <a:ahLst/>
              <a:cxnLst>
                <a:cxn ang="0">
                  <a:pos x="331" y="2325"/>
                </a:cxn>
                <a:cxn ang="0">
                  <a:pos x="377" y="2296"/>
                </a:cxn>
                <a:cxn ang="0">
                  <a:pos x="403" y="2241"/>
                </a:cxn>
                <a:cxn ang="0">
                  <a:pos x="835" y="2121"/>
                </a:cxn>
                <a:cxn ang="0">
                  <a:pos x="955" y="1829"/>
                </a:cxn>
                <a:cxn ang="0">
                  <a:pos x="1498" y="1452"/>
                </a:cxn>
                <a:cxn ang="0">
                  <a:pos x="1709" y="1838"/>
                </a:cxn>
                <a:cxn ang="0">
                  <a:pos x="1966" y="2251"/>
                </a:cxn>
                <a:cxn ang="0">
                  <a:pos x="3997" y="2251"/>
                </a:cxn>
                <a:cxn ang="0">
                  <a:pos x="4347" y="2361"/>
                </a:cxn>
                <a:cxn ang="0">
                  <a:pos x="4457" y="2325"/>
                </a:cxn>
                <a:cxn ang="0">
                  <a:pos x="4567" y="1922"/>
                </a:cxn>
                <a:cxn ang="0">
                  <a:pos x="4493" y="1618"/>
                </a:cxn>
                <a:cxn ang="0">
                  <a:pos x="4347" y="1370"/>
                </a:cxn>
                <a:cxn ang="0">
                  <a:pos x="4301" y="1241"/>
                </a:cxn>
                <a:cxn ang="0">
                  <a:pos x="4208" y="983"/>
                </a:cxn>
                <a:cxn ang="0">
                  <a:pos x="4200" y="846"/>
                </a:cxn>
                <a:cxn ang="0">
                  <a:pos x="4200" y="506"/>
                </a:cxn>
                <a:cxn ang="0">
                  <a:pos x="4181" y="450"/>
                </a:cxn>
                <a:cxn ang="0">
                  <a:pos x="4090" y="395"/>
                </a:cxn>
                <a:cxn ang="0">
                  <a:pos x="3886" y="323"/>
                </a:cxn>
                <a:cxn ang="0">
                  <a:pos x="3721" y="276"/>
                </a:cxn>
                <a:cxn ang="0">
                  <a:pos x="3438" y="156"/>
                </a:cxn>
                <a:cxn ang="0">
                  <a:pos x="3232" y="0"/>
                </a:cxn>
                <a:cxn ang="0">
                  <a:pos x="2455" y="9"/>
                </a:cxn>
                <a:cxn ang="0">
                  <a:pos x="2187" y="137"/>
                </a:cxn>
                <a:cxn ang="0">
                  <a:pos x="2023" y="167"/>
                </a:cxn>
                <a:cxn ang="0">
                  <a:pos x="1820" y="156"/>
                </a:cxn>
                <a:cxn ang="0">
                  <a:pos x="1717" y="148"/>
                </a:cxn>
                <a:cxn ang="0">
                  <a:pos x="1506" y="192"/>
                </a:cxn>
                <a:cxn ang="0">
                  <a:pos x="1386" y="369"/>
                </a:cxn>
                <a:cxn ang="0">
                  <a:pos x="1360" y="494"/>
                </a:cxn>
                <a:cxn ang="0">
                  <a:pos x="1266" y="523"/>
                </a:cxn>
                <a:cxn ang="0">
                  <a:pos x="909" y="956"/>
                </a:cxn>
                <a:cxn ang="0">
                  <a:pos x="835" y="1019"/>
                </a:cxn>
                <a:cxn ang="0">
                  <a:pos x="708" y="1213"/>
                </a:cxn>
                <a:cxn ang="0">
                  <a:pos x="386" y="1469"/>
                </a:cxn>
                <a:cxn ang="0">
                  <a:pos x="303" y="1553"/>
                </a:cxn>
                <a:cxn ang="0">
                  <a:pos x="204" y="1591"/>
                </a:cxn>
                <a:cxn ang="0">
                  <a:pos x="53" y="1726"/>
                </a:cxn>
                <a:cxn ang="0">
                  <a:pos x="0" y="1882"/>
                </a:cxn>
                <a:cxn ang="0">
                  <a:pos x="17" y="2040"/>
                </a:cxn>
                <a:cxn ang="0">
                  <a:pos x="192" y="2186"/>
                </a:cxn>
                <a:cxn ang="0">
                  <a:pos x="331" y="2325"/>
                </a:cxn>
                <a:cxn ang="0">
                  <a:pos x="331" y="2325"/>
                </a:cxn>
              </a:cxnLst>
              <a:rect l="0" t="0" r="r" b="b"/>
              <a:pathLst>
                <a:path w="4567" h="2361">
                  <a:moveTo>
                    <a:pt x="331" y="2325"/>
                  </a:moveTo>
                  <a:lnTo>
                    <a:pt x="377" y="2296"/>
                  </a:lnTo>
                  <a:lnTo>
                    <a:pt x="403" y="2241"/>
                  </a:lnTo>
                  <a:lnTo>
                    <a:pt x="835" y="2121"/>
                  </a:lnTo>
                  <a:lnTo>
                    <a:pt x="955" y="1829"/>
                  </a:lnTo>
                  <a:lnTo>
                    <a:pt x="1498" y="1452"/>
                  </a:lnTo>
                  <a:lnTo>
                    <a:pt x="1709" y="1838"/>
                  </a:lnTo>
                  <a:lnTo>
                    <a:pt x="1966" y="2251"/>
                  </a:lnTo>
                  <a:lnTo>
                    <a:pt x="3997" y="2251"/>
                  </a:lnTo>
                  <a:lnTo>
                    <a:pt x="4347" y="2361"/>
                  </a:lnTo>
                  <a:lnTo>
                    <a:pt x="4457" y="2325"/>
                  </a:lnTo>
                  <a:lnTo>
                    <a:pt x="4567" y="1922"/>
                  </a:lnTo>
                  <a:lnTo>
                    <a:pt x="4493" y="1618"/>
                  </a:lnTo>
                  <a:lnTo>
                    <a:pt x="4347" y="1370"/>
                  </a:lnTo>
                  <a:lnTo>
                    <a:pt x="4301" y="1241"/>
                  </a:lnTo>
                  <a:lnTo>
                    <a:pt x="4208" y="983"/>
                  </a:lnTo>
                  <a:lnTo>
                    <a:pt x="4200" y="846"/>
                  </a:lnTo>
                  <a:lnTo>
                    <a:pt x="4200" y="506"/>
                  </a:lnTo>
                  <a:lnTo>
                    <a:pt x="4181" y="450"/>
                  </a:lnTo>
                  <a:lnTo>
                    <a:pt x="4090" y="395"/>
                  </a:lnTo>
                  <a:lnTo>
                    <a:pt x="3886" y="323"/>
                  </a:lnTo>
                  <a:lnTo>
                    <a:pt x="3721" y="276"/>
                  </a:lnTo>
                  <a:lnTo>
                    <a:pt x="3438" y="156"/>
                  </a:lnTo>
                  <a:lnTo>
                    <a:pt x="3232" y="0"/>
                  </a:lnTo>
                  <a:lnTo>
                    <a:pt x="2455" y="9"/>
                  </a:lnTo>
                  <a:lnTo>
                    <a:pt x="2187" y="137"/>
                  </a:lnTo>
                  <a:lnTo>
                    <a:pt x="2023" y="167"/>
                  </a:lnTo>
                  <a:lnTo>
                    <a:pt x="1820" y="156"/>
                  </a:lnTo>
                  <a:lnTo>
                    <a:pt x="1717" y="148"/>
                  </a:lnTo>
                  <a:lnTo>
                    <a:pt x="1506" y="192"/>
                  </a:lnTo>
                  <a:lnTo>
                    <a:pt x="1386" y="369"/>
                  </a:lnTo>
                  <a:lnTo>
                    <a:pt x="1360" y="494"/>
                  </a:lnTo>
                  <a:lnTo>
                    <a:pt x="1266" y="523"/>
                  </a:lnTo>
                  <a:lnTo>
                    <a:pt x="909" y="956"/>
                  </a:lnTo>
                  <a:lnTo>
                    <a:pt x="835" y="1019"/>
                  </a:lnTo>
                  <a:lnTo>
                    <a:pt x="708" y="1213"/>
                  </a:lnTo>
                  <a:lnTo>
                    <a:pt x="386" y="1469"/>
                  </a:lnTo>
                  <a:lnTo>
                    <a:pt x="303" y="1553"/>
                  </a:lnTo>
                  <a:lnTo>
                    <a:pt x="204" y="1591"/>
                  </a:lnTo>
                  <a:lnTo>
                    <a:pt x="53" y="1726"/>
                  </a:lnTo>
                  <a:lnTo>
                    <a:pt x="0" y="1882"/>
                  </a:lnTo>
                  <a:lnTo>
                    <a:pt x="17" y="2040"/>
                  </a:lnTo>
                  <a:lnTo>
                    <a:pt x="192" y="2186"/>
                  </a:lnTo>
                  <a:lnTo>
                    <a:pt x="331" y="2325"/>
                  </a:lnTo>
                  <a:lnTo>
                    <a:pt x="331" y="2325"/>
                  </a:lnTo>
                  <a:close/>
                </a:path>
              </a:pathLst>
            </a:custGeom>
            <a:solidFill>
              <a:srgbClr val="19478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1" name="Freeform 7"/>
            <p:cNvSpPr>
              <a:spLocks/>
            </p:cNvSpPr>
            <p:nvPr/>
          </p:nvSpPr>
          <p:spPr bwMode="auto">
            <a:xfrm>
              <a:off x="2491" y="2698"/>
              <a:ext cx="139" cy="278"/>
            </a:xfrm>
            <a:custGeom>
              <a:avLst/>
              <a:gdLst/>
              <a:ahLst/>
              <a:cxnLst>
                <a:cxn ang="0">
                  <a:pos x="257" y="0"/>
                </a:cxn>
                <a:cxn ang="0">
                  <a:pos x="278" y="36"/>
                </a:cxn>
                <a:cxn ang="0">
                  <a:pos x="280" y="104"/>
                </a:cxn>
                <a:cxn ang="0">
                  <a:pos x="268" y="190"/>
                </a:cxn>
                <a:cxn ang="0">
                  <a:pos x="249" y="239"/>
                </a:cxn>
                <a:cxn ang="0">
                  <a:pos x="225" y="311"/>
                </a:cxn>
                <a:cxn ang="0">
                  <a:pos x="196" y="374"/>
                </a:cxn>
                <a:cxn ang="0">
                  <a:pos x="162" y="429"/>
                </a:cxn>
                <a:cxn ang="0">
                  <a:pos x="50" y="555"/>
                </a:cxn>
                <a:cxn ang="0">
                  <a:pos x="0" y="346"/>
                </a:cxn>
                <a:cxn ang="0">
                  <a:pos x="238" y="0"/>
                </a:cxn>
                <a:cxn ang="0">
                  <a:pos x="257" y="0"/>
                </a:cxn>
                <a:cxn ang="0">
                  <a:pos x="257" y="0"/>
                </a:cxn>
              </a:cxnLst>
              <a:rect l="0" t="0" r="r" b="b"/>
              <a:pathLst>
                <a:path w="280" h="555">
                  <a:moveTo>
                    <a:pt x="257" y="0"/>
                  </a:moveTo>
                  <a:lnTo>
                    <a:pt x="278" y="36"/>
                  </a:lnTo>
                  <a:lnTo>
                    <a:pt x="280" y="104"/>
                  </a:lnTo>
                  <a:lnTo>
                    <a:pt x="268" y="190"/>
                  </a:lnTo>
                  <a:lnTo>
                    <a:pt x="249" y="239"/>
                  </a:lnTo>
                  <a:lnTo>
                    <a:pt x="225" y="311"/>
                  </a:lnTo>
                  <a:lnTo>
                    <a:pt x="196" y="374"/>
                  </a:lnTo>
                  <a:lnTo>
                    <a:pt x="162" y="429"/>
                  </a:lnTo>
                  <a:lnTo>
                    <a:pt x="50" y="555"/>
                  </a:lnTo>
                  <a:lnTo>
                    <a:pt x="0" y="346"/>
                  </a:lnTo>
                  <a:lnTo>
                    <a:pt x="238" y="0"/>
                  </a:lnTo>
                  <a:lnTo>
                    <a:pt x="257" y="0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2" name="Freeform 8"/>
            <p:cNvSpPr>
              <a:spLocks/>
            </p:cNvSpPr>
            <p:nvPr/>
          </p:nvSpPr>
          <p:spPr bwMode="auto">
            <a:xfrm>
              <a:off x="1009" y="3360"/>
              <a:ext cx="298" cy="200"/>
            </a:xfrm>
            <a:custGeom>
              <a:avLst/>
              <a:gdLst/>
              <a:ahLst/>
              <a:cxnLst>
                <a:cxn ang="0">
                  <a:pos x="40" y="171"/>
                </a:cxn>
                <a:cxn ang="0">
                  <a:pos x="112" y="100"/>
                </a:cxn>
                <a:cxn ang="0">
                  <a:pos x="285" y="13"/>
                </a:cxn>
                <a:cxn ang="0">
                  <a:pos x="399" y="0"/>
                </a:cxn>
                <a:cxn ang="0">
                  <a:pos x="483" y="13"/>
                </a:cxn>
                <a:cxn ang="0">
                  <a:pos x="557" y="57"/>
                </a:cxn>
                <a:cxn ang="0">
                  <a:pos x="597" y="114"/>
                </a:cxn>
                <a:cxn ang="0">
                  <a:pos x="297" y="401"/>
                </a:cxn>
                <a:cxn ang="0">
                  <a:pos x="127" y="386"/>
                </a:cxn>
                <a:cxn ang="0">
                  <a:pos x="0" y="302"/>
                </a:cxn>
                <a:cxn ang="0">
                  <a:pos x="40" y="171"/>
                </a:cxn>
                <a:cxn ang="0">
                  <a:pos x="40" y="171"/>
                </a:cxn>
              </a:cxnLst>
              <a:rect l="0" t="0" r="r" b="b"/>
              <a:pathLst>
                <a:path w="597" h="401">
                  <a:moveTo>
                    <a:pt x="40" y="171"/>
                  </a:moveTo>
                  <a:lnTo>
                    <a:pt x="112" y="100"/>
                  </a:lnTo>
                  <a:lnTo>
                    <a:pt x="285" y="13"/>
                  </a:lnTo>
                  <a:lnTo>
                    <a:pt x="399" y="0"/>
                  </a:lnTo>
                  <a:lnTo>
                    <a:pt x="483" y="13"/>
                  </a:lnTo>
                  <a:lnTo>
                    <a:pt x="557" y="57"/>
                  </a:lnTo>
                  <a:lnTo>
                    <a:pt x="597" y="114"/>
                  </a:lnTo>
                  <a:lnTo>
                    <a:pt x="297" y="401"/>
                  </a:lnTo>
                  <a:lnTo>
                    <a:pt x="127" y="386"/>
                  </a:lnTo>
                  <a:lnTo>
                    <a:pt x="0" y="302"/>
                  </a:lnTo>
                  <a:lnTo>
                    <a:pt x="40" y="171"/>
                  </a:lnTo>
                  <a:lnTo>
                    <a:pt x="40" y="1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3" name="Freeform 9"/>
            <p:cNvSpPr>
              <a:spLocks/>
            </p:cNvSpPr>
            <p:nvPr/>
          </p:nvSpPr>
          <p:spPr bwMode="auto">
            <a:xfrm>
              <a:off x="2415" y="2803"/>
              <a:ext cx="156" cy="179"/>
            </a:xfrm>
            <a:custGeom>
              <a:avLst/>
              <a:gdLst/>
              <a:ahLst/>
              <a:cxnLst>
                <a:cxn ang="0">
                  <a:pos x="243" y="101"/>
                </a:cxn>
                <a:cxn ang="0">
                  <a:pos x="314" y="215"/>
                </a:cxn>
                <a:cxn ang="0">
                  <a:pos x="200" y="357"/>
                </a:cxn>
                <a:cxn ang="0">
                  <a:pos x="143" y="329"/>
                </a:cxn>
                <a:cxn ang="0">
                  <a:pos x="101" y="215"/>
                </a:cxn>
                <a:cxn ang="0">
                  <a:pos x="0" y="158"/>
                </a:cxn>
                <a:cxn ang="0">
                  <a:pos x="70" y="0"/>
                </a:cxn>
                <a:cxn ang="0">
                  <a:pos x="243" y="101"/>
                </a:cxn>
                <a:cxn ang="0">
                  <a:pos x="243" y="101"/>
                </a:cxn>
              </a:cxnLst>
              <a:rect l="0" t="0" r="r" b="b"/>
              <a:pathLst>
                <a:path w="314" h="357">
                  <a:moveTo>
                    <a:pt x="243" y="101"/>
                  </a:moveTo>
                  <a:lnTo>
                    <a:pt x="314" y="215"/>
                  </a:lnTo>
                  <a:lnTo>
                    <a:pt x="200" y="357"/>
                  </a:lnTo>
                  <a:lnTo>
                    <a:pt x="143" y="329"/>
                  </a:lnTo>
                  <a:lnTo>
                    <a:pt x="101" y="215"/>
                  </a:lnTo>
                  <a:lnTo>
                    <a:pt x="0" y="158"/>
                  </a:lnTo>
                  <a:lnTo>
                    <a:pt x="70" y="0"/>
                  </a:lnTo>
                  <a:lnTo>
                    <a:pt x="243" y="101"/>
                  </a:lnTo>
                  <a:lnTo>
                    <a:pt x="243" y="101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4" name="Freeform 10"/>
            <p:cNvSpPr>
              <a:spLocks/>
            </p:cNvSpPr>
            <p:nvPr/>
          </p:nvSpPr>
          <p:spPr bwMode="auto">
            <a:xfrm>
              <a:off x="979" y="3417"/>
              <a:ext cx="207" cy="163"/>
            </a:xfrm>
            <a:custGeom>
              <a:avLst/>
              <a:gdLst/>
              <a:ahLst/>
              <a:cxnLst>
                <a:cxn ang="0">
                  <a:pos x="171" y="0"/>
                </a:cxn>
                <a:cxn ang="0">
                  <a:pos x="415" y="57"/>
                </a:cxn>
                <a:cxn ang="0">
                  <a:pos x="356" y="315"/>
                </a:cxn>
                <a:cxn ang="0">
                  <a:pos x="272" y="327"/>
                </a:cxn>
                <a:cxn ang="0">
                  <a:pos x="171" y="300"/>
                </a:cxn>
                <a:cxn ang="0">
                  <a:pos x="114" y="256"/>
                </a:cxn>
                <a:cxn ang="0">
                  <a:pos x="0" y="201"/>
                </a:cxn>
                <a:cxn ang="0">
                  <a:pos x="99" y="42"/>
                </a:cxn>
                <a:cxn ang="0">
                  <a:pos x="171" y="0"/>
                </a:cxn>
                <a:cxn ang="0">
                  <a:pos x="171" y="0"/>
                </a:cxn>
              </a:cxnLst>
              <a:rect l="0" t="0" r="r" b="b"/>
              <a:pathLst>
                <a:path w="415" h="327">
                  <a:moveTo>
                    <a:pt x="171" y="0"/>
                  </a:moveTo>
                  <a:lnTo>
                    <a:pt x="415" y="57"/>
                  </a:lnTo>
                  <a:lnTo>
                    <a:pt x="356" y="315"/>
                  </a:lnTo>
                  <a:lnTo>
                    <a:pt x="272" y="327"/>
                  </a:lnTo>
                  <a:lnTo>
                    <a:pt x="171" y="300"/>
                  </a:lnTo>
                  <a:lnTo>
                    <a:pt x="114" y="256"/>
                  </a:lnTo>
                  <a:lnTo>
                    <a:pt x="0" y="201"/>
                  </a:lnTo>
                  <a:lnTo>
                    <a:pt x="99" y="42"/>
                  </a:lnTo>
                  <a:lnTo>
                    <a:pt x="171" y="0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5" name="Freeform 11"/>
            <p:cNvSpPr>
              <a:spLocks/>
            </p:cNvSpPr>
            <p:nvPr/>
          </p:nvSpPr>
          <p:spPr bwMode="auto">
            <a:xfrm>
              <a:off x="1947" y="2393"/>
              <a:ext cx="377" cy="857"/>
            </a:xfrm>
            <a:custGeom>
              <a:avLst/>
              <a:gdLst/>
              <a:ahLst/>
              <a:cxnLst>
                <a:cxn ang="0">
                  <a:pos x="95" y="0"/>
                </a:cxn>
                <a:cxn ang="0">
                  <a:pos x="36" y="26"/>
                </a:cxn>
                <a:cxn ang="0">
                  <a:pos x="0" y="136"/>
                </a:cxn>
                <a:cxn ang="0">
                  <a:pos x="7" y="287"/>
                </a:cxn>
                <a:cxn ang="0">
                  <a:pos x="45" y="501"/>
                </a:cxn>
                <a:cxn ang="0">
                  <a:pos x="100" y="882"/>
                </a:cxn>
                <a:cxn ang="0">
                  <a:pos x="129" y="1157"/>
                </a:cxn>
                <a:cxn ang="0">
                  <a:pos x="154" y="1444"/>
                </a:cxn>
                <a:cxn ang="0">
                  <a:pos x="199" y="1712"/>
                </a:cxn>
                <a:cxn ang="0">
                  <a:pos x="342" y="1520"/>
                </a:cxn>
                <a:cxn ang="0">
                  <a:pos x="526" y="1294"/>
                </a:cxn>
                <a:cxn ang="0">
                  <a:pos x="599" y="1129"/>
                </a:cxn>
                <a:cxn ang="0">
                  <a:pos x="754" y="557"/>
                </a:cxn>
                <a:cxn ang="0">
                  <a:pos x="581" y="294"/>
                </a:cxn>
                <a:cxn ang="0">
                  <a:pos x="95" y="0"/>
                </a:cxn>
                <a:cxn ang="0">
                  <a:pos x="95" y="0"/>
                </a:cxn>
              </a:cxnLst>
              <a:rect l="0" t="0" r="r" b="b"/>
              <a:pathLst>
                <a:path w="754" h="1712">
                  <a:moveTo>
                    <a:pt x="95" y="0"/>
                  </a:moveTo>
                  <a:lnTo>
                    <a:pt x="36" y="26"/>
                  </a:lnTo>
                  <a:lnTo>
                    <a:pt x="0" y="136"/>
                  </a:lnTo>
                  <a:lnTo>
                    <a:pt x="7" y="287"/>
                  </a:lnTo>
                  <a:lnTo>
                    <a:pt x="45" y="501"/>
                  </a:lnTo>
                  <a:lnTo>
                    <a:pt x="100" y="882"/>
                  </a:lnTo>
                  <a:lnTo>
                    <a:pt x="129" y="1157"/>
                  </a:lnTo>
                  <a:lnTo>
                    <a:pt x="154" y="1444"/>
                  </a:lnTo>
                  <a:lnTo>
                    <a:pt x="199" y="1712"/>
                  </a:lnTo>
                  <a:lnTo>
                    <a:pt x="342" y="1520"/>
                  </a:lnTo>
                  <a:lnTo>
                    <a:pt x="526" y="1294"/>
                  </a:lnTo>
                  <a:lnTo>
                    <a:pt x="599" y="1129"/>
                  </a:lnTo>
                  <a:lnTo>
                    <a:pt x="754" y="557"/>
                  </a:lnTo>
                  <a:lnTo>
                    <a:pt x="581" y="294"/>
                  </a:lnTo>
                  <a:lnTo>
                    <a:pt x="95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6" name="Freeform 12" descr="Wide upward diagonal"/>
            <p:cNvSpPr>
              <a:spLocks/>
            </p:cNvSpPr>
            <p:nvPr/>
          </p:nvSpPr>
          <p:spPr bwMode="auto">
            <a:xfrm>
              <a:off x="2026" y="2605"/>
              <a:ext cx="191" cy="626"/>
            </a:xfrm>
            <a:custGeom>
              <a:avLst/>
              <a:gdLst/>
              <a:ahLst/>
              <a:cxnLst>
                <a:cxn ang="0">
                  <a:pos x="232" y="6"/>
                </a:cxn>
                <a:cxn ang="0">
                  <a:pos x="128" y="96"/>
                </a:cxn>
                <a:cxn ang="0">
                  <a:pos x="141" y="154"/>
                </a:cxn>
                <a:cxn ang="0">
                  <a:pos x="225" y="297"/>
                </a:cxn>
                <a:cxn ang="0">
                  <a:pos x="232" y="350"/>
                </a:cxn>
                <a:cxn ang="0">
                  <a:pos x="208" y="455"/>
                </a:cxn>
                <a:cxn ang="0">
                  <a:pos x="149" y="652"/>
                </a:cxn>
                <a:cxn ang="0">
                  <a:pos x="0" y="1133"/>
                </a:cxn>
                <a:cxn ang="0">
                  <a:pos x="132" y="1251"/>
                </a:cxn>
                <a:cxn ang="0">
                  <a:pos x="145" y="1249"/>
                </a:cxn>
                <a:cxn ang="0">
                  <a:pos x="232" y="1147"/>
                </a:cxn>
                <a:cxn ang="0">
                  <a:pos x="284" y="1055"/>
                </a:cxn>
                <a:cxn ang="0">
                  <a:pos x="373" y="863"/>
                </a:cxn>
                <a:cxn ang="0">
                  <a:pos x="383" y="755"/>
                </a:cxn>
                <a:cxn ang="0">
                  <a:pos x="379" y="647"/>
                </a:cxn>
                <a:cxn ang="0">
                  <a:pos x="369" y="468"/>
                </a:cxn>
                <a:cxn ang="0">
                  <a:pos x="350" y="364"/>
                </a:cxn>
                <a:cxn ang="0">
                  <a:pos x="324" y="308"/>
                </a:cxn>
                <a:cxn ang="0">
                  <a:pos x="333" y="196"/>
                </a:cxn>
                <a:cxn ang="0">
                  <a:pos x="366" y="92"/>
                </a:cxn>
                <a:cxn ang="0">
                  <a:pos x="341" y="46"/>
                </a:cxn>
                <a:cxn ang="0">
                  <a:pos x="278" y="0"/>
                </a:cxn>
                <a:cxn ang="0">
                  <a:pos x="232" y="6"/>
                </a:cxn>
                <a:cxn ang="0">
                  <a:pos x="232" y="6"/>
                </a:cxn>
              </a:cxnLst>
              <a:rect l="0" t="0" r="r" b="b"/>
              <a:pathLst>
                <a:path w="383" h="1251">
                  <a:moveTo>
                    <a:pt x="232" y="6"/>
                  </a:moveTo>
                  <a:lnTo>
                    <a:pt x="128" y="96"/>
                  </a:lnTo>
                  <a:lnTo>
                    <a:pt x="141" y="154"/>
                  </a:lnTo>
                  <a:lnTo>
                    <a:pt x="225" y="297"/>
                  </a:lnTo>
                  <a:lnTo>
                    <a:pt x="232" y="350"/>
                  </a:lnTo>
                  <a:lnTo>
                    <a:pt x="208" y="455"/>
                  </a:lnTo>
                  <a:lnTo>
                    <a:pt x="149" y="652"/>
                  </a:lnTo>
                  <a:lnTo>
                    <a:pt x="0" y="1133"/>
                  </a:lnTo>
                  <a:lnTo>
                    <a:pt x="132" y="1251"/>
                  </a:lnTo>
                  <a:lnTo>
                    <a:pt x="145" y="1249"/>
                  </a:lnTo>
                  <a:lnTo>
                    <a:pt x="232" y="1147"/>
                  </a:lnTo>
                  <a:lnTo>
                    <a:pt x="284" y="1055"/>
                  </a:lnTo>
                  <a:lnTo>
                    <a:pt x="373" y="863"/>
                  </a:lnTo>
                  <a:lnTo>
                    <a:pt x="383" y="755"/>
                  </a:lnTo>
                  <a:lnTo>
                    <a:pt x="379" y="647"/>
                  </a:lnTo>
                  <a:lnTo>
                    <a:pt x="369" y="468"/>
                  </a:lnTo>
                  <a:lnTo>
                    <a:pt x="350" y="364"/>
                  </a:lnTo>
                  <a:lnTo>
                    <a:pt x="324" y="308"/>
                  </a:lnTo>
                  <a:lnTo>
                    <a:pt x="333" y="196"/>
                  </a:lnTo>
                  <a:lnTo>
                    <a:pt x="366" y="92"/>
                  </a:lnTo>
                  <a:lnTo>
                    <a:pt x="341" y="46"/>
                  </a:lnTo>
                  <a:lnTo>
                    <a:pt x="278" y="0"/>
                  </a:lnTo>
                  <a:lnTo>
                    <a:pt x="232" y="6"/>
                  </a:lnTo>
                  <a:lnTo>
                    <a:pt x="232" y="6"/>
                  </a:lnTo>
                  <a:close/>
                </a:path>
              </a:pathLst>
            </a:custGeom>
            <a:pattFill prst="wdUpDiag">
              <a:fgClr>
                <a:srgbClr val="FFCC7F"/>
              </a:fgClr>
              <a:bgClr>
                <a:srgbClr val="765E3A"/>
              </a:bgClr>
            </a:patt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7" name="Freeform 13"/>
            <p:cNvSpPr>
              <a:spLocks/>
            </p:cNvSpPr>
            <p:nvPr/>
          </p:nvSpPr>
          <p:spPr bwMode="auto">
            <a:xfrm>
              <a:off x="2194" y="2581"/>
              <a:ext cx="126" cy="420"/>
            </a:xfrm>
            <a:custGeom>
              <a:avLst/>
              <a:gdLst/>
              <a:ahLst/>
              <a:cxnLst>
                <a:cxn ang="0">
                  <a:pos x="19" y="101"/>
                </a:cxn>
                <a:cxn ang="0">
                  <a:pos x="105" y="0"/>
                </a:cxn>
                <a:cxn ang="0">
                  <a:pos x="253" y="183"/>
                </a:cxn>
                <a:cxn ang="0">
                  <a:pos x="162" y="603"/>
                </a:cxn>
                <a:cxn ang="0">
                  <a:pos x="80" y="840"/>
                </a:cxn>
                <a:cxn ang="0">
                  <a:pos x="131" y="570"/>
                </a:cxn>
                <a:cxn ang="0">
                  <a:pos x="137" y="445"/>
                </a:cxn>
                <a:cxn ang="0">
                  <a:pos x="95" y="365"/>
                </a:cxn>
                <a:cxn ang="0">
                  <a:pos x="0" y="257"/>
                </a:cxn>
                <a:cxn ang="0">
                  <a:pos x="29" y="164"/>
                </a:cxn>
                <a:cxn ang="0">
                  <a:pos x="19" y="101"/>
                </a:cxn>
                <a:cxn ang="0">
                  <a:pos x="19" y="101"/>
                </a:cxn>
              </a:cxnLst>
              <a:rect l="0" t="0" r="r" b="b"/>
              <a:pathLst>
                <a:path w="253" h="840">
                  <a:moveTo>
                    <a:pt x="19" y="101"/>
                  </a:moveTo>
                  <a:lnTo>
                    <a:pt x="105" y="0"/>
                  </a:lnTo>
                  <a:lnTo>
                    <a:pt x="253" y="183"/>
                  </a:lnTo>
                  <a:lnTo>
                    <a:pt x="162" y="603"/>
                  </a:lnTo>
                  <a:lnTo>
                    <a:pt x="80" y="840"/>
                  </a:lnTo>
                  <a:lnTo>
                    <a:pt x="131" y="570"/>
                  </a:lnTo>
                  <a:lnTo>
                    <a:pt x="137" y="445"/>
                  </a:lnTo>
                  <a:lnTo>
                    <a:pt x="95" y="365"/>
                  </a:lnTo>
                  <a:lnTo>
                    <a:pt x="0" y="257"/>
                  </a:lnTo>
                  <a:lnTo>
                    <a:pt x="29" y="164"/>
                  </a:lnTo>
                  <a:lnTo>
                    <a:pt x="19" y="101"/>
                  </a:lnTo>
                  <a:lnTo>
                    <a:pt x="19" y="101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8" name="Freeform 14"/>
            <p:cNvSpPr>
              <a:spLocks/>
            </p:cNvSpPr>
            <p:nvPr/>
          </p:nvSpPr>
          <p:spPr bwMode="auto">
            <a:xfrm>
              <a:off x="1947" y="2397"/>
              <a:ext cx="198" cy="745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45" y="129"/>
                </a:cxn>
                <a:cxn ang="0">
                  <a:pos x="100" y="291"/>
                </a:cxn>
                <a:cxn ang="0">
                  <a:pos x="302" y="462"/>
                </a:cxn>
                <a:cxn ang="0">
                  <a:pos x="277" y="538"/>
                </a:cxn>
                <a:cxn ang="0">
                  <a:pos x="365" y="650"/>
                </a:cxn>
                <a:cxn ang="0">
                  <a:pos x="395" y="742"/>
                </a:cxn>
                <a:cxn ang="0">
                  <a:pos x="361" y="907"/>
                </a:cxn>
                <a:cxn ang="0">
                  <a:pos x="230" y="1316"/>
                </a:cxn>
                <a:cxn ang="0">
                  <a:pos x="161" y="1490"/>
                </a:cxn>
                <a:cxn ang="0">
                  <a:pos x="140" y="1316"/>
                </a:cxn>
                <a:cxn ang="0">
                  <a:pos x="289" y="913"/>
                </a:cxn>
                <a:cxn ang="0">
                  <a:pos x="319" y="780"/>
                </a:cxn>
                <a:cxn ang="0">
                  <a:pos x="306" y="692"/>
                </a:cxn>
                <a:cxn ang="0">
                  <a:pos x="266" y="633"/>
                </a:cxn>
                <a:cxn ang="0">
                  <a:pos x="211" y="705"/>
                </a:cxn>
                <a:cxn ang="0">
                  <a:pos x="182" y="795"/>
                </a:cxn>
                <a:cxn ang="0">
                  <a:pos x="150" y="755"/>
                </a:cxn>
                <a:cxn ang="0">
                  <a:pos x="127" y="812"/>
                </a:cxn>
                <a:cxn ang="0">
                  <a:pos x="108" y="1029"/>
                </a:cxn>
                <a:cxn ang="0">
                  <a:pos x="95" y="825"/>
                </a:cxn>
                <a:cxn ang="0">
                  <a:pos x="74" y="681"/>
                </a:cxn>
                <a:cxn ang="0">
                  <a:pos x="32" y="441"/>
                </a:cxn>
                <a:cxn ang="0">
                  <a:pos x="11" y="301"/>
                </a:cxn>
                <a:cxn ang="0">
                  <a:pos x="0" y="185"/>
                </a:cxn>
                <a:cxn ang="0">
                  <a:pos x="7" y="109"/>
                </a:cxn>
                <a:cxn ang="0">
                  <a:pos x="32" y="50"/>
                </a:cxn>
                <a:cxn ang="0">
                  <a:pos x="55" y="0"/>
                </a:cxn>
                <a:cxn ang="0">
                  <a:pos x="55" y="0"/>
                </a:cxn>
              </a:cxnLst>
              <a:rect l="0" t="0" r="r" b="b"/>
              <a:pathLst>
                <a:path w="395" h="1490">
                  <a:moveTo>
                    <a:pt x="55" y="0"/>
                  </a:moveTo>
                  <a:lnTo>
                    <a:pt x="45" y="129"/>
                  </a:lnTo>
                  <a:lnTo>
                    <a:pt x="100" y="291"/>
                  </a:lnTo>
                  <a:lnTo>
                    <a:pt x="302" y="462"/>
                  </a:lnTo>
                  <a:lnTo>
                    <a:pt x="277" y="538"/>
                  </a:lnTo>
                  <a:lnTo>
                    <a:pt x="365" y="650"/>
                  </a:lnTo>
                  <a:lnTo>
                    <a:pt x="395" y="742"/>
                  </a:lnTo>
                  <a:lnTo>
                    <a:pt x="361" y="907"/>
                  </a:lnTo>
                  <a:lnTo>
                    <a:pt x="230" y="1316"/>
                  </a:lnTo>
                  <a:lnTo>
                    <a:pt x="161" y="1490"/>
                  </a:lnTo>
                  <a:lnTo>
                    <a:pt x="140" y="1316"/>
                  </a:lnTo>
                  <a:lnTo>
                    <a:pt x="289" y="913"/>
                  </a:lnTo>
                  <a:lnTo>
                    <a:pt x="319" y="780"/>
                  </a:lnTo>
                  <a:lnTo>
                    <a:pt x="306" y="692"/>
                  </a:lnTo>
                  <a:lnTo>
                    <a:pt x="266" y="633"/>
                  </a:lnTo>
                  <a:lnTo>
                    <a:pt x="211" y="705"/>
                  </a:lnTo>
                  <a:lnTo>
                    <a:pt x="182" y="795"/>
                  </a:lnTo>
                  <a:lnTo>
                    <a:pt x="150" y="755"/>
                  </a:lnTo>
                  <a:lnTo>
                    <a:pt x="127" y="812"/>
                  </a:lnTo>
                  <a:lnTo>
                    <a:pt x="108" y="1029"/>
                  </a:lnTo>
                  <a:lnTo>
                    <a:pt x="95" y="825"/>
                  </a:lnTo>
                  <a:lnTo>
                    <a:pt x="74" y="681"/>
                  </a:lnTo>
                  <a:lnTo>
                    <a:pt x="32" y="441"/>
                  </a:lnTo>
                  <a:lnTo>
                    <a:pt x="11" y="301"/>
                  </a:lnTo>
                  <a:lnTo>
                    <a:pt x="0" y="185"/>
                  </a:lnTo>
                  <a:lnTo>
                    <a:pt x="7" y="109"/>
                  </a:lnTo>
                  <a:lnTo>
                    <a:pt x="32" y="50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B5B5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39" name="Freeform 15"/>
            <p:cNvSpPr>
              <a:spLocks/>
            </p:cNvSpPr>
            <p:nvPr/>
          </p:nvSpPr>
          <p:spPr bwMode="auto">
            <a:xfrm>
              <a:off x="1137" y="3340"/>
              <a:ext cx="587" cy="318"/>
            </a:xfrm>
            <a:custGeom>
              <a:avLst/>
              <a:gdLst/>
              <a:ahLst/>
              <a:cxnLst>
                <a:cxn ang="0">
                  <a:pos x="57" y="443"/>
                </a:cxn>
                <a:cxn ang="0">
                  <a:pos x="0" y="389"/>
                </a:cxn>
                <a:cxn ang="0">
                  <a:pos x="19" y="253"/>
                </a:cxn>
                <a:cxn ang="0">
                  <a:pos x="64" y="211"/>
                </a:cxn>
                <a:cxn ang="0">
                  <a:pos x="152" y="177"/>
                </a:cxn>
                <a:cxn ang="0">
                  <a:pos x="258" y="146"/>
                </a:cxn>
                <a:cxn ang="0">
                  <a:pos x="329" y="146"/>
                </a:cxn>
                <a:cxn ang="0">
                  <a:pos x="479" y="150"/>
                </a:cxn>
                <a:cxn ang="0">
                  <a:pos x="525" y="116"/>
                </a:cxn>
                <a:cxn ang="0">
                  <a:pos x="553" y="110"/>
                </a:cxn>
                <a:cxn ang="0">
                  <a:pos x="580" y="44"/>
                </a:cxn>
                <a:cxn ang="0">
                  <a:pos x="682" y="0"/>
                </a:cxn>
                <a:cxn ang="0">
                  <a:pos x="975" y="82"/>
                </a:cxn>
                <a:cxn ang="0">
                  <a:pos x="1171" y="363"/>
                </a:cxn>
                <a:cxn ang="0">
                  <a:pos x="1175" y="475"/>
                </a:cxn>
                <a:cxn ang="0">
                  <a:pos x="1133" y="488"/>
                </a:cxn>
                <a:cxn ang="0">
                  <a:pos x="1087" y="481"/>
                </a:cxn>
                <a:cxn ang="0">
                  <a:pos x="1116" y="585"/>
                </a:cxn>
                <a:cxn ang="0">
                  <a:pos x="1087" y="612"/>
                </a:cxn>
                <a:cxn ang="0">
                  <a:pos x="1002" y="580"/>
                </a:cxn>
                <a:cxn ang="0">
                  <a:pos x="852" y="595"/>
                </a:cxn>
                <a:cxn ang="0">
                  <a:pos x="804" y="591"/>
                </a:cxn>
                <a:cxn ang="0">
                  <a:pos x="739" y="637"/>
                </a:cxn>
                <a:cxn ang="0">
                  <a:pos x="621" y="637"/>
                </a:cxn>
                <a:cxn ang="0">
                  <a:pos x="515" y="599"/>
                </a:cxn>
                <a:cxn ang="0">
                  <a:pos x="253" y="471"/>
                </a:cxn>
                <a:cxn ang="0">
                  <a:pos x="152" y="443"/>
                </a:cxn>
                <a:cxn ang="0">
                  <a:pos x="97" y="446"/>
                </a:cxn>
                <a:cxn ang="0">
                  <a:pos x="57" y="443"/>
                </a:cxn>
                <a:cxn ang="0">
                  <a:pos x="57" y="443"/>
                </a:cxn>
              </a:cxnLst>
              <a:rect l="0" t="0" r="r" b="b"/>
              <a:pathLst>
                <a:path w="1175" h="637">
                  <a:moveTo>
                    <a:pt x="57" y="443"/>
                  </a:moveTo>
                  <a:lnTo>
                    <a:pt x="0" y="389"/>
                  </a:lnTo>
                  <a:lnTo>
                    <a:pt x="19" y="253"/>
                  </a:lnTo>
                  <a:lnTo>
                    <a:pt x="64" y="211"/>
                  </a:lnTo>
                  <a:lnTo>
                    <a:pt x="152" y="177"/>
                  </a:lnTo>
                  <a:lnTo>
                    <a:pt x="258" y="146"/>
                  </a:lnTo>
                  <a:lnTo>
                    <a:pt x="329" y="146"/>
                  </a:lnTo>
                  <a:lnTo>
                    <a:pt x="479" y="150"/>
                  </a:lnTo>
                  <a:lnTo>
                    <a:pt x="525" y="116"/>
                  </a:lnTo>
                  <a:lnTo>
                    <a:pt x="553" y="110"/>
                  </a:lnTo>
                  <a:lnTo>
                    <a:pt x="580" y="44"/>
                  </a:lnTo>
                  <a:lnTo>
                    <a:pt x="682" y="0"/>
                  </a:lnTo>
                  <a:lnTo>
                    <a:pt x="975" y="82"/>
                  </a:lnTo>
                  <a:lnTo>
                    <a:pt x="1171" y="363"/>
                  </a:lnTo>
                  <a:lnTo>
                    <a:pt x="1175" y="475"/>
                  </a:lnTo>
                  <a:lnTo>
                    <a:pt x="1133" y="488"/>
                  </a:lnTo>
                  <a:lnTo>
                    <a:pt x="1087" y="481"/>
                  </a:lnTo>
                  <a:lnTo>
                    <a:pt x="1116" y="585"/>
                  </a:lnTo>
                  <a:lnTo>
                    <a:pt x="1087" y="612"/>
                  </a:lnTo>
                  <a:lnTo>
                    <a:pt x="1002" y="580"/>
                  </a:lnTo>
                  <a:lnTo>
                    <a:pt x="852" y="595"/>
                  </a:lnTo>
                  <a:lnTo>
                    <a:pt x="804" y="591"/>
                  </a:lnTo>
                  <a:lnTo>
                    <a:pt x="739" y="637"/>
                  </a:lnTo>
                  <a:lnTo>
                    <a:pt x="621" y="637"/>
                  </a:lnTo>
                  <a:lnTo>
                    <a:pt x="515" y="599"/>
                  </a:lnTo>
                  <a:lnTo>
                    <a:pt x="253" y="471"/>
                  </a:lnTo>
                  <a:lnTo>
                    <a:pt x="152" y="443"/>
                  </a:lnTo>
                  <a:lnTo>
                    <a:pt x="97" y="446"/>
                  </a:lnTo>
                  <a:lnTo>
                    <a:pt x="57" y="443"/>
                  </a:lnTo>
                  <a:lnTo>
                    <a:pt x="57" y="443"/>
                  </a:lnTo>
                  <a:close/>
                </a:path>
              </a:pathLst>
            </a:custGeom>
            <a:solidFill>
              <a:srgbClr val="C769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0" name="Freeform 16"/>
            <p:cNvSpPr>
              <a:spLocks/>
            </p:cNvSpPr>
            <p:nvPr/>
          </p:nvSpPr>
          <p:spPr bwMode="auto">
            <a:xfrm>
              <a:off x="1866" y="1830"/>
              <a:ext cx="743" cy="1043"/>
            </a:xfrm>
            <a:custGeom>
              <a:avLst/>
              <a:gdLst/>
              <a:ahLst/>
              <a:cxnLst>
                <a:cxn ang="0">
                  <a:pos x="36" y="709"/>
                </a:cxn>
                <a:cxn ang="0">
                  <a:pos x="15" y="749"/>
                </a:cxn>
                <a:cxn ang="0">
                  <a:pos x="0" y="803"/>
                </a:cxn>
                <a:cxn ang="0">
                  <a:pos x="0" y="837"/>
                </a:cxn>
                <a:cxn ang="0">
                  <a:pos x="4" y="896"/>
                </a:cxn>
                <a:cxn ang="0">
                  <a:pos x="44" y="960"/>
                </a:cxn>
                <a:cxn ang="0">
                  <a:pos x="84" y="991"/>
                </a:cxn>
                <a:cxn ang="0">
                  <a:pos x="112" y="998"/>
                </a:cxn>
                <a:cxn ang="0">
                  <a:pos x="171" y="1059"/>
                </a:cxn>
                <a:cxn ang="0">
                  <a:pos x="217" y="1063"/>
                </a:cxn>
                <a:cxn ang="0">
                  <a:pos x="243" y="1059"/>
                </a:cxn>
                <a:cxn ang="0">
                  <a:pos x="350" y="1280"/>
                </a:cxn>
                <a:cxn ang="0">
                  <a:pos x="542" y="1468"/>
                </a:cxn>
                <a:cxn ang="0">
                  <a:pos x="635" y="1479"/>
                </a:cxn>
                <a:cxn ang="0">
                  <a:pos x="635" y="1443"/>
                </a:cxn>
                <a:cxn ang="0">
                  <a:pos x="605" y="1394"/>
                </a:cxn>
                <a:cxn ang="0">
                  <a:pos x="658" y="1354"/>
                </a:cxn>
                <a:cxn ang="0">
                  <a:pos x="715" y="1403"/>
                </a:cxn>
                <a:cxn ang="0">
                  <a:pos x="783" y="1527"/>
                </a:cxn>
                <a:cxn ang="0">
                  <a:pos x="846" y="1614"/>
                </a:cxn>
                <a:cxn ang="0">
                  <a:pos x="915" y="1675"/>
                </a:cxn>
                <a:cxn ang="0">
                  <a:pos x="985" y="1713"/>
                </a:cxn>
                <a:cxn ang="0">
                  <a:pos x="1053" y="1749"/>
                </a:cxn>
                <a:cxn ang="0">
                  <a:pos x="1103" y="1816"/>
                </a:cxn>
                <a:cxn ang="0">
                  <a:pos x="1171" y="1930"/>
                </a:cxn>
                <a:cxn ang="0">
                  <a:pos x="1230" y="2087"/>
                </a:cxn>
                <a:cxn ang="0">
                  <a:pos x="1339" y="2044"/>
                </a:cxn>
                <a:cxn ang="0">
                  <a:pos x="1413" y="1954"/>
                </a:cxn>
                <a:cxn ang="0">
                  <a:pos x="1472" y="1857"/>
                </a:cxn>
                <a:cxn ang="0">
                  <a:pos x="1487" y="1816"/>
                </a:cxn>
                <a:cxn ang="0">
                  <a:pos x="1342" y="1576"/>
                </a:cxn>
                <a:cxn ang="0">
                  <a:pos x="1118" y="1202"/>
                </a:cxn>
                <a:cxn ang="0">
                  <a:pos x="1150" y="1059"/>
                </a:cxn>
                <a:cxn ang="0">
                  <a:pos x="1171" y="882"/>
                </a:cxn>
                <a:cxn ang="0">
                  <a:pos x="1164" y="706"/>
                </a:cxn>
                <a:cxn ang="0">
                  <a:pos x="1147" y="533"/>
                </a:cxn>
                <a:cxn ang="0">
                  <a:pos x="1112" y="352"/>
                </a:cxn>
                <a:cxn ang="0">
                  <a:pos x="979" y="75"/>
                </a:cxn>
                <a:cxn ang="0">
                  <a:pos x="831" y="0"/>
                </a:cxn>
                <a:cxn ang="0">
                  <a:pos x="270" y="84"/>
                </a:cxn>
                <a:cxn ang="0">
                  <a:pos x="127" y="242"/>
                </a:cxn>
                <a:cxn ang="0">
                  <a:pos x="36" y="709"/>
                </a:cxn>
                <a:cxn ang="0">
                  <a:pos x="36" y="709"/>
                </a:cxn>
              </a:cxnLst>
              <a:rect l="0" t="0" r="r" b="b"/>
              <a:pathLst>
                <a:path w="1487" h="2087">
                  <a:moveTo>
                    <a:pt x="36" y="709"/>
                  </a:moveTo>
                  <a:lnTo>
                    <a:pt x="15" y="749"/>
                  </a:lnTo>
                  <a:lnTo>
                    <a:pt x="0" y="803"/>
                  </a:lnTo>
                  <a:lnTo>
                    <a:pt x="0" y="837"/>
                  </a:lnTo>
                  <a:lnTo>
                    <a:pt x="4" y="896"/>
                  </a:lnTo>
                  <a:lnTo>
                    <a:pt x="44" y="960"/>
                  </a:lnTo>
                  <a:lnTo>
                    <a:pt x="84" y="991"/>
                  </a:lnTo>
                  <a:lnTo>
                    <a:pt x="112" y="998"/>
                  </a:lnTo>
                  <a:lnTo>
                    <a:pt x="171" y="1059"/>
                  </a:lnTo>
                  <a:lnTo>
                    <a:pt x="217" y="1063"/>
                  </a:lnTo>
                  <a:lnTo>
                    <a:pt x="243" y="1059"/>
                  </a:lnTo>
                  <a:lnTo>
                    <a:pt x="350" y="1280"/>
                  </a:lnTo>
                  <a:lnTo>
                    <a:pt x="542" y="1468"/>
                  </a:lnTo>
                  <a:lnTo>
                    <a:pt x="635" y="1479"/>
                  </a:lnTo>
                  <a:lnTo>
                    <a:pt x="635" y="1443"/>
                  </a:lnTo>
                  <a:lnTo>
                    <a:pt x="605" y="1394"/>
                  </a:lnTo>
                  <a:lnTo>
                    <a:pt x="658" y="1354"/>
                  </a:lnTo>
                  <a:lnTo>
                    <a:pt x="715" y="1403"/>
                  </a:lnTo>
                  <a:lnTo>
                    <a:pt x="783" y="1527"/>
                  </a:lnTo>
                  <a:lnTo>
                    <a:pt x="846" y="1614"/>
                  </a:lnTo>
                  <a:lnTo>
                    <a:pt x="915" y="1675"/>
                  </a:lnTo>
                  <a:lnTo>
                    <a:pt x="985" y="1713"/>
                  </a:lnTo>
                  <a:lnTo>
                    <a:pt x="1053" y="1749"/>
                  </a:lnTo>
                  <a:lnTo>
                    <a:pt x="1103" y="1816"/>
                  </a:lnTo>
                  <a:lnTo>
                    <a:pt x="1171" y="1930"/>
                  </a:lnTo>
                  <a:lnTo>
                    <a:pt x="1230" y="2087"/>
                  </a:lnTo>
                  <a:lnTo>
                    <a:pt x="1339" y="2044"/>
                  </a:lnTo>
                  <a:lnTo>
                    <a:pt x="1413" y="1954"/>
                  </a:lnTo>
                  <a:lnTo>
                    <a:pt x="1472" y="1857"/>
                  </a:lnTo>
                  <a:lnTo>
                    <a:pt x="1487" y="1816"/>
                  </a:lnTo>
                  <a:lnTo>
                    <a:pt x="1342" y="1576"/>
                  </a:lnTo>
                  <a:lnTo>
                    <a:pt x="1118" y="1202"/>
                  </a:lnTo>
                  <a:lnTo>
                    <a:pt x="1150" y="1059"/>
                  </a:lnTo>
                  <a:lnTo>
                    <a:pt x="1171" y="882"/>
                  </a:lnTo>
                  <a:lnTo>
                    <a:pt x="1164" y="706"/>
                  </a:lnTo>
                  <a:lnTo>
                    <a:pt x="1147" y="533"/>
                  </a:lnTo>
                  <a:lnTo>
                    <a:pt x="1112" y="352"/>
                  </a:lnTo>
                  <a:lnTo>
                    <a:pt x="979" y="75"/>
                  </a:lnTo>
                  <a:lnTo>
                    <a:pt x="831" y="0"/>
                  </a:lnTo>
                  <a:lnTo>
                    <a:pt x="270" y="84"/>
                  </a:lnTo>
                  <a:lnTo>
                    <a:pt x="127" y="242"/>
                  </a:lnTo>
                  <a:lnTo>
                    <a:pt x="36" y="709"/>
                  </a:lnTo>
                  <a:lnTo>
                    <a:pt x="36" y="709"/>
                  </a:lnTo>
                  <a:close/>
                </a:path>
              </a:pathLst>
            </a:custGeom>
            <a:solidFill>
              <a:srgbClr val="C7695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1" name="Freeform 17"/>
            <p:cNvSpPr>
              <a:spLocks/>
            </p:cNvSpPr>
            <p:nvPr/>
          </p:nvSpPr>
          <p:spPr bwMode="auto">
            <a:xfrm>
              <a:off x="2338" y="2088"/>
              <a:ext cx="66" cy="34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44" y="59"/>
                </a:cxn>
                <a:cxn ang="0">
                  <a:pos x="131" y="56"/>
                </a:cxn>
                <a:cxn ang="0">
                  <a:pos x="127" y="19"/>
                </a:cxn>
                <a:cxn ang="0">
                  <a:pos x="112" y="0"/>
                </a:cxn>
                <a:cxn ang="0">
                  <a:pos x="59" y="4"/>
                </a:cxn>
                <a:cxn ang="0">
                  <a:pos x="19" y="23"/>
                </a:cxn>
                <a:cxn ang="0">
                  <a:pos x="0" y="69"/>
                </a:cxn>
                <a:cxn ang="0">
                  <a:pos x="0" y="69"/>
                </a:cxn>
              </a:cxnLst>
              <a:rect l="0" t="0" r="r" b="b"/>
              <a:pathLst>
                <a:path w="131" h="69">
                  <a:moveTo>
                    <a:pt x="0" y="69"/>
                  </a:moveTo>
                  <a:lnTo>
                    <a:pt x="44" y="59"/>
                  </a:lnTo>
                  <a:lnTo>
                    <a:pt x="131" y="56"/>
                  </a:lnTo>
                  <a:lnTo>
                    <a:pt x="127" y="19"/>
                  </a:lnTo>
                  <a:lnTo>
                    <a:pt x="112" y="0"/>
                  </a:lnTo>
                  <a:lnTo>
                    <a:pt x="59" y="4"/>
                  </a:lnTo>
                  <a:lnTo>
                    <a:pt x="19" y="23"/>
                  </a:lnTo>
                  <a:lnTo>
                    <a:pt x="0" y="69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2" name="Freeform 18"/>
            <p:cNvSpPr>
              <a:spLocks/>
            </p:cNvSpPr>
            <p:nvPr/>
          </p:nvSpPr>
          <p:spPr bwMode="auto">
            <a:xfrm>
              <a:off x="2116" y="2116"/>
              <a:ext cx="92" cy="43"/>
            </a:xfrm>
            <a:custGeom>
              <a:avLst/>
              <a:gdLst/>
              <a:ahLst/>
              <a:cxnLst>
                <a:cxn ang="0">
                  <a:pos x="8" y="87"/>
                </a:cxn>
                <a:cxn ang="0">
                  <a:pos x="65" y="87"/>
                </a:cxn>
                <a:cxn ang="0">
                  <a:pos x="185" y="38"/>
                </a:cxn>
                <a:cxn ang="0">
                  <a:pos x="181" y="13"/>
                </a:cxn>
                <a:cxn ang="0">
                  <a:pos x="124" y="0"/>
                </a:cxn>
                <a:cxn ang="0">
                  <a:pos x="76" y="20"/>
                </a:cxn>
                <a:cxn ang="0">
                  <a:pos x="21" y="49"/>
                </a:cxn>
                <a:cxn ang="0">
                  <a:pos x="0" y="68"/>
                </a:cxn>
                <a:cxn ang="0">
                  <a:pos x="8" y="87"/>
                </a:cxn>
                <a:cxn ang="0">
                  <a:pos x="8" y="87"/>
                </a:cxn>
              </a:cxnLst>
              <a:rect l="0" t="0" r="r" b="b"/>
              <a:pathLst>
                <a:path w="185" h="87">
                  <a:moveTo>
                    <a:pt x="8" y="87"/>
                  </a:moveTo>
                  <a:lnTo>
                    <a:pt x="65" y="87"/>
                  </a:lnTo>
                  <a:lnTo>
                    <a:pt x="185" y="38"/>
                  </a:lnTo>
                  <a:lnTo>
                    <a:pt x="181" y="13"/>
                  </a:lnTo>
                  <a:lnTo>
                    <a:pt x="124" y="0"/>
                  </a:lnTo>
                  <a:lnTo>
                    <a:pt x="76" y="20"/>
                  </a:lnTo>
                  <a:lnTo>
                    <a:pt x="21" y="49"/>
                  </a:lnTo>
                  <a:lnTo>
                    <a:pt x="0" y="68"/>
                  </a:lnTo>
                  <a:lnTo>
                    <a:pt x="8" y="87"/>
                  </a:lnTo>
                  <a:lnTo>
                    <a:pt x="8" y="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3" name="Freeform 19"/>
            <p:cNvSpPr>
              <a:spLocks/>
            </p:cNvSpPr>
            <p:nvPr/>
          </p:nvSpPr>
          <p:spPr bwMode="auto">
            <a:xfrm>
              <a:off x="2470" y="2681"/>
              <a:ext cx="116" cy="111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50" y="117"/>
                </a:cxn>
                <a:cxn ang="0">
                  <a:pos x="97" y="79"/>
                </a:cxn>
                <a:cxn ang="0">
                  <a:pos x="118" y="62"/>
                </a:cxn>
                <a:cxn ang="0">
                  <a:pos x="137" y="45"/>
                </a:cxn>
                <a:cxn ang="0">
                  <a:pos x="139" y="20"/>
                </a:cxn>
                <a:cxn ang="0">
                  <a:pos x="168" y="0"/>
                </a:cxn>
                <a:cxn ang="0">
                  <a:pos x="232" y="112"/>
                </a:cxn>
                <a:cxn ang="0">
                  <a:pos x="198" y="133"/>
                </a:cxn>
                <a:cxn ang="0">
                  <a:pos x="145" y="171"/>
                </a:cxn>
                <a:cxn ang="0">
                  <a:pos x="48" y="220"/>
                </a:cxn>
                <a:cxn ang="0">
                  <a:pos x="0" y="146"/>
                </a:cxn>
                <a:cxn ang="0">
                  <a:pos x="0" y="146"/>
                </a:cxn>
              </a:cxnLst>
              <a:rect l="0" t="0" r="r" b="b"/>
              <a:pathLst>
                <a:path w="232" h="220">
                  <a:moveTo>
                    <a:pt x="0" y="146"/>
                  </a:moveTo>
                  <a:lnTo>
                    <a:pt x="50" y="117"/>
                  </a:lnTo>
                  <a:lnTo>
                    <a:pt x="97" y="79"/>
                  </a:lnTo>
                  <a:lnTo>
                    <a:pt x="118" y="62"/>
                  </a:lnTo>
                  <a:lnTo>
                    <a:pt x="137" y="45"/>
                  </a:lnTo>
                  <a:lnTo>
                    <a:pt x="139" y="20"/>
                  </a:lnTo>
                  <a:lnTo>
                    <a:pt x="168" y="0"/>
                  </a:lnTo>
                  <a:lnTo>
                    <a:pt x="232" y="112"/>
                  </a:lnTo>
                  <a:lnTo>
                    <a:pt x="198" y="133"/>
                  </a:lnTo>
                  <a:lnTo>
                    <a:pt x="145" y="171"/>
                  </a:lnTo>
                  <a:lnTo>
                    <a:pt x="48" y="220"/>
                  </a:lnTo>
                  <a:lnTo>
                    <a:pt x="0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FFF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4" name="Freeform 20"/>
            <p:cNvSpPr>
              <a:spLocks/>
            </p:cNvSpPr>
            <p:nvPr/>
          </p:nvSpPr>
          <p:spPr bwMode="auto">
            <a:xfrm>
              <a:off x="2547" y="2651"/>
              <a:ext cx="69" cy="9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19"/>
                </a:cxn>
                <a:cxn ang="0">
                  <a:pos x="0" y="43"/>
                </a:cxn>
                <a:cxn ang="0">
                  <a:pos x="6" y="74"/>
                </a:cxn>
                <a:cxn ang="0">
                  <a:pos x="17" y="112"/>
                </a:cxn>
                <a:cxn ang="0">
                  <a:pos x="57" y="159"/>
                </a:cxn>
                <a:cxn ang="0">
                  <a:pos x="94" y="182"/>
                </a:cxn>
                <a:cxn ang="0">
                  <a:pos x="113" y="178"/>
                </a:cxn>
                <a:cxn ang="0">
                  <a:pos x="132" y="171"/>
                </a:cxn>
                <a:cxn ang="0">
                  <a:pos x="139" y="157"/>
                </a:cxn>
                <a:cxn ang="0">
                  <a:pos x="139" y="110"/>
                </a:cxn>
                <a:cxn ang="0">
                  <a:pos x="124" y="61"/>
                </a:cxn>
                <a:cxn ang="0">
                  <a:pos x="90" y="19"/>
                </a:cxn>
                <a:cxn ang="0">
                  <a:pos x="61" y="4"/>
                </a:cxn>
                <a:cxn ang="0">
                  <a:pos x="40" y="0"/>
                </a:cxn>
                <a:cxn ang="0">
                  <a:pos x="23" y="0"/>
                </a:cxn>
                <a:cxn ang="0">
                  <a:pos x="23" y="0"/>
                </a:cxn>
              </a:cxnLst>
              <a:rect l="0" t="0" r="r" b="b"/>
              <a:pathLst>
                <a:path w="139" h="182">
                  <a:moveTo>
                    <a:pt x="23" y="0"/>
                  </a:moveTo>
                  <a:lnTo>
                    <a:pt x="8" y="19"/>
                  </a:lnTo>
                  <a:lnTo>
                    <a:pt x="0" y="43"/>
                  </a:lnTo>
                  <a:lnTo>
                    <a:pt x="6" y="74"/>
                  </a:lnTo>
                  <a:lnTo>
                    <a:pt x="17" y="112"/>
                  </a:lnTo>
                  <a:lnTo>
                    <a:pt x="57" y="159"/>
                  </a:lnTo>
                  <a:lnTo>
                    <a:pt x="94" y="182"/>
                  </a:lnTo>
                  <a:lnTo>
                    <a:pt x="113" y="178"/>
                  </a:lnTo>
                  <a:lnTo>
                    <a:pt x="132" y="171"/>
                  </a:lnTo>
                  <a:lnTo>
                    <a:pt x="139" y="157"/>
                  </a:lnTo>
                  <a:lnTo>
                    <a:pt x="139" y="110"/>
                  </a:lnTo>
                  <a:lnTo>
                    <a:pt x="124" y="61"/>
                  </a:lnTo>
                  <a:lnTo>
                    <a:pt x="90" y="19"/>
                  </a:lnTo>
                  <a:lnTo>
                    <a:pt x="61" y="4"/>
                  </a:lnTo>
                  <a:lnTo>
                    <a:pt x="40" y="0"/>
                  </a:ln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5" name="Freeform 21"/>
            <p:cNvSpPr>
              <a:spLocks/>
            </p:cNvSpPr>
            <p:nvPr/>
          </p:nvSpPr>
          <p:spPr bwMode="auto">
            <a:xfrm>
              <a:off x="2487" y="2724"/>
              <a:ext cx="57" cy="59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14" y="76"/>
                </a:cxn>
                <a:cxn ang="0">
                  <a:pos x="45" y="118"/>
                </a:cxn>
                <a:cxn ang="0">
                  <a:pos x="0" y="46"/>
                </a:cxn>
                <a:cxn ang="0">
                  <a:pos x="36" y="19"/>
                </a:cxn>
                <a:cxn ang="0">
                  <a:pos x="62" y="0"/>
                </a:cxn>
                <a:cxn ang="0">
                  <a:pos x="62" y="0"/>
                </a:cxn>
              </a:cxnLst>
              <a:rect l="0" t="0" r="r" b="b"/>
              <a:pathLst>
                <a:path w="114" h="118">
                  <a:moveTo>
                    <a:pt x="62" y="0"/>
                  </a:moveTo>
                  <a:lnTo>
                    <a:pt x="114" y="76"/>
                  </a:lnTo>
                  <a:lnTo>
                    <a:pt x="45" y="118"/>
                  </a:lnTo>
                  <a:lnTo>
                    <a:pt x="0" y="46"/>
                  </a:lnTo>
                  <a:lnTo>
                    <a:pt x="36" y="19"/>
                  </a:lnTo>
                  <a:lnTo>
                    <a:pt x="62" y="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A6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6" name="Freeform 22"/>
            <p:cNvSpPr>
              <a:spLocks/>
            </p:cNvSpPr>
            <p:nvPr/>
          </p:nvSpPr>
          <p:spPr bwMode="auto">
            <a:xfrm>
              <a:off x="1842" y="1741"/>
              <a:ext cx="598" cy="627"/>
            </a:xfrm>
            <a:custGeom>
              <a:avLst/>
              <a:gdLst/>
              <a:ahLst/>
              <a:cxnLst>
                <a:cxn ang="0">
                  <a:pos x="260" y="925"/>
                </a:cxn>
                <a:cxn ang="0">
                  <a:pos x="313" y="665"/>
                </a:cxn>
                <a:cxn ang="0">
                  <a:pos x="270" y="374"/>
                </a:cxn>
                <a:cxn ang="0">
                  <a:pos x="498" y="268"/>
                </a:cxn>
                <a:cxn ang="0">
                  <a:pos x="766" y="239"/>
                </a:cxn>
                <a:cxn ang="0">
                  <a:pos x="1017" y="277"/>
                </a:cxn>
                <a:cxn ang="0">
                  <a:pos x="1114" y="467"/>
                </a:cxn>
                <a:cxn ang="0">
                  <a:pos x="1093" y="555"/>
                </a:cxn>
                <a:cxn ang="0">
                  <a:pos x="1040" y="627"/>
                </a:cxn>
                <a:cxn ang="0">
                  <a:pos x="1159" y="577"/>
                </a:cxn>
                <a:cxn ang="0">
                  <a:pos x="1167" y="648"/>
                </a:cxn>
                <a:cxn ang="0">
                  <a:pos x="1150" y="720"/>
                </a:cxn>
                <a:cxn ang="0">
                  <a:pos x="1195" y="737"/>
                </a:cxn>
                <a:cxn ang="0">
                  <a:pos x="1190" y="595"/>
                </a:cxn>
                <a:cxn ang="0">
                  <a:pos x="1159" y="387"/>
                </a:cxn>
                <a:cxn ang="0">
                  <a:pos x="1028" y="155"/>
                </a:cxn>
                <a:cxn ang="0">
                  <a:pos x="823" y="30"/>
                </a:cxn>
                <a:cxn ang="0">
                  <a:pos x="560" y="0"/>
                </a:cxn>
                <a:cxn ang="0">
                  <a:pos x="250" y="110"/>
                </a:cxn>
                <a:cxn ang="0">
                  <a:pos x="60" y="302"/>
                </a:cxn>
                <a:cxn ang="0">
                  <a:pos x="0" y="532"/>
                </a:cxn>
                <a:cxn ang="0">
                  <a:pos x="39" y="813"/>
                </a:cxn>
                <a:cxn ang="0">
                  <a:pos x="62" y="904"/>
                </a:cxn>
                <a:cxn ang="0">
                  <a:pos x="34" y="998"/>
                </a:cxn>
                <a:cxn ang="0">
                  <a:pos x="79" y="1136"/>
                </a:cxn>
                <a:cxn ang="0">
                  <a:pos x="154" y="1178"/>
                </a:cxn>
                <a:cxn ang="0">
                  <a:pos x="207" y="1237"/>
                </a:cxn>
                <a:cxn ang="0">
                  <a:pos x="256" y="1252"/>
                </a:cxn>
                <a:cxn ang="0">
                  <a:pos x="279" y="1220"/>
                </a:cxn>
                <a:cxn ang="0">
                  <a:pos x="266" y="1220"/>
                </a:cxn>
                <a:cxn ang="0">
                  <a:pos x="211" y="1226"/>
                </a:cxn>
                <a:cxn ang="0">
                  <a:pos x="119" y="1153"/>
                </a:cxn>
                <a:cxn ang="0">
                  <a:pos x="57" y="1049"/>
                </a:cxn>
                <a:cxn ang="0">
                  <a:pos x="60" y="942"/>
                </a:cxn>
                <a:cxn ang="0">
                  <a:pos x="110" y="893"/>
                </a:cxn>
                <a:cxn ang="0">
                  <a:pos x="163" y="914"/>
                </a:cxn>
                <a:cxn ang="0">
                  <a:pos x="220" y="937"/>
                </a:cxn>
                <a:cxn ang="0">
                  <a:pos x="252" y="956"/>
                </a:cxn>
                <a:cxn ang="0">
                  <a:pos x="273" y="967"/>
                </a:cxn>
              </a:cxnLst>
              <a:rect l="0" t="0" r="r" b="b"/>
              <a:pathLst>
                <a:path w="1195" h="1252">
                  <a:moveTo>
                    <a:pt x="273" y="967"/>
                  </a:moveTo>
                  <a:lnTo>
                    <a:pt x="260" y="925"/>
                  </a:lnTo>
                  <a:lnTo>
                    <a:pt x="260" y="790"/>
                  </a:lnTo>
                  <a:lnTo>
                    <a:pt x="313" y="665"/>
                  </a:lnTo>
                  <a:lnTo>
                    <a:pt x="283" y="517"/>
                  </a:lnTo>
                  <a:lnTo>
                    <a:pt x="270" y="374"/>
                  </a:lnTo>
                  <a:lnTo>
                    <a:pt x="380" y="311"/>
                  </a:lnTo>
                  <a:lnTo>
                    <a:pt x="498" y="268"/>
                  </a:lnTo>
                  <a:lnTo>
                    <a:pt x="623" y="245"/>
                  </a:lnTo>
                  <a:lnTo>
                    <a:pt x="766" y="239"/>
                  </a:lnTo>
                  <a:lnTo>
                    <a:pt x="929" y="252"/>
                  </a:lnTo>
                  <a:lnTo>
                    <a:pt x="1017" y="277"/>
                  </a:lnTo>
                  <a:lnTo>
                    <a:pt x="1062" y="332"/>
                  </a:lnTo>
                  <a:lnTo>
                    <a:pt x="1114" y="467"/>
                  </a:lnTo>
                  <a:lnTo>
                    <a:pt x="1140" y="520"/>
                  </a:lnTo>
                  <a:lnTo>
                    <a:pt x="1093" y="555"/>
                  </a:lnTo>
                  <a:lnTo>
                    <a:pt x="1043" y="610"/>
                  </a:lnTo>
                  <a:lnTo>
                    <a:pt x="1040" y="627"/>
                  </a:lnTo>
                  <a:lnTo>
                    <a:pt x="1119" y="585"/>
                  </a:lnTo>
                  <a:lnTo>
                    <a:pt x="1159" y="577"/>
                  </a:lnTo>
                  <a:lnTo>
                    <a:pt x="1167" y="623"/>
                  </a:lnTo>
                  <a:lnTo>
                    <a:pt x="1167" y="648"/>
                  </a:lnTo>
                  <a:lnTo>
                    <a:pt x="1140" y="707"/>
                  </a:lnTo>
                  <a:lnTo>
                    <a:pt x="1150" y="720"/>
                  </a:lnTo>
                  <a:lnTo>
                    <a:pt x="1190" y="680"/>
                  </a:lnTo>
                  <a:lnTo>
                    <a:pt x="1195" y="737"/>
                  </a:lnTo>
                  <a:lnTo>
                    <a:pt x="1195" y="644"/>
                  </a:lnTo>
                  <a:lnTo>
                    <a:pt x="1190" y="595"/>
                  </a:lnTo>
                  <a:lnTo>
                    <a:pt x="1184" y="498"/>
                  </a:lnTo>
                  <a:lnTo>
                    <a:pt x="1159" y="387"/>
                  </a:lnTo>
                  <a:lnTo>
                    <a:pt x="1102" y="258"/>
                  </a:lnTo>
                  <a:lnTo>
                    <a:pt x="1028" y="155"/>
                  </a:lnTo>
                  <a:lnTo>
                    <a:pt x="924" y="76"/>
                  </a:lnTo>
                  <a:lnTo>
                    <a:pt x="823" y="30"/>
                  </a:lnTo>
                  <a:lnTo>
                    <a:pt x="724" y="0"/>
                  </a:lnTo>
                  <a:lnTo>
                    <a:pt x="560" y="0"/>
                  </a:lnTo>
                  <a:lnTo>
                    <a:pt x="412" y="38"/>
                  </a:lnTo>
                  <a:lnTo>
                    <a:pt x="250" y="110"/>
                  </a:lnTo>
                  <a:lnTo>
                    <a:pt x="140" y="186"/>
                  </a:lnTo>
                  <a:lnTo>
                    <a:pt x="60" y="302"/>
                  </a:lnTo>
                  <a:lnTo>
                    <a:pt x="13" y="418"/>
                  </a:lnTo>
                  <a:lnTo>
                    <a:pt x="0" y="532"/>
                  </a:lnTo>
                  <a:lnTo>
                    <a:pt x="9" y="678"/>
                  </a:lnTo>
                  <a:lnTo>
                    <a:pt x="39" y="813"/>
                  </a:lnTo>
                  <a:lnTo>
                    <a:pt x="60" y="883"/>
                  </a:lnTo>
                  <a:lnTo>
                    <a:pt x="62" y="904"/>
                  </a:lnTo>
                  <a:lnTo>
                    <a:pt x="47" y="937"/>
                  </a:lnTo>
                  <a:lnTo>
                    <a:pt x="34" y="998"/>
                  </a:lnTo>
                  <a:lnTo>
                    <a:pt x="47" y="1068"/>
                  </a:lnTo>
                  <a:lnTo>
                    <a:pt x="79" y="1136"/>
                  </a:lnTo>
                  <a:lnTo>
                    <a:pt x="114" y="1167"/>
                  </a:lnTo>
                  <a:lnTo>
                    <a:pt x="154" y="1178"/>
                  </a:lnTo>
                  <a:lnTo>
                    <a:pt x="186" y="1212"/>
                  </a:lnTo>
                  <a:lnTo>
                    <a:pt x="207" y="1237"/>
                  </a:lnTo>
                  <a:lnTo>
                    <a:pt x="233" y="1252"/>
                  </a:lnTo>
                  <a:lnTo>
                    <a:pt x="256" y="1252"/>
                  </a:lnTo>
                  <a:lnTo>
                    <a:pt x="270" y="1245"/>
                  </a:lnTo>
                  <a:lnTo>
                    <a:pt x="279" y="1220"/>
                  </a:lnTo>
                  <a:lnTo>
                    <a:pt x="279" y="1203"/>
                  </a:lnTo>
                  <a:lnTo>
                    <a:pt x="266" y="1220"/>
                  </a:lnTo>
                  <a:lnTo>
                    <a:pt x="233" y="1233"/>
                  </a:lnTo>
                  <a:lnTo>
                    <a:pt x="211" y="1226"/>
                  </a:lnTo>
                  <a:lnTo>
                    <a:pt x="157" y="1163"/>
                  </a:lnTo>
                  <a:lnTo>
                    <a:pt x="119" y="1153"/>
                  </a:lnTo>
                  <a:lnTo>
                    <a:pt x="79" y="1110"/>
                  </a:lnTo>
                  <a:lnTo>
                    <a:pt x="57" y="1049"/>
                  </a:lnTo>
                  <a:lnTo>
                    <a:pt x="47" y="998"/>
                  </a:lnTo>
                  <a:lnTo>
                    <a:pt x="60" y="942"/>
                  </a:lnTo>
                  <a:lnTo>
                    <a:pt x="79" y="904"/>
                  </a:lnTo>
                  <a:lnTo>
                    <a:pt x="110" y="893"/>
                  </a:lnTo>
                  <a:lnTo>
                    <a:pt x="136" y="893"/>
                  </a:lnTo>
                  <a:lnTo>
                    <a:pt x="163" y="914"/>
                  </a:lnTo>
                  <a:lnTo>
                    <a:pt x="193" y="918"/>
                  </a:lnTo>
                  <a:lnTo>
                    <a:pt x="220" y="937"/>
                  </a:lnTo>
                  <a:lnTo>
                    <a:pt x="233" y="956"/>
                  </a:lnTo>
                  <a:lnTo>
                    <a:pt x="252" y="956"/>
                  </a:lnTo>
                  <a:lnTo>
                    <a:pt x="273" y="967"/>
                  </a:lnTo>
                  <a:lnTo>
                    <a:pt x="273" y="9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7" name="Freeform 23"/>
            <p:cNvSpPr>
              <a:spLocks/>
            </p:cNvSpPr>
            <p:nvPr/>
          </p:nvSpPr>
          <p:spPr bwMode="auto">
            <a:xfrm>
              <a:off x="2134" y="2068"/>
              <a:ext cx="62" cy="22"/>
            </a:xfrm>
            <a:custGeom>
              <a:avLst/>
              <a:gdLst/>
              <a:ahLst/>
              <a:cxnLst>
                <a:cxn ang="0">
                  <a:pos x="23" y="21"/>
                </a:cxn>
                <a:cxn ang="0">
                  <a:pos x="0" y="44"/>
                </a:cxn>
                <a:cxn ang="0">
                  <a:pos x="97" y="44"/>
                </a:cxn>
                <a:cxn ang="0">
                  <a:pos x="124" y="16"/>
                </a:cxn>
                <a:cxn ang="0">
                  <a:pos x="107" y="0"/>
                </a:cxn>
                <a:cxn ang="0">
                  <a:pos x="71" y="16"/>
                </a:cxn>
                <a:cxn ang="0">
                  <a:pos x="23" y="21"/>
                </a:cxn>
                <a:cxn ang="0">
                  <a:pos x="23" y="21"/>
                </a:cxn>
              </a:cxnLst>
              <a:rect l="0" t="0" r="r" b="b"/>
              <a:pathLst>
                <a:path w="124" h="44">
                  <a:moveTo>
                    <a:pt x="23" y="21"/>
                  </a:moveTo>
                  <a:lnTo>
                    <a:pt x="0" y="44"/>
                  </a:lnTo>
                  <a:lnTo>
                    <a:pt x="97" y="44"/>
                  </a:lnTo>
                  <a:lnTo>
                    <a:pt x="124" y="16"/>
                  </a:lnTo>
                  <a:lnTo>
                    <a:pt x="107" y="0"/>
                  </a:lnTo>
                  <a:lnTo>
                    <a:pt x="71" y="16"/>
                  </a:lnTo>
                  <a:lnTo>
                    <a:pt x="23" y="21"/>
                  </a:lnTo>
                  <a:lnTo>
                    <a:pt x="23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8" name="Freeform 24"/>
            <p:cNvSpPr>
              <a:spLocks/>
            </p:cNvSpPr>
            <p:nvPr/>
          </p:nvSpPr>
          <p:spPr bwMode="auto">
            <a:xfrm>
              <a:off x="2190" y="2090"/>
              <a:ext cx="46" cy="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9" y="23"/>
                </a:cxn>
                <a:cxn ang="0">
                  <a:pos x="88" y="57"/>
                </a:cxn>
                <a:cxn ang="0">
                  <a:pos x="92" y="103"/>
                </a:cxn>
                <a:cxn ang="0">
                  <a:pos x="84" y="137"/>
                </a:cxn>
                <a:cxn ang="0">
                  <a:pos x="46" y="177"/>
                </a:cxn>
                <a:cxn ang="0">
                  <a:pos x="78" y="133"/>
                </a:cxn>
                <a:cxn ang="0">
                  <a:pos x="78" y="86"/>
                </a:cxn>
                <a:cxn ang="0">
                  <a:pos x="25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2" h="177">
                  <a:moveTo>
                    <a:pt x="0" y="0"/>
                  </a:moveTo>
                  <a:lnTo>
                    <a:pt x="59" y="23"/>
                  </a:lnTo>
                  <a:lnTo>
                    <a:pt x="88" y="57"/>
                  </a:lnTo>
                  <a:lnTo>
                    <a:pt x="92" y="103"/>
                  </a:lnTo>
                  <a:lnTo>
                    <a:pt x="84" y="137"/>
                  </a:lnTo>
                  <a:lnTo>
                    <a:pt x="46" y="177"/>
                  </a:lnTo>
                  <a:lnTo>
                    <a:pt x="78" y="133"/>
                  </a:lnTo>
                  <a:lnTo>
                    <a:pt x="78" y="86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49" name="Freeform 25"/>
            <p:cNvSpPr>
              <a:spLocks/>
            </p:cNvSpPr>
            <p:nvPr/>
          </p:nvSpPr>
          <p:spPr bwMode="auto">
            <a:xfrm>
              <a:off x="2070" y="2111"/>
              <a:ext cx="148" cy="70"/>
            </a:xfrm>
            <a:custGeom>
              <a:avLst/>
              <a:gdLst/>
              <a:ahLst/>
              <a:cxnLst>
                <a:cxn ang="0">
                  <a:pos x="264" y="74"/>
                </a:cxn>
                <a:cxn ang="0">
                  <a:pos x="295" y="34"/>
                </a:cxn>
                <a:cxn ang="0">
                  <a:pos x="295" y="25"/>
                </a:cxn>
                <a:cxn ang="0">
                  <a:pos x="245" y="0"/>
                </a:cxn>
                <a:cxn ang="0">
                  <a:pos x="184" y="0"/>
                </a:cxn>
                <a:cxn ang="0">
                  <a:pos x="142" y="30"/>
                </a:cxn>
                <a:cxn ang="0">
                  <a:pos x="104" y="61"/>
                </a:cxn>
                <a:cxn ang="0">
                  <a:pos x="25" y="51"/>
                </a:cxn>
                <a:cxn ang="0">
                  <a:pos x="0" y="97"/>
                </a:cxn>
                <a:cxn ang="0">
                  <a:pos x="66" y="141"/>
                </a:cxn>
                <a:cxn ang="0">
                  <a:pos x="108" y="118"/>
                </a:cxn>
                <a:cxn ang="0">
                  <a:pos x="87" y="112"/>
                </a:cxn>
                <a:cxn ang="0">
                  <a:pos x="97" y="86"/>
                </a:cxn>
                <a:cxn ang="0">
                  <a:pos x="135" y="51"/>
                </a:cxn>
                <a:cxn ang="0">
                  <a:pos x="154" y="38"/>
                </a:cxn>
                <a:cxn ang="0">
                  <a:pos x="184" y="86"/>
                </a:cxn>
                <a:cxn ang="0">
                  <a:pos x="230" y="68"/>
                </a:cxn>
                <a:cxn ang="0">
                  <a:pos x="234" y="34"/>
                </a:cxn>
                <a:cxn ang="0">
                  <a:pos x="264" y="38"/>
                </a:cxn>
                <a:cxn ang="0">
                  <a:pos x="264" y="61"/>
                </a:cxn>
                <a:cxn ang="0">
                  <a:pos x="264" y="74"/>
                </a:cxn>
                <a:cxn ang="0">
                  <a:pos x="264" y="74"/>
                </a:cxn>
              </a:cxnLst>
              <a:rect l="0" t="0" r="r" b="b"/>
              <a:pathLst>
                <a:path w="295" h="141">
                  <a:moveTo>
                    <a:pt x="264" y="74"/>
                  </a:moveTo>
                  <a:lnTo>
                    <a:pt x="295" y="34"/>
                  </a:lnTo>
                  <a:lnTo>
                    <a:pt x="295" y="25"/>
                  </a:lnTo>
                  <a:lnTo>
                    <a:pt x="245" y="0"/>
                  </a:lnTo>
                  <a:lnTo>
                    <a:pt x="184" y="0"/>
                  </a:lnTo>
                  <a:lnTo>
                    <a:pt x="142" y="30"/>
                  </a:lnTo>
                  <a:lnTo>
                    <a:pt x="104" y="61"/>
                  </a:lnTo>
                  <a:lnTo>
                    <a:pt x="25" y="51"/>
                  </a:lnTo>
                  <a:lnTo>
                    <a:pt x="0" y="97"/>
                  </a:lnTo>
                  <a:lnTo>
                    <a:pt x="66" y="141"/>
                  </a:lnTo>
                  <a:lnTo>
                    <a:pt x="108" y="118"/>
                  </a:lnTo>
                  <a:lnTo>
                    <a:pt x="87" y="112"/>
                  </a:lnTo>
                  <a:lnTo>
                    <a:pt x="97" y="86"/>
                  </a:lnTo>
                  <a:lnTo>
                    <a:pt x="135" y="51"/>
                  </a:lnTo>
                  <a:lnTo>
                    <a:pt x="154" y="38"/>
                  </a:lnTo>
                  <a:lnTo>
                    <a:pt x="184" y="86"/>
                  </a:lnTo>
                  <a:lnTo>
                    <a:pt x="230" y="68"/>
                  </a:lnTo>
                  <a:lnTo>
                    <a:pt x="234" y="34"/>
                  </a:lnTo>
                  <a:lnTo>
                    <a:pt x="264" y="38"/>
                  </a:lnTo>
                  <a:lnTo>
                    <a:pt x="264" y="61"/>
                  </a:lnTo>
                  <a:lnTo>
                    <a:pt x="264" y="74"/>
                  </a:lnTo>
                  <a:lnTo>
                    <a:pt x="264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0" name="Freeform 26"/>
            <p:cNvSpPr>
              <a:spLocks/>
            </p:cNvSpPr>
            <p:nvPr/>
          </p:nvSpPr>
          <p:spPr bwMode="auto">
            <a:xfrm>
              <a:off x="2026" y="2007"/>
              <a:ext cx="33" cy="145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35" y="146"/>
                </a:cxn>
                <a:cxn ang="0">
                  <a:pos x="4" y="262"/>
                </a:cxn>
                <a:cxn ang="0">
                  <a:pos x="59" y="289"/>
                </a:cxn>
                <a:cxn ang="0">
                  <a:pos x="67" y="142"/>
                </a:cxn>
                <a:cxn ang="0">
                  <a:pos x="10" y="55"/>
                </a:cxn>
                <a:cxn ang="0">
                  <a:pos x="10" y="0"/>
                </a:cxn>
                <a:cxn ang="0">
                  <a:pos x="0" y="11"/>
                </a:cxn>
                <a:cxn ang="0">
                  <a:pos x="0" y="64"/>
                </a:cxn>
                <a:cxn ang="0">
                  <a:pos x="0" y="64"/>
                </a:cxn>
              </a:cxnLst>
              <a:rect l="0" t="0" r="r" b="b"/>
              <a:pathLst>
                <a:path w="67" h="289">
                  <a:moveTo>
                    <a:pt x="0" y="64"/>
                  </a:moveTo>
                  <a:lnTo>
                    <a:pt x="35" y="146"/>
                  </a:lnTo>
                  <a:lnTo>
                    <a:pt x="4" y="262"/>
                  </a:lnTo>
                  <a:lnTo>
                    <a:pt x="59" y="289"/>
                  </a:lnTo>
                  <a:lnTo>
                    <a:pt x="67" y="142"/>
                  </a:lnTo>
                  <a:lnTo>
                    <a:pt x="10" y="55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0" y="64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1" name="Freeform 27"/>
            <p:cNvSpPr>
              <a:spLocks/>
            </p:cNvSpPr>
            <p:nvPr/>
          </p:nvSpPr>
          <p:spPr bwMode="auto">
            <a:xfrm>
              <a:off x="2005" y="2170"/>
              <a:ext cx="71" cy="126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0" y="99"/>
                </a:cxn>
                <a:cxn ang="0">
                  <a:pos x="0" y="154"/>
                </a:cxn>
                <a:cxn ang="0">
                  <a:pos x="51" y="207"/>
                </a:cxn>
                <a:cxn ang="0">
                  <a:pos x="85" y="203"/>
                </a:cxn>
                <a:cxn ang="0">
                  <a:pos x="142" y="253"/>
                </a:cxn>
                <a:cxn ang="0">
                  <a:pos x="114" y="182"/>
                </a:cxn>
                <a:cxn ang="0">
                  <a:pos x="28" y="103"/>
                </a:cxn>
                <a:cxn ang="0">
                  <a:pos x="28" y="0"/>
                </a:cxn>
                <a:cxn ang="0">
                  <a:pos x="28" y="0"/>
                </a:cxn>
              </a:cxnLst>
              <a:rect l="0" t="0" r="r" b="b"/>
              <a:pathLst>
                <a:path w="142" h="253">
                  <a:moveTo>
                    <a:pt x="28" y="0"/>
                  </a:moveTo>
                  <a:lnTo>
                    <a:pt x="0" y="99"/>
                  </a:lnTo>
                  <a:lnTo>
                    <a:pt x="0" y="154"/>
                  </a:lnTo>
                  <a:lnTo>
                    <a:pt x="51" y="207"/>
                  </a:lnTo>
                  <a:lnTo>
                    <a:pt x="85" y="203"/>
                  </a:lnTo>
                  <a:lnTo>
                    <a:pt x="142" y="253"/>
                  </a:lnTo>
                  <a:lnTo>
                    <a:pt x="114" y="182"/>
                  </a:lnTo>
                  <a:lnTo>
                    <a:pt x="28" y="103"/>
                  </a:lnTo>
                  <a:lnTo>
                    <a:pt x="28" y="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2" name="Freeform 28"/>
            <p:cNvSpPr>
              <a:spLocks/>
            </p:cNvSpPr>
            <p:nvPr/>
          </p:nvSpPr>
          <p:spPr bwMode="auto">
            <a:xfrm>
              <a:off x="2310" y="2074"/>
              <a:ext cx="43" cy="96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8" y="59"/>
                </a:cxn>
                <a:cxn ang="0">
                  <a:pos x="0" y="89"/>
                </a:cxn>
                <a:cxn ang="0">
                  <a:pos x="0" y="108"/>
                </a:cxn>
                <a:cxn ang="0">
                  <a:pos x="55" y="192"/>
                </a:cxn>
                <a:cxn ang="0">
                  <a:pos x="55" y="89"/>
                </a:cxn>
                <a:cxn ang="0">
                  <a:pos x="86" y="46"/>
                </a:cxn>
                <a:cxn ang="0">
                  <a:pos x="34" y="80"/>
                </a:cxn>
                <a:cxn ang="0">
                  <a:pos x="8" y="80"/>
                </a:cxn>
                <a:cxn ang="0">
                  <a:pos x="8" y="72"/>
                </a:cxn>
                <a:cxn ang="0">
                  <a:pos x="42" y="0"/>
                </a:cxn>
                <a:cxn ang="0">
                  <a:pos x="42" y="0"/>
                </a:cxn>
              </a:cxnLst>
              <a:rect l="0" t="0" r="r" b="b"/>
              <a:pathLst>
                <a:path w="86" h="192">
                  <a:moveTo>
                    <a:pt x="42" y="0"/>
                  </a:moveTo>
                  <a:lnTo>
                    <a:pt x="8" y="59"/>
                  </a:lnTo>
                  <a:lnTo>
                    <a:pt x="0" y="89"/>
                  </a:lnTo>
                  <a:lnTo>
                    <a:pt x="0" y="108"/>
                  </a:lnTo>
                  <a:lnTo>
                    <a:pt x="55" y="192"/>
                  </a:lnTo>
                  <a:lnTo>
                    <a:pt x="55" y="89"/>
                  </a:lnTo>
                  <a:lnTo>
                    <a:pt x="86" y="46"/>
                  </a:lnTo>
                  <a:lnTo>
                    <a:pt x="34" y="80"/>
                  </a:lnTo>
                  <a:lnTo>
                    <a:pt x="8" y="80"/>
                  </a:lnTo>
                  <a:lnTo>
                    <a:pt x="8" y="72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3" name="Freeform 29"/>
            <p:cNvSpPr>
              <a:spLocks/>
            </p:cNvSpPr>
            <p:nvPr/>
          </p:nvSpPr>
          <p:spPr bwMode="auto">
            <a:xfrm>
              <a:off x="2362" y="2085"/>
              <a:ext cx="60" cy="5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6" y="0"/>
                </a:cxn>
                <a:cxn ang="0">
                  <a:pos x="89" y="0"/>
                </a:cxn>
                <a:cxn ang="0">
                  <a:pos x="119" y="23"/>
                </a:cxn>
                <a:cxn ang="0">
                  <a:pos x="119" y="72"/>
                </a:cxn>
                <a:cxn ang="0">
                  <a:pos x="89" y="72"/>
                </a:cxn>
                <a:cxn ang="0">
                  <a:pos x="34" y="99"/>
                </a:cxn>
                <a:cxn ang="0">
                  <a:pos x="83" y="66"/>
                </a:cxn>
                <a:cxn ang="0">
                  <a:pos x="77" y="23"/>
                </a:cxn>
                <a:cxn ang="0">
                  <a:pos x="60" y="9"/>
                </a:cxn>
                <a:cxn ang="0">
                  <a:pos x="60" y="57"/>
                </a:cxn>
                <a:cxn ang="0">
                  <a:pos x="22" y="57"/>
                </a:cxn>
                <a:cxn ang="0">
                  <a:pos x="34" y="40"/>
                </a:cxn>
                <a:cxn ang="0">
                  <a:pos x="17" y="26"/>
                </a:cxn>
                <a:cxn ang="0">
                  <a:pos x="17" y="5"/>
                </a:cxn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19" h="99">
                  <a:moveTo>
                    <a:pt x="0" y="9"/>
                  </a:moveTo>
                  <a:lnTo>
                    <a:pt x="26" y="0"/>
                  </a:lnTo>
                  <a:lnTo>
                    <a:pt x="89" y="0"/>
                  </a:lnTo>
                  <a:lnTo>
                    <a:pt x="119" y="23"/>
                  </a:lnTo>
                  <a:lnTo>
                    <a:pt x="119" y="72"/>
                  </a:lnTo>
                  <a:lnTo>
                    <a:pt x="89" y="72"/>
                  </a:lnTo>
                  <a:lnTo>
                    <a:pt x="34" y="99"/>
                  </a:lnTo>
                  <a:lnTo>
                    <a:pt x="83" y="66"/>
                  </a:lnTo>
                  <a:lnTo>
                    <a:pt x="77" y="23"/>
                  </a:lnTo>
                  <a:lnTo>
                    <a:pt x="60" y="9"/>
                  </a:lnTo>
                  <a:lnTo>
                    <a:pt x="60" y="57"/>
                  </a:lnTo>
                  <a:lnTo>
                    <a:pt x="22" y="57"/>
                  </a:lnTo>
                  <a:lnTo>
                    <a:pt x="34" y="40"/>
                  </a:lnTo>
                  <a:lnTo>
                    <a:pt x="17" y="26"/>
                  </a:lnTo>
                  <a:lnTo>
                    <a:pt x="17" y="5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4" name="Freeform 30"/>
            <p:cNvSpPr>
              <a:spLocks/>
            </p:cNvSpPr>
            <p:nvPr/>
          </p:nvSpPr>
          <p:spPr bwMode="auto">
            <a:xfrm>
              <a:off x="1884" y="2213"/>
              <a:ext cx="69" cy="9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23" y="8"/>
                </a:cxn>
                <a:cxn ang="0">
                  <a:pos x="71" y="0"/>
                </a:cxn>
                <a:cxn ang="0">
                  <a:pos x="80" y="35"/>
                </a:cxn>
                <a:cxn ang="0">
                  <a:pos x="103" y="80"/>
                </a:cxn>
                <a:cxn ang="0">
                  <a:pos x="133" y="101"/>
                </a:cxn>
                <a:cxn ang="0">
                  <a:pos x="137" y="151"/>
                </a:cxn>
                <a:cxn ang="0">
                  <a:pos x="97" y="185"/>
                </a:cxn>
                <a:cxn ang="0">
                  <a:pos x="97" y="105"/>
                </a:cxn>
                <a:cxn ang="0">
                  <a:pos x="80" y="88"/>
                </a:cxn>
                <a:cxn ang="0">
                  <a:pos x="57" y="122"/>
                </a:cxn>
                <a:cxn ang="0">
                  <a:pos x="71" y="156"/>
                </a:cxn>
                <a:cxn ang="0">
                  <a:pos x="61" y="160"/>
                </a:cxn>
                <a:cxn ang="0">
                  <a:pos x="44" y="130"/>
                </a:cxn>
                <a:cxn ang="0">
                  <a:pos x="44" y="105"/>
                </a:cxn>
                <a:cxn ang="0">
                  <a:pos x="23" y="105"/>
                </a:cxn>
                <a:cxn ang="0">
                  <a:pos x="48" y="80"/>
                </a:cxn>
                <a:cxn ang="0">
                  <a:pos x="48" y="42"/>
                </a:cxn>
                <a:cxn ang="0">
                  <a:pos x="65" y="25"/>
                </a:cxn>
                <a:cxn ang="0">
                  <a:pos x="17" y="25"/>
                </a:cxn>
                <a:cxn ang="0">
                  <a:pos x="0" y="42"/>
                </a:cxn>
                <a:cxn ang="0">
                  <a:pos x="0" y="42"/>
                </a:cxn>
              </a:cxnLst>
              <a:rect l="0" t="0" r="r" b="b"/>
              <a:pathLst>
                <a:path w="137" h="185">
                  <a:moveTo>
                    <a:pt x="0" y="42"/>
                  </a:moveTo>
                  <a:lnTo>
                    <a:pt x="23" y="8"/>
                  </a:lnTo>
                  <a:lnTo>
                    <a:pt x="71" y="0"/>
                  </a:lnTo>
                  <a:lnTo>
                    <a:pt x="80" y="35"/>
                  </a:lnTo>
                  <a:lnTo>
                    <a:pt x="103" y="80"/>
                  </a:lnTo>
                  <a:lnTo>
                    <a:pt x="133" y="101"/>
                  </a:lnTo>
                  <a:lnTo>
                    <a:pt x="137" y="151"/>
                  </a:lnTo>
                  <a:lnTo>
                    <a:pt x="97" y="185"/>
                  </a:lnTo>
                  <a:lnTo>
                    <a:pt x="97" y="105"/>
                  </a:lnTo>
                  <a:lnTo>
                    <a:pt x="80" y="88"/>
                  </a:lnTo>
                  <a:lnTo>
                    <a:pt x="57" y="122"/>
                  </a:lnTo>
                  <a:lnTo>
                    <a:pt x="71" y="156"/>
                  </a:lnTo>
                  <a:lnTo>
                    <a:pt x="61" y="160"/>
                  </a:lnTo>
                  <a:lnTo>
                    <a:pt x="44" y="130"/>
                  </a:lnTo>
                  <a:lnTo>
                    <a:pt x="44" y="105"/>
                  </a:lnTo>
                  <a:lnTo>
                    <a:pt x="23" y="105"/>
                  </a:lnTo>
                  <a:lnTo>
                    <a:pt x="48" y="80"/>
                  </a:lnTo>
                  <a:lnTo>
                    <a:pt x="48" y="42"/>
                  </a:lnTo>
                  <a:lnTo>
                    <a:pt x="65" y="25"/>
                  </a:lnTo>
                  <a:lnTo>
                    <a:pt x="17" y="25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5" name="Freeform 31"/>
            <p:cNvSpPr>
              <a:spLocks/>
            </p:cNvSpPr>
            <p:nvPr/>
          </p:nvSpPr>
          <p:spPr bwMode="auto">
            <a:xfrm>
              <a:off x="2232" y="2188"/>
              <a:ext cx="59" cy="95"/>
            </a:xfrm>
            <a:custGeom>
              <a:avLst/>
              <a:gdLst/>
              <a:ahLst/>
              <a:cxnLst>
                <a:cxn ang="0">
                  <a:pos x="97" y="0"/>
                </a:cxn>
                <a:cxn ang="0">
                  <a:pos x="118" y="25"/>
                </a:cxn>
                <a:cxn ang="0">
                  <a:pos x="88" y="91"/>
                </a:cxn>
                <a:cxn ang="0">
                  <a:pos x="48" y="91"/>
                </a:cxn>
                <a:cxn ang="0">
                  <a:pos x="17" y="146"/>
                </a:cxn>
                <a:cxn ang="0">
                  <a:pos x="17" y="167"/>
                </a:cxn>
                <a:cxn ang="0">
                  <a:pos x="55" y="190"/>
                </a:cxn>
                <a:cxn ang="0">
                  <a:pos x="25" y="190"/>
                </a:cxn>
                <a:cxn ang="0">
                  <a:pos x="0" y="167"/>
                </a:cxn>
                <a:cxn ang="0">
                  <a:pos x="0" y="129"/>
                </a:cxn>
                <a:cxn ang="0">
                  <a:pos x="55" y="63"/>
                </a:cxn>
                <a:cxn ang="0">
                  <a:pos x="78" y="63"/>
                </a:cxn>
                <a:cxn ang="0">
                  <a:pos x="88" y="8"/>
                </a:cxn>
                <a:cxn ang="0">
                  <a:pos x="97" y="0"/>
                </a:cxn>
                <a:cxn ang="0">
                  <a:pos x="97" y="0"/>
                </a:cxn>
              </a:cxnLst>
              <a:rect l="0" t="0" r="r" b="b"/>
              <a:pathLst>
                <a:path w="118" h="190">
                  <a:moveTo>
                    <a:pt x="97" y="0"/>
                  </a:moveTo>
                  <a:lnTo>
                    <a:pt x="118" y="25"/>
                  </a:lnTo>
                  <a:lnTo>
                    <a:pt x="88" y="91"/>
                  </a:lnTo>
                  <a:lnTo>
                    <a:pt x="48" y="91"/>
                  </a:lnTo>
                  <a:lnTo>
                    <a:pt x="17" y="146"/>
                  </a:lnTo>
                  <a:lnTo>
                    <a:pt x="17" y="167"/>
                  </a:lnTo>
                  <a:lnTo>
                    <a:pt x="55" y="190"/>
                  </a:lnTo>
                  <a:lnTo>
                    <a:pt x="25" y="190"/>
                  </a:lnTo>
                  <a:lnTo>
                    <a:pt x="0" y="167"/>
                  </a:lnTo>
                  <a:lnTo>
                    <a:pt x="0" y="129"/>
                  </a:lnTo>
                  <a:lnTo>
                    <a:pt x="55" y="63"/>
                  </a:lnTo>
                  <a:lnTo>
                    <a:pt x="78" y="63"/>
                  </a:lnTo>
                  <a:lnTo>
                    <a:pt x="88" y="8"/>
                  </a:lnTo>
                  <a:lnTo>
                    <a:pt x="97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6" name="Freeform 32"/>
            <p:cNvSpPr>
              <a:spLocks/>
            </p:cNvSpPr>
            <p:nvPr/>
          </p:nvSpPr>
          <p:spPr bwMode="auto">
            <a:xfrm>
              <a:off x="2185" y="2247"/>
              <a:ext cx="250" cy="117"/>
            </a:xfrm>
            <a:custGeom>
              <a:avLst/>
              <a:gdLst/>
              <a:ahLst/>
              <a:cxnLst>
                <a:cxn ang="0">
                  <a:pos x="161" y="38"/>
                </a:cxn>
                <a:cxn ang="0">
                  <a:pos x="200" y="15"/>
                </a:cxn>
                <a:cxn ang="0">
                  <a:pos x="224" y="15"/>
                </a:cxn>
                <a:cxn ang="0">
                  <a:pos x="283" y="49"/>
                </a:cxn>
                <a:cxn ang="0">
                  <a:pos x="314" y="49"/>
                </a:cxn>
                <a:cxn ang="0">
                  <a:pos x="346" y="0"/>
                </a:cxn>
                <a:cxn ang="0">
                  <a:pos x="376" y="4"/>
                </a:cxn>
                <a:cxn ang="0">
                  <a:pos x="380" y="25"/>
                </a:cxn>
                <a:cxn ang="0">
                  <a:pos x="338" y="38"/>
                </a:cxn>
                <a:cxn ang="0">
                  <a:pos x="354" y="72"/>
                </a:cxn>
                <a:cxn ang="0">
                  <a:pos x="443" y="108"/>
                </a:cxn>
                <a:cxn ang="0">
                  <a:pos x="498" y="146"/>
                </a:cxn>
                <a:cxn ang="0">
                  <a:pos x="490" y="179"/>
                </a:cxn>
                <a:cxn ang="0">
                  <a:pos x="431" y="156"/>
                </a:cxn>
                <a:cxn ang="0">
                  <a:pos x="317" y="156"/>
                </a:cxn>
                <a:cxn ang="0">
                  <a:pos x="277" y="139"/>
                </a:cxn>
                <a:cxn ang="0">
                  <a:pos x="238" y="161"/>
                </a:cxn>
                <a:cxn ang="0">
                  <a:pos x="188" y="175"/>
                </a:cxn>
                <a:cxn ang="0">
                  <a:pos x="154" y="171"/>
                </a:cxn>
                <a:cxn ang="0">
                  <a:pos x="101" y="205"/>
                </a:cxn>
                <a:cxn ang="0">
                  <a:pos x="9" y="234"/>
                </a:cxn>
                <a:cxn ang="0">
                  <a:pos x="0" y="222"/>
                </a:cxn>
                <a:cxn ang="0">
                  <a:pos x="65" y="156"/>
                </a:cxn>
                <a:cxn ang="0">
                  <a:pos x="144" y="129"/>
                </a:cxn>
                <a:cxn ang="0">
                  <a:pos x="207" y="82"/>
                </a:cxn>
                <a:cxn ang="0">
                  <a:pos x="220" y="45"/>
                </a:cxn>
                <a:cxn ang="0">
                  <a:pos x="200" y="38"/>
                </a:cxn>
                <a:cxn ang="0">
                  <a:pos x="161" y="38"/>
                </a:cxn>
                <a:cxn ang="0">
                  <a:pos x="161" y="38"/>
                </a:cxn>
              </a:cxnLst>
              <a:rect l="0" t="0" r="r" b="b"/>
              <a:pathLst>
                <a:path w="498" h="234">
                  <a:moveTo>
                    <a:pt x="161" y="38"/>
                  </a:moveTo>
                  <a:lnTo>
                    <a:pt x="200" y="15"/>
                  </a:lnTo>
                  <a:lnTo>
                    <a:pt x="224" y="15"/>
                  </a:lnTo>
                  <a:lnTo>
                    <a:pt x="283" y="49"/>
                  </a:lnTo>
                  <a:lnTo>
                    <a:pt x="314" y="49"/>
                  </a:lnTo>
                  <a:lnTo>
                    <a:pt x="346" y="0"/>
                  </a:lnTo>
                  <a:lnTo>
                    <a:pt x="376" y="4"/>
                  </a:lnTo>
                  <a:lnTo>
                    <a:pt x="380" y="25"/>
                  </a:lnTo>
                  <a:lnTo>
                    <a:pt x="338" y="38"/>
                  </a:lnTo>
                  <a:lnTo>
                    <a:pt x="354" y="72"/>
                  </a:lnTo>
                  <a:lnTo>
                    <a:pt x="443" y="108"/>
                  </a:lnTo>
                  <a:lnTo>
                    <a:pt x="498" y="146"/>
                  </a:lnTo>
                  <a:lnTo>
                    <a:pt x="490" y="179"/>
                  </a:lnTo>
                  <a:lnTo>
                    <a:pt x="431" y="156"/>
                  </a:lnTo>
                  <a:lnTo>
                    <a:pt x="317" y="156"/>
                  </a:lnTo>
                  <a:lnTo>
                    <a:pt x="277" y="139"/>
                  </a:lnTo>
                  <a:lnTo>
                    <a:pt x="238" y="161"/>
                  </a:lnTo>
                  <a:lnTo>
                    <a:pt x="188" y="175"/>
                  </a:lnTo>
                  <a:lnTo>
                    <a:pt x="154" y="171"/>
                  </a:lnTo>
                  <a:lnTo>
                    <a:pt x="101" y="205"/>
                  </a:lnTo>
                  <a:lnTo>
                    <a:pt x="9" y="234"/>
                  </a:lnTo>
                  <a:lnTo>
                    <a:pt x="0" y="222"/>
                  </a:lnTo>
                  <a:lnTo>
                    <a:pt x="65" y="156"/>
                  </a:lnTo>
                  <a:lnTo>
                    <a:pt x="144" y="129"/>
                  </a:lnTo>
                  <a:lnTo>
                    <a:pt x="207" y="82"/>
                  </a:lnTo>
                  <a:lnTo>
                    <a:pt x="220" y="45"/>
                  </a:lnTo>
                  <a:lnTo>
                    <a:pt x="200" y="38"/>
                  </a:lnTo>
                  <a:lnTo>
                    <a:pt x="161" y="38"/>
                  </a:lnTo>
                  <a:lnTo>
                    <a:pt x="161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7" name="Freeform 33"/>
            <p:cNvSpPr>
              <a:spLocks/>
            </p:cNvSpPr>
            <p:nvPr/>
          </p:nvSpPr>
          <p:spPr bwMode="auto">
            <a:xfrm>
              <a:off x="2384" y="2159"/>
              <a:ext cx="70" cy="272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133" y="84"/>
                </a:cxn>
                <a:cxn ang="0">
                  <a:pos x="139" y="196"/>
                </a:cxn>
                <a:cxn ang="0">
                  <a:pos x="130" y="337"/>
                </a:cxn>
                <a:cxn ang="0">
                  <a:pos x="122" y="405"/>
                </a:cxn>
                <a:cxn ang="0">
                  <a:pos x="76" y="546"/>
                </a:cxn>
                <a:cxn ang="0">
                  <a:pos x="46" y="508"/>
                </a:cxn>
                <a:cxn ang="0">
                  <a:pos x="46" y="411"/>
                </a:cxn>
                <a:cxn ang="0">
                  <a:pos x="23" y="399"/>
                </a:cxn>
                <a:cxn ang="0">
                  <a:pos x="0" y="418"/>
                </a:cxn>
                <a:cxn ang="0">
                  <a:pos x="31" y="386"/>
                </a:cxn>
                <a:cxn ang="0">
                  <a:pos x="57" y="399"/>
                </a:cxn>
                <a:cxn ang="0">
                  <a:pos x="63" y="489"/>
                </a:cxn>
                <a:cxn ang="0">
                  <a:pos x="107" y="411"/>
                </a:cxn>
                <a:cxn ang="0">
                  <a:pos x="122" y="316"/>
                </a:cxn>
                <a:cxn ang="0">
                  <a:pos x="130" y="188"/>
                </a:cxn>
                <a:cxn ang="0">
                  <a:pos x="128" y="0"/>
                </a:cxn>
                <a:cxn ang="0">
                  <a:pos x="128" y="0"/>
                </a:cxn>
              </a:cxnLst>
              <a:rect l="0" t="0" r="r" b="b"/>
              <a:pathLst>
                <a:path w="139" h="546">
                  <a:moveTo>
                    <a:pt x="128" y="0"/>
                  </a:moveTo>
                  <a:lnTo>
                    <a:pt x="133" y="84"/>
                  </a:lnTo>
                  <a:lnTo>
                    <a:pt x="139" y="196"/>
                  </a:lnTo>
                  <a:lnTo>
                    <a:pt x="130" y="337"/>
                  </a:lnTo>
                  <a:lnTo>
                    <a:pt x="122" y="405"/>
                  </a:lnTo>
                  <a:lnTo>
                    <a:pt x="76" y="546"/>
                  </a:lnTo>
                  <a:lnTo>
                    <a:pt x="46" y="508"/>
                  </a:lnTo>
                  <a:lnTo>
                    <a:pt x="46" y="411"/>
                  </a:lnTo>
                  <a:lnTo>
                    <a:pt x="23" y="399"/>
                  </a:lnTo>
                  <a:lnTo>
                    <a:pt x="0" y="418"/>
                  </a:lnTo>
                  <a:lnTo>
                    <a:pt x="31" y="386"/>
                  </a:lnTo>
                  <a:lnTo>
                    <a:pt x="57" y="399"/>
                  </a:lnTo>
                  <a:lnTo>
                    <a:pt x="63" y="489"/>
                  </a:lnTo>
                  <a:lnTo>
                    <a:pt x="107" y="411"/>
                  </a:lnTo>
                  <a:lnTo>
                    <a:pt x="122" y="316"/>
                  </a:lnTo>
                  <a:lnTo>
                    <a:pt x="130" y="188"/>
                  </a:lnTo>
                  <a:lnTo>
                    <a:pt x="128" y="0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8" name="Freeform 34"/>
            <p:cNvSpPr>
              <a:spLocks/>
            </p:cNvSpPr>
            <p:nvPr/>
          </p:nvSpPr>
          <p:spPr bwMode="auto">
            <a:xfrm>
              <a:off x="1977" y="2336"/>
              <a:ext cx="241" cy="266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5" y="49"/>
                </a:cxn>
                <a:cxn ang="0">
                  <a:pos x="123" y="197"/>
                </a:cxn>
                <a:cxn ang="0">
                  <a:pos x="155" y="222"/>
                </a:cxn>
                <a:cxn ang="0">
                  <a:pos x="224" y="245"/>
                </a:cxn>
                <a:cxn ang="0">
                  <a:pos x="197" y="142"/>
                </a:cxn>
                <a:cxn ang="0">
                  <a:pos x="197" y="58"/>
                </a:cxn>
                <a:cxn ang="0">
                  <a:pos x="211" y="133"/>
                </a:cxn>
                <a:cxn ang="0">
                  <a:pos x="294" y="230"/>
                </a:cxn>
                <a:cxn ang="0">
                  <a:pos x="349" y="209"/>
                </a:cxn>
                <a:cxn ang="0">
                  <a:pos x="397" y="125"/>
                </a:cxn>
                <a:cxn ang="0">
                  <a:pos x="425" y="89"/>
                </a:cxn>
                <a:cxn ang="0">
                  <a:pos x="481" y="79"/>
                </a:cxn>
                <a:cxn ang="0">
                  <a:pos x="420" y="115"/>
                </a:cxn>
                <a:cxn ang="0">
                  <a:pos x="363" y="222"/>
                </a:cxn>
                <a:cxn ang="0">
                  <a:pos x="410" y="203"/>
                </a:cxn>
                <a:cxn ang="0">
                  <a:pos x="346" y="245"/>
                </a:cxn>
                <a:cxn ang="0">
                  <a:pos x="308" y="258"/>
                </a:cxn>
                <a:cxn ang="0">
                  <a:pos x="277" y="288"/>
                </a:cxn>
                <a:cxn ang="0">
                  <a:pos x="277" y="311"/>
                </a:cxn>
                <a:cxn ang="0">
                  <a:pos x="313" y="425"/>
                </a:cxn>
                <a:cxn ang="0">
                  <a:pos x="323" y="439"/>
                </a:cxn>
                <a:cxn ang="0">
                  <a:pos x="416" y="463"/>
                </a:cxn>
                <a:cxn ang="0">
                  <a:pos x="332" y="463"/>
                </a:cxn>
                <a:cxn ang="0">
                  <a:pos x="332" y="532"/>
                </a:cxn>
                <a:cxn ang="0">
                  <a:pos x="313" y="522"/>
                </a:cxn>
                <a:cxn ang="0">
                  <a:pos x="290" y="501"/>
                </a:cxn>
                <a:cxn ang="0">
                  <a:pos x="230" y="460"/>
                </a:cxn>
                <a:cxn ang="0">
                  <a:pos x="140" y="408"/>
                </a:cxn>
                <a:cxn ang="0">
                  <a:pos x="79" y="359"/>
                </a:cxn>
                <a:cxn ang="0">
                  <a:pos x="51" y="311"/>
                </a:cxn>
                <a:cxn ang="0">
                  <a:pos x="30" y="262"/>
                </a:cxn>
                <a:cxn ang="0">
                  <a:pos x="30" y="218"/>
                </a:cxn>
                <a:cxn ang="0">
                  <a:pos x="30" y="142"/>
                </a:cxn>
                <a:cxn ang="0">
                  <a:pos x="17" y="89"/>
                </a:cxn>
                <a:cxn ang="0">
                  <a:pos x="0" y="43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481" h="532">
                  <a:moveTo>
                    <a:pt x="3" y="0"/>
                  </a:moveTo>
                  <a:lnTo>
                    <a:pt x="55" y="49"/>
                  </a:lnTo>
                  <a:lnTo>
                    <a:pt x="123" y="197"/>
                  </a:lnTo>
                  <a:lnTo>
                    <a:pt x="155" y="222"/>
                  </a:lnTo>
                  <a:lnTo>
                    <a:pt x="224" y="245"/>
                  </a:lnTo>
                  <a:lnTo>
                    <a:pt x="197" y="142"/>
                  </a:lnTo>
                  <a:lnTo>
                    <a:pt x="197" y="58"/>
                  </a:lnTo>
                  <a:lnTo>
                    <a:pt x="211" y="133"/>
                  </a:lnTo>
                  <a:lnTo>
                    <a:pt x="294" y="230"/>
                  </a:lnTo>
                  <a:lnTo>
                    <a:pt x="349" y="209"/>
                  </a:lnTo>
                  <a:lnTo>
                    <a:pt x="397" y="125"/>
                  </a:lnTo>
                  <a:lnTo>
                    <a:pt x="425" y="89"/>
                  </a:lnTo>
                  <a:lnTo>
                    <a:pt x="481" y="79"/>
                  </a:lnTo>
                  <a:lnTo>
                    <a:pt x="420" y="115"/>
                  </a:lnTo>
                  <a:lnTo>
                    <a:pt x="363" y="222"/>
                  </a:lnTo>
                  <a:lnTo>
                    <a:pt x="410" y="203"/>
                  </a:lnTo>
                  <a:lnTo>
                    <a:pt x="346" y="245"/>
                  </a:lnTo>
                  <a:lnTo>
                    <a:pt x="308" y="258"/>
                  </a:lnTo>
                  <a:lnTo>
                    <a:pt x="277" y="288"/>
                  </a:lnTo>
                  <a:lnTo>
                    <a:pt x="277" y="311"/>
                  </a:lnTo>
                  <a:lnTo>
                    <a:pt x="313" y="425"/>
                  </a:lnTo>
                  <a:lnTo>
                    <a:pt x="323" y="439"/>
                  </a:lnTo>
                  <a:lnTo>
                    <a:pt x="416" y="463"/>
                  </a:lnTo>
                  <a:lnTo>
                    <a:pt x="332" y="463"/>
                  </a:lnTo>
                  <a:lnTo>
                    <a:pt x="332" y="532"/>
                  </a:lnTo>
                  <a:lnTo>
                    <a:pt x="313" y="522"/>
                  </a:lnTo>
                  <a:lnTo>
                    <a:pt x="290" y="501"/>
                  </a:lnTo>
                  <a:lnTo>
                    <a:pt x="230" y="460"/>
                  </a:lnTo>
                  <a:lnTo>
                    <a:pt x="140" y="408"/>
                  </a:lnTo>
                  <a:lnTo>
                    <a:pt x="79" y="359"/>
                  </a:lnTo>
                  <a:lnTo>
                    <a:pt x="51" y="311"/>
                  </a:lnTo>
                  <a:lnTo>
                    <a:pt x="30" y="262"/>
                  </a:lnTo>
                  <a:lnTo>
                    <a:pt x="30" y="218"/>
                  </a:lnTo>
                  <a:lnTo>
                    <a:pt x="30" y="142"/>
                  </a:lnTo>
                  <a:lnTo>
                    <a:pt x="17" y="89"/>
                  </a:lnTo>
                  <a:lnTo>
                    <a:pt x="0" y="43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59" name="Freeform 35"/>
            <p:cNvSpPr>
              <a:spLocks/>
            </p:cNvSpPr>
            <p:nvPr/>
          </p:nvSpPr>
          <p:spPr bwMode="auto">
            <a:xfrm>
              <a:off x="2233" y="2335"/>
              <a:ext cx="576" cy="416"/>
            </a:xfrm>
            <a:custGeom>
              <a:avLst/>
              <a:gdLst/>
              <a:ahLst/>
              <a:cxnLst>
                <a:cxn ang="0">
                  <a:pos x="57" y="55"/>
                </a:cxn>
                <a:cxn ang="0">
                  <a:pos x="141" y="0"/>
                </a:cxn>
                <a:cxn ang="0">
                  <a:pos x="274" y="30"/>
                </a:cxn>
                <a:cxn ang="0">
                  <a:pos x="371" y="167"/>
                </a:cxn>
                <a:cxn ang="0">
                  <a:pos x="509" y="237"/>
                </a:cxn>
                <a:cxn ang="0">
                  <a:pos x="722" y="366"/>
                </a:cxn>
                <a:cxn ang="0">
                  <a:pos x="922" y="446"/>
                </a:cxn>
                <a:cxn ang="0">
                  <a:pos x="1152" y="553"/>
                </a:cxn>
                <a:cxn ang="0">
                  <a:pos x="928" y="456"/>
                </a:cxn>
                <a:cxn ang="0">
                  <a:pos x="772" y="427"/>
                </a:cxn>
                <a:cxn ang="0">
                  <a:pos x="578" y="397"/>
                </a:cxn>
                <a:cxn ang="0">
                  <a:pos x="654" y="492"/>
                </a:cxn>
                <a:cxn ang="0">
                  <a:pos x="793" y="591"/>
                </a:cxn>
                <a:cxn ang="0">
                  <a:pos x="991" y="661"/>
                </a:cxn>
                <a:cxn ang="0">
                  <a:pos x="895" y="705"/>
                </a:cxn>
                <a:cxn ang="0">
                  <a:pos x="766" y="790"/>
                </a:cxn>
                <a:cxn ang="0">
                  <a:pos x="747" y="699"/>
                </a:cxn>
                <a:cxn ang="0">
                  <a:pos x="696" y="642"/>
                </a:cxn>
                <a:cxn ang="0">
                  <a:pos x="652" y="635"/>
                </a:cxn>
                <a:cxn ang="0">
                  <a:pos x="633" y="673"/>
                </a:cxn>
                <a:cxn ang="0">
                  <a:pos x="646" y="737"/>
                </a:cxn>
                <a:cxn ang="0">
                  <a:pos x="698" y="792"/>
                </a:cxn>
                <a:cxn ang="0">
                  <a:pos x="740" y="809"/>
                </a:cxn>
                <a:cxn ang="0">
                  <a:pos x="747" y="823"/>
                </a:cxn>
                <a:cxn ang="0">
                  <a:pos x="688" y="823"/>
                </a:cxn>
                <a:cxn ang="0">
                  <a:pos x="622" y="754"/>
                </a:cxn>
                <a:cxn ang="0">
                  <a:pos x="671" y="781"/>
                </a:cxn>
                <a:cxn ang="0">
                  <a:pos x="633" y="712"/>
                </a:cxn>
                <a:cxn ang="0">
                  <a:pos x="610" y="697"/>
                </a:cxn>
                <a:cxn ang="0">
                  <a:pos x="624" y="636"/>
                </a:cxn>
                <a:cxn ang="0">
                  <a:pos x="523" y="492"/>
                </a:cxn>
                <a:cxn ang="0">
                  <a:pos x="348" y="155"/>
                </a:cxn>
                <a:cxn ang="0">
                  <a:pos x="251" y="30"/>
                </a:cxn>
                <a:cxn ang="0">
                  <a:pos x="182" y="24"/>
                </a:cxn>
                <a:cxn ang="0">
                  <a:pos x="110" y="43"/>
                </a:cxn>
                <a:cxn ang="0">
                  <a:pos x="32" y="74"/>
                </a:cxn>
                <a:cxn ang="0">
                  <a:pos x="0" y="78"/>
                </a:cxn>
              </a:cxnLst>
              <a:rect l="0" t="0" r="r" b="b"/>
              <a:pathLst>
                <a:path w="1152" h="830">
                  <a:moveTo>
                    <a:pt x="0" y="78"/>
                  </a:moveTo>
                  <a:lnTo>
                    <a:pt x="57" y="55"/>
                  </a:lnTo>
                  <a:lnTo>
                    <a:pt x="112" y="5"/>
                  </a:lnTo>
                  <a:lnTo>
                    <a:pt x="141" y="0"/>
                  </a:lnTo>
                  <a:lnTo>
                    <a:pt x="251" y="11"/>
                  </a:lnTo>
                  <a:lnTo>
                    <a:pt x="274" y="30"/>
                  </a:lnTo>
                  <a:lnTo>
                    <a:pt x="317" y="85"/>
                  </a:lnTo>
                  <a:lnTo>
                    <a:pt x="371" y="167"/>
                  </a:lnTo>
                  <a:lnTo>
                    <a:pt x="390" y="197"/>
                  </a:lnTo>
                  <a:lnTo>
                    <a:pt x="509" y="237"/>
                  </a:lnTo>
                  <a:lnTo>
                    <a:pt x="622" y="317"/>
                  </a:lnTo>
                  <a:lnTo>
                    <a:pt x="722" y="366"/>
                  </a:lnTo>
                  <a:lnTo>
                    <a:pt x="859" y="414"/>
                  </a:lnTo>
                  <a:lnTo>
                    <a:pt x="922" y="446"/>
                  </a:lnTo>
                  <a:lnTo>
                    <a:pt x="1068" y="492"/>
                  </a:lnTo>
                  <a:lnTo>
                    <a:pt x="1152" y="553"/>
                  </a:lnTo>
                  <a:lnTo>
                    <a:pt x="1053" y="492"/>
                  </a:lnTo>
                  <a:lnTo>
                    <a:pt x="928" y="456"/>
                  </a:lnTo>
                  <a:lnTo>
                    <a:pt x="859" y="429"/>
                  </a:lnTo>
                  <a:lnTo>
                    <a:pt x="772" y="427"/>
                  </a:lnTo>
                  <a:lnTo>
                    <a:pt x="662" y="410"/>
                  </a:lnTo>
                  <a:lnTo>
                    <a:pt x="578" y="397"/>
                  </a:lnTo>
                  <a:lnTo>
                    <a:pt x="605" y="443"/>
                  </a:lnTo>
                  <a:lnTo>
                    <a:pt x="654" y="492"/>
                  </a:lnTo>
                  <a:lnTo>
                    <a:pt x="715" y="541"/>
                  </a:lnTo>
                  <a:lnTo>
                    <a:pt x="793" y="591"/>
                  </a:lnTo>
                  <a:lnTo>
                    <a:pt x="916" y="635"/>
                  </a:lnTo>
                  <a:lnTo>
                    <a:pt x="991" y="661"/>
                  </a:lnTo>
                  <a:lnTo>
                    <a:pt x="1004" y="674"/>
                  </a:lnTo>
                  <a:lnTo>
                    <a:pt x="895" y="705"/>
                  </a:lnTo>
                  <a:lnTo>
                    <a:pt x="772" y="735"/>
                  </a:lnTo>
                  <a:lnTo>
                    <a:pt x="766" y="790"/>
                  </a:lnTo>
                  <a:lnTo>
                    <a:pt x="764" y="743"/>
                  </a:lnTo>
                  <a:lnTo>
                    <a:pt x="747" y="699"/>
                  </a:lnTo>
                  <a:lnTo>
                    <a:pt x="721" y="665"/>
                  </a:lnTo>
                  <a:lnTo>
                    <a:pt x="696" y="642"/>
                  </a:lnTo>
                  <a:lnTo>
                    <a:pt x="671" y="635"/>
                  </a:lnTo>
                  <a:lnTo>
                    <a:pt x="652" y="635"/>
                  </a:lnTo>
                  <a:lnTo>
                    <a:pt x="637" y="648"/>
                  </a:lnTo>
                  <a:lnTo>
                    <a:pt x="633" y="673"/>
                  </a:lnTo>
                  <a:lnTo>
                    <a:pt x="635" y="699"/>
                  </a:lnTo>
                  <a:lnTo>
                    <a:pt x="646" y="737"/>
                  </a:lnTo>
                  <a:lnTo>
                    <a:pt x="675" y="771"/>
                  </a:lnTo>
                  <a:lnTo>
                    <a:pt x="698" y="792"/>
                  </a:lnTo>
                  <a:lnTo>
                    <a:pt x="722" y="809"/>
                  </a:lnTo>
                  <a:lnTo>
                    <a:pt x="740" y="809"/>
                  </a:lnTo>
                  <a:lnTo>
                    <a:pt x="764" y="800"/>
                  </a:lnTo>
                  <a:lnTo>
                    <a:pt x="747" y="823"/>
                  </a:lnTo>
                  <a:lnTo>
                    <a:pt x="721" y="830"/>
                  </a:lnTo>
                  <a:lnTo>
                    <a:pt x="688" y="823"/>
                  </a:lnTo>
                  <a:lnTo>
                    <a:pt x="667" y="821"/>
                  </a:lnTo>
                  <a:lnTo>
                    <a:pt x="622" y="754"/>
                  </a:lnTo>
                  <a:lnTo>
                    <a:pt x="667" y="804"/>
                  </a:lnTo>
                  <a:lnTo>
                    <a:pt x="671" y="781"/>
                  </a:lnTo>
                  <a:lnTo>
                    <a:pt x="641" y="739"/>
                  </a:lnTo>
                  <a:lnTo>
                    <a:pt x="633" y="712"/>
                  </a:lnTo>
                  <a:lnTo>
                    <a:pt x="610" y="737"/>
                  </a:lnTo>
                  <a:lnTo>
                    <a:pt x="610" y="697"/>
                  </a:lnTo>
                  <a:lnTo>
                    <a:pt x="616" y="657"/>
                  </a:lnTo>
                  <a:lnTo>
                    <a:pt x="624" y="636"/>
                  </a:lnTo>
                  <a:lnTo>
                    <a:pt x="555" y="539"/>
                  </a:lnTo>
                  <a:lnTo>
                    <a:pt x="523" y="492"/>
                  </a:lnTo>
                  <a:lnTo>
                    <a:pt x="441" y="306"/>
                  </a:lnTo>
                  <a:lnTo>
                    <a:pt x="348" y="155"/>
                  </a:lnTo>
                  <a:lnTo>
                    <a:pt x="291" y="62"/>
                  </a:lnTo>
                  <a:lnTo>
                    <a:pt x="251" y="30"/>
                  </a:lnTo>
                  <a:lnTo>
                    <a:pt x="224" y="22"/>
                  </a:lnTo>
                  <a:lnTo>
                    <a:pt x="182" y="24"/>
                  </a:lnTo>
                  <a:lnTo>
                    <a:pt x="156" y="41"/>
                  </a:lnTo>
                  <a:lnTo>
                    <a:pt x="110" y="43"/>
                  </a:lnTo>
                  <a:lnTo>
                    <a:pt x="68" y="62"/>
                  </a:lnTo>
                  <a:lnTo>
                    <a:pt x="32" y="74"/>
                  </a:lnTo>
                  <a:lnTo>
                    <a:pt x="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60" name="Freeform 36"/>
            <p:cNvSpPr>
              <a:spLocks/>
            </p:cNvSpPr>
            <p:nvPr/>
          </p:nvSpPr>
          <p:spPr bwMode="auto">
            <a:xfrm>
              <a:off x="2313" y="2379"/>
              <a:ext cx="91" cy="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" y="59"/>
                </a:cxn>
                <a:cxn ang="0">
                  <a:pos x="76" y="118"/>
                </a:cxn>
                <a:cxn ang="0">
                  <a:pos x="97" y="156"/>
                </a:cxn>
                <a:cxn ang="0">
                  <a:pos x="182" y="272"/>
                </a:cxn>
                <a:cxn ang="0">
                  <a:pos x="114" y="200"/>
                </a:cxn>
                <a:cxn ang="0">
                  <a:pos x="100" y="173"/>
                </a:cxn>
                <a:cxn ang="0">
                  <a:pos x="2" y="25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2" h="272">
                  <a:moveTo>
                    <a:pt x="0" y="0"/>
                  </a:moveTo>
                  <a:lnTo>
                    <a:pt x="62" y="59"/>
                  </a:lnTo>
                  <a:lnTo>
                    <a:pt x="76" y="118"/>
                  </a:lnTo>
                  <a:lnTo>
                    <a:pt x="97" y="156"/>
                  </a:lnTo>
                  <a:lnTo>
                    <a:pt x="182" y="272"/>
                  </a:lnTo>
                  <a:lnTo>
                    <a:pt x="114" y="200"/>
                  </a:lnTo>
                  <a:lnTo>
                    <a:pt x="100" y="173"/>
                  </a:lnTo>
                  <a:lnTo>
                    <a:pt x="2" y="2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61" name="Freeform 37"/>
            <p:cNvSpPr>
              <a:spLocks/>
            </p:cNvSpPr>
            <p:nvPr/>
          </p:nvSpPr>
          <p:spPr bwMode="auto">
            <a:xfrm>
              <a:off x="2270" y="2426"/>
              <a:ext cx="43" cy="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33"/>
                </a:cxn>
                <a:cxn ang="0">
                  <a:pos x="67" y="84"/>
                </a:cxn>
                <a:cxn ang="0">
                  <a:pos x="86" y="118"/>
                </a:cxn>
                <a:cxn ang="0">
                  <a:pos x="38" y="69"/>
                </a:cxn>
                <a:cxn ang="0">
                  <a:pos x="6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86" h="118">
                  <a:moveTo>
                    <a:pt x="0" y="0"/>
                  </a:moveTo>
                  <a:lnTo>
                    <a:pt x="44" y="33"/>
                  </a:lnTo>
                  <a:lnTo>
                    <a:pt x="67" y="84"/>
                  </a:lnTo>
                  <a:lnTo>
                    <a:pt x="86" y="118"/>
                  </a:lnTo>
                  <a:lnTo>
                    <a:pt x="38" y="69"/>
                  </a:lnTo>
                  <a:lnTo>
                    <a:pt x="6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62" name="Freeform 38"/>
            <p:cNvSpPr>
              <a:spLocks/>
            </p:cNvSpPr>
            <p:nvPr/>
          </p:nvSpPr>
          <p:spPr bwMode="auto">
            <a:xfrm>
              <a:off x="2155" y="2490"/>
              <a:ext cx="455" cy="398"/>
            </a:xfrm>
            <a:custGeom>
              <a:avLst/>
              <a:gdLst/>
              <a:ahLst/>
              <a:cxnLst>
                <a:cxn ang="0">
                  <a:pos x="13" y="40"/>
                </a:cxn>
                <a:cxn ang="0">
                  <a:pos x="13" y="69"/>
                </a:cxn>
                <a:cxn ang="0">
                  <a:pos x="4" y="120"/>
                </a:cxn>
                <a:cxn ang="0">
                  <a:pos x="25" y="94"/>
                </a:cxn>
                <a:cxn ang="0">
                  <a:pos x="48" y="120"/>
                </a:cxn>
                <a:cxn ang="0">
                  <a:pos x="63" y="158"/>
                </a:cxn>
                <a:cxn ang="0">
                  <a:pos x="63" y="118"/>
                </a:cxn>
                <a:cxn ang="0">
                  <a:pos x="42" y="65"/>
                </a:cxn>
                <a:cxn ang="0">
                  <a:pos x="76" y="54"/>
                </a:cxn>
                <a:cxn ang="0">
                  <a:pos x="84" y="46"/>
                </a:cxn>
                <a:cxn ang="0">
                  <a:pos x="148" y="126"/>
                </a:cxn>
                <a:cxn ang="0">
                  <a:pos x="188" y="225"/>
                </a:cxn>
                <a:cxn ang="0">
                  <a:pos x="253" y="312"/>
                </a:cxn>
                <a:cxn ang="0">
                  <a:pos x="344" y="384"/>
                </a:cxn>
                <a:cxn ang="0">
                  <a:pos x="430" y="430"/>
                </a:cxn>
                <a:cxn ang="0">
                  <a:pos x="468" y="457"/>
                </a:cxn>
                <a:cxn ang="0">
                  <a:pos x="523" y="533"/>
                </a:cxn>
                <a:cxn ang="0">
                  <a:pos x="567" y="595"/>
                </a:cxn>
                <a:cxn ang="0">
                  <a:pos x="599" y="671"/>
                </a:cxn>
                <a:cxn ang="0">
                  <a:pos x="616" y="776"/>
                </a:cxn>
                <a:cxn ang="0">
                  <a:pos x="641" y="795"/>
                </a:cxn>
                <a:cxn ang="0">
                  <a:pos x="698" y="776"/>
                </a:cxn>
                <a:cxn ang="0">
                  <a:pos x="772" y="721"/>
                </a:cxn>
                <a:cxn ang="0">
                  <a:pos x="816" y="670"/>
                </a:cxn>
                <a:cxn ang="0">
                  <a:pos x="861" y="603"/>
                </a:cxn>
                <a:cxn ang="0">
                  <a:pos x="892" y="538"/>
                </a:cxn>
                <a:cxn ang="0">
                  <a:pos x="911" y="498"/>
                </a:cxn>
                <a:cxn ang="0">
                  <a:pos x="846" y="609"/>
                </a:cxn>
                <a:cxn ang="0">
                  <a:pos x="800" y="670"/>
                </a:cxn>
                <a:cxn ang="0">
                  <a:pos x="702" y="746"/>
                </a:cxn>
                <a:cxn ang="0">
                  <a:pos x="671" y="751"/>
                </a:cxn>
                <a:cxn ang="0">
                  <a:pos x="618" y="647"/>
                </a:cxn>
                <a:cxn ang="0">
                  <a:pos x="734" y="578"/>
                </a:cxn>
                <a:cxn ang="0">
                  <a:pos x="789" y="546"/>
                </a:cxn>
                <a:cxn ang="0">
                  <a:pos x="831" y="514"/>
                </a:cxn>
                <a:cxn ang="0">
                  <a:pos x="827" y="512"/>
                </a:cxn>
                <a:cxn ang="0">
                  <a:pos x="774" y="544"/>
                </a:cxn>
                <a:cxn ang="0">
                  <a:pos x="696" y="590"/>
                </a:cxn>
                <a:cxn ang="0">
                  <a:pos x="654" y="527"/>
                </a:cxn>
                <a:cxn ang="0">
                  <a:pos x="734" y="464"/>
                </a:cxn>
                <a:cxn ang="0">
                  <a:pos x="734" y="457"/>
                </a:cxn>
                <a:cxn ang="0">
                  <a:pos x="690" y="487"/>
                </a:cxn>
                <a:cxn ang="0">
                  <a:pos x="635" y="521"/>
                </a:cxn>
                <a:cxn ang="0">
                  <a:pos x="572" y="556"/>
                </a:cxn>
                <a:cxn ang="0">
                  <a:pos x="504" y="451"/>
                </a:cxn>
                <a:cxn ang="0">
                  <a:pos x="540" y="428"/>
                </a:cxn>
                <a:cxn ang="0">
                  <a:pos x="521" y="415"/>
                </a:cxn>
                <a:cxn ang="0">
                  <a:pos x="472" y="415"/>
                </a:cxn>
                <a:cxn ang="0">
                  <a:pos x="411" y="396"/>
                </a:cxn>
                <a:cxn ang="0">
                  <a:pos x="361" y="364"/>
                </a:cxn>
                <a:cxn ang="0">
                  <a:pos x="299" y="303"/>
                </a:cxn>
                <a:cxn ang="0">
                  <a:pos x="238" y="236"/>
                </a:cxn>
                <a:cxn ang="0">
                  <a:pos x="196" y="172"/>
                </a:cxn>
                <a:cxn ang="0">
                  <a:pos x="167" y="120"/>
                </a:cxn>
                <a:cxn ang="0">
                  <a:pos x="120" y="57"/>
                </a:cxn>
                <a:cxn ang="0">
                  <a:pos x="68" y="0"/>
                </a:cxn>
                <a:cxn ang="0">
                  <a:pos x="49" y="19"/>
                </a:cxn>
                <a:cxn ang="0">
                  <a:pos x="0" y="35"/>
                </a:cxn>
                <a:cxn ang="0">
                  <a:pos x="13" y="40"/>
                </a:cxn>
                <a:cxn ang="0">
                  <a:pos x="13" y="40"/>
                </a:cxn>
              </a:cxnLst>
              <a:rect l="0" t="0" r="r" b="b"/>
              <a:pathLst>
                <a:path w="911" h="795">
                  <a:moveTo>
                    <a:pt x="13" y="40"/>
                  </a:moveTo>
                  <a:lnTo>
                    <a:pt x="13" y="69"/>
                  </a:lnTo>
                  <a:lnTo>
                    <a:pt x="4" y="120"/>
                  </a:lnTo>
                  <a:lnTo>
                    <a:pt x="25" y="94"/>
                  </a:lnTo>
                  <a:lnTo>
                    <a:pt x="48" y="120"/>
                  </a:lnTo>
                  <a:lnTo>
                    <a:pt x="63" y="158"/>
                  </a:lnTo>
                  <a:lnTo>
                    <a:pt x="63" y="118"/>
                  </a:lnTo>
                  <a:lnTo>
                    <a:pt x="42" y="65"/>
                  </a:lnTo>
                  <a:lnTo>
                    <a:pt x="76" y="54"/>
                  </a:lnTo>
                  <a:lnTo>
                    <a:pt x="84" y="46"/>
                  </a:lnTo>
                  <a:lnTo>
                    <a:pt x="148" y="126"/>
                  </a:lnTo>
                  <a:lnTo>
                    <a:pt x="188" y="225"/>
                  </a:lnTo>
                  <a:lnTo>
                    <a:pt x="253" y="312"/>
                  </a:lnTo>
                  <a:lnTo>
                    <a:pt x="344" y="384"/>
                  </a:lnTo>
                  <a:lnTo>
                    <a:pt x="430" y="430"/>
                  </a:lnTo>
                  <a:lnTo>
                    <a:pt x="468" y="457"/>
                  </a:lnTo>
                  <a:lnTo>
                    <a:pt x="523" y="533"/>
                  </a:lnTo>
                  <a:lnTo>
                    <a:pt x="567" y="595"/>
                  </a:lnTo>
                  <a:lnTo>
                    <a:pt x="599" y="671"/>
                  </a:lnTo>
                  <a:lnTo>
                    <a:pt x="616" y="776"/>
                  </a:lnTo>
                  <a:lnTo>
                    <a:pt x="641" y="795"/>
                  </a:lnTo>
                  <a:lnTo>
                    <a:pt x="698" y="776"/>
                  </a:lnTo>
                  <a:lnTo>
                    <a:pt x="772" y="721"/>
                  </a:lnTo>
                  <a:lnTo>
                    <a:pt x="816" y="670"/>
                  </a:lnTo>
                  <a:lnTo>
                    <a:pt x="861" y="603"/>
                  </a:lnTo>
                  <a:lnTo>
                    <a:pt x="892" y="538"/>
                  </a:lnTo>
                  <a:lnTo>
                    <a:pt x="911" y="498"/>
                  </a:lnTo>
                  <a:lnTo>
                    <a:pt x="846" y="609"/>
                  </a:lnTo>
                  <a:lnTo>
                    <a:pt x="800" y="670"/>
                  </a:lnTo>
                  <a:lnTo>
                    <a:pt x="702" y="746"/>
                  </a:lnTo>
                  <a:lnTo>
                    <a:pt x="671" y="751"/>
                  </a:lnTo>
                  <a:lnTo>
                    <a:pt x="618" y="647"/>
                  </a:lnTo>
                  <a:lnTo>
                    <a:pt x="734" y="578"/>
                  </a:lnTo>
                  <a:lnTo>
                    <a:pt x="789" y="546"/>
                  </a:lnTo>
                  <a:lnTo>
                    <a:pt x="831" y="514"/>
                  </a:lnTo>
                  <a:lnTo>
                    <a:pt x="827" y="512"/>
                  </a:lnTo>
                  <a:lnTo>
                    <a:pt x="774" y="544"/>
                  </a:lnTo>
                  <a:lnTo>
                    <a:pt x="696" y="590"/>
                  </a:lnTo>
                  <a:lnTo>
                    <a:pt x="654" y="527"/>
                  </a:lnTo>
                  <a:lnTo>
                    <a:pt x="734" y="464"/>
                  </a:lnTo>
                  <a:lnTo>
                    <a:pt x="734" y="457"/>
                  </a:lnTo>
                  <a:lnTo>
                    <a:pt x="690" y="487"/>
                  </a:lnTo>
                  <a:lnTo>
                    <a:pt x="635" y="521"/>
                  </a:lnTo>
                  <a:lnTo>
                    <a:pt x="572" y="556"/>
                  </a:lnTo>
                  <a:lnTo>
                    <a:pt x="504" y="451"/>
                  </a:lnTo>
                  <a:lnTo>
                    <a:pt x="540" y="428"/>
                  </a:lnTo>
                  <a:lnTo>
                    <a:pt x="521" y="415"/>
                  </a:lnTo>
                  <a:lnTo>
                    <a:pt x="472" y="415"/>
                  </a:lnTo>
                  <a:lnTo>
                    <a:pt x="411" y="396"/>
                  </a:lnTo>
                  <a:lnTo>
                    <a:pt x="361" y="364"/>
                  </a:lnTo>
                  <a:lnTo>
                    <a:pt x="299" y="303"/>
                  </a:lnTo>
                  <a:lnTo>
                    <a:pt x="238" y="236"/>
                  </a:lnTo>
                  <a:lnTo>
                    <a:pt x="196" y="172"/>
                  </a:lnTo>
                  <a:lnTo>
                    <a:pt x="167" y="120"/>
                  </a:lnTo>
                  <a:lnTo>
                    <a:pt x="120" y="57"/>
                  </a:lnTo>
                  <a:lnTo>
                    <a:pt x="68" y="0"/>
                  </a:lnTo>
                  <a:lnTo>
                    <a:pt x="49" y="19"/>
                  </a:lnTo>
                  <a:lnTo>
                    <a:pt x="0" y="35"/>
                  </a:lnTo>
                  <a:lnTo>
                    <a:pt x="13" y="40"/>
                  </a:lnTo>
                  <a:lnTo>
                    <a:pt x="13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63" name="Freeform 39"/>
            <p:cNvSpPr>
              <a:spLocks/>
            </p:cNvSpPr>
            <p:nvPr/>
          </p:nvSpPr>
          <p:spPr bwMode="auto">
            <a:xfrm>
              <a:off x="2493" y="2735"/>
              <a:ext cx="33" cy="4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0" y="87"/>
                </a:cxn>
                <a:cxn ang="0">
                  <a:pos x="65" y="72"/>
                </a:cxn>
                <a:cxn ang="0">
                  <a:pos x="21" y="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65" h="87">
                  <a:moveTo>
                    <a:pt x="0" y="17"/>
                  </a:moveTo>
                  <a:lnTo>
                    <a:pt x="40" y="87"/>
                  </a:lnTo>
                  <a:lnTo>
                    <a:pt x="65" y="72"/>
                  </a:lnTo>
                  <a:lnTo>
                    <a:pt x="21" y="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64" name="Freeform 40"/>
            <p:cNvSpPr>
              <a:spLocks/>
            </p:cNvSpPr>
            <p:nvPr/>
          </p:nvSpPr>
          <p:spPr bwMode="auto">
            <a:xfrm>
              <a:off x="2415" y="2813"/>
              <a:ext cx="113" cy="177"/>
            </a:xfrm>
            <a:custGeom>
              <a:avLst/>
              <a:gdLst/>
              <a:ahLst/>
              <a:cxnLst>
                <a:cxn ang="0">
                  <a:pos x="61" y="0"/>
                </a:cxn>
                <a:cxn ang="0">
                  <a:pos x="44" y="36"/>
                </a:cxn>
                <a:cxn ang="0">
                  <a:pos x="15" y="89"/>
                </a:cxn>
                <a:cxn ang="0">
                  <a:pos x="0" y="129"/>
                </a:cxn>
                <a:cxn ang="0">
                  <a:pos x="6" y="144"/>
                </a:cxn>
                <a:cxn ang="0">
                  <a:pos x="55" y="180"/>
                </a:cxn>
                <a:cxn ang="0">
                  <a:pos x="86" y="216"/>
                </a:cxn>
                <a:cxn ang="0">
                  <a:pos x="108" y="270"/>
                </a:cxn>
                <a:cxn ang="0">
                  <a:pos x="141" y="325"/>
                </a:cxn>
                <a:cxn ang="0">
                  <a:pos x="160" y="338"/>
                </a:cxn>
                <a:cxn ang="0">
                  <a:pos x="224" y="353"/>
                </a:cxn>
                <a:cxn ang="0">
                  <a:pos x="221" y="325"/>
                </a:cxn>
                <a:cxn ang="0">
                  <a:pos x="175" y="317"/>
                </a:cxn>
                <a:cxn ang="0">
                  <a:pos x="156" y="292"/>
                </a:cxn>
                <a:cxn ang="0">
                  <a:pos x="133" y="247"/>
                </a:cxn>
                <a:cxn ang="0">
                  <a:pos x="97" y="197"/>
                </a:cxn>
                <a:cxn ang="0">
                  <a:pos x="59" y="156"/>
                </a:cxn>
                <a:cxn ang="0">
                  <a:pos x="21" y="129"/>
                </a:cxn>
                <a:cxn ang="0">
                  <a:pos x="21" y="106"/>
                </a:cxn>
                <a:cxn ang="0">
                  <a:pos x="44" y="57"/>
                </a:cxn>
                <a:cxn ang="0">
                  <a:pos x="55" y="32"/>
                </a:cxn>
                <a:cxn ang="0">
                  <a:pos x="87" y="32"/>
                </a:cxn>
                <a:cxn ang="0">
                  <a:pos x="61" y="0"/>
                </a:cxn>
                <a:cxn ang="0">
                  <a:pos x="61" y="0"/>
                </a:cxn>
              </a:cxnLst>
              <a:rect l="0" t="0" r="r" b="b"/>
              <a:pathLst>
                <a:path w="224" h="353">
                  <a:moveTo>
                    <a:pt x="61" y="0"/>
                  </a:moveTo>
                  <a:lnTo>
                    <a:pt x="44" y="36"/>
                  </a:lnTo>
                  <a:lnTo>
                    <a:pt x="15" y="89"/>
                  </a:lnTo>
                  <a:lnTo>
                    <a:pt x="0" y="129"/>
                  </a:lnTo>
                  <a:lnTo>
                    <a:pt x="6" y="144"/>
                  </a:lnTo>
                  <a:lnTo>
                    <a:pt x="55" y="180"/>
                  </a:lnTo>
                  <a:lnTo>
                    <a:pt x="86" y="216"/>
                  </a:lnTo>
                  <a:lnTo>
                    <a:pt x="108" y="270"/>
                  </a:lnTo>
                  <a:lnTo>
                    <a:pt x="141" y="325"/>
                  </a:lnTo>
                  <a:lnTo>
                    <a:pt x="160" y="338"/>
                  </a:lnTo>
                  <a:lnTo>
                    <a:pt x="224" y="353"/>
                  </a:lnTo>
                  <a:lnTo>
                    <a:pt x="221" y="325"/>
                  </a:lnTo>
                  <a:lnTo>
                    <a:pt x="175" y="317"/>
                  </a:lnTo>
                  <a:lnTo>
                    <a:pt x="156" y="292"/>
                  </a:lnTo>
                  <a:lnTo>
                    <a:pt x="133" y="247"/>
                  </a:lnTo>
                  <a:lnTo>
                    <a:pt x="97" y="197"/>
                  </a:lnTo>
                  <a:lnTo>
                    <a:pt x="59" y="156"/>
                  </a:lnTo>
                  <a:lnTo>
                    <a:pt x="21" y="129"/>
                  </a:lnTo>
                  <a:lnTo>
                    <a:pt x="21" y="106"/>
                  </a:lnTo>
                  <a:lnTo>
                    <a:pt x="44" y="57"/>
                  </a:lnTo>
                  <a:lnTo>
                    <a:pt x="55" y="32"/>
                  </a:lnTo>
                  <a:lnTo>
                    <a:pt x="87" y="32"/>
                  </a:lnTo>
                  <a:lnTo>
                    <a:pt x="61" y="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65" name="Freeform 41"/>
            <p:cNvSpPr>
              <a:spLocks/>
            </p:cNvSpPr>
            <p:nvPr/>
          </p:nvSpPr>
          <p:spPr bwMode="auto">
            <a:xfrm>
              <a:off x="2531" y="2700"/>
              <a:ext cx="101" cy="276"/>
            </a:xfrm>
            <a:custGeom>
              <a:avLst/>
              <a:gdLst/>
              <a:ahLst/>
              <a:cxnLst>
                <a:cxn ang="0">
                  <a:pos x="173" y="57"/>
                </a:cxn>
                <a:cxn ang="0">
                  <a:pos x="181" y="131"/>
                </a:cxn>
                <a:cxn ang="0">
                  <a:pos x="173" y="212"/>
                </a:cxn>
                <a:cxn ang="0">
                  <a:pos x="148" y="283"/>
                </a:cxn>
                <a:cxn ang="0">
                  <a:pos x="93" y="401"/>
                </a:cxn>
                <a:cxn ang="0">
                  <a:pos x="0" y="551"/>
                </a:cxn>
                <a:cxn ang="0">
                  <a:pos x="99" y="406"/>
                </a:cxn>
                <a:cxn ang="0">
                  <a:pos x="162" y="277"/>
                </a:cxn>
                <a:cxn ang="0">
                  <a:pos x="188" y="188"/>
                </a:cxn>
                <a:cxn ang="0">
                  <a:pos x="201" y="112"/>
                </a:cxn>
                <a:cxn ang="0">
                  <a:pos x="200" y="57"/>
                </a:cxn>
                <a:cxn ang="0">
                  <a:pos x="192" y="24"/>
                </a:cxn>
                <a:cxn ang="0">
                  <a:pos x="181" y="0"/>
                </a:cxn>
                <a:cxn ang="0">
                  <a:pos x="173" y="57"/>
                </a:cxn>
                <a:cxn ang="0">
                  <a:pos x="173" y="57"/>
                </a:cxn>
              </a:cxnLst>
              <a:rect l="0" t="0" r="r" b="b"/>
              <a:pathLst>
                <a:path w="201" h="551">
                  <a:moveTo>
                    <a:pt x="173" y="57"/>
                  </a:moveTo>
                  <a:lnTo>
                    <a:pt x="181" y="131"/>
                  </a:lnTo>
                  <a:lnTo>
                    <a:pt x="173" y="212"/>
                  </a:lnTo>
                  <a:lnTo>
                    <a:pt x="148" y="283"/>
                  </a:lnTo>
                  <a:lnTo>
                    <a:pt x="93" y="401"/>
                  </a:lnTo>
                  <a:lnTo>
                    <a:pt x="0" y="551"/>
                  </a:lnTo>
                  <a:lnTo>
                    <a:pt x="99" y="406"/>
                  </a:lnTo>
                  <a:lnTo>
                    <a:pt x="162" y="277"/>
                  </a:lnTo>
                  <a:lnTo>
                    <a:pt x="188" y="188"/>
                  </a:lnTo>
                  <a:lnTo>
                    <a:pt x="201" y="112"/>
                  </a:lnTo>
                  <a:lnTo>
                    <a:pt x="200" y="57"/>
                  </a:lnTo>
                  <a:lnTo>
                    <a:pt x="192" y="24"/>
                  </a:lnTo>
                  <a:lnTo>
                    <a:pt x="181" y="0"/>
                  </a:lnTo>
                  <a:lnTo>
                    <a:pt x="173" y="57"/>
                  </a:lnTo>
                  <a:lnTo>
                    <a:pt x="173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66" name="Freeform 42"/>
            <p:cNvSpPr>
              <a:spLocks/>
            </p:cNvSpPr>
            <p:nvPr/>
          </p:nvSpPr>
          <p:spPr bwMode="auto">
            <a:xfrm>
              <a:off x="2627" y="2675"/>
              <a:ext cx="262" cy="732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91" y="217"/>
                </a:cxn>
                <a:cxn ang="0">
                  <a:pos x="173" y="331"/>
                </a:cxn>
                <a:cxn ang="0">
                  <a:pos x="213" y="198"/>
                </a:cxn>
                <a:cxn ang="0">
                  <a:pos x="308" y="0"/>
                </a:cxn>
                <a:cxn ang="0">
                  <a:pos x="223" y="207"/>
                </a:cxn>
                <a:cxn ang="0">
                  <a:pos x="200" y="352"/>
                </a:cxn>
                <a:cxn ang="0">
                  <a:pos x="276" y="451"/>
                </a:cxn>
                <a:cxn ang="0">
                  <a:pos x="396" y="553"/>
                </a:cxn>
                <a:cxn ang="0">
                  <a:pos x="493" y="738"/>
                </a:cxn>
                <a:cxn ang="0">
                  <a:pos x="525" y="920"/>
                </a:cxn>
                <a:cxn ang="0">
                  <a:pos x="502" y="1089"/>
                </a:cxn>
                <a:cxn ang="0">
                  <a:pos x="502" y="1308"/>
                </a:cxn>
                <a:cxn ang="0">
                  <a:pos x="521" y="1466"/>
                </a:cxn>
                <a:cxn ang="0">
                  <a:pos x="396" y="1207"/>
                </a:cxn>
                <a:cxn ang="0">
                  <a:pos x="447" y="1120"/>
                </a:cxn>
                <a:cxn ang="0">
                  <a:pos x="460" y="1036"/>
                </a:cxn>
                <a:cxn ang="0">
                  <a:pos x="466" y="941"/>
                </a:cxn>
                <a:cxn ang="0">
                  <a:pos x="447" y="848"/>
                </a:cxn>
                <a:cxn ang="0">
                  <a:pos x="401" y="683"/>
                </a:cxn>
                <a:cxn ang="0">
                  <a:pos x="337" y="534"/>
                </a:cxn>
                <a:cxn ang="0">
                  <a:pos x="287" y="475"/>
                </a:cxn>
                <a:cxn ang="0">
                  <a:pos x="223" y="415"/>
                </a:cxn>
                <a:cxn ang="0">
                  <a:pos x="253" y="553"/>
                </a:cxn>
                <a:cxn ang="0">
                  <a:pos x="276" y="757"/>
                </a:cxn>
                <a:cxn ang="0">
                  <a:pos x="283" y="907"/>
                </a:cxn>
                <a:cxn ang="0">
                  <a:pos x="268" y="994"/>
                </a:cxn>
                <a:cxn ang="0">
                  <a:pos x="249" y="1029"/>
                </a:cxn>
                <a:cxn ang="0">
                  <a:pos x="223" y="1044"/>
                </a:cxn>
                <a:cxn ang="0">
                  <a:pos x="188" y="1040"/>
                </a:cxn>
                <a:cxn ang="0">
                  <a:pos x="108" y="1015"/>
                </a:cxn>
                <a:cxn ang="0">
                  <a:pos x="173" y="1011"/>
                </a:cxn>
                <a:cxn ang="0">
                  <a:pos x="204" y="985"/>
                </a:cxn>
                <a:cxn ang="0">
                  <a:pos x="230" y="926"/>
                </a:cxn>
                <a:cxn ang="0">
                  <a:pos x="234" y="833"/>
                </a:cxn>
                <a:cxn ang="0">
                  <a:pos x="213" y="664"/>
                </a:cxn>
                <a:cxn ang="0">
                  <a:pos x="173" y="494"/>
                </a:cxn>
                <a:cxn ang="0">
                  <a:pos x="114" y="316"/>
                </a:cxn>
                <a:cxn ang="0">
                  <a:pos x="55" y="198"/>
                </a:cxn>
                <a:cxn ang="0">
                  <a:pos x="6" y="109"/>
                </a:cxn>
                <a:cxn ang="0">
                  <a:pos x="0" y="84"/>
                </a:cxn>
                <a:cxn ang="0">
                  <a:pos x="0" y="84"/>
                </a:cxn>
              </a:cxnLst>
              <a:rect l="0" t="0" r="r" b="b"/>
              <a:pathLst>
                <a:path w="525" h="1466">
                  <a:moveTo>
                    <a:pt x="0" y="84"/>
                  </a:moveTo>
                  <a:lnTo>
                    <a:pt x="91" y="217"/>
                  </a:lnTo>
                  <a:lnTo>
                    <a:pt x="173" y="331"/>
                  </a:lnTo>
                  <a:lnTo>
                    <a:pt x="213" y="198"/>
                  </a:lnTo>
                  <a:lnTo>
                    <a:pt x="308" y="0"/>
                  </a:lnTo>
                  <a:lnTo>
                    <a:pt x="223" y="207"/>
                  </a:lnTo>
                  <a:lnTo>
                    <a:pt x="200" y="352"/>
                  </a:lnTo>
                  <a:lnTo>
                    <a:pt x="276" y="451"/>
                  </a:lnTo>
                  <a:lnTo>
                    <a:pt x="396" y="553"/>
                  </a:lnTo>
                  <a:lnTo>
                    <a:pt x="493" y="738"/>
                  </a:lnTo>
                  <a:lnTo>
                    <a:pt x="525" y="920"/>
                  </a:lnTo>
                  <a:lnTo>
                    <a:pt x="502" y="1089"/>
                  </a:lnTo>
                  <a:lnTo>
                    <a:pt x="502" y="1308"/>
                  </a:lnTo>
                  <a:lnTo>
                    <a:pt x="521" y="1466"/>
                  </a:lnTo>
                  <a:lnTo>
                    <a:pt x="396" y="1207"/>
                  </a:lnTo>
                  <a:lnTo>
                    <a:pt x="447" y="1120"/>
                  </a:lnTo>
                  <a:lnTo>
                    <a:pt x="460" y="1036"/>
                  </a:lnTo>
                  <a:lnTo>
                    <a:pt x="466" y="941"/>
                  </a:lnTo>
                  <a:lnTo>
                    <a:pt x="447" y="848"/>
                  </a:lnTo>
                  <a:lnTo>
                    <a:pt x="401" y="683"/>
                  </a:lnTo>
                  <a:lnTo>
                    <a:pt x="337" y="534"/>
                  </a:lnTo>
                  <a:lnTo>
                    <a:pt x="287" y="475"/>
                  </a:lnTo>
                  <a:lnTo>
                    <a:pt x="223" y="415"/>
                  </a:lnTo>
                  <a:lnTo>
                    <a:pt x="253" y="553"/>
                  </a:lnTo>
                  <a:lnTo>
                    <a:pt x="276" y="757"/>
                  </a:lnTo>
                  <a:lnTo>
                    <a:pt x="283" y="907"/>
                  </a:lnTo>
                  <a:lnTo>
                    <a:pt x="268" y="994"/>
                  </a:lnTo>
                  <a:lnTo>
                    <a:pt x="249" y="1029"/>
                  </a:lnTo>
                  <a:lnTo>
                    <a:pt x="223" y="1044"/>
                  </a:lnTo>
                  <a:lnTo>
                    <a:pt x="188" y="1040"/>
                  </a:lnTo>
                  <a:lnTo>
                    <a:pt x="108" y="1015"/>
                  </a:lnTo>
                  <a:lnTo>
                    <a:pt x="173" y="1011"/>
                  </a:lnTo>
                  <a:lnTo>
                    <a:pt x="204" y="985"/>
                  </a:lnTo>
                  <a:lnTo>
                    <a:pt x="230" y="926"/>
                  </a:lnTo>
                  <a:lnTo>
                    <a:pt x="234" y="833"/>
                  </a:lnTo>
                  <a:lnTo>
                    <a:pt x="213" y="664"/>
                  </a:lnTo>
                  <a:lnTo>
                    <a:pt x="173" y="494"/>
                  </a:lnTo>
                  <a:lnTo>
                    <a:pt x="114" y="316"/>
                  </a:lnTo>
                  <a:lnTo>
                    <a:pt x="55" y="198"/>
                  </a:lnTo>
                  <a:lnTo>
                    <a:pt x="6" y="109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67" name="Freeform 43"/>
            <p:cNvSpPr>
              <a:spLocks/>
            </p:cNvSpPr>
            <p:nvPr/>
          </p:nvSpPr>
          <p:spPr bwMode="auto">
            <a:xfrm>
              <a:off x="2745" y="2633"/>
              <a:ext cx="169" cy="440"/>
            </a:xfrm>
            <a:custGeom>
              <a:avLst/>
              <a:gdLst/>
              <a:ahLst/>
              <a:cxnLst>
                <a:cxn ang="0">
                  <a:pos x="199" y="0"/>
                </a:cxn>
                <a:cxn ang="0">
                  <a:pos x="199" y="38"/>
                </a:cxn>
                <a:cxn ang="0">
                  <a:pos x="188" y="102"/>
                </a:cxn>
                <a:cxn ang="0">
                  <a:pos x="154" y="157"/>
                </a:cxn>
                <a:cxn ang="0">
                  <a:pos x="76" y="241"/>
                </a:cxn>
                <a:cxn ang="0">
                  <a:pos x="38" y="306"/>
                </a:cxn>
                <a:cxn ang="0">
                  <a:pos x="19" y="361"/>
                </a:cxn>
                <a:cxn ang="0">
                  <a:pos x="0" y="494"/>
                </a:cxn>
                <a:cxn ang="0">
                  <a:pos x="26" y="441"/>
                </a:cxn>
                <a:cxn ang="0">
                  <a:pos x="70" y="389"/>
                </a:cxn>
                <a:cxn ang="0">
                  <a:pos x="114" y="370"/>
                </a:cxn>
                <a:cxn ang="0">
                  <a:pos x="148" y="370"/>
                </a:cxn>
                <a:cxn ang="0">
                  <a:pos x="169" y="380"/>
                </a:cxn>
                <a:cxn ang="0">
                  <a:pos x="184" y="404"/>
                </a:cxn>
                <a:cxn ang="0">
                  <a:pos x="178" y="441"/>
                </a:cxn>
                <a:cxn ang="0">
                  <a:pos x="135" y="501"/>
                </a:cxn>
                <a:cxn ang="0">
                  <a:pos x="91" y="549"/>
                </a:cxn>
                <a:cxn ang="0">
                  <a:pos x="64" y="558"/>
                </a:cxn>
                <a:cxn ang="0">
                  <a:pos x="144" y="636"/>
                </a:cxn>
                <a:cxn ang="0">
                  <a:pos x="215" y="758"/>
                </a:cxn>
                <a:cxn ang="0">
                  <a:pos x="249" y="806"/>
                </a:cxn>
                <a:cxn ang="0">
                  <a:pos x="313" y="826"/>
                </a:cxn>
                <a:cxn ang="0">
                  <a:pos x="336" y="880"/>
                </a:cxn>
                <a:cxn ang="0">
                  <a:pos x="336" y="712"/>
                </a:cxn>
                <a:cxn ang="0">
                  <a:pos x="264" y="602"/>
                </a:cxn>
                <a:cxn ang="0">
                  <a:pos x="255" y="549"/>
                </a:cxn>
                <a:cxn ang="0">
                  <a:pos x="275" y="494"/>
                </a:cxn>
                <a:cxn ang="0">
                  <a:pos x="275" y="435"/>
                </a:cxn>
                <a:cxn ang="0">
                  <a:pos x="228" y="404"/>
                </a:cxn>
                <a:cxn ang="0">
                  <a:pos x="222" y="330"/>
                </a:cxn>
                <a:cxn ang="0">
                  <a:pos x="268" y="268"/>
                </a:cxn>
                <a:cxn ang="0">
                  <a:pos x="275" y="197"/>
                </a:cxn>
                <a:cxn ang="0">
                  <a:pos x="268" y="138"/>
                </a:cxn>
                <a:cxn ang="0">
                  <a:pos x="234" y="62"/>
                </a:cxn>
                <a:cxn ang="0">
                  <a:pos x="199" y="0"/>
                </a:cxn>
                <a:cxn ang="0">
                  <a:pos x="199" y="0"/>
                </a:cxn>
              </a:cxnLst>
              <a:rect l="0" t="0" r="r" b="b"/>
              <a:pathLst>
                <a:path w="336" h="880">
                  <a:moveTo>
                    <a:pt x="199" y="0"/>
                  </a:moveTo>
                  <a:lnTo>
                    <a:pt x="199" y="38"/>
                  </a:lnTo>
                  <a:lnTo>
                    <a:pt x="188" y="102"/>
                  </a:lnTo>
                  <a:lnTo>
                    <a:pt x="154" y="157"/>
                  </a:lnTo>
                  <a:lnTo>
                    <a:pt x="76" y="241"/>
                  </a:lnTo>
                  <a:lnTo>
                    <a:pt x="38" y="306"/>
                  </a:lnTo>
                  <a:lnTo>
                    <a:pt x="19" y="361"/>
                  </a:lnTo>
                  <a:lnTo>
                    <a:pt x="0" y="494"/>
                  </a:lnTo>
                  <a:lnTo>
                    <a:pt x="26" y="441"/>
                  </a:lnTo>
                  <a:lnTo>
                    <a:pt x="70" y="389"/>
                  </a:lnTo>
                  <a:lnTo>
                    <a:pt x="114" y="370"/>
                  </a:lnTo>
                  <a:lnTo>
                    <a:pt x="148" y="370"/>
                  </a:lnTo>
                  <a:lnTo>
                    <a:pt x="169" y="380"/>
                  </a:lnTo>
                  <a:lnTo>
                    <a:pt x="184" y="404"/>
                  </a:lnTo>
                  <a:lnTo>
                    <a:pt x="178" y="441"/>
                  </a:lnTo>
                  <a:lnTo>
                    <a:pt x="135" y="501"/>
                  </a:lnTo>
                  <a:lnTo>
                    <a:pt x="91" y="549"/>
                  </a:lnTo>
                  <a:lnTo>
                    <a:pt x="64" y="558"/>
                  </a:lnTo>
                  <a:lnTo>
                    <a:pt x="144" y="636"/>
                  </a:lnTo>
                  <a:lnTo>
                    <a:pt x="215" y="758"/>
                  </a:lnTo>
                  <a:lnTo>
                    <a:pt x="249" y="806"/>
                  </a:lnTo>
                  <a:lnTo>
                    <a:pt x="313" y="826"/>
                  </a:lnTo>
                  <a:lnTo>
                    <a:pt x="336" y="880"/>
                  </a:lnTo>
                  <a:lnTo>
                    <a:pt x="336" y="712"/>
                  </a:lnTo>
                  <a:lnTo>
                    <a:pt x="264" y="602"/>
                  </a:lnTo>
                  <a:lnTo>
                    <a:pt x="255" y="549"/>
                  </a:lnTo>
                  <a:lnTo>
                    <a:pt x="275" y="494"/>
                  </a:lnTo>
                  <a:lnTo>
                    <a:pt x="275" y="435"/>
                  </a:lnTo>
                  <a:lnTo>
                    <a:pt x="228" y="404"/>
                  </a:lnTo>
                  <a:lnTo>
                    <a:pt x="222" y="330"/>
                  </a:lnTo>
                  <a:lnTo>
                    <a:pt x="268" y="268"/>
                  </a:lnTo>
                  <a:lnTo>
                    <a:pt x="275" y="197"/>
                  </a:lnTo>
                  <a:lnTo>
                    <a:pt x="268" y="138"/>
                  </a:lnTo>
                  <a:lnTo>
                    <a:pt x="234" y="62"/>
                  </a:lnTo>
                  <a:lnTo>
                    <a:pt x="199" y="0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68" name="Freeform 44"/>
            <p:cNvSpPr>
              <a:spLocks/>
            </p:cNvSpPr>
            <p:nvPr/>
          </p:nvSpPr>
          <p:spPr bwMode="auto">
            <a:xfrm>
              <a:off x="2919" y="3087"/>
              <a:ext cx="59" cy="4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9" y="31"/>
                </a:cxn>
                <a:cxn ang="0">
                  <a:pos x="118" y="175"/>
                </a:cxn>
                <a:cxn ang="0">
                  <a:pos x="118" y="264"/>
                </a:cxn>
                <a:cxn ang="0">
                  <a:pos x="99" y="363"/>
                </a:cxn>
                <a:cxn ang="0">
                  <a:pos x="68" y="513"/>
                </a:cxn>
                <a:cxn ang="0">
                  <a:pos x="53" y="690"/>
                </a:cxn>
                <a:cxn ang="0">
                  <a:pos x="45" y="854"/>
                </a:cxn>
                <a:cxn ang="0">
                  <a:pos x="34" y="705"/>
                </a:cxn>
                <a:cxn ang="0">
                  <a:pos x="34" y="546"/>
                </a:cxn>
                <a:cxn ang="0">
                  <a:pos x="53" y="367"/>
                </a:cxn>
                <a:cxn ang="0">
                  <a:pos x="53" y="224"/>
                </a:cxn>
                <a:cxn ang="0">
                  <a:pos x="38" y="8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8" h="854">
                  <a:moveTo>
                    <a:pt x="0" y="0"/>
                  </a:moveTo>
                  <a:lnTo>
                    <a:pt x="59" y="31"/>
                  </a:lnTo>
                  <a:lnTo>
                    <a:pt x="118" y="175"/>
                  </a:lnTo>
                  <a:lnTo>
                    <a:pt x="118" y="264"/>
                  </a:lnTo>
                  <a:lnTo>
                    <a:pt x="99" y="363"/>
                  </a:lnTo>
                  <a:lnTo>
                    <a:pt x="68" y="513"/>
                  </a:lnTo>
                  <a:lnTo>
                    <a:pt x="53" y="690"/>
                  </a:lnTo>
                  <a:lnTo>
                    <a:pt x="45" y="854"/>
                  </a:lnTo>
                  <a:lnTo>
                    <a:pt x="34" y="705"/>
                  </a:lnTo>
                  <a:lnTo>
                    <a:pt x="34" y="546"/>
                  </a:lnTo>
                  <a:lnTo>
                    <a:pt x="53" y="367"/>
                  </a:lnTo>
                  <a:lnTo>
                    <a:pt x="53" y="224"/>
                  </a:lnTo>
                  <a:lnTo>
                    <a:pt x="38" y="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69" name="Freeform 45"/>
            <p:cNvSpPr>
              <a:spLocks/>
            </p:cNvSpPr>
            <p:nvPr/>
          </p:nvSpPr>
          <p:spPr bwMode="auto">
            <a:xfrm>
              <a:off x="2897" y="3172"/>
              <a:ext cx="164" cy="411"/>
            </a:xfrm>
            <a:custGeom>
              <a:avLst/>
              <a:gdLst/>
              <a:ahLst/>
              <a:cxnLst>
                <a:cxn ang="0">
                  <a:pos x="164" y="35"/>
                </a:cxn>
                <a:cxn ang="0">
                  <a:pos x="200" y="160"/>
                </a:cxn>
                <a:cxn ang="0">
                  <a:pos x="207" y="287"/>
                </a:cxn>
                <a:cxn ang="0">
                  <a:pos x="190" y="417"/>
                </a:cxn>
                <a:cxn ang="0">
                  <a:pos x="160" y="527"/>
                </a:cxn>
                <a:cxn ang="0">
                  <a:pos x="118" y="624"/>
                </a:cxn>
                <a:cxn ang="0">
                  <a:pos x="80" y="696"/>
                </a:cxn>
                <a:cxn ang="0">
                  <a:pos x="38" y="696"/>
                </a:cxn>
                <a:cxn ang="0">
                  <a:pos x="0" y="669"/>
                </a:cxn>
                <a:cxn ang="0">
                  <a:pos x="61" y="734"/>
                </a:cxn>
                <a:cxn ang="0">
                  <a:pos x="118" y="783"/>
                </a:cxn>
                <a:cxn ang="0">
                  <a:pos x="61" y="823"/>
                </a:cxn>
                <a:cxn ang="0">
                  <a:pos x="164" y="804"/>
                </a:cxn>
                <a:cxn ang="0">
                  <a:pos x="238" y="753"/>
                </a:cxn>
                <a:cxn ang="0">
                  <a:pos x="287" y="685"/>
                </a:cxn>
                <a:cxn ang="0">
                  <a:pos x="314" y="601"/>
                </a:cxn>
                <a:cxn ang="0">
                  <a:pos x="329" y="510"/>
                </a:cxn>
                <a:cxn ang="0">
                  <a:pos x="321" y="394"/>
                </a:cxn>
                <a:cxn ang="0">
                  <a:pos x="306" y="263"/>
                </a:cxn>
                <a:cxn ang="0">
                  <a:pos x="287" y="179"/>
                </a:cxn>
                <a:cxn ang="0">
                  <a:pos x="257" y="160"/>
                </a:cxn>
                <a:cxn ang="0">
                  <a:pos x="224" y="118"/>
                </a:cxn>
                <a:cxn ang="0">
                  <a:pos x="179" y="55"/>
                </a:cxn>
                <a:cxn ang="0">
                  <a:pos x="160" y="0"/>
                </a:cxn>
                <a:cxn ang="0">
                  <a:pos x="164" y="35"/>
                </a:cxn>
                <a:cxn ang="0">
                  <a:pos x="164" y="35"/>
                </a:cxn>
              </a:cxnLst>
              <a:rect l="0" t="0" r="r" b="b"/>
              <a:pathLst>
                <a:path w="329" h="823">
                  <a:moveTo>
                    <a:pt x="164" y="35"/>
                  </a:moveTo>
                  <a:lnTo>
                    <a:pt x="200" y="160"/>
                  </a:lnTo>
                  <a:lnTo>
                    <a:pt x="207" y="287"/>
                  </a:lnTo>
                  <a:lnTo>
                    <a:pt x="190" y="417"/>
                  </a:lnTo>
                  <a:lnTo>
                    <a:pt x="160" y="527"/>
                  </a:lnTo>
                  <a:lnTo>
                    <a:pt x="118" y="624"/>
                  </a:lnTo>
                  <a:lnTo>
                    <a:pt x="80" y="696"/>
                  </a:lnTo>
                  <a:lnTo>
                    <a:pt x="38" y="696"/>
                  </a:lnTo>
                  <a:lnTo>
                    <a:pt x="0" y="669"/>
                  </a:lnTo>
                  <a:lnTo>
                    <a:pt x="61" y="734"/>
                  </a:lnTo>
                  <a:lnTo>
                    <a:pt x="118" y="783"/>
                  </a:lnTo>
                  <a:lnTo>
                    <a:pt x="61" y="823"/>
                  </a:lnTo>
                  <a:lnTo>
                    <a:pt x="164" y="804"/>
                  </a:lnTo>
                  <a:lnTo>
                    <a:pt x="238" y="753"/>
                  </a:lnTo>
                  <a:lnTo>
                    <a:pt x="287" y="685"/>
                  </a:lnTo>
                  <a:lnTo>
                    <a:pt x="314" y="601"/>
                  </a:lnTo>
                  <a:lnTo>
                    <a:pt x="329" y="510"/>
                  </a:lnTo>
                  <a:lnTo>
                    <a:pt x="321" y="394"/>
                  </a:lnTo>
                  <a:lnTo>
                    <a:pt x="306" y="263"/>
                  </a:lnTo>
                  <a:lnTo>
                    <a:pt x="287" y="179"/>
                  </a:lnTo>
                  <a:lnTo>
                    <a:pt x="257" y="160"/>
                  </a:lnTo>
                  <a:lnTo>
                    <a:pt x="224" y="118"/>
                  </a:lnTo>
                  <a:lnTo>
                    <a:pt x="179" y="55"/>
                  </a:lnTo>
                  <a:lnTo>
                    <a:pt x="160" y="0"/>
                  </a:lnTo>
                  <a:lnTo>
                    <a:pt x="164" y="35"/>
                  </a:lnTo>
                  <a:lnTo>
                    <a:pt x="164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70" name="Freeform 46"/>
            <p:cNvSpPr>
              <a:spLocks/>
            </p:cNvSpPr>
            <p:nvPr/>
          </p:nvSpPr>
          <p:spPr bwMode="auto">
            <a:xfrm>
              <a:off x="1997" y="2669"/>
              <a:ext cx="982" cy="924"/>
            </a:xfrm>
            <a:custGeom>
              <a:avLst/>
              <a:gdLst/>
              <a:ahLst/>
              <a:cxnLst>
                <a:cxn ang="0">
                  <a:pos x="599" y="137"/>
                </a:cxn>
                <a:cxn ang="0">
                  <a:pos x="489" y="599"/>
                </a:cxn>
                <a:cxn ang="0">
                  <a:pos x="392" y="939"/>
                </a:cxn>
                <a:cxn ang="0">
                  <a:pos x="261" y="1118"/>
                </a:cxn>
                <a:cxn ang="0">
                  <a:pos x="94" y="1268"/>
                </a:cxn>
                <a:cxn ang="0">
                  <a:pos x="19" y="1414"/>
                </a:cxn>
                <a:cxn ang="0">
                  <a:pos x="46" y="1391"/>
                </a:cxn>
                <a:cxn ang="0">
                  <a:pos x="109" y="1372"/>
                </a:cxn>
                <a:cxn ang="0">
                  <a:pos x="109" y="1309"/>
                </a:cxn>
                <a:cxn ang="0">
                  <a:pos x="185" y="1304"/>
                </a:cxn>
                <a:cxn ang="0">
                  <a:pos x="198" y="1367"/>
                </a:cxn>
                <a:cxn ang="0">
                  <a:pos x="282" y="1387"/>
                </a:cxn>
                <a:cxn ang="0">
                  <a:pos x="537" y="1488"/>
                </a:cxn>
                <a:cxn ang="0">
                  <a:pos x="550" y="1593"/>
                </a:cxn>
                <a:cxn ang="0">
                  <a:pos x="440" y="1602"/>
                </a:cxn>
                <a:cxn ang="0">
                  <a:pos x="185" y="1551"/>
                </a:cxn>
                <a:cxn ang="0">
                  <a:pos x="25" y="1517"/>
                </a:cxn>
                <a:cxn ang="0">
                  <a:pos x="0" y="1709"/>
                </a:cxn>
                <a:cxn ang="0">
                  <a:pos x="54" y="1671"/>
                </a:cxn>
                <a:cxn ang="0">
                  <a:pos x="130" y="1661"/>
                </a:cxn>
                <a:cxn ang="0">
                  <a:pos x="143" y="1709"/>
                </a:cxn>
                <a:cxn ang="0">
                  <a:pos x="675" y="1574"/>
                </a:cxn>
                <a:cxn ang="0">
                  <a:pos x="618" y="1262"/>
                </a:cxn>
                <a:cxn ang="0">
                  <a:pos x="801" y="1532"/>
                </a:cxn>
                <a:cxn ang="0">
                  <a:pos x="945" y="1709"/>
                </a:cxn>
                <a:cxn ang="0">
                  <a:pos x="1613" y="1821"/>
                </a:cxn>
                <a:cxn ang="0">
                  <a:pos x="1856" y="1842"/>
                </a:cxn>
                <a:cxn ang="0">
                  <a:pos x="1964" y="1800"/>
                </a:cxn>
                <a:cxn ang="0">
                  <a:pos x="1752" y="1766"/>
                </a:cxn>
                <a:cxn ang="0">
                  <a:pos x="1482" y="1587"/>
                </a:cxn>
                <a:cxn ang="0">
                  <a:pos x="1780" y="1671"/>
                </a:cxn>
                <a:cxn ang="0">
                  <a:pos x="1489" y="1482"/>
                </a:cxn>
                <a:cxn ang="0">
                  <a:pos x="1303" y="1262"/>
                </a:cxn>
                <a:cxn ang="0">
                  <a:pos x="1516" y="1372"/>
                </a:cxn>
                <a:cxn ang="0">
                  <a:pos x="1717" y="1532"/>
                </a:cxn>
                <a:cxn ang="0">
                  <a:pos x="1731" y="1501"/>
                </a:cxn>
                <a:cxn ang="0">
                  <a:pos x="1371" y="1070"/>
                </a:cxn>
                <a:cxn ang="0">
                  <a:pos x="1069" y="627"/>
                </a:cxn>
                <a:cxn ang="0">
                  <a:pos x="896" y="538"/>
                </a:cxn>
                <a:cxn ang="0">
                  <a:pos x="717" y="325"/>
                </a:cxn>
                <a:cxn ang="0">
                  <a:pos x="641" y="205"/>
                </a:cxn>
                <a:cxn ang="0">
                  <a:pos x="660" y="21"/>
                </a:cxn>
                <a:cxn ang="0">
                  <a:pos x="641" y="0"/>
                </a:cxn>
              </a:cxnLst>
              <a:rect l="0" t="0" r="r" b="b"/>
              <a:pathLst>
                <a:path w="1964" h="1847">
                  <a:moveTo>
                    <a:pt x="641" y="0"/>
                  </a:moveTo>
                  <a:lnTo>
                    <a:pt x="599" y="137"/>
                  </a:lnTo>
                  <a:lnTo>
                    <a:pt x="537" y="401"/>
                  </a:lnTo>
                  <a:lnTo>
                    <a:pt x="489" y="599"/>
                  </a:lnTo>
                  <a:lnTo>
                    <a:pt x="440" y="800"/>
                  </a:lnTo>
                  <a:lnTo>
                    <a:pt x="392" y="939"/>
                  </a:lnTo>
                  <a:lnTo>
                    <a:pt x="335" y="1028"/>
                  </a:lnTo>
                  <a:lnTo>
                    <a:pt x="261" y="1118"/>
                  </a:lnTo>
                  <a:lnTo>
                    <a:pt x="172" y="1207"/>
                  </a:lnTo>
                  <a:lnTo>
                    <a:pt x="94" y="1268"/>
                  </a:lnTo>
                  <a:lnTo>
                    <a:pt x="46" y="1330"/>
                  </a:lnTo>
                  <a:lnTo>
                    <a:pt x="19" y="1414"/>
                  </a:lnTo>
                  <a:lnTo>
                    <a:pt x="19" y="1482"/>
                  </a:lnTo>
                  <a:lnTo>
                    <a:pt x="46" y="1391"/>
                  </a:lnTo>
                  <a:lnTo>
                    <a:pt x="67" y="1372"/>
                  </a:lnTo>
                  <a:lnTo>
                    <a:pt x="109" y="1372"/>
                  </a:lnTo>
                  <a:lnTo>
                    <a:pt x="103" y="1338"/>
                  </a:lnTo>
                  <a:lnTo>
                    <a:pt x="109" y="1309"/>
                  </a:lnTo>
                  <a:lnTo>
                    <a:pt x="143" y="1304"/>
                  </a:lnTo>
                  <a:lnTo>
                    <a:pt x="185" y="1304"/>
                  </a:lnTo>
                  <a:lnTo>
                    <a:pt x="198" y="1330"/>
                  </a:lnTo>
                  <a:lnTo>
                    <a:pt x="198" y="1367"/>
                  </a:lnTo>
                  <a:lnTo>
                    <a:pt x="172" y="1378"/>
                  </a:lnTo>
                  <a:lnTo>
                    <a:pt x="282" y="1387"/>
                  </a:lnTo>
                  <a:lnTo>
                    <a:pt x="461" y="1441"/>
                  </a:lnTo>
                  <a:lnTo>
                    <a:pt x="537" y="1488"/>
                  </a:lnTo>
                  <a:lnTo>
                    <a:pt x="558" y="1545"/>
                  </a:lnTo>
                  <a:lnTo>
                    <a:pt x="550" y="1593"/>
                  </a:lnTo>
                  <a:lnTo>
                    <a:pt x="518" y="1614"/>
                  </a:lnTo>
                  <a:lnTo>
                    <a:pt x="440" y="1602"/>
                  </a:lnTo>
                  <a:lnTo>
                    <a:pt x="310" y="1574"/>
                  </a:lnTo>
                  <a:lnTo>
                    <a:pt x="185" y="1551"/>
                  </a:lnTo>
                  <a:lnTo>
                    <a:pt x="75" y="1551"/>
                  </a:lnTo>
                  <a:lnTo>
                    <a:pt x="25" y="1517"/>
                  </a:lnTo>
                  <a:lnTo>
                    <a:pt x="19" y="1593"/>
                  </a:lnTo>
                  <a:lnTo>
                    <a:pt x="0" y="1709"/>
                  </a:lnTo>
                  <a:lnTo>
                    <a:pt x="40" y="1709"/>
                  </a:lnTo>
                  <a:lnTo>
                    <a:pt x="54" y="1671"/>
                  </a:lnTo>
                  <a:lnTo>
                    <a:pt x="88" y="1655"/>
                  </a:lnTo>
                  <a:lnTo>
                    <a:pt x="130" y="1661"/>
                  </a:lnTo>
                  <a:lnTo>
                    <a:pt x="151" y="1690"/>
                  </a:lnTo>
                  <a:lnTo>
                    <a:pt x="143" y="1709"/>
                  </a:lnTo>
                  <a:lnTo>
                    <a:pt x="717" y="1709"/>
                  </a:lnTo>
                  <a:lnTo>
                    <a:pt x="675" y="1574"/>
                  </a:lnTo>
                  <a:lnTo>
                    <a:pt x="641" y="1420"/>
                  </a:lnTo>
                  <a:lnTo>
                    <a:pt x="618" y="1262"/>
                  </a:lnTo>
                  <a:lnTo>
                    <a:pt x="702" y="1391"/>
                  </a:lnTo>
                  <a:lnTo>
                    <a:pt x="801" y="1532"/>
                  </a:lnTo>
                  <a:lnTo>
                    <a:pt x="888" y="1640"/>
                  </a:lnTo>
                  <a:lnTo>
                    <a:pt x="945" y="1709"/>
                  </a:lnTo>
                  <a:lnTo>
                    <a:pt x="1419" y="1709"/>
                  </a:lnTo>
                  <a:lnTo>
                    <a:pt x="1613" y="1821"/>
                  </a:lnTo>
                  <a:lnTo>
                    <a:pt x="1731" y="1847"/>
                  </a:lnTo>
                  <a:lnTo>
                    <a:pt x="1856" y="1842"/>
                  </a:lnTo>
                  <a:lnTo>
                    <a:pt x="1945" y="1821"/>
                  </a:lnTo>
                  <a:lnTo>
                    <a:pt x="1964" y="1800"/>
                  </a:lnTo>
                  <a:lnTo>
                    <a:pt x="1867" y="1800"/>
                  </a:lnTo>
                  <a:lnTo>
                    <a:pt x="1752" y="1766"/>
                  </a:lnTo>
                  <a:lnTo>
                    <a:pt x="1607" y="1684"/>
                  </a:lnTo>
                  <a:lnTo>
                    <a:pt x="1482" y="1587"/>
                  </a:lnTo>
                  <a:lnTo>
                    <a:pt x="1655" y="1627"/>
                  </a:lnTo>
                  <a:lnTo>
                    <a:pt x="1780" y="1671"/>
                  </a:lnTo>
                  <a:lnTo>
                    <a:pt x="1620" y="1564"/>
                  </a:lnTo>
                  <a:lnTo>
                    <a:pt x="1489" y="1482"/>
                  </a:lnTo>
                  <a:lnTo>
                    <a:pt x="1394" y="1401"/>
                  </a:lnTo>
                  <a:lnTo>
                    <a:pt x="1303" y="1262"/>
                  </a:lnTo>
                  <a:lnTo>
                    <a:pt x="1413" y="1330"/>
                  </a:lnTo>
                  <a:lnTo>
                    <a:pt x="1516" y="1372"/>
                  </a:lnTo>
                  <a:lnTo>
                    <a:pt x="1613" y="1420"/>
                  </a:lnTo>
                  <a:lnTo>
                    <a:pt x="1717" y="1532"/>
                  </a:lnTo>
                  <a:lnTo>
                    <a:pt x="1786" y="1640"/>
                  </a:lnTo>
                  <a:lnTo>
                    <a:pt x="1731" y="1501"/>
                  </a:lnTo>
                  <a:lnTo>
                    <a:pt x="1586" y="1315"/>
                  </a:lnTo>
                  <a:lnTo>
                    <a:pt x="1371" y="1070"/>
                  </a:lnTo>
                  <a:lnTo>
                    <a:pt x="1250" y="924"/>
                  </a:lnTo>
                  <a:lnTo>
                    <a:pt x="1069" y="627"/>
                  </a:lnTo>
                  <a:lnTo>
                    <a:pt x="993" y="599"/>
                  </a:lnTo>
                  <a:lnTo>
                    <a:pt x="896" y="538"/>
                  </a:lnTo>
                  <a:lnTo>
                    <a:pt x="750" y="391"/>
                  </a:lnTo>
                  <a:lnTo>
                    <a:pt x="717" y="325"/>
                  </a:lnTo>
                  <a:lnTo>
                    <a:pt x="660" y="281"/>
                  </a:lnTo>
                  <a:lnTo>
                    <a:pt x="641" y="205"/>
                  </a:lnTo>
                  <a:lnTo>
                    <a:pt x="641" y="95"/>
                  </a:lnTo>
                  <a:lnTo>
                    <a:pt x="660" y="21"/>
                  </a:lnTo>
                  <a:lnTo>
                    <a:pt x="641" y="0"/>
                  </a:lnTo>
                  <a:lnTo>
                    <a:pt x="64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71" name="Freeform 47"/>
            <p:cNvSpPr>
              <a:spLocks/>
            </p:cNvSpPr>
            <p:nvPr/>
          </p:nvSpPr>
          <p:spPr bwMode="auto">
            <a:xfrm>
              <a:off x="1575" y="2399"/>
              <a:ext cx="594" cy="1101"/>
            </a:xfrm>
            <a:custGeom>
              <a:avLst/>
              <a:gdLst/>
              <a:ahLst/>
              <a:cxnLst>
                <a:cxn ang="0">
                  <a:pos x="768" y="72"/>
                </a:cxn>
                <a:cxn ang="0">
                  <a:pos x="774" y="333"/>
                </a:cxn>
                <a:cxn ang="0">
                  <a:pos x="911" y="1380"/>
                </a:cxn>
                <a:cxn ang="0">
                  <a:pos x="1120" y="787"/>
                </a:cxn>
                <a:cxn ang="0">
                  <a:pos x="1105" y="720"/>
                </a:cxn>
                <a:cxn ang="0">
                  <a:pos x="1071" y="629"/>
                </a:cxn>
                <a:cxn ang="0">
                  <a:pos x="932" y="635"/>
                </a:cxn>
                <a:cxn ang="0">
                  <a:pos x="905" y="663"/>
                </a:cxn>
                <a:cxn ang="0">
                  <a:pos x="1016" y="490"/>
                </a:cxn>
                <a:cxn ang="0">
                  <a:pos x="1120" y="388"/>
                </a:cxn>
                <a:cxn ang="0">
                  <a:pos x="1139" y="443"/>
                </a:cxn>
                <a:cxn ang="0">
                  <a:pos x="1057" y="527"/>
                </a:cxn>
                <a:cxn ang="0">
                  <a:pos x="1145" y="686"/>
                </a:cxn>
                <a:cxn ang="0">
                  <a:pos x="1189" y="720"/>
                </a:cxn>
                <a:cxn ang="0">
                  <a:pos x="1111" y="905"/>
                </a:cxn>
                <a:cxn ang="0">
                  <a:pos x="987" y="1388"/>
                </a:cxn>
                <a:cxn ang="0">
                  <a:pos x="987" y="1610"/>
                </a:cxn>
                <a:cxn ang="0">
                  <a:pos x="1042" y="1663"/>
                </a:cxn>
                <a:cxn ang="0">
                  <a:pos x="947" y="1754"/>
                </a:cxn>
                <a:cxn ang="0">
                  <a:pos x="856" y="1768"/>
                </a:cxn>
                <a:cxn ang="0">
                  <a:pos x="759" y="1754"/>
                </a:cxn>
                <a:cxn ang="0">
                  <a:pos x="768" y="1726"/>
                </a:cxn>
                <a:cxn ang="0">
                  <a:pos x="850" y="1600"/>
                </a:cxn>
                <a:cxn ang="0">
                  <a:pos x="863" y="1395"/>
                </a:cxn>
                <a:cxn ang="0">
                  <a:pos x="829" y="808"/>
                </a:cxn>
                <a:cxn ang="0">
                  <a:pos x="711" y="1249"/>
                </a:cxn>
                <a:cxn ang="0">
                  <a:pos x="635" y="1760"/>
                </a:cxn>
                <a:cxn ang="0">
                  <a:pos x="614" y="2201"/>
                </a:cxn>
                <a:cxn ang="0">
                  <a:pos x="609" y="1739"/>
                </a:cxn>
                <a:cxn ang="0">
                  <a:pos x="649" y="1201"/>
                </a:cxn>
                <a:cxn ang="0">
                  <a:pos x="711" y="755"/>
                </a:cxn>
                <a:cxn ang="0">
                  <a:pos x="753" y="369"/>
                </a:cxn>
                <a:cxn ang="0">
                  <a:pos x="662" y="192"/>
                </a:cxn>
                <a:cxn ang="0">
                  <a:pos x="527" y="160"/>
                </a:cxn>
                <a:cxn ang="0">
                  <a:pos x="512" y="144"/>
                </a:cxn>
                <a:cxn ang="0">
                  <a:pos x="145" y="160"/>
                </a:cxn>
                <a:cxn ang="0">
                  <a:pos x="139" y="141"/>
                </a:cxn>
                <a:cxn ang="0">
                  <a:pos x="360" y="160"/>
                </a:cxn>
                <a:cxn ang="0">
                  <a:pos x="656" y="49"/>
                </a:cxn>
                <a:cxn ang="0">
                  <a:pos x="795" y="15"/>
                </a:cxn>
              </a:cxnLst>
              <a:rect l="0" t="0" r="r" b="b"/>
              <a:pathLst>
                <a:path w="1189" h="2201">
                  <a:moveTo>
                    <a:pt x="795" y="15"/>
                  </a:moveTo>
                  <a:lnTo>
                    <a:pt x="768" y="72"/>
                  </a:lnTo>
                  <a:lnTo>
                    <a:pt x="759" y="141"/>
                  </a:lnTo>
                  <a:lnTo>
                    <a:pt x="774" y="333"/>
                  </a:lnTo>
                  <a:lnTo>
                    <a:pt x="844" y="831"/>
                  </a:lnTo>
                  <a:lnTo>
                    <a:pt x="911" y="1380"/>
                  </a:lnTo>
                  <a:lnTo>
                    <a:pt x="1092" y="897"/>
                  </a:lnTo>
                  <a:lnTo>
                    <a:pt x="1120" y="787"/>
                  </a:lnTo>
                  <a:lnTo>
                    <a:pt x="1126" y="726"/>
                  </a:lnTo>
                  <a:lnTo>
                    <a:pt x="1105" y="720"/>
                  </a:lnTo>
                  <a:lnTo>
                    <a:pt x="1092" y="677"/>
                  </a:lnTo>
                  <a:lnTo>
                    <a:pt x="1071" y="629"/>
                  </a:lnTo>
                  <a:lnTo>
                    <a:pt x="1008" y="561"/>
                  </a:lnTo>
                  <a:lnTo>
                    <a:pt x="932" y="635"/>
                  </a:lnTo>
                  <a:lnTo>
                    <a:pt x="879" y="768"/>
                  </a:lnTo>
                  <a:lnTo>
                    <a:pt x="905" y="663"/>
                  </a:lnTo>
                  <a:lnTo>
                    <a:pt x="953" y="572"/>
                  </a:lnTo>
                  <a:lnTo>
                    <a:pt x="1016" y="490"/>
                  </a:lnTo>
                  <a:lnTo>
                    <a:pt x="1076" y="422"/>
                  </a:lnTo>
                  <a:lnTo>
                    <a:pt x="1120" y="388"/>
                  </a:lnTo>
                  <a:lnTo>
                    <a:pt x="1189" y="422"/>
                  </a:lnTo>
                  <a:lnTo>
                    <a:pt x="1139" y="443"/>
                  </a:lnTo>
                  <a:lnTo>
                    <a:pt x="1086" y="485"/>
                  </a:lnTo>
                  <a:lnTo>
                    <a:pt x="1057" y="527"/>
                  </a:lnTo>
                  <a:lnTo>
                    <a:pt x="1097" y="587"/>
                  </a:lnTo>
                  <a:lnTo>
                    <a:pt x="1145" y="686"/>
                  </a:lnTo>
                  <a:lnTo>
                    <a:pt x="1154" y="720"/>
                  </a:lnTo>
                  <a:lnTo>
                    <a:pt x="1189" y="720"/>
                  </a:lnTo>
                  <a:lnTo>
                    <a:pt x="1154" y="760"/>
                  </a:lnTo>
                  <a:lnTo>
                    <a:pt x="1111" y="905"/>
                  </a:lnTo>
                  <a:lnTo>
                    <a:pt x="1042" y="1146"/>
                  </a:lnTo>
                  <a:lnTo>
                    <a:pt x="987" y="1388"/>
                  </a:lnTo>
                  <a:lnTo>
                    <a:pt x="953" y="1540"/>
                  </a:lnTo>
                  <a:lnTo>
                    <a:pt x="987" y="1610"/>
                  </a:lnTo>
                  <a:lnTo>
                    <a:pt x="1023" y="1652"/>
                  </a:lnTo>
                  <a:lnTo>
                    <a:pt x="1042" y="1663"/>
                  </a:lnTo>
                  <a:lnTo>
                    <a:pt x="995" y="1711"/>
                  </a:lnTo>
                  <a:lnTo>
                    <a:pt x="947" y="1754"/>
                  </a:lnTo>
                  <a:lnTo>
                    <a:pt x="890" y="1808"/>
                  </a:lnTo>
                  <a:lnTo>
                    <a:pt x="856" y="1768"/>
                  </a:lnTo>
                  <a:lnTo>
                    <a:pt x="816" y="1747"/>
                  </a:lnTo>
                  <a:lnTo>
                    <a:pt x="759" y="1754"/>
                  </a:lnTo>
                  <a:lnTo>
                    <a:pt x="662" y="1796"/>
                  </a:lnTo>
                  <a:lnTo>
                    <a:pt x="768" y="1726"/>
                  </a:lnTo>
                  <a:lnTo>
                    <a:pt x="822" y="1663"/>
                  </a:lnTo>
                  <a:lnTo>
                    <a:pt x="850" y="1600"/>
                  </a:lnTo>
                  <a:lnTo>
                    <a:pt x="863" y="1526"/>
                  </a:lnTo>
                  <a:lnTo>
                    <a:pt x="863" y="1395"/>
                  </a:lnTo>
                  <a:lnTo>
                    <a:pt x="850" y="1023"/>
                  </a:lnTo>
                  <a:lnTo>
                    <a:pt x="829" y="808"/>
                  </a:lnTo>
                  <a:lnTo>
                    <a:pt x="774" y="464"/>
                  </a:lnTo>
                  <a:lnTo>
                    <a:pt x="711" y="1249"/>
                  </a:lnTo>
                  <a:lnTo>
                    <a:pt x="671" y="1513"/>
                  </a:lnTo>
                  <a:lnTo>
                    <a:pt x="635" y="1760"/>
                  </a:lnTo>
                  <a:lnTo>
                    <a:pt x="614" y="1981"/>
                  </a:lnTo>
                  <a:lnTo>
                    <a:pt x="614" y="2201"/>
                  </a:lnTo>
                  <a:lnTo>
                    <a:pt x="601" y="1975"/>
                  </a:lnTo>
                  <a:lnTo>
                    <a:pt x="609" y="1739"/>
                  </a:lnTo>
                  <a:lnTo>
                    <a:pt x="649" y="1395"/>
                  </a:lnTo>
                  <a:lnTo>
                    <a:pt x="649" y="1201"/>
                  </a:lnTo>
                  <a:lnTo>
                    <a:pt x="671" y="975"/>
                  </a:lnTo>
                  <a:lnTo>
                    <a:pt x="711" y="755"/>
                  </a:lnTo>
                  <a:lnTo>
                    <a:pt x="746" y="519"/>
                  </a:lnTo>
                  <a:lnTo>
                    <a:pt x="753" y="369"/>
                  </a:lnTo>
                  <a:lnTo>
                    <a:pt x="734" y="278"/>
                  </a:lnTo>
                  <a:lnTo>
                    <a:pt x="662" y="192"/>
                  </a:lnTo>
                  <a:lnTo>
                    <a:pt x="601" y="167"/>
                  </a:lnTo>
                  <a:lnTo>
                    <a:pt x="527" y="160"/>
                  </a:lnTo>
                  <a:lnTo>
                    <a:pt x="401" y="304"/>
                  </a:lnTo>
                  <a:lnTo>
                    <a:pt x="512" y="144"/>
                  </a:lnTo>
                  <a:lnTo>
                    <a:pt x="291" y="201"/>
                  </a:lnTo>
                  <a:lnTo>
                    <a:pt x="145" y="160"/>
                  </a:lnTo>
                  <a:lnTo>
                    <a:pt x="0" y="167"/>
                  </a:lnTo>
                  <a:lnTo>
                    <a:pt x="139" y="141"/>
                  </a:lnTo>
                  <a:lnTo>
                    <a:pt x="284" y="160"/>
                  </a:lnTo>
                  <a:lnTo>
                    <a:pt x="360" y="160"/>
                  </a:lnTo>
                  <a:lnTo>
                    <a:pt x="527" y="133"/>
                  </a:lnTo>
                  <a:lnTo>
                    <a:pt x="656" y="49"/>
                  </a:lnTo>
                  <a:lnTo>
                    <a:pt x="801" y="0"/>
                  </a:lnTo>
                  <a:lnTo>
                    <a:pt x="795" y="15"/>
                  </a:lnTo>
                  <a:lnTo>
                    <a:pt x="795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72" name="Freeform 48"/>
            <p:cNvSpPr>
              <a:spLocks/>
            </p:cNvSpPr>
            <p:nvPr/>
          </p:nvSpPr>
          <p:spPr bwMode="auto">
            <a:xfrm>
              <a:off x="2138" y="2596"/>
              <a:ext cx="134" cy="442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82" y="21"/>
                </a:cxn>
                <a:cxn ang="0">
                  <a:pos x="150" y="92"/>
                </a:cxn>
                <a:cxn ang="0">
                  <a:pos x="201" y="160"/>
                </a:cxn>
                <a:cxn ang="0">
                  <a:pos x="249" y="265"/>
                </a:cxn>
                <a:cxn ang="0">
                  <a:pos x="268" y="352"/>
                </a:cxn>
                <a:cxn ang="0">
                  <a:pos x="255" y="362"/>
                </a:cxn>
                <a:cxn ang="0">
                  <a:pos x="144" y="173"/>
                </a:cxn>
                <a:cxn ang="0">
                  <a:pos x="110" y="230"/>
                </a:cxn>
                <a:cxn ang="0">
                  <a:pos x="116" y="278"/>
                </a:cxn>
                <a:cxn ang="0">
                  <a:pos x="123" y="318"/>
                </a:cxn>
                <a:cxn ang="0">
                  <a:pos x="116" y="333"/>
                </a:cxn>
                <a:cxn ang="0">
                  <a:pos x="144" y="394"/>
                </a:cxn>
                <a:cxn ang="0">
                  <a:pos x="158" y="519"/>
                </a:cxn>
                <a:cxn ang="0">
                  <a:pos x="158" y="643"/>
                </a:cxn>
                <a:cxn ang="0">
                  <a:pos x="167" y="740"/>
                </a:cxn>
                <a:cxn ang="0">
                  <a:pos x="167" y="808"/>
                </a:cxn>
                <a:cxn ang="0">
                  <a:pos x="144" y="884"/>
                </a:cxn>
                <a:cxn ang="0">
                  <a:pos x="150" y="721"/>
                </a:cxn>
                <a:cxn ang="0">
                  <a:pos x="139" y="535"/>
                </a:cxn>
                <a:cxn ang="0">
                  <a:pos x="123" y="400"/>
                </a:cxn>
                <a:cxn ang="0">
                  <a:pos x="89" y="333"/>
                </a:cxn>
                <a:cxn ang="0">
                  <a:pos x="95" y="305"/>
                </a:cxn>
                <a:cxn ang="0">
                  <a:pos x="95" y="251"/>
                </a:cxn>
                <a:cxn ang="0">
                  <a:pos x="110" y="160"/>
                </a:cxn>
                <a:cxn ang="0">
                  <a:pos x="123" y="120"/>
                </a:cxn>
                <a:cxn ang="0">
                  <a:pos x="76" y="71"/>
                </a:cxn>
                <a:cxn ang="0">
                  <a:pos x="0" y="42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68" h="884">
                  <a:moveTo>
                    <a:pt x="13" y="0"/>
                  </a:moveTo>
                  <a:lnTo>
                    <a:pt x="82" y="21"/>
                  </a:lnTo>
                  <a:lnTo>
                    <a:pt x="150" y="92"/>
                  </a:lnTo>
                  <a:lnTo>
                    <a:pt x="201" y="160"/>
                  </a:lnTo>
                  <a:lnTo>
                    <a:pt x="249" y="265"/>
                  </a:lnTo>
                  <a:lnTo>
                    <a:pt x="268" y="352"/>
                  </a:lnTo>
                  <a:lnTo>
                    <a:pt x="255" y="362"/>
                  </a:lnTo>
                  <a:lnTo>
                    <a:pt x="144" y="173"/>
                  </a:lnTo>
                  <a:lnTo>
                    <a:pt x="110" y="230"/>
                  </a:lnTo>
                  <a:lnTo>
                    <a:pt x="116" y="278"/>
                  </a:lnTo>
                  <a:lnTo>
                    <a:pt x="123" y="318"/>
                  </a:lnTo>
                  <a:lnTo>
                    <a:pt x="116" y="333"/>
                  </a:lnTo>
                  <a:lnTo>
                    <a:pt x="144" y="394"/>
                  </a:lnTo>
                  <a:lnTo>
                    <a:pt x="158" y="519"/>
                  </a:lnTo>
                  <a:lnTo>
                    <a:pt x="158" y="643"/>
                  </a:lnTo>
                  <a:lnTo>
                    <a:pt x="167" y="740"/>
                  </a:lnTo>
                  <a:lnTo>
                    <a:pt x="167" y="808"/>
                  </a:lnTo>
                  <a:lnTo>
                    <a:pt x="144" y="884"/>
                  </a:lnTo>
                  <a:lnTo>
                    <a:pt x="150" y="721"/>
                  </a:lnTo>
                  <a:lnTo>
                    <a:pt x="139" y="535"/>
                  </a:lnTo>
                  <a:lnTo>
                    <a:pt x="123" y="400"/>
                  </a:lnTo>
                  <a:lnTo>
                    <a:pt x="89" y="333"/>
                  </a:lnTo>
                  <a:lnTo>
                    <a:pt x="95" y="305"/>
                  </a:lnTo>
                  <a:lnTo>
                    <a:pt x="95" y="251"/>
                  </a:lnTo>
                  <a:lnTo>
                    <a:pt x="110" y="160"/>
                  </a:lnTo>
                  <a:lnTo>
                    <a:pt x="123" y="120"/>
                  </a:lnTo>
                  <a:lnTo>
                    <a:pt x="76" y="71"/>
                  </a:lnTo>
                  <a:lnTo>
                    <a:pt x="0" y="42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73" name="Freeform 49"/>
            <p:cNvSpPr>
              <a:spLocks/>
            </p:cNvSpPr>
            <p:nvPr/>
          </p:nvSpPr>
          <p:spPr bwMode="auto">
            <a:xfrm>
              <a:off x="1735" y="2610"/>
              <a:ext cx="84" cy="41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16" y="82"/>
                </a:cxn>
                <a:cxn ang="0">
                  <a:pos x="169" y="49"/>
                </a:cxn>
                <a:cxn ang="0">
                  <a:pos x="135" y="21"/>
                </a:cxn>
                <a:cxn ang="0">
                  <a:pos x="74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169" h="82">
                  <a:moveTo>
                    <a:pt x="0" y="13"/>
                  </a:moveTo>
                  <a:lnTo>
                    <a:pt x="116" y="82"/>
                  </a:lnTo>
                  <a:lnTo>
                    <a:pt x="169" y="49"/>
                  </a:lnTo>
                  <a:lnTo>
                    <a:pt x="135" y="21"/>
                  </a:lnTo>
                  <a:lnTo>
                    <a:pt x="74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74" name="Freeform 50"/>
            <p:cNvSpPr>
              <a:spLocks/>
            </p:cNvSpPr>
            <p:nvPr/>
          </p:nvSpPr>
          <p:spPr bwMode="auto">
            <a:xfrm>
              <a:off x="1479" y="2606"/>
              <a:ext cx="300" cy="917"/>
            </a:xfrm>
            <a:custGeom>
              <a:avLst/>
              <a:gdLst/>
              <a:ahLst/>
              <a:cxnLst>
                <a:cxn ang="0">
                  <a:pos x="512" y="249"/>
                </a:cxn>
                <a:cxn ang="0">
                  <a:pos x="489" y="457"/>
                </a:cxn>
                <a:cxn ang="0">
                  <a:pos x="489" y="747"/>
                </a:cxn>
                <a:cxn ang="0">
                  <a:pos x="496" y="1065"/>
                </a:cxn>
                <a:cxn ang="0">
                  <a:pos x="531" y="1416"/>
                </a:cxn>
                <a:cxn ang="0">
                  <a:pos x="571" y="1690"/>
                </a:cxn>
                <a:cxn ang="0">
                  <a:pos x="599" y="1835"/>
                </a:cxn>
                <a:cxn ang="0">
                  <a:pos x="571" y="1835"/>
                </a:cxn>
                <a:cxn ang="0">
                  <a:pos x="449" y="1637"/>
                </a:cxn>
                <a:cxn ang="0">
                  <a:pos x="310" y="1382"/>
                </a:cxn>
                <a:cxn ang="0">
                  <a:pos x="192" y="1084"/>
                </a:cxn>
                <a:cxn ang="0">
                  <a:pos x="90" y="759"/>
                </a:cxn>
                <a:cxn ang="0">
                  <a:pos x="34" y="483"/>
                </a:cxn>
                <a:cxn ang="0">
                  <a:pos x="0" y="187"/>
                </a:cxn>
                <a:cxn ang="0">
                  <a:pos x="0" y="0"/>
                </a:cxn>
                <a:cxn ang="0">
                  <a:pos x="25" y="306"/>
                </a:cxn>
                <a:cxn ang="0">
                  <a:pos x="69" y="561"/>
                </a:cxn>
                <a:cxn ang="0">
                  <a:pos x="137" y="816"/>
                </a:cxn>
                <a:cxn ang="0">
                  <a:pos x="221" y="1050"/>
                </a:cxn>
                <a:cxn ang="0">
                  <a:pos x="310" y="1272"/>
                </a:cxn>
                <a:cxn ang="0">
                  <a:pos x="405" y="1470"/>
                </a:cxn>
                <a:cxn ang="0">
                  <a:pos x="523" y="1650"/>
                </a:cxn>
                <a:cxn ang="0">
                  <a:pos x="460" y="1346"/>
                </a:cxn>
                <a:cxn ang="0">
                  <a:pos x="441" y="1050"/>
                </a:cxn>
                <a:cxn ang="0">
                  <a:pos x="441" y="740"/>
                </a:cxn>
                <a:cxn ang="0">
                  <a:pos x="460" y="430"/>
                </a:cxn>
                <a:cxn ang="0">
                  <a:pos x="489" y="257"/>
                </a:cxn>
                <a:cxn ang="0">
                  <a:pos x="512" y="249"/>
                </a:cxn>
                <a:cxn ang="0">
                  <a:pos x="512" y="249"/>
                </a:cxn>
              </a:cxnLst>
              <a:rect l="0" t="0" r="r" b="b"/>
              <a:pathLst>
                <a:path w="599" h="1835">
                  <a:moveTo>
                    <a:pt x="512" y="249"/>
                  </a:moveTo>
                  <a:lnTo>
                    <a:pt x="489" y="457"/>
                  </a:lnTo>
                  <a:lnTo>
                    <a:pt x="489" y="747"/>
                  </a:lnTo>
                  <a:lnTo>
                    <a:pt x="496" y="1065"/>
                  </a:lnTo>
                  <a:lnTo>
                    <a:pt x="531" y="1416"/>
                  </a:lnTo>
                  <a:lnTo>
                    <a:pt x="571" y="1690"/>
                  </a:lnTo>
                  <a:lnTo>
                    <a:pt x="599" y="1835"/>
                  </a:lnTo>
                  <a:lnTo>
                    <a:pt x="571" y="1835"/>
                  </a:lnTo>
                  <a:lnTo>
                    <a:pt x="449" y="1637"/>
                  </a:lnTo>
                  <a:lnTo>
                    <a:pt x="310" y="1382"/>
                  </a:lnTo>
                  <a:lnTo>
                    <a:pt x="192" y="1084"/>
                  </a:lnTo>
                  <a:lnTo>
                    <a:pt x="90" y="759"/>
                  </a:lnTo>
                  <a:lnTo>
                    <a:pt x="34" y="483"/>
                  </a:lnTo>
                  <a:lnTo>
                    <a:pt x="0" y="187"/>
                  </a:lnTo>
                  <a:lnTo>
                    <a:pt x="0" y="0"/>
                  </a:lnTo>
                  <a:lnTo>
                    <a:pt x="25" y="306"/>
                  </a:lnTo>
                  <a:lnTo>
                    <a:pt x="69" y="561"/>
                  </a:lnTo>
                  <a:lnTo>
                    <a:pt x="137" y="816"/>
                  </a:lnTo>
                  <a:lnTo>
                    <a:pt x="221" y="1050"/>
                  </a:lnTo>
                  <a:lnTo>
                    <a:pt x="310" y="1272"/>
                  </a:lnTo>
                  <a:lnTo>
                    <a:pt x="405" y="1470"/>
                  </a:lnTo>
                  <a:lnTo>
                    <a:pt x="523" y="1650"/>
                  </a:lnTo>
                  <a:lnTo>
                    <a:pt x="460" y="1346"/>
                  </a:lnTo>
                  <a:lnTo>
                    <a:pt x="441" y="1050"/>
                  </a:lnTo>
                  <a:lnTo>
                    <a:pt x="441" y="740"/>
                  </a:lnTo>
                  <a:lnTo>
                    <a:pt x="460" y="430"/>
                  </a:lnTo>
                  <a:lnTo>
                    <a:pt x="489" y="257"/>
                  </a:lnTo>
                  <a:lnTo>
                    <a:pt x="512" y="249"/>
                  </a:lnTo>
                  <a:lnTo>
                    <a:pt x="512" y="2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75" name="Freeform 51"/>
            <p:cNvSpPr>
              <a:spLocks/>
            </p:cNvSpPr>
            <p:nvPr/>
          </p:nvSpPr>
          <p:spPr bwMode="auto">
            <a:xfrm>
              <a:off x="1283" y="2954"/>
              <a:ext cx="496" cy="639"/>
            </a:xfrm>
            <a:custGeom>
              <a:avLst/>
              <a:gdLst/>
              <a:ahLst/>
              <a:cxnLst>
                <a:cxn ang="0">
                  <a:pos x="300" y="542"/>
                </a:cxn>
                <a:cxn ang="0">
                  <a:pos x="313" y="534"/>
                </a:cxn>
                <a:cxn ang="0">
                  <a:pos x="463" y="703"/>
                </a:cxn>
                <a:cxn ang="0">
                  <a:pos x="463" y="576"/>
                </a:cxn>
                <a:cxn ang="0">
                  <a:pos x="429" y="439"/>
                </a:cxn>
                <a:cxn ang="0">
                  <a:pos x="429" y="359"/>
                </a:cxn>
                <a:cxn ang="0">
                  <a:pos x="368" y="394"/>
                </a:cxn>
                <a:cxn ang="0">
                  <a:pos x="334" y="310"/>
                </a:cxn>
                <a:cxn ang="0">
                  <a:pos x="129" y="228"/>
                </a:cxn>
                <a:cxn ang="0">
                  <a:pos x="0" y="124"/>
                </a:cxn>
                <a:cxn ang="0">
                  <a:pos x="95" y="175"/>
                </a:cxn>
                <a:cxn ang="0">
                  <a:pos x="376" y="135"/>
                </a:cxn>
                <a:cxn ang="0">
                  <a:pos x="294" y="0"/>
                </a:cxn>
                <a:cxn ang="0">
                  <a:pos x="412" y="59"/>
                </a:cxn>
                <a:cxn ang="0">
                  <a:pos x="481" y="59"/>
                </a:cxn>
                <a:cxn ang="0">
                  <a:pos x="627" y="470"/>
                </a:cxn>
                <a:cxn ang="0">
                  <a:pos x="745" y="757"/>
                </a:cxn>
                <a:cxn ang="0">
                  <a:pos x="844" y="926"/>
                </a:cxn>
                <a:cxn ang="0">
                  <a:pos x="990" y="1137"/>
                </a:cxn>
                <a:cxn ang="0">
                  <a:pos x="887" y="1137"/>
                </a:cxn>
                <a:cxn ang="0">
                  <a:pos x="887" y="1249"/>
                </a:cxn>
                <a:cxn ang="0">
                  <a:pos x="840" y="1277"/>
                </a:cxn>
                <a:cxn ang="0">
                  <a:pos x="874" y="1236"/>
                </a:cxn>
                <a:cxn ang="0">
                  <a:pos x="874" y="1137"/>
                </a:cxn>
                <a:cxn ang="0">
                  <a:pos x="675" y="863"/>
                </a:cxn>
                <a:cxn ang="0">
                  <a:pos x="399" y="774"/>
                </a:cxn>
                <a:cxn ang="0">
                  <a:pos x="475" y="791"/>
                </a:cxn>
                <a:cxn ang="0">
                  <a:pos x="304" y="559"/>
                </a:cxn>
                <a:cxn ang="0">
                  <a:pos x="300" y="542"/>
                </a:cxn>
                <a:cxn ang="0">
                  <a:pos x="300" y="542"/>
                </a:cxn>
              </a:cxnLst>
              <a:rect l="0" t="0" r="r" b="b"/>
              <a:pathLst>
                <a:path w="990" h="1277">
                  <a:moveTo>
                    <a:pt x="300" y="542"/>
                  </a:moveTo>
                  <a:lnTo>
                    <a:pt x="313" y="534"/>
                  </a:lnTo>
                  <a:lnTo>
                    <a:pt x="463" y="703"/>
                  </a:lnTo>
                  <a:lnTo>
                    <a:pt x="463" y="576"/>
                  </a:lnTo>
                  <a:lnTo>
                    <a:pt x="429" y="439"/>
                  </a:lnTo>
                  <a:lnTo>
                    <a:pt x="429" y="359"/>
                  </a:lnTo>
                  <a:lnTo>
                    <a:pt x="368" y="394"/>
                  </a:lnTo>
                  <a:lnTo>
                    <a:pt x="334" y="310"/>
                  </a:lnTo>
                  <a:lnTo>
                    <a:pt x="129" y="228"/>
                  </a:lnTo>
                  <a:lnTo>
                    <a:pt x="0" y="124"/>
                  </a:lnTo>
                  <a:lnTo>
                    <a:pt x="95" y="175"/>
                  </a:lnTo>
                  <a:lnTo>
                    <a:pt x="376" y="135"/>
                  </a:lnTo>
                  <a:lnTo>
                    <a:pt x="294" y="0"/>
                  </a:lnTo>
                  <a:lnTo>
                    <a:pt x="412" y="59"/>
                  </a:lnTo>
                  <a:lnTo>
                    <a:pt x="481" y="59"/>
                  </a:lnTo>
                  <a:lnTo>
                    <a:pt x="627" y="470"/>
                  </a:lnTo>
                  <a:lnTo>
                    <a:pt x="745" y="757"/>
                  </a:lnTo>
                  <a:lnTo>
                    <a:pt x="844" y="926"/>
                  </a:lnTo>
                  <a:lnTo>
                    <a:pt x="990" y="1137"/>
                  </a:lnTo>
                  <a:lnTo>
                    <a:pt x="887" y="1137"/>
                  </a:lnTo>
                  <a:lnTo>
                    <a:pt x="887" y="1249"/>
                  </a:lnTo>
                  <a:lnTo>
                    <a:pt x="840" y="1277"/>
                  </a:lnTo>
                  <a:lnTo>
                    <a:pt x="874" y="1236"/>
                  </a:lnTo>
                  <a:lnTo>
                    <a:pt x="874" y="1137"/>
                  </a:lnTo>
                  <a:lnTo>
                    <a:pt x="675" y="863"/>
                  </a:lnTo>
                  <a:lnTo>
                    <a:pt x="399" y="774"/>
                  </a:lnTo>
                  <a:lnTo>
                    <a:pt x="475" y="791"/>
                  </a:lnTo>
                  <a:lnTo>
                    <a:pt x="304" y="559"/>
                  </a:lnTo>
                  <a:lnTo>
                    <a:pt x="300" y="542"/>
                  </a:lnTo>
                  <a:lnTo>
                    <a:pt x="300" y="5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76" name="Freeform 52"/>
            <p:cNvSpPr>
              <a:spLocks/>
            </p:cNvSpPr>
            <p:nvPr/>
          </p:nvSpPr>
          <p:spPr bwMode="auto">
            <a:xfrm>
              <a:off x="1221" y="2483"/>
              <a:ext cx="309" cy="562"/>
            </a:xfrm>
            <a:custGeom>
              <a:avLst/>
              <a:gdLst/>
              <a:ahLst/>
              <a:cxnLst>
                <a:cxn ang="0">
                  <a:pos x="618" y="6"/>
                </a:cxn>
                <a:cxn ang="0">
                  <a:pos x="565" y="82"/>
                </a:cxn>
                <a:cxn ang="0">
                  <a:pos x="530" y="152"/>
                </a:cxn>
                <a:cxn ang="0">
                  <a:pos x="519" y="228"/>
                </a:cxn>
                <a:cxn ang="0">
                  <a:pos x="513" y="327"/>
                </a:cxn>
                <a:cxn ang="0">
                  <a:pos x="492" y="177"/>
                </a:cxn>
                <a:cxn ang="0">
                  <a:pos x="441" y="287"/>
                </a:cxn>
                <a:cxn ang="0">
                  <a:pos x="424" y="388"/>
                </a:cxn>
                <a:cxn ang="0">
                  <a:pos x="424" y="493"/>
                </a:cxn>
                <a:cxn ang="0">
                  <a:pos x="452" y="664"/>
                </a:cxn>
                <a:cxn ang="0">
                  <a:pos x="500" y="802"/>
                </a:cxn>
                <a:cxn ang="0">
                  <a:pos x="570" y="962"/>
                </a:cxn>
                <a:cxn ang="0">
                  <a:pos x="471" y="821"/>
                </a:cxn>
                <a:cxn ang="0">
                  <a:pos x="399" y="681"/>
                </a:cxn>
                <a:cxn ang="0">
                  <a:pos x="346" y="534"/>
                </a:cxn>
                <a:cxn ang="0">
                  <a:pos x="312" y="388"/>
                </a:cxn>
                <a:cxn ang="0">
                  <a:pos x="300" y="489"/>
                </a:cxn>
                <a:cxn ang="0">
                  <a:pos x="308" y="622"/>
                </a:cxn>
                <a:cxn ang="0">
                  <a:pos x="342" y="762"/>
                </a:cxn>
                <a:cxn ang="0">
                  <a:pos x="382" y="896"/>
                </a:cxn>
                <a:cxn ang="0">
                  <a:pos x="213" y="622"/>
                </a:cxn>
                <a:cxn ang="0">
                  <a:pos x="183" y="622"/>
                </a:cxn>
                <a:cxn ang="0">
                  <a:pos x="200" y="762"/>
                </a:cxn>
                <a:cxn ang="0">
                  <a:pos x="264" y="954"/>
                </a:cxn>
                <a:cxn ang="0">
                  <a:pos x="352" y="1126"/>
                </a:cxn>
                <a:cxn ang="0">
                  <a:pos x="317" y="1126"/>
                </a:cxn>
                <a:cxn ang="0">
                  <a:pos x="0" y="787"/>
                </a:cxn>
                <a:cxn ang="0">
                  <a:pos x="232" y="962"/>
                </a:cxn>
                <a:cxn ang="0">
                  <a:pos x="154" y="821"/>
                </a:cxn>
                <a:cxn ang="0">
                  <a:pos x="114" y="686"/>
                </a:cxn>
                <a:cxn ang="0">
                  <a:pos x="106" y="588"/>
                </a:cxn>
                <a:cxn ang="0">
                  <a:pos x="179" y="498"/>
                </a:cxn>
                <a:cxn ang="0">
                  <a:pos x="260" y="377"/>
                </a:cxn>
                <a:cxn ang="0">
                  <a:pos x="312" y="293"/>
                </a:cxn>
                <a:cxn ang="0">
                  <a:pos x="399" y="276"/>
                </a:cxn>
                <a:cxn ang="0">
                  <a:pos x="407" y="181"/>
                </a:cxn>
                <a:cxn ang="0">
                  <a:pos x="500" y="31"/>
                </a:cxn>
                <a:cxn ang="0">
                  <a:pos x="587" y="0"/>
                </a:cxn>
                <a:cxn ang="0">
                  <a:pos x="618" y="6"/>
                </a:cxn>
                <a:cxn ang="0">
                  <a:pos x="618" y="6"/>
                </a:cxn>
              </a:cxnLst>
              <a:rect l="0" t="0" r="r" b="b"/>
              <a:pathLst>
                <a:path w="618" h="1126">
                  <a:moveTo>
                    <a:pt x="618" y="6"/>
                  </a:moveTo>
                  <a:lnTo>
                    <a:pt x="565" y="82"/>
                  </a:lnTo>
                  <a:lnTo>
                    <a:pt x="530" y="152"/>
                  </a:lnTo>
                  <a:lnTo>
                    <a:pt x="519" y="228"/>
                  </a:lnTo>
                  <a:lnTo>
                    <a:pt x="513" y="327"/>
                  </a:lnTo>
                  <a:lnTo>
                    <a:pt x="492" y="177"/>
                  </a:lnTo>
                  <a:lnTo>
                    <a:pt x="441" y="287"/>
                  </a:lnTo>
                  <a:lnTo>
                    <a:pt x="424" y="388"/>
                  </a:lnTo>
                  <a:lnTo>
                    <a:pt x="424" y="493"/>
                  </a:lnTo>
                  <a:lnTo>
                    <a:pt x="452" y="664"/>
                  </a:lnTo>
                  <a:lnTo>
                    <a:pt x="500" y="802"/>
                  </a:lnTo>
                  <a:lnTo>
                    <a:pt x="570" y="962"/>
                  </a:lnTo>
                  <a:lnTo>
                    <a:pt x="471" y="821"/>
                  </a:lnTo>
                  <a:lnTo>
                    <a:pt x="399" y="681"/>
                  </a:lnTo>
                  <a:lnTo>
                    <a:pt x="346" y="534"/>
                  </a:lnTo>
                  <a:lnTo>
                    <a:pt x="312" y="388"/>
                  </a:lnTo>
                  <a:lnTo>
                    <a:pt x="300" y="489"/>
                  </a:lnTo>
                  <a:lnTo>
                    <a:pt x="308" y="622"/>
                  </a:lnTo>
                  <a:lnTo>
                    <a:pt x="342" y="762"/>
                  </a:lnTo>
                  <a:lnTo>
                    <a:pt x="382" y="896"/>
                  </a:lnTo>
                  <a:lnTo>
                    <a:pt x="213" y="622"/>
                  </a:lnTo>
                  <a:lnTo>
                    <a:pt x="183" y="622"/>
                  </a:lnTo>
                  <a:lnTo>
                    <a:pt x="200" y="762"/>
                  </a:lnTo>
                  <a:lnTo>
                    <a:pt x="264" y="954"/>
                  </a:lnTo>
                  <a:lnTo>
                    <a:pt x="352" y="1126"/>
                  </a:lnTo>
                  <a:lnTo>
                    <a:pt x="317" y="1126"/>
                  </a:lnTo>
                  <a:lnTo>
                    <a:pt x="0" y="787"/>
                  </a:lnTo>
                  <a:lnTo>
                    <a:pt x="232" y="962"/>
                  </a:lnTo>
                  <a:lnTo>
                    <a:pt x="154" y="821"/>
                  </a:lnTo>
                  <a:lnTo>
                    <a:pt x="114" y="686"/>
                  </a:lnTo>
                  <a:lnTo>
                    <a:pt x="106" y="588"/>
                  </a:lnTo>
                  <a:lnTo>
                    <a:pt x="179" y="498"/>
                  </a:lnTo>
                  <a:lnTo>
                    <a:pt x="260" y="377"/>
                  </a:lnTo>
                  <a:lnTo>
                    <a:pt x="312" y="293"/>
                  </a:lnTo>
                  <a:lnTo>
                    <a:pt x="399" y="276"/>
                  </a:lnTo>
                  <a:lnTo>
                    <a:pt x="407" y="181"/>
                  </a:lnTo>
                  <a:lnTo>
                    <a:pt x="500" y="31"/>
                  </a:lnTo>
                  <a:lnTo>
                    <a:pt x="587" y="0"/>
                  </a:lnTo>
                  <a:lnTo>
                    <a:pt x="618" y="6"/>
                  </a:lnTo>
                  <a:lnTo>
                    <a:pt x="618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77" name="Freeform 53"/>
            <p:cNvSpPr>
              <a:spLocks/>
            </p:cNvSpPr>
            <p:nvPr/>
          </p:nvSpPr>
          <p:spPr bwMode="auto">
            <a:xfrm>
              <a:off x="1202" y="2776"/>
              <a:ext cx="81" cy="244"/>
            </a:xfrm>
            <a:custGeom>
              <a:avLst/>
              <a:gdLst/>
              <a:ahLst/>
              <a:cxnLst>
                <a:cxn ang="0">
                  <a:pos x="154" y="0"/>
                </a:cxn>
                <a:cxn ang="0">
                  <a:pos x="78" y="85"/>
                </a:cxn>
                <a:cxn ang="0">
                  <a:pos x="0" y="203"/>
                </a:cxn>
                <a:cxn ang="0">
                  <a:pos x="6" y="268"/>
                </a:cxn>
                <a:cxn ang="0">
                  <a:pos x="82" y="384"/>
                </a:cxn>
                <a:cxn ang="0">
                  <a:pos x="164" y="486"/>
                </a:cxn>
                <a:cxn ang="0">
                  <a:pos x="95" y="355"/>
                </a:cxn>
                <a:cxn ang="0">
                  <a:pos x="82" y="228"/>
                </a:cxn>
                <a:cxn ang="0">
                  <a:pos x="164" y="59"/>
                </a:cxn>
                <a:cxn ang="0">
                  <a:pos x="154" y="0"/>
                </a:cxn>
                <a:cxn ang="0">
                  <a:pos x="154" y="0"/>
                </a:cxn>
              </a:cxnLst>
              <a:rect l="0" t="0" r="r" b="b"/>
              <a:pathLst>
                <a:path w="164" h="486">
                  <a:moveTo>
                    <a:pt x="154" y="0"/>
                  </a:moveTo>
                  <a:lnTo>
                    <a:pt x="78" y="85"/>
                  </a:lnTo>
                  <a:lnTo>
                    <a:pt x="0" y="203"/>
                  </a:lnTo>
                  <a:lnTo>
                    <a:pt x="6" y="268"/>
                  </a:lnTo>
                  <a:lnTo>
                    <a:pt x="82" y="384"/>
                  </a:lnTo>
                  <a:lnTo>
                    <a:pt x="164" y="486"/>
                  </a:lnTo>
                  <a:lnTo>
                    <a:pt x="95" y="355"/>
                  </a:lnTo>
                  <a:lnTo>
                    <a:pt x="82" y="228"/>
                  </a:lnTo>
                  <a:lnTo>
                    <a:pt x="164" y="59"/>
                  </a:lnTo>
                  <a:lnTo>
                    <a:pt x="154" y="0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78" name="Freeform 54"/>
            <p:cNvSpPr>
              <a:spLocks/>
            </p:cNvSpPr>
            <p:nvPr/>
          </p:nvSpPr>
          <p:spPr bwMode="auto">
            <a:xfrm>
              <a:off x="888" y="2900"/>
              <a:ext cx="308" cy="303"/>
            </a:xfrm>
            <a:custGeom>
              <a:avLst/>
              <a:gdLst/>
              <a:ahLst/>
              <a:cxnLst>
                <a:cxn ang="0">
                  <a:pos x="576" y="0"/>
                </a:cxn>
                <a:cxn ang="0">
                  <a:pos x="576" y="51"/>
                </a:cxn>
                <a:cxn ang="0">
                  <a:pos x="616" y="137"/>
                </a:cxn>
                <a:cxn ang="0">
                  <a:pos x="576" y="119"/>
                </a:cxn>
                <a:cxn ang="0">
                  <a:pos x="534" y="161"/>
                </a:cxn>
                <a:cxn ang="0">
                  <a:pos x="511" y="232"/>
                </a:cxn>
                <a:cxn ang="0">
                  <a:pos x="486" y="355"/>
                </a:cxn>
                <a:cxn ang="0">
                  <a:pos x="486" y="502"/>
                </a:cxn>
                <a:cxn ang="0">
                  <a:pos x="500" y="606"/>
                </a:cxn>
                <a:cxn ang="0">
                  <a:pos x="456" y="513"/>
                </a:cxn>
                <a:cxn ang="0">
                  <a:pos x="405" y="471"/>
                </a:cxn>
                <a:cxn ang="0">
                  <a:pos x="353" y="454"/>
                </a:cxn>
                <a:cxn ang="0">
                  <a:pos x="281" y="454"/>
                </a:cxn>
                <a:cxn ang="0">
                  <a:pos x="190" y="467"/>
                </a:cxn>
                <a:cxn ang="0">
                  <a:pos x="81" y="502"/>
                </a:cxn>
                <a:cxn ang="0">
                  <a:pos x="0" y="547"/>
                </a:cxn>
                <a:cxn ang="0">
                  <a:pos x="59" y="454"/>
                </a:cxn>
                <a:cxn ang="0">
                  <a:pos x="146" y="349"/>
                </a:cxn>
                <a:cxn ang="0">
                  <a:pos x="247" y="260"/>
                </a:cxn>
                <a:cxn ang="0">
                  <a:pos x="382" y="175"/>
                </a:cxn>
                <a:cxn ang="0">
                  <a:pos x="475" y="102"/>
                </a:cxn>
                <a:cxn ang="0">
                  <a:pos x="534" y="38"/>
                </a:cxn>
                <a:cxn ang="0">
                  <a:pos x="576" y="0"/>
                </a:cxn>
                <a:cxn ang="0">
                  <a:pos x="576" y="0"/>
                </a:cxn>
              </a:cxnLst>
              <a:rect l="0" t="0" r="r" b="b"/>
              <a:pathLst>
                <a:path w="616" h="606">
                  <a:moveTo>
                    <a:pt x="576" y="0"/>
                  </a:moveTo>
                  <a:lnTo>
                    <a:pt x="576" y="51"/>
                  </a:lnTo>
                  <a:lnTo>
                    <a:pt x="616" y="137"/>
                  </a:lnTo>
                  <a:lnTo>
                    <a:pt x="576" y="119"/>
                  </a:lnTo>
                  <a:lnTo>
                    <a:pt x="534" y="161"/>
                  </a:lnTo>
                  <a:lnTo>
                    <a:pt x="511" y="232"/>
                  </a:lnTo>
                  <a:lnTo>
                    <a:pt x="486" y="355"/>
                  </a:lnTo>
                  <a:lnTo>
                    <a:pt x="486" y="502"/>
                  </a:lnTo>
                  <a:lnTo>
                    <a:pt x="500" y="606"/>
                  </a:lnTo>
                  <a:lnTo>
                    <a:pt x="456" y="513"/>
                  </a:lnTo>
                  <a:lnTo>
                    <a:pt x="405" y="471"/>
                  </a:lnTo>
                  <a:lnTo>
                    <a:pt x="353" y="454"/>
                  </a:lnTo>
                  <a:lnTo>
                    <a:pt x="281" y="454"/>
                  </a:lnTo>
                  <a:lnTo>
                    <a:pt x="190" y="467"/>
                  </a:lnTo>
                  <a:lnTo>
                    <a:pt x="81" y="502"/>
                  </a:lnTo>
                  <a:lnTo>
                    <a:pt x="0" y="547"/>
                  </a:lnTo>
                  <a:lnTo>
                    <a:pt x="59" y="454"/>
                  </a:lnTo>
                  <a:lnTo>
                    <a:pt x="146" y="349"/>
                  </a:lnTo>
                  <a:lnTo>
                    <a:pt x="247" y="260"/>
                  </a:lnTo>
                  <a:lnTo>
                    <a:pt x="382" y="175"/>
                  </a:lnTo>
                  <a:lnTo>
                    <a:pt x="475" y="102"/>
                  </a:lnTo>
                  <a:lnTo>
                    <a:pt x="534" y="38"/>
                  </a:lnTo>
                  <a:lnTo>
                    <a:pt x="576" y="0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79" name="Freeform 55"/>
            <p:cNvSpPr>
              <a:spLocks/>
            </p:cNvSpPr>
            <p:nvPr/>
          </p:nvSpPr>
          <p:spPr bwMode="auto">
            <a:xfrm>
              <a:off x="837" y="3007"/>
              <a:ext cx="667" cy="545"/>
            </a:xfrm>
            <a:custGeom>
              <a:avLst/>
              <a:gdLst/>
              <a:ahLst/>
              <a:cxnLst>
                <a:cxn ang="0">
                  <a:pos x="823" y="89"/>
                </a:cxn>
                <a:cxn ang="0">
                  <a:pos x="987" y="203"/>
                </a:cxn>
                <a:cxn ang="0">
                  <a:pos x="1205" y="269"/>
                </a:cxn>
                <a:cxn ang="0">
                  <a:pos x="1333" y="256"/>
                </a:cxn>
                <a:cxn ang="0">
                  <a:pos x="1144" y="439"/>
                </a:cxn>
                <a:cxn ang="0">
                  <a:pos x="1015" y="579"/>
                </a:cxn>
                <a:cxn ang="0">
                  <a:pos x="829" y="657"/>
                </a:cxn>
                <a:cxn ang="0">
                  <a:pos x="905" y="743"/>
                </a:cxn>
                <a:cxn ang="0">
                  <a:pos x="892" y="756"/>
                </a:cxn>
                <a:cxn ang="0">
                  <a:pos x="787" y="726"/>
                </a:cxn>
                <a:cxn ang="0">
                  <a:pos x="557" y="760"/>
                </a:cxn>
                <a:cxn ang="0">
                  <a:pos x="399" y="959"/>
                </a:cxn>
                <a:cxn ang="0">
                  <a:pos x="418" y="1085"/>
                </a:cxn>
                <a:cxn ang="0">
                  <a:pos x="207" y="1054"/>
                </a:cxn>
                <a:cxn ang="0">
                  <a:pos x="196" y="1047"/>
                </a:cxn>
                <a:cxn ang="0">
                  <a:pos x="342" y="885"/>
                </a:cxn>
                <a:cxn ang="0">
                  <a:pos x="557" y="722"/>
                </a:cxn>
                <a:cxn ang="0">
                  <a:pos x="639" y="627"/>
                </a:cxn>
                <a:cxn ang="0">
                  <a:pos x="483" y="596"/>
                </a:cxn>
                <a:cxn ang="0">
                  <a:pos x="365" y="486"/>
                </a:cxn>
                <a:cxn ang="0">
                  <a:pos x="243" y="421"/>
                </a:cxn>
                <a:cxn ang="0">
                  <a:pos x="95" y="452"/>
                </a:cxn>
                <a:cxn ang="0">
                  <a:pos x="236" y="397"/>
                </a:cxn>
                <a:cxn ang="0">
                  <a:pos x="393" y="444"/>
                </a:cxn>
                <a:cxn ang="0">
                  <a:pos x="511" y="515"/>
                </a:cxn>
                <a:cxn ang="0">
                  <a:pos x="711" y="526"/>
                </a:cxn>
                <a:cxn ang="0">
                  <a:pos x="511" y="404"/>
                </a:cxn>
                <a:cxn ang="0">
                  <a:pos x="230" y="340"/>
                </a:cxn>
                <a:cxn ang="0">
                  <a:pos x="0" y="387"/>
                </a:cxn>
                <a:cxn ang="0">
                  <a:pos x="260" y="315"/>
                </a:cxn>
                <a:cxn ang="0">
                  <a:pos x="542" y="363"/>
                </a:cxn>
                <a:cxn ang="0">
                  <a:pos x="823" y="486"/>
                </a:cxn>
                <a:cxn ang="0">
                  <a:pos x="793" y="157"/>
                </a:cxn>
                <a:cxn ang="0">
                  <a:pos x="764" y="0"/>
                </a:cxn>
              </a:cxnLst>
              <a:rect l="0" t="0" r="r" b="b"/>
              <a:pathLst>
                <a:path w="1333" h="1089">
                  <a:moveTo>
                    <a:pt x="764" y="0"/>
                  </a:moveTo>
                  <a:lnTo>
                    <a:pt x="823" y="89"/>
                  </a:lnTo>
                  <a:lnTo>
                    <a:pt x="905" y="157"/>
                  </a:lnTo>
                  <a:lnTo>
                    <a:pt x="987" y="203"/>
                  </a:lnTo>
                  <a:lnTo>
                    <a:pt x="1127" y="264"/>
                  </a:lnTo>
                  <a:lnTo>
                    <a:pt x="1205" y="269"/>
                  </a:lnTo>
                  <a:lnTo>
                    <a:pt x="1260" y="228"/>
                  </a:lnTo>
                  <a:lnTo>
                    <a:pt x="1333" y="256"/>
                  </a:lnTo>
                  <a:lnTo>
                    <a:pt x="1226" y="345"/>
                  </a:lnTo>
                  <a:lnTo>
                    <a:pt x="1144" y="439"/>
                  </a:lnTo>
                  <a:lnTo>
                    <a:pt x="1114" y="539"/>
                  </a:lnTo>
                  <a:lnTo>
                    <a:pt x="1015" y="579"/>
                  </a:lnTo>
                  <a:lnTo>
                    <a:pt x="882" y="657"/>
                  </a:lnTo>
                  <a:lnTo>
                    <a:pt x="829" y="657"/>
                  </a:lnTo>
                  <a:lnTo>
                    <a:pt x="833" y="709"/>
                  </a:lnTo>
                  <a:lnTo>
                    <a:pt x="905" y="743"/>
                  </a:lnTo>
                  <a:lnTo>
                    <a:pt x="922" y="796"/>
                  </a:lnTo>
                  <a:lnTo>
                    <a:pt x="892" y="756"/>
                  </a:lnTo>
                  <a:lnTo>
                    <a:pt x="846" y="731"/>
                  </a:lnTo>
                  <a:lnTo>
                    <a:pt x="787" y="726"/>
                  </a:lnTo>
                  <a:lnTo>
                    <a:pt x="682" y="726"/>
                  </a:lnTo>
                  <a:lnTo>
                    <a:pt x="557" y="760"/>
                  </a:lnTo>
                  <a:lnTo>
                    <a:pt x="399" y="866"/>
                  </a:lnTo>
                  <a:lnTo>
                    <a:pt x="399" y="959"/>
                  </a:lnTo>
                  <a:lnTo>
                    <a:pt x="390" y="1024"/>
                  </a:lnTo>
                  <a:lnTo>
                    <a:pt x="418" y="1085"/>
                  </a:lnTo>
                  <a:lnTo>
                    <a:pt x="325" y="1085"/>
                  </a:lnTo>
                  <a:lnTo>
                    <a:pt x="207" y="1054"/>
                  </a:lnTo>
                  <a:lnTo>
                    <a:pt x="182" y="1089"/>
                  </a:lnTo>
                  <a:lnTo>
                    <a:pt x="196" y="1047"/>
                  </a:lnTo>
                  <a:lnTo>
                    <a:pt x="253" y="967"/>
                  </a:lnTo>
                  <a:lnTo>
                    <a:pt x="342" y="885"/>
                  </a:lnTo>
                  <a:lnTo>
                    <a:pt x="424" y="815"/>
                  </a:lnTo>
                  <a:lnTo>
                    <a:pt x="557" y="722"/>
                  </a:lnTo>
                  <a:lnTo>
                    <a:pt x="686" y="667"/>
                  </a:lnTo>
                  <a:lnTo>
                    <a:pt x="639" y="627"/>
                  </a:lnTo>
                  <a:lnTo>
                    <a:pt x="557" y="610"/>
                  </a:lnTo>
                  <a:lnTo>
                    <a:pt x="483" y="596"/>
                  </a:lnTo>
                  <a:lnTo>
                    <a:pt x="430" y="562"/>
                  </a:lnTo>
                  <a:lnTo>
                    <a:pt x="365" y="486"/>
                  </a:lnTo>
                  <a:lnTo>
                    <a:pt x="312" y="435"/>
                  </a:lnTo>
                  <a:lnTo>
                    <a:pt x="243" y="421"/>
                  </a:lnTo>
                  <a:lnTo>
                    <a:pt x="160" y="427"/>
                  </a:lnTo>
                  <a:lnTo>
                    <a:pt x="95" y="452"/>
                  </a:lnTo>
                  <a:lnTo>
                    <a:pt x="150" y="414"/>
                  </a:lnTo>
                  <a:lnTo>
                    <a:pt x="236" y="397"/>
                  </a:lnTo>
                  <a:lnTo>
                    <a:pt x="317" y="404"/>
                  </a:lnTo>
                  <a:lnTo>
                    <a:pt x="393" y="444"/>
                  </a:lnTo>
                  <a:lnTo>
                    <a:pt x="454" y="496"/>
                  </a:lnTo>
                  <a:lnTo>
                    <a:pt x="511" y="515"/>
                  </a:lnTo>
                  <a:lnTo>
                    <a:pt x="601" y="526"/>
                  </a:lnTo>
                  <a:lnTo>
                    <a:pt x="711" y="526"/>
                  </a:lnTo>
                  <a:lnTo>
                    <a:pt x="618" y="452"/>
                  </a:lnTo>
                  <a:lnTo>
                    <a:pt x="511" y="404"/>
                  </a:lnTo>
                  <a:lnTo>
                    <a:pt x="365" y="357"/>
                  </a:lnTo>
                  <a:lnTo>
                    <a:pt x="230" y="340"/>
                  </a:lnTo>
                  <a:lnTo>
                    <a:pt x="112" y="351"/>
                  </a:lnTo>
                  <a:lnTo>
                    <a:pt x="0" y="387"/>
                  </a:lnTo>
                  <a:lnTo>
                    <a:pt x="120" y="328"/>
                  </a:lnTo>
                  <a:lnTo>
                    <a:pt x="260" y="315"/>
                  </a:lnTo>
                  <a:lnTo>
                    <a:pt x="407" y="328"/>
                  </a:lnTo>
                  <a:lnTo>
                    <a:pt x="542" y="363"/>
                  </a:lnTo>
                  <a:lnTo>
                    <a:pt x="682" y="414"/>
                  </a:lnTo>
                  <a:lnTo>
                    <a:pt x="823" y="486"/>
                  </a:lnTo>
                  <a:lnTo>
                    <a:pt x="816" y="302"/>
                  </a:lnTo>
                  <a:lnTo>
                    <a:pt x="793" y="157"/>
                  </a:lnTo>
                  <a:lnTo>
                    <a:pt x="764" y="34"/>
                  </a:lnTo>
                  <a:lnTo>
                    <a:pt x="764" y="0"/>
                  </a:lnTo>
                  <a:lnTo>
                    <a:pt x="7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80" name="Freeform 56"/>
            <p:cNvSpPr>
              <a:spLocks/>
            </p:cNvSpPr>
            <p:nvPr/>
          </p:nvSpPr>
          <p:spPr bwMode="auto">
            <a:xfrm>
              <a:off x="722" y="3226"/>
              <a:ext cx="228" cy="334"/>
            </a:xfrm>
            <a:custGeom>
              <a:avLst/>
              <a:gdLst/>
              <a:ahLst/>
              <a:cxnLst>
                <a:cxn ang="0">
                  <a:pos x="198" y="0"/>
                </a:cxn>
                <a:cxn ang="0">
                  <a:pos x="108" y="72"/>
                </a:cxn>
                <a:cxn ang="0">
                  <a:pos x="40" y="154"/>
                </a:cxn>
                <a:cxn ang="0">
                  <a:pos x="7" y="338"/>
                </a:cxn>
                <a:cxn ang="0">
                  <a:pos x="0" y="500"/>
                </a:cxn>
                <a:cxn ang="0">
                  <a:pos x="44" y="570"/>
                </a:cxn>
                <a:cxn ang="0">
                  <a:pos x="118" y="617"/>
                </a:cxn>
                <a:cxn ang="0">
                  <a:pos x="243" y="606"/>
                </a:cxn>
                <a:cxn ang="0">
                  <a:pos x="374" y="669"/>
                </a:cxn>
                <a:cxn ang="0">
                  <a:pos x="372" y="629"/>
                </a:cxn>
                <a:cxn ang="0">
                  <a:pos x="388" y="568"/>
                </a:cxn>
                <a:cxn ang="0">
                  <a:pos x="422" y="524"/>
                </a:cxn>
                <a:cxn ang="0">
                  <a:pos x="454" y="490"/>
                </a:cxn>
                <a:cxn ang="0">
                  <a:pos x="428" y="498"/>
                </a:cxn>
                <a:cxn ang="0">
                  <a:pos x="428" y="450"/>
                </a:cxn>
                <a:cxn ang="0">
                  <a:pos x="447" y="355"/>
                </a:cxn>
                <a:cxn ang="0">
                  <a:pos x="405" y="334"/>
                </a:cxn>
                <a:cxn ang="0">
                  <a:pos x="228" y="454"/>
                </a:cxn>
                <a:cxn ang="0">
                  <a:pos x="262" y="359"/>
                </a:cxn>
                <a:cxn ang="0">
                  <a:pos x="310" y="300"/>
                </a:cxn>
                <a:cxn ang="0">
                  <a:pos x="255" y="323"/>
                </a:cxn>
                <a:cxn ang="0">
                  <a:pos x="182" y="372"/>
                </a:cxn>
                <a:cxn ang="0">
                  <a:pos x="127" y="408"/>
                </a:cxn>
                <a:cxn ang="0">
                  <a:pos x="140" y="365"/>
                </a:cxn>
                <a:cxn ang="0">
                  <a:pos x="173" y="308"/>
                </a:cxn>
                <a:cxn ang="0">
                  <a:pos x="234" y="245"/>
                </a:cxn>
                <a:cxn ang="0">
                  <a:pos x="289" y="197"/>
                </a:cxn>
                <a:cxn ang="0">
                  <a:pos x="222" y="220"/>
                </a:cxn>
                <a:cxn ang="0">
                  <a:pos x="156" y="258"/>
                </a:cxn>
                <a:cxn ang="0">
                  <a:pos x="93" y="308"/>
                </a:cxn>
                <a:cxn ang="0">
                  <a:pos x="80" y="262"/>
                </a:cxn>
                <a:cxn ang="0">
                  <a:pos x="76" y="201"/>
                </a:cxn>
                <a:cxn ang="0">
                  <a:pos x="83" y="146"/>
                </a:cxn>
                <a:cxn ang="0">
                  <a:pos x="110" y="85"/>
                </a:cxn>
                <a:cxn ang="0">
                  <a:pos x="131" y="55"/>
                </a:cxn>
                <a:cxn ang="0">
                  <a:pos x="198" y="0"/>
                </a:cxn>
                <a:cxn ang="0">
                  <a:pos x="198" y="0"/>
                </a:cxn>
              </a:cxnLst>
              <a:rect l="0" t="0" r="r" b="b"/>
              <a:pathLst>
                <a:path w="454" h="669">
                  <a:moveTo>
                    <a:pt x="198" y="0"/>
                  </a:moveTo>
                  <a:lnTo>
                    <a:pt x="108" y="72"/>
                  </a:lnTo>
                  <a:lnTo>
                    <a:pt x="40" y="154"/>
                  </a:lnTo>
                  <a:lnTo>
                    <a:pt x="7" y="338"/>
                  </a:lnTo>
                  <a:lnTo>
                    <a:pt x="0" y="500"/>
                  </a:lnTo>
                  <a:lnTo>
                    <a:pt x="44" y="570"/>
                  </a:lnTo>
                  <a:lnTo>
                    <a:pt x="118" y="617"/>
                  </a:lnTo>
                  <a:lnTo>
                    <a:pt x="243" y="606"/>
                  </a:lnTo>
                  <a:lnTo>
                    <a:pt x="374" y="669"/>
                  </a:lnTo>
                  <a:lnTo>
                    <a:pt x="372" y="629"/>
                  </a:lnTo>
                  <a:lnTo>
                    <a:pt x="388" y="568"/>
                  </a:lnTo>
                  <a:lnTo>
                    <a:pt x="422" y="524"/>
                  </a:lnTo>
                  <a:lnTo>
                    <a:pt x="454" y="490"/>
                  </a:lnTo>
                  <a:lnTo>
                    <a:pt x="428" y="498"/>
                  </a:lnTo>
                  <a:lnTo>
                    <a:pt x="428" y="450"/>
                  </a:lnTo>
                  <a:lnTo>
                    <a:pt x="447" y="355"/>
                  </a:lnTo>
                  <a:lnTo>
                    <a:pt x="405" y="334"/>
                  </a:lnTo>
                  <a:lnTo>
                    <a:pt x="228" y="454"/>
                  </a:lnTo>
                  <a:lnTo>
                    <a:pt x="262" y="359"/>
                  </a:lnTo>
                  <a:lnTo>
                    <a:pt x="310" y="300"/>
                  </a:lnTo>
                  <a:lnTo>
                    <a:pt x="255" y="323"/>
                  </a:lnTo>
                  <a:lnTo>
                    <a:pt x="182" y="372"/>
                  </a:lnTo>
                  <a:lnTo>
                    <a:pt x="127" y="408"/>
                  </a:lnTo>
                  <a:lnTo>
                    <a:pt x="140" y="365"/>
                  </a:lnTo>
                  <a:lnTo>
                    <a:pt x="173" y="308"/>
                  </a:lnTo>
                  <a:lnTo>
                    <a:pt x="234" y="245"/>
                  </a:lnTo>
                  <a:lnTo>
                    <a:pt x="289" y="197"/>
                  </a:lnTo>
                  <a:lnTo>
                    <a:pt x="222" y="220"/>
                  </a:lnTo>
                  <a:lnTo>
                    <a:pt x="156" y="258"/>
                  </a:lnTo>
                  <a:lnTo>
                    <a:pt x="93" y="308"/>
                  </a:lnTo>
                  <a:lnTo>
                    <a:pt x="80" y="262"/>
                  </a:lnTo>
                  <a:lnTo>
                    <a:pt x="76" y="201"/>
                  </a:lnTo>
                  <a:lnTo>
                    <a:pt x="83" y="146"/>
                  </a:lnTo>
                  <a:lnTo>
                    <a:pt x="110" y="85"/>
                  </a:lnTo>
                  <a:lnTo>
                    <a:pt x="131" y="55"/>
                  </a:lnTo>
                  <a:lnTo>
                    <a:pt x="198" y="0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81" name="Freeform 57"/>
            <p:cNvSpPr>
              <a:spLocks/>
            </p:cNvSpPr>
            <p:nvPr/>
          </p:nvSpPr>
          <p:spPr bwMode="auto">
            <a:xfrm>
              <a:off x="1067" y="3348"/>
              <a:ext cx="391" cy="309"/>
            </a:xfrm>
            <a:custGeom>
              <a:avLst/>
              <a:gdLst/>
              <a:ahLst/>
              <a:cxnLst>
                <a:cxn ang="0">
                  <a:pos x="0" y="393"/>
                </a:cxn>
                <a:cxn ang="0">
                  <a:pos x="53" y="331"/>
                </a:cxn>
                <a:cxn ang="0">
                  <a:pos x="137" y="239"/>
                </a:cxn>
                <a:cxn ang="0">
                  <a:pos x="209" y="188"/>
                </a:cxn>
                <a:cxn ang="0">
                  <a:pos x="291" y="154"/>
                </a:cxn>
                <a:cxn ang="0">
                  <a:pos x="397" y="127"/>
                </a:cxn>
                <a:cxn ang="0">
                  <a:pos x="240" y="188"/>
                </a:cxn>
                <a:cxn ang="0">
                  <a:pos x="188" y="228"/>
                </a:cxn>
                <a:cxn ang="0">
                  <a:pos x="175" y="279"/>
                </a:cxn>
                <a:cxn ang="0">
                  <a:pos x="175" y="329"/>
                </a:cxn>
                <a:cxn ang="0">
                  <a:pos x="188" y="374"/>
                </a:cxn>
                <a:cxn ang="0">
                  <a:pos x="205" y="407"/>
                </a:cxn>
                <a:cxn ang="0">
                  <a:pos x="350" y="433"/>
                </a:cxn>
                <a:cxn ang="0">
                  <a:pos x="418" y="450"/>
                </a:cxn>
                <a:cxn ang="0">
                  <a:pos x="405" y="395"/>
                </a:cxn>
                <a:cxn ang="0">
                  <a:pos x="405" y="334"/>
                </a:cxn>
                <a:cxn ang="0">
                  <a:pos x="428" y="258"/>
                </a:cxn>
                <a:cxn ang="0">
                  <a:pos x="570" y="150"/>
                </a:cxn>
                <a:cxn ang="0">
                  <a:pos x="466" y="127"/>
                </a:cxn>
                <a:cxn ang="0">
                  <a:pos x="591" y="127"/>
                </a:cxn>
                <a:cxn ang="0">
                  <a:pos x="639" y="106"/>
                </a:cxn>
                <a:cxn ang="0">
                  <a:pos x="688" y="89"/>
                </a:cxn>
                <a:cxn ang="0">
                  <a:pos x="709" y="30"/>
                </a:cxn>
                <a:cxn ang="0">
                  <a:pos x="783" y="0"/>
                </a:cxn>
                <a:cxn ang="0">
                  <a:pos x="723" y="55"/>
                </a:cxn>
                <a:cxn ang="0">
                  <a:pos x="719" y="103"/>
                </a:cxn>
                <a:cxn ang="0">
                  <a:pos x="662" y="114"/>
                </a:cxn>
                <a:cxn ang="0">
                  <a:pos x="622" y="171"/>
                </a:cxn>
                <a:cxn ang="0">
                  <a:pos x="622" y="228"/>
                </a:cxn>
                <a:cxn ang="0">
                  <a:pos x="588" y="266"/>
                </a:cxn>
                <a:cxn ang="0">
                  <a:pos x="578" y="323"/>
                </a:cxn>
                <a:cxn ang="0">
                  <a:pos x="591" y="380"/>
                </a:cxn>
                <a:cxn ang="0">
                  <a:pos x="570" y="433"/>
                </a:cxn>
                <a:cxn ang="0">
                  <a:pos x="570" y="485"/>
                </a:cxn>
                <a:cxn ang="0">
                  <a:pos x="608" y="526"/>
                </a:cxn>
                <a:cxn ang="0">
                  <a:pos x="757" y="618"/>
                </a:cxn>
                <a:cxn ang="0">
                  <a:pos x="679" y="610"/>
                </a:cxn>
                <a:cxn ang="0">
                  <a:pos x="527" y="553"/>
                </a:cxn>
                <a:cxn ang="0">
                  <a:pos x="388" y="473"/>
                </a:cxn>
                <a:cxn ang="0">
                  <a:pos x="333" y="450"/>
                </a:cxn>
                <a:cxn ang="0">
                  <a:pos x="281" y="435"/>
                </a:cxn>
                <a:cxn ang="0">
                  <a:pos x="165" y="435"/>
                </a:cxn>
                <a:cxn ang="0">
                  <a:pos x="114" y="424"/>
                </a:cxn>
                <a:cxn ang="0">
                  <a:pos x="80" y="407"/>
                </a:cxn>
                <a:cxn ang="0">
                  <a:pos x="48" y="380"/>
                </a:cxn>
                <a:cxn ang="0">
                  <a:pos x="0" y="393"/>
                </a:cxn>
                <a:cxn ang="0">
                  <a:pos x="0" y="393"/>
                </a:cxn>
              </a:cxnLst>
              <a:rect l="0" t="0" r="r" b="b"/>
              <a:pathLst>
                <a:path w="783" h="618">
                  <a:moveTo>
                    <a:pt x="0" y="393"/>
                  </a:moveTo>
                  <a:lnTo>
                    <a:pt x="53" y="331"/>
                  </a:lnTo>
                  <a:lnTo>
                    <a:pt x="137" y="239"/>
                  </a:lnTo>
                  <a:lnTo>
                    <a:pt x="209" y="188"/>
                  </a:lnTo>
                  <a:lnTo>
                    <a:pt x="291" y="154"/>
                  </a:lnTo>
                  <a:lnTo>
                    <a:pt x="397" y="127"/>
                  </a:lnTo>
                  <a:lnTo>
                    <a:pt x="240" y="188"/>
                  </a:lnTo>
                  <a:lnTo>
                    <a:pt x="188" y="228"/>
                  </a:lnTo>
                  <a:lnTo>
                    <a:pt x="175" y="279"/>
                  </a:lnTo>
                  <a:lnTo>
                    <a:pt x="175" y="329"/>
                  </a:lnTo>
                  <a:lnTo>
                    <a:pt x="188" y="374"/>
                  </a:lnTo>
                  <a:lnTo>
                    <a:pt x="205" y="407"/>
                  </a:lnTo>
                  <a:lnTo>
                    <a:pt x="350" y="433"/>
                  </a:lnTo>
                  <a:lnTo>
                    <a:pt x="418" y="450"/>
                  </a:lnTo>
                  <a:lnTo>
                    <a:pt x="405" y="395"/>
                  </a:lnTo>
                  <a:lnTo>
                    <a:pt x="405" y="334"/>
                  </a:lnTo>
                  <a:lnTo>
                    <a:pt x="428" y="258"/>
                  </a:lnTo>
                  <a:lnTo>
                    <a:pt x="570" y="150"/>
                  </a:lnTo>
                  <a:lnTo>
                    <a:pt x="466" y="127"/>
                  </a:lnTo>
                  <a:lnTo>
                    <a:pt x="591" y="127"/>
                  </a:lnTo>
                  <a:lnTo>
                    <a:pt x="639" y="106"/>
                  </a:lnTo>
                  <a:lnTo>
                    <a:pt x="688" y="89"/>
                  </a:lnTo>
                  <a:lnTo>
                    <a:pt x="709" y="30"/>
                  </a:lnTo>
                  <a:lnTo>
                    <a:pt x="783" y="0"/>
                  </a:lnTo>
                  <a:lnTo>
                    <a:pt x="723" y="55"/>
                  </a:lnTo>
                  <a:lnTo>
                    <a:pt x="719" y="103"/>
                  </a:lnTo>
                  <a:lnTo>
                    <a:pt x="662" y="114"/>
                  </a:lnTo>
                  <a:lnTo>
                    <a:pt x="622" y="171"/>
                  </a:lnTo>
                  <a:lnTo>
                    <a:pt x="622" y="228"/>
                  </a:lnTo>
                  <a:lnTo>
                    <a:pt x="588" y="266"/>
                  </a:lnTo>
                  <a:lnTo>
                    <a:pt x="578" y="323"/>
                  </a:lnTo>
                  <a:lnTo>
                    <a:pt x="591" y="380"/>
                  </a:lnTo>
                  <a:lnTo>
                    <a:pt x="570" y="433"/>
                  </a:lnTo>
                  <a:lnTo>
                    <a:pt x="570" y="485"/>
                  </a:lnTo>
                  <a:lnTo>
                    <a:pt x="608" y="526"/>
                  </a:lnTo>
                  <a:lnTo>
                    <a:pt x="757" y="618"/>
                  </a:lnTo>
                  <a:lnTo>
                    <a:pt x="679" y="610"/>
                  </a:lnTo>
                  <a:lnTo>
                    <a:pt x="527" y="553"/>
                  </a:lnTo>
                  <a:lnTo>
                    <a:pt x="388" y="473"/>
                  </a:lnTo>
                  <a:lnTo>
                    <a:pt x="333" y="450"/>
                  </a:lnTo>
                  <a:lnTo>
                    <a:pt x="281" y="435"/>
                  </a:lnTo>
                  <a:lnTo>
                    <a:pt x="165" y="435"/>
                  </a:lnTo>
                  <a:lnTo>
                    <a:pt x="114" y="424"/>
                  </a:lnTo>
                  <a:lnTo>
                    <a:pt x="80" y="407"/>
                  </a:lnTo>
                  <a:lnTo>
                    <a:pt x="48" y="380"/>
                  </a:lnTo>
                  <a:lnTo>
                    <a:pt x="0" y="393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82" name="Freeform 58"/>
            <p:cNvSpPr>
              <a:spLocks/>
            </p:cNvSpPr>
            <p:nvPr/>
          </p:nvSpPr>
          <p:spPr bwMode="auto">
            <a:xfrm>
              <a:off x="1510" y="3417"/>
              <a:ext cx="212" cy="2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9" y="108"/>
                </a:cxn>
                <a:cxn ang="0">
                  <a:pos x="354" y="298"/>
                </a:cxn>
                <a:cxn ang="0">
                  <a:pos x="422" y="321"/>
                </a:cxn>
                <a:cxn ang="0">
                  <a:pos x="380" y="351"/>
                </a:cxn>
                <a:cxn ang="0">
                  <a:pos x="356" y="348"/>
                </a:cxn>
                <a:cxn ang="0">
                  <a:pos x="369" y="437"/>
                </a:cxn>
                <a:cxn ang="0">
                  <a:pos x="342" y="456"/>
                </a:cxn>
                <a:cxn ang="0">
                  <a:pos x="356" y="429"/>
                </a:cxn>
                <a:cxn ang="0">
                  <a:pos x="335" y="334"/>
                </a:cxn>
                <a:cxn ang="0">
                  <a:pos x="190" y="129"/>
                </a:cxn>
                <a:cxn ang="0">
                  <a:pos x="0" y="1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22" h="456">
                  <a:moveTo>
                    <a:pt x="0" y="0"/>
                  </a:moveTo>
                  <a:lnTo>
                    <a:pt x="209" y="108"/>
                  </a:lnTo>
                  <a:lnTo>
                    <a:pt x="354" y="298"/>
                  </a:lnTo>
                  <a:lnTo>
                    <a:pt x="422" y="321"/>
                  </a:lnTo>
                  <a:lnTo>
                    <a:pt x="380" y="351"/>
                  </a:lnTo>
                  <a:lnTo>
                    <a:pt x="356" y="348"/>
                  </a:lnTo>
                  <a:lnTo>
                    <a:pt x="369" y="437"/>
                  </a:lnTo>
                  <a:lnTo>
                    <a:pt x="342" y="456"/>
                  </a:lnTo>
                  <a:lnTo>
                    <a:pt x="356" y="429"/>
                  </a:lnTo>
                  <a:lnTo>
                    <a:pt x="335" y="334"/>
                  </a:lnTo>
                  <a:lnTo>
                    <a:pt x="190" y="129"/>
                  </a:lnTo>
                  <a:lnTo>
                    <a:pt x="0" y="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83" name="Freeform 59"/>
            <p:cNvSpPr>
              <a:spLocks/>
            </p:cNvSpPr>
            <p:nvPr/>
          </p:nvSpPr>
          <p:spPr bwMode="auto">
            <a:xfrm>
              <a:off x="1465" y="3478"/>
              <a:ext cx="206" cy="179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112" y="84"/>
                </a:cxn>
                <a:cxn ang="0">
                  <a:pos x="216" y="137"/>
                </a:cxn>
                <a:cxn ang="0">
                  <a:pos x="351" y="291"/>
                </a:cxn>
                <a:cxn ang="0">
                  <a:pos x="412" y="325"/>
                </a:cxn>
                <a:cxn ang="0">
                  <a:pos x="348" y="308"/>
                </a:cxn>
                <a:cxn ang="0">
                  <a:pos x="256" y="325"/>
                </a:cxn>
                <a:cxn ang="0">
                  <a:pos x="188" y="325"/>
                </a:cxn>
                <a:cxn ang="0">
                  <a:pos x="123" y="356"/>
                </a:cxn>
                <a:cxn ang="0">
                  <a:pos x="83" y="360"/>
                </a:cxn>
                <a:cxn ang="0">
                  <a:pos x="76" y="352"/>
                </a:cxn>
                <a:cxn ang="0">
                  <a:pos x="125" y="308"/>
                </a:cxn>
                <a:cxn ang="0">
                  <a:pos x="0" y="204"/>
                </a:cxn>
                <a:cxn ang="0">
                  <a:pos x="104" y="261"/>
                </a:cxn>
                <a:cxn ang="0">
                  <a:pos x="169" y="295"/>
                </a:cxn>
                <a:cxn ang="0">
                  <a:pos x="216" y="299"/>
                </a:cxn>
                <a:cxn ang="0">
                  <a:pos x="249" y="274"/>
                </a:cxn>
                <a:cxn ang="0">
                  <a:pos x="273" y="257"/>
                </a:cxn>
                <a:cxn ang="0">
                  <a:pos x="216" y="183"/>
                </a:cxn>
                <a:cxn ang="0">
                  <a:pos x="85" y="94"/>
                </a:cxn>
                <a:cxn ang="0">
                  <a:pos x="26" y="21"/>
                </a:cxn>
                <a:cxn ang="0">
                  <a:pos x="34" y="0"/>
                </a:cxn>
                <a:cxn ang="0">
                  <a:pos x="34" y="0"/>
                </a:cxn>
              </a:cxnLst>
              <a:rect l="0" t="0" r="r" b="b"/>
              <a:pathLst>
                <a:path w="412" h="360">
                  <a:moveTo>
                    <a:pt x="34" y="0"/>
                  </a:moveTo>
                  <a:lnTo>
                    <a:pt x="112" y="84"/>
                  </a:lnTo>
                  <a:lnTo>
                    <a:pt x="216" y="137"/>
                  </a:lnTo>
                  <a:lnTo>
                    <a:pt x="351" y="291"/>
                  </a:lnTo>
                  <a:lnTo>
                    <a:pt x="412" y="325"/>
                  </a:lnTo>
                  <a:lnTo>
                    <a:pt x="348" y="308"/>
                  </a:lnTo>
                  <a:lnTo>
                    <a:pt x="256" y="325"/>
                  </a:lnTo>
                  <a:lnTo>
                    <a:pt x="188" y="325"/>
                  </a:lnTo>
                  <a:lnTo>
                    <a:pt x="123" y="356"/>
                  </a:lnTo>
                  <a:lnTo>
                    <a:pt x="83" y="360"/>
                  </a:lnTo>
                  <a:lnTo>
                    <a:pt x="76" y="352"/>
                  </a:lnTo>
                  <a:lnTo>
                    <a:pt x="125" y="308"/>
                  </a:lnTo>
                  <a:lnTo>
                    <a:pt x="0" y="204"/>
                  </a:lnTo>
                  <a:lnTo>
                    <a:pt x="104" y="261"/>
                  </a:lnTo>
                  <a:lnTo>
                    <a:pt x="169" y="295"/>
                  </a:lnTo>
                  <a:lnTo>
                    <a:pt x="216" y="299"/>
                  </a:lnTo>
                  <a:lnTo>
                    <a:pt x="249" y="274"/>
                  </a:lnTo>
                  <a:lnTo>
                    <a:pt x="273" y="257"/>
                  </a:lnTo>
                  <a:lnTo>
                    <a:pt x="216" y="183"/>
                  </a:lnTo>
                  <a:lnTo>
                    <a:pt x="85" y="94"/>
                  </a:lnTo>
                  <a:lnTo>
                    <a:pt x="26" y="21"/>
                  </a:lnTo>
                  <a:lnTo>
                    <a:pt x="34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84" name="Freeform 60"/>
            <p:cNvSpPr>
              <a:spLocks/>
            </p:cNvSpPr>
            <p:nvPr/>
          </p:nvSpPr>
          <p:spPr bwMode="auto">
            <a:xfrm>
              <a:off x="1041" y="3548"/>
              <a:ext cx="155" cy="32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95" y="34"/>
                </a:cxn>
                <a:cxn ang="0">
                  <a:pos x="148" y="51"/>
                </a:cxn>
                <a:cxn ang="0">
                  <a:pos x="209" y="51"/>
                </a:cxn>
                <a:cxn ang="0">
                  <a:pos x="260" y="29"/>
                </a:cxn>
                <a:cxn ang="0">
                  <a:pos x="310" y="34"/>
                </a:cxn>
                <a:cxn ang="0">
                  <a:pos x="239" y="63"/>
                </a:cxn>
                <a:cxn ang="0">
                  <a:pos x="175" y="65"/>
                </a:cxn>
                <a:cxn ang="0">
                  <a:pos x="104" y="55"/>
                </a:cxn>
                <a:cxn ang="0">
                  <a:pos x="0" y="8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310" h="65">
                  <a:moveTo>
                    <a:pt x="47" y="0"/>
                  </a:moveTo>
                  <a:lnTo>
                    <a:pt x="95" y="34"/>
                  </a:lnTo>
                  <a:lnTo>
                    <a:pt x="148" y="51"/>
                  </a:lnTo>
                  <a:lnTo>
                    <a:pt x="209" y="51"/>
                  </a:lnTo>
                  <a:lnTo>
                    <a:pt x="260" y="29"/>
                  </a:lnTo>
                  <a:lnTo>
                    <a:pt x="310" y="34"/>
                  </a:lnTo>
                  <a:lnTo>
                    <a:pt x="239" y="63"/>
                  </a:lnTo>
                  <a:lnTo>
                    <a:pt x="175" y="65"/>
                  </a:lnTo>
                  <a:lnTo>
                    <a:pt x="104" y="55"/>
                  </a:lnTo>
                  <a:lnTo>
                    <a:pt x="0" y="8"/>
                  </a:lnTo>
                  <a:lnTo>
                    <a:pt x="47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85" name="Freeform 61"/>
            <p:cNvSpPr>
              <a:spLocks/>
            </p:cNvSpPr>
            <p:nvPr/>
          </p:nvSpPr>
          <p:spPr bwMode="auto">
            <a:xfrm>
              <a:off x="1691" y="3576"/>
              <a:ext cx="56" cy="6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112" y="126"/>
                </a:cxn>
                <a:cxn ang="0">
                  <a:pos x="29" y="55"/>
                </a:cxn>
                <a:cxn ang="0">
                  <a:pos x="0" y="17"/>
                </a:cxn>
                <a:cxn ang="0">
                  <a:pos x="27" y="19"/>
                </a:cxn>
                <a:cxn ang="0">
                  <a:pos x="48" y="55"/>
                </a:cxn>
                <a:cxn ang="0">
                  <a:pos x="95" y="103"/>
                </a:cxn>
                <a:cxn ang="0">
                  <a:pos x="52" y="1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112" h="126">
                  <a:moveTo>
                    <a:pt x="71" y="0"/>
                  </a:moveTo>
                  <a:lnTo>
                    <a:pt x="112" y="126"/>
                  </a:lnTo>
                  <a:lnTo>
                    <a:pt x="29" y="55"/>
                  </a:lnTo>
                  <a:lnTo>
                    <a:pt x="0" y="17"/>
                  </a:lnTo>
                  <a:lnTo>
                    <a:pt x="27" y="19"/>
                  </a:lnTo>
                  <a:lnTo>
                    <a:pt x="48" y="55"/>
                  </a:lnTo>
                  <a:lnTo>
                    <a:pt x="95" y="103"/>
                  </a:lnTo>
                  <a:lnTo>
                    <a:pt x="52" y="10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86" name="Freeform 62"/>
            <p:cNvSpPr>
              <a:spLocks/>
            </p:cNvSpPr>
            <p:nvPr/>
          </p:nvSpPr>
          <p:spPr bwMode="auto">
            <a:xfrm>
              <a:off x="2136" y="2509"/>
              <a:ext cx="94" cy="94"/>
            </a:xfrm>
            <a:custGeom>
              <a:avLst/>
              <a:gdLst/>
              <a:ahLst/>
              <a:cxnLst>
                <a:cxn ang="0">
                  <a:pos x="53" y="189"/>
                </a:cxn>
                <a:cxn ang="0">
                  <a:pos x="158" y="130"/>
                </a:cxn>
                <a:cxn ang="0">
                  <a:pos x="188" y="96"/>
                </a:cxn>
                <a:cxn ang="0">
                  <a:pos x="120" y="0"/>
                </a:cxn>
                <a:cxn ang="0">
                  <a:pos x="76" y="25"/>
                </a:cxn>
                <a:cxn ang="0">
                  <a:pos x="87" y="96"/>
                </a:cxn>
                <a:cxn ang="0">
                  <a:pos x="70" y="113"/>
                </a:cxn>
                <a:cxn ang="0">
                  <a:pos x="0" y="118"/>
                </a:cxn>
                <a:cxn ang="0">
                  <a:pos x="0" y="185"/>
                </a:cxn>
                <a:cxn ang="0">
                  <a:pos x="53" y="189"/>
                </a:cxn>
                <a:cxn ang="0">
                  <a:pos x="53" y="189"/>
                </a:cxn>
              </a:cxnLst>
              <a:rect l="0" t="0" r="r" b="b"/>
              <a:pathLst>
                <a:path w="188" h="189">
                  <a:moveTo>
                    <a:pt x="53" y="189"/>
                  </a:moveTo>
                  <a:lnTo>
                    <a:pt x="158" y="130"/>
                  </a:lnTo>
                  <a:lnTo>
                    <a:pt x="188" y="96"/>
                  </a:lnTo>
                  <a:lnTo>
                    <a:pt x="120" y="0"/>
                  </a:lnTo>
                  <a:lnTo>
                    <a:pt x="76" y="25"/>
                  </a:lnTo>
                  <a:lnTo>
                    <a:pt x="87" y="96"/>
                  </a:lnTo>
                  <a:lnTo>
                    <a:pt x="70" y="113"/>
                  </a:lnTo>
                  <a:lnTo>
                    <a:pt x="0" y="118"/>
                  </a:lnTo>
                  <a:lnTo>
                    <a:pt x="0" y="185"/>
                  </a:lnTo>
                  <a:lnTo>
                    <a:pt x="53" y="189"/>
                  </a:lnTo>
                  <a:lnTo>
                    <a:pt x="53" y="1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87" name="Freeform 63"/>
            <p:cNvSpPr>
              <a:spLocks/>
            </p:cNvSpPr>
            <p:nvPr/>
          </p:nvSpPr>
          <p:spPr bwMode="auto">
            <a:xfrm>
              <a:off x="1723" y="3520"/>
              <a:ext cx="1139" cy="73"/>
            </a:xfrm>
            <a:custGeom>
              <a:avLst/>
              <a:gdLst/>
              <a:ahLst/>
              <a:cxnLst>
                <a:cxn ang="0">
                  <a:pos x="9" y="67"/>
                </a:cxn>
                <a:cxn ang="0">
                  <a:pos x="686" y="38"/>
                </a:cxn>
                <a:cxn ang="0">
                  <a:pos x="2278" y="146"/>
                </a:cxn>
                <a:cxn ang="0">
                  <a:pos x="1850" y="38"/>
                </a:cxn>
                <a:cxn ang="0">
                  <a:pos x="2044" y="0"/>
                </a:cxn>
                <a:cxn ang="0">
                  <a:pos x="0" y="0"/>
                </a:cxn>
                <a:cxn ang="0">
                  <a:pos x="9" y="67"/>
                </a:cxn>
                <a:cxn ang="0">
                  <a:pos x="9" y="67"/>
                </a:cxn>
              </a:cxnLst>
              <a:rect l="0" t="0" r="r" b="b"/>
              <a:pathLst>
                <a:path w="2278" h="146">
                  <a:moveTo>
                    <a:pt x="9" y="67"/>
                  </a:moveTo>
                  <a:lnTo>
                    <a:pt x="686" y="38"/>
                  </a:lnTo>
                  <a:lnTo>
                    <a:pt x="2278" y="146"/>
                  </a:lnTo>
                  <a:lnTo>
                    <a:pt x="1850" y="38"/>
                  </a:lnTo>
                  <a:lnTo>
                    <a:pt x="2044" y="0"/>
                  </a:lnTo>
                  <a:lnTo>
                    <a:pt x="0" y="0"/>
                  </a:lnTo>
                  <a:lnTo>
                    <a:pt x="9" y="67"/>
                  </a:lnTo>
                  <a:lnTo>
                    <a:pt x="9" y="6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88" name="Freeform 64"/>
            <p:cNvSpPr>
              <a:spLocks/>
            </p:cNvSpPr>
            <p:nvPr/>
          </p:nvSpPr>
          <p:spPr bwMode="auto">
            <a:xfrm>
              <a:off x="576" y="3520"/>
              <a:ext cx="755" cy="94"/>
            </a:xfrm>
            <a:custGeom>
              <a:avLst/>
              <a:gdLst/>
              <a:ahLst/>
              <a:cxnLst>
                <a:cxn ang="0">
                  <a:pos x="414" y="0"/>
                </a:cxn>
                <a:cxn ang="0">
                  <a:pos x="0" y="0"/>
                </a:cxn>
                <a:cxn ang="0">
                  <a:pos x="371" y="63"/>
                </a:cxn>
                <a:cxn ang="0">
                  <a:pos x="603" y="122"/>
                </a:cxn>
                <a:cxn ang="0">
                  <a:pos x="837" y="122"/>
                </a:cxn>
                <a:cxn ang="0">
                  <a:pos x="1114" y="160"/>
                </a:cxn>
                <a:cxn ang="0">
                  <a:pos x="1280" y="148"/>
                </a:cxn>
                <a:cxn ang="0">
                  <a:pos x="1510" y="188"/>
                </a:cxn>
                <a:cxn ang="0">
                  <a:pos x="1348" y="101"/>
                </a:cxn>
                <a:cxn ang="0">
                  <a:pos x="1190" y="86"/>
                </a:cxn>
                <a:cxn ang="0">
                  <a:pos x="1169" y="120"/>
                </a:cxn>
                <a:cxn ang="0">
                  <a:pos x="1057" y="112"/>
                </a:cxn>
                <a:cxn ang="0">
                  <a:pos x="886" y="46"/>
                </a:cxn>
                <a:cxn ang="0">
                  <a:pos x="730" y="30"/>
                </a:cxn>
                <a:cxn ang="0">
                  <a:pos x="719" y="55"/>
                </a:cxn>
                <a:cxn ang="0">
                  <a:pos x="667" y="82"/>
                </a:cxn>
                <a:cxn ang="0">
                  <a:pos x="580" y="0"/>
                </a:cxn>
                <a:cxn ang="0">
                  <a:pos x="414" y="0"/>
                </a:cxn>
                <a:cxn ang="0">
                  <a:pos x="414" y="0"/>
                </a:cxn>
              </a:cxnLst>
              <a:rect l="0" t="0" r="r" b="b"/>
              <a:pathLst>
                <a:path w="1510" h="188">
                  <a:moveTo>
                    <a:pt x="414" y="0"/>
                  </a:moveTo>
                  <a:lnTo>
                    <a:pt x="0" y="0"/>
                  </a:lnTo>
                  <a:lnTo>
                    <a:pt x="371" y="63"/>
                  </a:lnTo>
                  <a:lnTo>
                    <a:pt x="603" y="122"/>
                  </a:lnTo>
                  <a:lnTo>
                    <a:pt x="837" y="122"/>
                  </a:lnTo>
                  <a:lnTo>
                    <a:pt x="1114" y="160"/>
                  </a:lnTo>
                  <a:lnTo>
                    <a:pt x="1280" y="148"/>
                  </a:lnTo>
                  <a:lnTo>
                    <a:pt x="1510" y="188"/>
                  </a:lnTo>
                  <a:lnTo>
                    <a:pt x="1348" y="101"/>
                  </a:lnTo>
                  <a:lnTo>
                    <a:pt x="1190" y="86"/>
                  </a:lnTo>
                  <a:lnTo>
                    <a:pt x="1169" y="120"/>
                  </a:lnTo>
                  <a:lnTo>
                    <a:pt x="1057" y="112"/>
                  </a:lnTo>
                  <a:lnTo>
                    <a:pt x="886" y="46"/>
                  </a:lnTo>
                  <a:lnTo>
                    <a:pt x="730" y="30"/>
                  </a:lnTo>
                  <a:lnTo>
                    <a:pt x="719" y="55"/>
                  </a:lnTo>
                  <a:lnTo>
                    <a:pt x="667" y="82"/>
                  </a:lnTo>
                  <a:lnTo>
                    <a:pt x="580" y="0"/>
                  </a:lnTo>
                  <a:lnTo>
                    <a:pt x="414" y="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89" name="Freeform 65"/>
            <p:cNvSpPr>
              <a:spLocks/>
            </p:cNvSpPr>
            <p:nvPr/>
          </p:nvSpPr>
          <p:spPr bwMode="auto">
            <a:xfrm>
              <a:off x="1346" y="3562"/>
              <a:ext cx="1256" cy="332"/>
            </a:xfrm>
            <a:custGeom>
              <a:avLst/>
              <a:gdLst/>
              <a:ahLst/>
              <a:cxnLst>
                <a:cxn ang="0">
                  <a:pos x="103" y="165"/>
                </a:cxn>
                <a:cxn ang="0">
                  <a:pos x="0" y="173"/>
                </a:cxn>
                <a:cxn ang="0">
                  <a:pos x="198" y="264"/>
                </a:cxn>
                <a:cxn ang="0">
                  <a:pos x="761" y="593"/>
                </a:cxn>
                <a:cxn ang="0">
                  <a:pos x="909" y="663"/>
                </a:cxn>
                <a:cxn ang="0">
                  <a:pos x="1272" y="593"/>
                </a:cxn>
                <a:cxn ang="0">
                  <a:pos x="2217" y="456"/>
                </a:cxn>
                <a:cxn ang="0">
                  <a:pos x="2512" y="416"/>
                </a:cxn>
                <a:cxn ang="0">
                  <a:pos x="2067" y="228"/>
                </a:cxn>
                <a:cxn ang="0">
                  <a:pos x="1441" y="0"/>
                </a:cxn>
                <a:cxn ang="0">
                  <a:pos x="1059" y="51"/>
                </a:cxn>
                <a:cxn ang="0">
                  <a:pos x="681" y="102"/>
                </a:cxn>
                <a:cxn ang="0">
                  <a:pos x="681" y="121"/>
                </a:cxn>
                <a:cxn ang="0">
                  <a:pos x="745" y="102"/>
                </a:cxn>
                <a:cxn ang="0">
                  <a:pos x="791" y="146"/>
                </a:cxn>
                <a:cxn ang="0">
                  <a:pos x="780" y="102"/>
                </a:cxn>
                <a:cxn ang="0">
                  <a:pos x="1449" y="15"/>
                </a:cxn>
                <a:cxn ang="0">
                  <a:pos x="2394" y="397"/>
                </a:cxn>
                <a:cxn ang="0">
                  <a:pos x="2071" y="437"/>
                </a:cxn>
                <a:cxn ang="0">
                  <a:pos x="1320" y="549"/>
                </a:cxn>
                <a:cxn ang="0">
                  <a:pos x="886" y="631"/>
                </a:cxn>
                <a:cxn ang="0">
                  <a:pos x="120" y="182"/>
                </a:cxn>
                <a:cxn ang="0">
                  <a:pos x="103" y="165"/>
                </a:cxn>
                <a:cxn ang="0">
                  <a:pos x="103" y="165"/>
                </a:cxn>
              </a:cxnLst>
              <a:rect l="0" t="0" r="r" b="b"/>
              <a:pathLst>
                <a:path w="2512" h="663">
                  <a:moveTo>
                    <a:pt x="103" y="165"/>
                  </a:moveTo>
                  <a:lnTo>
                    <a:pt x="0" y="173"/>
                  </a:lnTo>
                  <a:lnTo>
                    <a:pt x="198" y="264"/>
                  </a:lnTo>
                  <a:lnTo>
                    <a:pt x="761" y="593"/>
                  </a:lnTo>
                  <a:lnTo>
                    <a:pt x="909" y="663"/>
                  </a:lnTo>
                  <a:lnTo>
                    <a:pt x="1272" y="593"/>
                  </a:lnTo>
                  <a:lnTo>
                    <a:pt x="2217" y="456"/>
                  </a:lnTo>
                  <a:lnTo>
                    <a:pt x="2512" y="416"/>
                  </a:lnTo>
                  <a:lnTo>
                    <a:pt x="2067" y="228"/>
                  </a:lnTo>
                  <a:lnTo>
                    <a:pt x="1441" y="0"/>
                  </a:lnTo>
                  <a:lnTo>
                    <a:pt x="1059" y="51"/>
                  </a:lnTo>
                  <a:lnTo>
                    <a:pt x="681" y="102"/>
                  </a:lnTo>
                  <a:lnTo>
                    <a:pt x="681" y="121"/>
                  </a:lnTo>
                  <a:lnTo>
                    <a:pt x="745" y="102"/>
                  </a:lnTo>
                  <a:lnTo>
                    <a:pt x="791" y="146"/>
                  </a:lnTo>
                  <a:lnTo>
                    <a:pt x="780" y="102"/>
                  </a:lnTo>
                  <a:lnTo>
                    <a:pt x="1449" y="15"/>
                  </a:lnTo>
                  <a:lnTo>
                    <a:pt x="2394" y="397"/>
                  </a:lnTo>
                  <a:lnTo>
                    <a:pt x="2071" y="437"/>
                  </a:lnTo>
                  <a:lnTo>
                    <a:pt x="1320" y="549"/>
                  </a:lnTo>
                  <a:lnTo>
                    <a:pt x="886" y="631"/>
                  </a:lnTo>
                  <a:lnTo>
                    <a:pt x="120" y="182"/>
                  </a:lnTo>
                  <a:lnTo>
                    <a:pt x="103" y="165"/>
                  </a:lnTo>
                  <a:lnTo>
                    <a:pt x="103" y="1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691" name="Text Box 67"/>
          <p:cNvSpPr txBox="1">
            <a:spLocks noChangeArrowheads="1"/>
          </p:cNvSpPr>
          <p:nvPr/>
        </p:nvSpPr>
        <p:spPr bwMode="auto">
          <a:xfrm>
            <a:off x="1219200" y="838200"/>
            <a:ext cx="6781800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800000"/>
                </a:solidFill>
              </a:rPr>
              <a:t>Differentiate Between Management Accounting and Financial Accounting</a:t>
            </a:r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609600" y="304800"/>
            <a:ext cx="3505200" cy="533400"/>
          </a:xfrm>
          <a:prstGeom prst="rect">
            <a:avLst/>
          </a:prstGeom>
          <a:solidFill>
            <a:srgbClr val="9933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Management Accounting</a:t>
            </a: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5105400" y="304800"/>
            <a:ext cx="3276600" cy="5334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Financial Accounting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304800" y="990600"/>
            <a:ext cx="3581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</a:rPr>
              <a:t>1.	Internally focused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4876800" y="1004888"/>
            <a:ext cx="3581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49263" indent="-449263" algn="l">
              <a:spcBef>
                <a:spcPct val="50000"/>
              </a:spcBef>
            </a:pPr>
            <a:r>
              <a:rPr lang="en-US">
                <a:solidFill>
                  <a:srgbClr val="993300"/>
                </a:solidFill>
              </a:rPr>
              <a:t>1.	Externally focused</a:t>
            </a:r>
          </a:p>
        </p:txBody>
      </p:sp>
      <p:sp>
        <p:nvSpPr>
          <p:cNvPr id="155657" name="AutoShape 9"/>
          <p:cNvSpPr>
            <a:spLocks noChangeArrowheads="1"/>
          </p:cNvSpPr>
          <p:nvPr/>
        </p:nvSpPr>
        <p:spPr bwMode="auto">
          <a:xfrm>
            <a:off x="4343400" y="304800"/>
            <a:ext cx="609600" cy="6858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5" grpId="0" autoUpdateAnimBg="0"/>
      <p:bldP spid="15565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845</Words>
  <Application>Microsoft Office PowerPoint</Application>
  <PresentationFormat>On-screen Show (4:3)</PresentationFormat>
  <Paragraphs>231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INTRODUCTION OF COST ACCOUNTING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COST ACCOUNTING</dc:title>
  <dc:creator>x</dc:creator>
  <cp:lastModifiedBy>x</cp:lastModifiedBy>
  <cp:revision>1</cp:revision>
  <dcterms:created xsi:type="dcterms:W3CDTF">2013-09-17T10:00:20Z</dcterms:created>
  <dcterms:modified xsi:type="dcterms:W3CDTF">2013-09-17T10:33:44Z</dcterms:modified>
</cp:coreProperties>
</file>