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E077-34E0-4010-A484-1F4F2E7CC973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0543-BAD0-4075-9359-444E70910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E077-34E0-4010-A484-1F4F2E7CC973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0543-BAD0-4075-9359-444E70910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E077-34E0-4010-A484-1F4F2E7CC973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0543-BAD0-4075-9359-444E70910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E077-34E0-4010-A484-1F4F2E7CC973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0543-BAD0-4075-9359-444E70910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E077-34E0-4010-A484-1F4F2E7CC973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0543-BAD0-4075-9359-444E70910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E077-34E0-4010-A484-1F4F2E7CC973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0543-BAD0-4075-9359-444E70910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E077-34E0-4010-A484-1F4F2E7CC973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0543-BAD0-4075-9359-444E70910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E077-34E0-4010-A484-1F4F2E7CC973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0543-BAD0-4075-9359-444E70910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E077-34E0-4010-A484-1F4F2E7CC973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0543-BAD0-4075-9359-444E70910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E077-34E0-4010-A484-1F4F2E7CC973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0543-BAD0-4075-9359-444E70910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E077-34E0-4010-A484-1F4F2E7CC973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0543-BAD0-4075-9359-444E70910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E077-34E0-4010-A484-1F4F2E7CC973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30543-BAD0-4075-9359-444E709109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livedoor.blogimg.jp/weapon66666/imgs/3/3/3331e86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7572428" cy="6550152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546" y="285728"/>
            <a:ext cx="3071834" cy="1752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Pertemuan</a:t>
            </a:r>
            <a:r>
              <a:rPr lang="en-US" dirty="0" smtClean="0">
                <a:solidFill>
                  <a:srgbClr val="FF0000"/>
                </a:solidFill>
              </a:rPr>
              <a:t> 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Sub </a:t>
            </a:r>
            <a:r>
              <a:rPr lang="en-US" dirty="0" err="1" smtClean="0">
                <a:solidFill>
                  <a:srgbClr val="FF0000"/>
                </a:solidFill>
              </a:rPr>
              <a:t>Topik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500042"/>
            <a:ext cx="8501122" cy="60174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perbedaannya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2" descr="http://www.geocities.jp/hfms_903/spacejob/03-10/tenj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5627623" cy="335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58430" y="4058190"/>
            <a:ext cx="5085570" cy="2799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Jomon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600200"/>
            <a:ext cx="8329642" cy="4585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607" y="928670"/>
            <a:ext cx="8788826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2976" y="43057"/>
            <a:ext cx="6643734" cy="6814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Yayoi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5500726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d/d8/YayoiJ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232701" cy="5643602"/>
          </a:xfrm>
          <a:prstGeom prst="rect">
            <a:avLst/>
          </a:prstGeom>
          <a:noFill/>
        </p:spPr>
      </p:pic>
      <p:pic>
        <p:nvPicPr>
          <p:cNvPr id="23556" name="Picture 4" descr="http://blog-imgs-61.fc2.com/9/6/3/96358715hori/rps20130812_1927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63" y="3000372"/>
            <a:ext cx="5334037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jaman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2530" name="Picture 2" descr="http://upload.wikimedia.org/wikipedia/commons/c/c9/Takayukasikisou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715304" cy="5788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Yang </a:t>
            </a:r>
            <a:r>
              <a:rPr lang="en-US" dirty="0" err="1" smtClean="0"/>
              <a:t>menarik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sz="2700" dirty="0" err="1"/>
              <a:t>m</a:t>
            </a:r>
            <a:r>
              <a:rPr lang="en-US" sz="2700" dirty="0" err="1" smtClean="0"/>
              <a:t>engapa</a:t>
            </a:r>
            <a:r>
              <a:rPr lang="en-US" sz="2700" dirty="0" smtClean="0"/>
              <a:t>…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apa</a:t>
            </a:r>
            <a:r>
              <a:rPr lang="en-US" sz="2700" dirty="0" smtClean="0"/>
              <a:t> </a:t>
            </a:r>
            <a:r>
              <a:rPr lang="en-US" sz="2700" dirty="0" err="1" smtClean="0"/>
              <a:t>pengaruhnya</a:t>
            </a:r>
            <a:r>
              <a:rPr lang="en-US" sz="2700" dirty="0" smtClean="0"/>
              <a:t> </a:t>
            </a:r>
            <a:r>
              <a:rPr lang="en-US" sz="2700" dirty="0" err="1" smtClean="0"/>
              <a:t>bagi</a:t>
            </a:r>
            <a:r>
              <a:rPr lang="en-US" sz="2700" dirty="0" smtClean="0"/>
              <a:t> </a:t>
            </a:r>
            <a:r>
              <a:rPr lang="en-US" sz="2700" dirty="0" err="1" smtClean="0"/>
              <a:t>masyarakat</a:t>
            </a:r>
            <a:r>
              <a:rPr lang="en-US" sz="2700" dirty="0" smtClean="0"/>
              <a:t>?</a:t>
            </a:r>
            <a:endParaRPr lang="en-US" sz="27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5513" y="1500174"/>
            <a:ext cx="8693909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ulasan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Jomon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Yayoi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Jomon</a:t>
            </a:r>
            <a:r>
              <a:rPr lang="en-US" dirty="0" smtClean="0"/>
              <a:t> (</a:t>
            </a:r>
            <a:r>
              <a:rPr lang="ja-JP" altLang="en-US"/>
              <a:t>縄</a:t>
            </a:r>
            <a:r>
              <a:rPr lang="ja-JP" altLang="en-US" smtClean="0"/>
              <a:t>文</a:t>
            </a:r>
            <a:r>
              <a:rPr lang="en-US" dirty="0" smtClean="0"/>
              <a:t>) </a:t>
            </a:r>
            <a:r>
              <a:rPr lang="en-US" dirty="0" err="1" smtClean="0"/>
              <a:t>mulai</a:t>
            </a:r>
            <a:r>
              <a:rPr lang="en-US" dirty="0" smtClean="0"/>
              <a:t> 10.000 SM </a:t>
            </a:r>
            <a:r>
              <a:rPr lang="en-US" dirty="0" err="1" smtClean="0"/>
              <a:t>sampai</a:t>
            </a:r>
            <a:r>
              <a:rPr lang="en-US" dirty="0" smtClean="0"/>
              <a:t> 400 SM, </a:t>
            </a:r>
            <a:r>
              <a:rPr lang="en-US" dirty="0" err="1" smtClean="0"/>
              <a:t>sdgkan</a:t>
            </a:r>
            <a:r>
              <a:rPr lang="en-US" dirty="0" smtClean="0"/>
              <a:t> Yayoi 400SM </a:t>
            </a:r>
            <a:r>
              <a:rPr lang="en-US" dirty="0" err="1" smtClean="0"/>
              <a:t>sampai</a:t>
            </a:r>
            <a:r>
              <a:rPr lang="en-US" dirty="0" smtClean="0"/>
              <a:t> 57 M</a:t>
            </a:r>
          </a:p>
          <a:p>
            <a:r>
              <a:rPr lang="en-US" dirty="0" err="1" smtClean="0"/>
              <a:t>Berakhirnya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Yayoi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Yamatai</a:t>
            </a:r>
            <a:r>
              <a:rPr lang="en-US" dirty="0" smtClean="0"/>
              <a:t> yang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upeti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Cina</a:t>
            </a:r>
            <a:r>
              <a:rPr lang="en-US" dirty="0" smtClean="0"/>
              <a:t> (</a:t>
            </a:r>
            <a:r>
              <a:rPr lang="ja-JP" altLang="en-US" smtClean="0"/>
              <a:t>後漢</a:t>
            </a:r>
            <a:r>
              <a:rPr lang="en-US" altLang="ja-JP" dirty="0" smtClean="0"/>
              <a:t>)</a:t>
            </a:r>
            <a:r>
              <a:rPr lang="en-US" altLang="ja-JP" dirty="0" smtClean="0">
                <a:sym typeface="Wingdings" pitchFamily="2" charset="2"/>
              </a:rPr>
              <a:t></a:t>
            </a:r>
            <a:r>
              <a:rPr lang="en-US" altLang="ja-JP" dirty="0" err="1" smtClean="0">
                <a:sym typeface="Wingdings" pitchFamily="2" charset="2"/>
              </a:rPr>
              <a:t>peralihan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altLang="ja-JP" dirty="0" err="1" smtClean="0">
                <a:sym typeface="Wingdings" pitchFamily="2" charset="2"/>
              </a:rPr>
              <a:t>masa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altLang="ja-JP" dirty="0" err="1" smtClean="0">
                <a:sym typeface="Wingdings" pitchFamily="2" charset="2"/>
              </a:rPr>
              <a:t>Pra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altLang="ja-JP" dirty="0" err="1" smtClean="0">
                <a:sym typeface="Wingdings" pitchFamily="2" charset="2"/>
              </a:rPr>
              <a:t>Sejarah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altLang="ja-JP" dirty="0" err="1" smtClean="0">
                <a:sym typeface="Wingdings" pitchFamily="2" charset="2"/>
              </a:rPr>
              <a:t>ke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altLang="ja-JP" dirty="0" err="1" smtClean="0">
                <a:sym typeface="Wingdings" pitchFamily="2" charset="2"/>
              </a:rPr>
              <a:t>Sejarah</a:t>
            </a:r>
            <a:endParaRPr lang="en-US" altLang="ja-JP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Terjadi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perbedaan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signifikan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masyarakat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Jomon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Yayoi, </a:t>
            </a:r>
            <a:r>
              <a:rPr lang="en-US" dirty="0" err="1" smtClean="0">
                <a:sym typeface="Wingdings" pitchFamily="2" charset="2"/>
              </a:rPr>
              <a:t>yaitu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bercocok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tanam</a:t>
            </a:r>
            <a:r>
              <a:rPr lang="en-US" dirty="0" smtClean="0">
                <a:sym typeface="Wingdings" pitchFamily="2" charset="2"/>
              </a:rPr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3 </a:t>
            </a:r>
            <a:r>
              <a:rPr lang="en-US" sz="2800" dirty="0" err="1" smtClean="0"/>
              <a:t>Rute</a:t>
            </a:r>
            <a:r>
              <a:rPr lang="en-US" sz="2800" dirty="0" smtClean="0"/>
              <a:t> </a:t>
            </a:r>
            <a:r>
              <a:rPr lang="en-US" sz="2800" dirty="0" err="1" smtClean="0"/>
              <a:t>masuknya</a:t>
            </a:r>
            <a:r>
              <a:rPr lang="en-US" sz="2800" dirty="0" smtClean="0"/>
              <a:t> </a:t>
            </a:r>
            <a:r>
              <a:rPr lang="en-US" sz="2800" dirty="0" err="1" smtClean="0"/>
              <a:t>orang</a:t>
            </a:r>
            <a:r>
              <a:rPr lang="en-US" sz="2800" dirty="0" smtClean="0"/>
              <a:t> </a:t>
            </a:r>
            <a:r>
              <a:rPr lang="en-US" sz="2800" dirty="0" err="1" smtClean="0"/>
              <a:t>Jomon</a:t>
            </a:r>
            <a:r>
              <a:rPr lang="en-US" sz="2800" dirty="0" smtClean="0"/>
              <a:t>…</a:t>
            </a:r>
            <a:br>
              <a:rPr lang="en-US" sz="2800" dirty="0" smtClean="0"/>
            </a:br>
            <a:r>
              <a:rPr lang="ja-JP" altLang="en-US" sz="2800" smtClean="0"/>
              <a:t>● </a:t>
            </a:r>
            <a:r>
              <a:rPr lang="en-US" altLang="ja-JP" sz="2800" dirty="0" err="1" smtClean="0"/>
              <a:t>Knp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sama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dgn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rute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teori</a:t>
            </a:r>
            <a:r>
              <a:rPr lang="en-US" altLang="ja-JP" sz="2800" dirty="0" smtClean="0"/>
              <a:t>? </a:t>
            </a:r>
            <a:br>
              <a:rPr lang="en-US" altLang="ja-JP" sz="2800" dirty="0" smtClean="0"/>
            </a:br>
            <a:r>
              <a:rPr lang="ja-JP" altLang="en-US" sz="2800" smtClean="0"/>
              <a:t>● </a:t>
            </a:r>
            <a:r>
              <a:rPr lang="en-US" altLang="ja-JP" sz="2800" dirty="0" err="1" smtClean="0"/>
              <a:t>Orang</a:t>
            </a:r>
            <a:r>
              <a:rPr lang="en-US" altLang="ja-JP" sz="2800" dirty="0" smtClean="0"/>
              <a:t> Yayoi </a:t>
            </a:r>
            <a:r>
              <a:rPr lang="en-US" altLang="ja-JP" sz="2800" dirty="0" err="1" smtClean="0"/>
              <a:t>adl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evolusi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orang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Jomon</a:t>
            </a:r>
            <a:r>
              <a:rPr lang="en-US" altLang="ja-JP" sz="2800" dirty="0" smtClean="0"/>
              <a:t>?</a:t>
            </a:r>
            <a:endParaRPr lang="en-US" sz="2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601134" cy="550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Pandangan</a:t>
            </a:r>
            <a:r>
              <a:rPr lang="en-US" dirty="0" smtClean="0"/>
              <a:t> lain…</a:t>
            </a:r>
            <a:endParaRPr lang="en-US" dirty="0"/>
          </a:p>
        </p:txBody>
      </p:sp>
      <p:pic>
        <p:nvPicPr>
          <p:cNvPr id="11266" name="Picture 2" descr="http://livedoor.blogimg.jp/yasukunisakura/imgs/0/c/0ce892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7143800" cy="5064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San-</a:t>
            </a:r>
            <a:r>
              <a:rPr lang="en-US" dirty="0" err="1" smtClean="0"/>
              <a:t>nai</a:t>
            </a:r>
            <a:r>
              <a:rPr lang="en-US" dirty="0" smtClean="0"/>
              <a:t> Maruyama Iseki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ja-JP" altLang="en-US" smtClean="0"/>
              <a:t>三内丸山遺跡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8662" y="1357298"/>
            <a:ext cx="7420004" cy="5315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Imej</a:t>
            </a:r>
            <a:r>
              <a:rPr lang="en-US" dirty="0" smtClean="0"/>
              <a:t> </a:t>
            </a:r>
            <a:r>
              <a:rPr lang="en-US" dirty="0" err="1" smtClean="0"/>
              <a:t>Perkampungan</a:t>
            </a:r>
            <a:r>
              <a:rPr lang="en-US" dirty="0" smtClean="0"/>
              <a:t> </a:t>
            </a:r>
            <a:r>
              <a:rPr lang="en-US" dirty="0" err="1" smtClean="0"/>
              <a:t>Jomon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Maruyama</a:t>
            </a:r>
            <a:endParaRPr lang="en-US" dirty="0"/>
          </a:p>
        </p:txBody>
      </p:sp>
      <p:pic>
        <p:nvPicPr>
          <p:cNvPr id="18434" name="Picture 2" descr="http://www.geocities.jp/hfms_903/spacejob/03-10/tenj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429684" cy="5029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city.hofu.yamaguchi.jp/webhis/2yayoi/02-07/2-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567781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www2.edu.ipa.go.jp/gz/k-jda1/k-jce1/k-jse1/k-je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86058"/>
            <a:ext cx="5715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Perumahan</a:t>
            </a:r>
            <a:r>
              <a:rPr lang="en-US" dirty="0" smtClean="0"/>
              <a:t> Yayoi Type </a:t>
            </a:r>
            <a:r>
              <a:rPr lang="en-US" dirty="0" err="1" smtClean="0"/>
              <a:t>Tateana</a:t>
            </a:r>
            <a:r>
              <a:rPr lang="en-US" dirty="0" smtClean="0"/>
              <a:t>-Shiki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ja-JP" altLang="en-US" smtClean="0"/>
              <a:t>竪穴式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9458" name="Picture 2" descr="http://kouko.bird-mus.abiko.chiba.jp/main/terms/images/tateanakoz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99861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Perkampungan</a:t>
            </a:r>
            <a:r>
              <a:rPr lang="en-US" dirty="0" smtClean="0"/>
              <a:t> Yayoi</a:t>
            </a:r>
            <a:endParaRPr lang="en-US" dirty="0"/>
          </a:p>
        </p:txBody>
      </p:sp>
      <p:pic>
        <p:nvPicPr>
          <p:cNvPr id="21506" name="Picture 2" descr="http://livedoor.blogimg.jp/hirohiko24-bokepuri/imgs/a/f/aff5db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500990" cy="5261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102</Words>
  <Application>Microsoft Office PowerPoint</Application>
  <PresentationFormat>On-screen Show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ulasan Jomon dan Yayoi</vt:lpstr>
      <vt:lpstr>3 Rute masuknya orang Jomon… ● Knp sama dgn rute teori?  ● Orang Yayoi adl evolusi orang Jomon?</vt:lpstr>
      <vt:lpstr>Pandangan lain…</vt:lpstr>
      <vt:lpstr>San-nai Maruyama Iseki  (三内丸山遺跡)</vt:lpstr>
      <vt:lpstr>Imej Perkampungan Jomon di Maruyama</vt:lpstr>
      <vt:lpstr>Slide 7</vt:lpstr>
      <vt:lpstr>Perumahan Yayoi Type Tateana-Shiki  (竪穴式)</vt:lpstr>
      <vt:lpstr>Perkampungan Yayoi</vt:lpstr>
      <vt:lpstr>Slide 10</vt:lpstr>
      <vt:lpstr>Apa perbedaannya?</vt:lpstr>
      <vt:lpstr>Hasil budaya Jomon</vt:lpstr>
      <vt:lpstr>Slide 13</vt:lpstr>
      <vt:lpstr>Slide 14</vt:lpstr>
      <vt:lpstr>Hasil kebudayaan Yayoi</vt:lpstr>
      <vt:lpstr>Slide 16</vt:lpstr>
      <vt:lpstr>Bangunan jaman apakah ini?</vt:lpstr>
      <vt:lpstr>Yang menarik… mengapa…dan apa pengaruhnya bagi masyarakat?</vt:lpstr>
    </vt:vector>
  </TitlesOfParts>
  <Company>UDINUS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History</dc:title>
  <dc:creator>FakultasBahasa</dc:creator>
  <cp:lastModifiedBy>FakultasBahasa</cp:lastModifiedBy>
  <cp:revision>7</cp:revision>
  <dcterms:created xsi:type="dcterms:W3CDTF">2013-10-08T05:29:22Z</dcterms:created>
  <dcterms:modified xsi:type="dcterms:W3CDTF">2013-10-08T06:30:26Z</dcterms:modified>
</cp:coreProperties>
</file>