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60" r:id="rId3"/>
    <p:sldId id="264" r:id="rId4"/>
    <p:sldId id="265" r:id="rId5"/>
    <p:sldId id="262" r:id="rId6"/>
    <p:sldId id="263" r:id="rId7"/>
    <p:sldId id="266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8" r:id="rId17"/>
    <p:sldId id="270" r:id="rId18"/>
    <p:sldId id="271" r:id="rId19"/>
    <p:sldId id="269" r:id="rId20"/>
    <p:sldId id="272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4996-F2F9-494D-A49F-BB29D6E660A3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1CA69-4FDD-496F-A277-89FACFE85D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2145-9446-4963-8BA0-365FE0A0B8AC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065A-4BAB-4E1C-9BF2-3E5B619D3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ANTROPOLOGI, KEBUDAYAAN DAN 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6248400"/>
            <a:ext cx="3429000" cy="4572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2800" i="1" dirty="0" smtClean="0"/>
              <a:t>kismi.mubarok@yahoo.com</a:t>
            </a:r>
            <a:endParaRPr lang="en-US" sz="2800" i="1" dirty="0"/>
          </a:p>
        </p:txBody>
      </p:sp>
      <p:pic>
        <p:nvPicPr>
          <p:cNvPr id="1029" name="Picture 5" descr="C:\2011\PHOTO\Sif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937" y="1752600"/>
            <a:ext cx="4970463" cy="3991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DISIPLIN 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PALEOANTROPOLOGI</a:t>
            </a:r>
          </a:p>
          <a:p>
            <a:r>
              <a:rPr lang="en-US" dirty="0" smtClean="0"/>
              <a:t>SOMATOLOGI</a:t>
            </a:r>
          </a:p>
          <a:p>
            <a:r>
              <a:rPr lang="en-US" dirty="0" smtClean="0"/>
              <a:t>ETNOLINGUISTIK</a:t>
            </a:r>
          </a:p>
          <a:p>
            <a:r>
              <a:rPr lang="en-US" dirty="0" smtClean="0"/>
              <a:t>PREHISTORI</a:t>
            </a:r>
          </a:p>
          <a:p>
            <a:r>
              <a:rPr lang="en-US" dirty="0" smtClean="0"/>
              <a:t>ETNOLOGI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biologi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2011\PHOTO\adaptasi Lingkun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01504"/>
            <a:ext cx="2514600" cy="3456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ciri-ciri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fisiknya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/>
              <a:t>Misal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sv-SE" dirty="0" smtClean="0"/>
              <a:t>   - Ras Mongoloid : kulit kuning, rambut lurus</a:t>
            </a:r>
            <a:br>
              <a:rPr lang="sv-SE" dirty="0" smtClean="0"/>
            </a:br>
            <a:r>
              <a:rPr lang="sv-SE" dirty="0" smtClean="0"/>
              <a:t>-Ras Kaukasoid : kulit putih, rambut berombak</a:t>
            </a:r>
            <a:br>
              <a:rPr lang="sv-SE" dirty="0" smtClean="0"/>
            </a:br>
            <a:r>
              <a:rPr lang="sv-SE" dirty="0" smtClean="0"/>
              <a:t>-Ras Negroid : kulit hitam, rambut keriting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ETNOLINGUISTIK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melestarikan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  <p:pic>
        <p:nvPicPr>
          <p:cNvPr id="7170" name="Picture 2" descr="C:\2011\PHOTO\body_langu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8150" y="3886200"/>
            <a:ext cx="2660650" cy="2652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Prehistori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kebudayaan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bangsa-bangsa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mengenal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tulisan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C:\2011\PHOTO\komunikasi jaman dul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429000"/>
            <a:ext cx="4191000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kebudayaan-kebudayaan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METODOLOGI PENELITIAN 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: </a:t>
            </a:r>
            <a:r>
              <a:rPr lang="en-US" dirty="0" err="1" smtClean="0"/>
              <a:t>eksploratif</a:t>
            </a:r>
            <a:r>
              <a:rPr lang="en-US" dirty="0" smtClean="0"/>
              <a:t>, fieldwork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Emik</a:t>
            </a:r>
            <a:endParaRPr lang="en-US" dirty="0" smtClean="0"/>
          </a:p>
          <a:p>
            <a:pPr lvl="1"/>
            <a:r>
              <a:rPr lang="en-US" dirty="0" err="1" smtClean="0"/>
              <a:t>Etik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  : </a:t>
            </a:r>
          </a:p>
          <a:p>
            <a:pPr lvl="1"/>
            <a:r>
              <a:rPr lang="en-US" sz="3200" dirty="0" err="1" smtClean="0"/>
              <a:t>observasi</a:t>
            </a:r>
            <a:r>
              <a:rPr lang="en-US" sz="3200" dirty="0" smtClean="0"/>
              <a:t> </a:t>
            </a:r>
            <a:r>
              <a:rPr lang="en-US" sz="3200" dirty="0" err="1" smtClean="0"/>
              <a:t>partisipan</a:t>
            </a:r>
            <a:endParaRPr lang="en-US" sz="2400" dirty="0" smtClean="0"/>
          </a:p>
          <a:p>
            <a:pPr lvl="1"/>
            <a:r>
              <a:rPr lang="en-US" sz="3200" dirty="0" err="1" smtClean="0"/>
              <a:t>Indepth</a:t>
            </a:r>
            <a:r>
              <a:rPr lang="en-US" sz="3200" dirty="0" smtClean="0"/>
              <a:t> interview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 : </a:t>
            </a:r>
            <a:r>
              <a:rPr lang="en-US" sz="3200" dirty="0" err="1" smtClean="0"/>
              <a:t>induktif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Hasil</a:t>
            </a:r>
            <a:r>
              <a:rPr lang="en-US" sz="3200" dirty="0" smtClean="0"/>
              <a:t> : </a:t>
            </a:r>
            <a:r>
              <a:rPr lang="en-US" sz="3200" dirty="0" err="1" smtClean="0"/>
              <a:t>monografi</a:t>
            </a:r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Vs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(</a:t>
            </a:r>
            <a:r>
              <a:rPr lang="en-US" i="1" dirty="0" smtClean="0"/>
              <a:t>native point of view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berjarak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: </a:t>
            </a:r>
            <a:r>
              <a:rPr lang="en-US" dirty="0" err="1" smtClean="0"/>
              <a:t>Pengemis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endParaRPr lang="en-US" dirty="0" smtClean="0"/>
          </a:p>
          <a:p>
            <a:r>
              <a:rPr lang="en-US" dirty="0" err="1" smtClean="0"/>
              <a:t>Etik</a:t>
            </a:r>
            <a:r>
              <a:rPr lang="en-US" dirty="0" smtClean="0"/>
              <a:t>  : </a:t>
            </a:r>
            <a:r>
              <a:rPr lang="en-US" dirty="0" err="1" smtClean="0"/>
              <a:t>Pengemis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tertindas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dikasihani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</p:spPr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010400" cy="685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err="1" smtClean="0"/>
              <a:t>Teori</a:t>
            </a:r>
            <a:r>
              <a:rPr lang="en-US" sz="2400" dirty="0" smtClean="0"/>
              <a:t> (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empirik</a:t>
            </a:r>
            <a:r>
              <a:rPr lang="en-US" sz="2400" dirty="0" smtClean="0"/>
              <a:t>)----- Vs ---------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2414954"/>
            <a:ext cx="5562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Identifikasi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perumusan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048000"/>
            <a:ext cx="495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6576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Rancangan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2672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instrumentasi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pengukuran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4864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Pengolahan</a:t>
            </a:r>
            <a:r>
              <a:rPr lang="en-US" sz="2400" dirty="0" smtClean="0"/>
              <a:t> data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0960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kesimpulan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5676900" y="24003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>
            <a:off x="5448300" y="30099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5219700" y="36195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5400000">
            <a:off x="5219700" y="41529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5219700" y="46863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5219700" y="52959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3"/>
          </p:cNvCxnSpPr>
          <p:nvPr/>
        </p:nvCxnSpPr>
        <p:spPr>
          <a:xfrm flipV="1">
            <a:off x="5181600" y="2286000"/>
            <a:ext cx="2057400" cy="4038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 rot="18472325">
            <a:off x="6039670" y="4139208"/>
            <a:ext cx="2883479" cy="6884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generalisasi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4495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Sub </a:t>
            </a: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r>
              <a:rPr lang="en-US" dirty="0" smtClean="0"/>
              <a:t>	:</a:t>
            </a:r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endParaRPr lang="en-US" dirty="0" smtClean="0"/>
          </a:p>
          <a:p>
            <a:pPr lvl="0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system </a:t>
            </a:r>
            <a:r>
              <a:rPr lang="en-US" dirty="0" err="1" smtClean="0"/>
              <a:t>ide</a:t>
            </a:r>
            <a:endParaRPr lang="en-US" dirty="0" smtClean="0"/>
          </a:p>
          <a:p>
            <a:pPr lvl="0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social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0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lvl="0"/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disengaja</a:t>
            </a:r>
            <a:r>
              <a:rPr lang="en-US" dirty="0" smtClean="0"/>
              <a:t>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/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029200"/>
            <a:ext cx="29718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Waktu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: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x 100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4800600"/>
            <a:ext cx="3352800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Helman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Joyomartono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Kalangie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Murray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2011\1. OFFICE\PIC\Discrimi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228600"/>
            <a:ext cx="9465733" cy="655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KOMPONEN DAN CIRI UMUM KEBUDAYAAN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Budaya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endParaRPr lang="en-US" dirty="0" smtClean="0"/>
          </a:p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asumsi-asumsi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pembenaran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5668963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Ciri-ciri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kebudayaan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Bersama-sama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alternatif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tindakan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Pemilikannya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belajar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enkulturasi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biologis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Sangat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bervariasi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Selalu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mengalami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budaya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bulanan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mitoni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bulanan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mapati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3074" name="Picture 2" descr="C:\2011\PHOTO\DSC00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105400"/>
            <a:ext cx="2228626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8768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PENGARUH BUDAYA TERHADAP KESEHATAN</a:t>
            </a:r>
            <a:endParaRPr lang="en-US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55837"/>
            <a:ext cx="8686800" cy="4144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PERBEDAAN KONSEP SEHAT SAKIT </a:t>
            </a:r>
          </a:p>
          <a:p>
            <a:r>
              <a:rPr lang="en-US" dirty="0" smtClean="0"/>
              <a:t>SEHAT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kecacatan</a:t>
            </a:r>
            <a:r>
              <a:rPr lang="en-US" dirty="0" smtClean="0"/>
              <a:t>. (WHO)</a:t>
            </a:r>
          </a:p>
          <a:p>
            <a:r>
              <a:rPr lang="en-US" dirty="0" smtClean="0"/>
              <a:t>SEHAT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/>
          </a:p>
        </p:txBody>
      </p:sp>
      <p:pic>
        <p:nvPicPr>
          <p:cNvPr id="6146" name="Picture 2" descr="C:\2011\PHOTO\sehat fis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76200"/>
            <a:ext cx="2796600" cy="194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non </a:t>
            </a:r>
            <a:r>
              <a:rPr lang="en-US" dirty="0" err="1" smtClean="0"/>
              <a:t>industri</a:t>
            </a:r>
            <a:r>
              <a:rPr lang="en-US" dirty="0" smtClean="0"/>
              <a:t> : SEHAT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supernatural.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Kenapa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(Malaria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Liberia)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943600" cy="1143000"/>
          </a:xfrm>
        </p:spPr>
        <p:txBody>
          <a:bodyPr/>
          <a:lstStyle/>
          <a:p>
            <a:r>
              <a:rPr lang="en-US" dirty="0" smtClean="0"/>
              <a:t>Disease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illnes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4953000" cy="4953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Penyakit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sakit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Perbedaannya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Disease :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patologik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Illness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dipandang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kultural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(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menjalankan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terinfeksi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kuman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2011\PHOTO\sak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462088"/>
            <a:ext cx="3933825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2011\1. OFFICE\PIC\f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815" y="0"/>
            <a:ext cx="2132184" cy="153161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Helman</a:t>
            </a:r>
            <a:r>
              <a:rPr lang="en-US" dirty="0" smtClean="0"/>
              <a:t>,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;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 </a:t>
            </a:r>
            <a:r>
              <a:rPr lang="en-US" sz="2400" dirty="0" err="1" smtClean="0"/>
              <a:t>tubuh</a:t>
            </a:r>
            <a:r>
              <a:rPr lang="en-US" sz="2400" dirty="0" smtClean="0"/>
              <a:t> (</a:t>
            </a:r>
            <a:r>
              <a:rPr lang="en-US" sz="2400" dirty="0" err="1" smtClean="0"/>
              <a:t>kurus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, </a:t>
            </a:r>
            <a:r>
              <a:rPr lang="en-US" sz="2400" dirty="0" err="1" smtClean="0"/>
              <a:t>kerontokan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(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kencing</a:t>
            </a:r>
            <a:r>
              <a:rPr lang="en-US" sz="2400" dirty="0" smtClean="0"/>
              <a:t>, </a:t>
            </a:r>
            <a:r>
              <a:rPr lang="en-US" sz="2400" dirty="0" err="1" smtClean="0"/>
              <a:t>mentruasi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irama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(</a:t>
            </a:r>
            <a:r>
              <a:rPr lang="en-US" sz="2400" dirty="0" err="1" smtClean="0"/>
              <a:t>berak</a:t>
            </a:r>
            <a:r>
              <a:rPr lang="en-US" sz="2400" dirty="0" smtClean="0"/>
              <a:t>,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urine, </a:t>
            </a:r>
            <a:r>
              <a:rPr lang="en-US" sz="2400" dirty="0" err="1" smtClean="0"/>
              <a:t>dahak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(tremor, </a:t>
            </a:r>
            <a:r>
              <a:rPr lang="en-US" sz="2400" dirty="0" err="1" smtClean="0"/>
              <a:t>kaku-kaku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</a:t>
            </a:r>
            <a:r>
              <a:rPr lang="en-US" sz="2400" dirty="0" smtClean="0"/>
              <a:t> </a:t>
            </a:r>
            <a:r>
              <a:rPr lang="en-US" sz="2400" dirty="0" err="1" smtClean="0"/>
              <a:t>indera</a:t>
            </a:r>
            <a:r>
              <a:rPr lang="en-US" sz="2400" dirty="0" smtClean="0"/>
              <a:t> (</a:t>
            </a:r>
            <a:r>
              <a:rPr lang="en-US" sz="2400" dirty="0" err="1" smtClean="0"/>
              <a:t>matirasa</a:t>
            </a:r>
            <a:r>
              <a:rPr lang="en-US" sz="2400" dirty="0" smtClean="0"/>
              <a:t>, </a:t>
            </a:r>
            <a:r>
              <a:rPr lang="en-US" sz="2400" dirty="0" err="1" smtClean="0"/>
              <a:t>penglihatan</a:t>
            </a:r>
            <a:r>
              <a:rPr lang="en-US" sz="2400" dirty="0" smtClean="0"/>
              <a:t>,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rasa </a:t>
            </a:r>
            <a:r>
              <a:rPr lang="en-US" sz="2400" dirty="0" err="1" smtClean="0"/>
              <a:t>penciuman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Simptom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ketidaknyamanan</a:t>
            </a:r>
            <a:r>
              <a:rPr lang="en-US" sz="2400" dirty="0" smtClean="0"/>
              <a:t> (</a:t>
            </a:r>
            <a:r>
              <a:rPr lang="en-US" sz="2400" dirty="0" err="1" smtClean="0"/>
              <a:t>pusing</a:t>
            </a:r>
            <a:r>
              <a:rPr lang="en-US" sz="2400" dirty="0" smtClean="0"/>
              <a:t>, </a:t>
            </a:r>
            <a:r>
              <a:rPr lang="en-US" sz="2400" dirty="0" err="1" smtClean="0"/>
              <a:t>demam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menggigil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 (</a:t>
            </a:r>
            <a:r>
              <a:rPr lang="en-US" sz="2400" dirty="0" err="1" smtClean="0"/>
              <a:t>gelisah</a:t>
            </a:r>
            <a:r>
              <a:rPr lang="en-US" sz="2400" dirty="0" smtClean="0"/>
              <a:t>, </a:t>
            </a:r>
            <a:r>
              <a:rPr lang="en-US" sz="2400" dirty="0" err="1" smtClean="0"/>
              <a:t>mimpi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, rasa </a:t>
            </a:r>
            <a:r>
              <a:rPr lang="en-US" sz="2400" dirty="0" err="1" smtClean="0"/>
              <a:t>takut</a:t>
            </a:r>
            <a:r>
              <a:rPr lang="en-US" sz="2400" dirty="0" smtClean="0"/>
              <a:t>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 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(</a:t>
            </a:r>
            <a:r>
              <a:rPr lang="en-US" sz="2400" dirty="0" err="1" smtClean="0"/>
              <a:t>perkawinan</a:t>
            </a:r>
            <a:r>
              <a:rPr lang="en-US" sz="2400" dirty="0" smtClean="0"/>
              <a:t>,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Faktor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perilaku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manusia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yang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dilakukan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sadar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atau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sadar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berakibat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menguntungkan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atau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merugikan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dapat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digolongkan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sbb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: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6400800"/>
            <a:ext cx="2590800" cy="7620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Kalangie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1994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2819400"/>
          <a:ext cx="6096000" cy="3496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758929"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1871"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1905000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1981200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52400" y="3200400"/>
            <a:ext cx="281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Menguntungkan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52400" y="4953000"/>
            <a:ext cx="2819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Merugikan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menunjukkan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menjaga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meningkatkan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menyembuhkan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penyakit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gangguan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2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perilaku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berakibat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merugikan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merusak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bahkan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menyebabkan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kematian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sadar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3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tindakan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disadari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4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kegiatan-kegiatan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disadari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meningkatkan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2011\PHOTO\cigarette-and-alcoh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Garamond" pitchFamily="18" charset="0"/>
              </a:rPr>
              <a:t>Berikut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ini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termasuk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Kotak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berapa</a:t>
            </a:r>
            <a:r>
              <a:rPr lang="en-US" dirty="0" smtClean="0">
                <a:latin typeface="Garamond" pitchFamily="18" charset="0"/>
              </a:rPr>
              <a:t> ?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do you think about the picture?</a:t>
            </a:r>
            <a:endParaRPr lang="en-US" i="1" dirty="0"/>
          </a:p>
        </p:txBody>
      </p:sp>
      <p:pic>
        <p:nvPicPr>
          <p:cNvPr id="2050" name="Picture 2" descr="C:\2011\PHOTO\Sedentarylifestyle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248400" cy="5236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(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Hasan</a:t>
            </a:r>
            <a:r>
              <a:rPr lang="en-US" b="1" dirty="0" smtClean="0"/>
              <a:t> &amp; Prasad, 1959)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i="1" dirty="0" smtClean="0"/>
              <a:t>How about this?</a:t>
            </a:r>
            <a:endParaRPr lang="en-US" i="1" dirty="0"/>
          </a:p>
        </p:txBody>
      </p:sp>
      <p:pic>
        <p:nvPicPr>
          <p:cNvPr id="3074" name="Picture 2" descr="C:\2011\PHOTO\DSC008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81120"/>
            <a:ext cx="6477000" cy="487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Dari yang </a:t>
            </a:r>
            <a:r>
              <a:rPr lang="en-US" dirty="0" err="1" smtClean="0"/>
              <a:t>kemarin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0"/>
            <a:ext cx="3962400" cy="1143000"/>
          </a:xfrm>
        </p:spPr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bio-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karya-karyanya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Hochstrasser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Tapp</a:t>
            </a:r>
            <a:r>
              <a:rPr lang="en-US" b="1" dirty="0" smtClean="0"/>
              <a:t>, 1970)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 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Lieban</a:t>
            </a:r>
            <a:r>
              <a:rPr lang="en-US" b="1" dirty="0" smtClean="0"/>
              <a:t>, 1973)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aspek-aspek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biologis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sosio-budaya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disepanjang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(Foster/Anderson, 1986; 1-3).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5.static.flickr.com/4130/5197853019_dd7832fe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3281096" cy="3543300"/>
          </a:xfrm>
          <a:prstGeom prst="rect">
            <a:avLst/>
          </a:prstGeom>
          <a:noFill/>
        </p:spPr>
      </p:pic>
      <p:sp>
        <p:nvSpPr>
          <p:cNvPr id="5" name="Snip Same Side Corner Rectangle 4"/>
          <p:cNvSpPr/>
          <p:nvPr/>
        </p:nvSpPr>
        <p:spPr>
          <a:xfrm>
            <a:off x="609600" y="609600"/>
            <a:ext cx="2590800" cy="15240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</a:rPr>
              <a:t>ASPEK BIOLOGIS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Snip Same Side Corner Rectangle 5"/>
          <p:cNvSpPr/>
          <p:nvPr/>
        </p:nvSpPr>
        <p:spPr>
          <a:xfrm>
            <a:off x="5562600" y="609600"/>
            <a:ext cx="2590800" cy="15240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ASPEK SOSIO-BUDAYA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2514600"/>
            <a:ext cx="1600200" cy="1828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867400" y="2362200"/>
            <a:ext cx="1752600" cy="2057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nip Same Side Corner Rectangle 10"/>
          <p:cNvSpPr/>
          <p:nvPr/>
        </p:nvSpPr>
        <p:spPr>
          <a:xfrm>
            <a:off x="2895600" y="5943600"/>
            <a:ext cx="3276600" cy="8382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</a:rPr>
              <a:t>TINGKAH LAKU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" y="2590800"/>
            <a:ext cx="0" cy="21336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2438400"/>
            <a:ext cx="0" cy="21336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0" y="4876800"/>
            <a:ext cx="2971800" cy="106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 kingdom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72200" y="4800600"/>
            <a:ext cx="2971800" cy="1371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society/ </a:t>
            </a:r>
            <a:r>
              <a:rPr lang="en-US" sz="3200" dirty="0" err="1" smtClean="0"/>
              <a:t>masyarakat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endParaRPr lang="en-US" dirty="0" smtClean="0"/>
          </a:p>
          <a:p>
            <a:pPr lvl="1"/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1"/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 smtClean="0"/>
          </a:p>
          <a:p>
            <a:pPr lvl="1"/>
            <a:r>
              <a:rPr lang="en-US" dirty="0" err="1" smtClean="0"/>
              <a:t>Epidemiologi</a:t>
            </a:r>
            <a:endParaRPr lang="en-US" dirty="0" smtClean="0"/>
          </a:p>
          <a:p>
            <a:pPr lvl="1"/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sosio-budaya</a:t>
            </a:r>
            <a:endParaRPr lang="en-US" dirty="0" smtClean="0"/>
          </a:p>
          <a:p>
            <a:pPr lvl="1"/>
            <a:r>
              <a:rPr lang="en-US" dirty="0" err="1" smtClean="0"/>
              <a:t>Etnomedicine</a:t>
            </a:r>
            <a:endParaRPr lang="en-US" dirty="0" smtClean="0"/>
          </a:p>
          <a:p>
            <a:pPr lvl="1"/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lvl="1"/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kajiannya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Barat,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“</a:t>
            </a:r>
            <a:r>
              <a:rPr lang="en-US" dirty="0" err="1" smtClean="0"/>
              <a:t>primitif</a:t>
            </a:r>
            <a:r>
              <a:rPr lang="en-US" dirty="0" smtClean="0"/>
              <a:t>”, modern,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karakteristik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765</Words>
  <Application>Microsoft Office PowerPoint</Application>
  <PresentationFormat>On-screen Show (4:3)</PresentationFormat>
  <Paragraphs>164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ANTROPOLOGI, KEBUDAYAAN DAN KESEHATAN</vt:lpstr>
      <vt:lpstr>Slide 2</vt:lpstr>
      <vt:lpstr>Pengertian</vt:lpstr>
      <vt:lpstr>Pengertian</vt:lpstr>
      <vt:lpstr>Pengertian</vt:lpstr>
      <vt:lpstr>Slide 6</vt:lpstr>
      <vt:lpstr>Lingkup kajian</vt:lpstr>
      <vt:lpstr>RUANG LINGKUP</vt:lpstr>
      <vt:lpstr>RUANG LINGKUP</vt:lpstr>
      <vt:lpstr>SUB DISIPLIN ANTROPOLOGI</vt:lpstr>
      <vt:lpstr>PALEOANTROPOLOGI</vt:lpstr>
      <vt:lpstr>SOMATOLOGI</vt:lpstr>
      <vt:lpstr>ETNOLINGUISTIK</vt:lpstr>
      <vt:lpstr>Prehistori</vt:lpstr>
      <vt:lpstr>ETNOLOGI</vt:lpstr>
      <vt:lpstr>METODOLOGI PENELITIAN ANTROPOLOGI</vt:lpstr>
      <vt:lpstr>Emik Vs Etik</vt:lpstr>
      <vt:lpstr>Misal </vt:lpstr>
      <vt:lpstr>Alur penelitian</vt:lpstr>
      <vt:lpstr>KOMPONEN DAN CIRI UMUM KEBUDAYAAN</vt:lpstr>
      <vt:lpstr>Slide 21</vt:lpstr>
      <vt:lpstr>PENGARUH BUDAYA TERHADAP KESEHATAN</vt:lpstr>
      <vt:lpstr>Slide 23</vt:lpstr>
      <vt:lpstr>Disease dan illnes</vt:lpstr>
      <vt:lpstr>Menurut Helman, 1994</vt:lpstr>
      <vt:lpstr>Faktor perilaku manusia yang dilakukan sadar atau tidak sadar berakibat menguntungkan atau merugikan dapat digolongkan sbb :</vt:lpstr>
      <vt:lpstr>Slide 27</vt:lpstr>
      <vt:lpstr>Slide 28</vt:lpstr>
      <vt:lpstr>What do you think about the picture?</vt:lpstr>
      <vt:lpstr>How about this?</vt:lpstr>
      <vt:lpstr>Dari yang kemarin sudah anda buat contohnya, kategorikan menjadi: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53</cp:revision>
  <dcterms:created xsi:type="dcterms:W3CDTF">2011-08-15T08:32:55Z</dcterms:created>
  <dcterms:modified xsi:type="dcterms:W3CDTF">2013-07-30T07:22:27Z</dcterms:modified>
</cp:coreProperties>
</file>