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58" r:id="rId5"/>
    <p:sldId id="266" r:id="rId6"/>
    <p:sldId id="273" r:id="rId7"/>
    <p:sldId id="260" r:id="rId8"/>
    <p:sldId id="261" r:id="rId9"/>
    <p:sldId id="275" r:id="rId10"/>
    <p:sldId id="276" r:id="rId11"/>
    <p:sldId id="274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EEC61-1E6D-42D5-A2A2-4B5D78534D0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13130A-9EC5-4ED6-A06D-268DBF9F5C4F}">
      <dgm:prSet phldrT="[Text]"/>
      <dgm:spPr/>
      <dgm:t>
        <a:bodyPr/>
        <a:lstStyle/>
        <a:p>
          <a:r>
            <a:rPr lang="en-US" dirty="0" smtClean="0"/>
            <a:t>SISTEM MEDIS </a:t>
          </a:r>
          <a:r>
            <a:rPr lang="en-US" b="1" dirty="0" smtClean="0"/>
            <a:t>LOKAL</a:t>
          </a:r>
          <a:endParaRPr lang="en-US" b="1" dirty="0"/>
        </a:p>
      </dgm:t>
    </dgm:pt>
    <dgm:pt modelId="{41850B63-76EF-4AD1-A124-60BE71291CC7}" type="parTrans" cxnId="{01705CCD-6D5B-447E-9A21-95BA89CDCB46}">
      <dgm:prSet/>
      <dgm:spPr/>
      <dgm:t>
        <a:bodyPr/>
        <a:lstStyle/>
        <a:p>
          <a:endParaRPr lang="en-US"/>
        </a:p>
      </dgm:t>
    </dgm:pt>
    <dgm:pt modelId="{AD7A1C8A-2432-47F2-A8C4-E6A4871AC072}" type="sibTrans" cxnId="{01705CCD-6D5B-447E-9A21-95BA89CDCB46}">
      <dgm:prSet/>
      <dgm:spPr/>
      <dgm:t>
        <a:bodyPr/>
        <a:lstStyle/>
        <a:p>
          <a:endParaRPr lang="en-US"/>
        </a:p>
      </dgm:t>
    </dgm:pt>
    <dgm:pt modelId="{6DCE0DBA-50E3-4CFA-AC5A-DBD9828E7FAA}">
      <dgm:prSet phldrT="[Text]"/>
      <dgm:spPr/>
      <dgm:t>
        <a:bodyPr/>
        <a:lstStyle/>
        <a:p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kategori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mengakomodasi</a:t>
          </a:r>
          <a:r>
            <a:rPr lang="en-US" dirty="0" smtClean="0"/>
            <a:t> </a:t>
          </a:r>
          <a:r>
            <a:rPr lang="en-US" dirty="0" err="1" smtClean="0"/>
            <a:t>sebagian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“</a:t>
          </a:r>
          <a:r>
            <a:rPr lang="en-US" dirty="0" err="1" smtClean="0"/>
            <a:t>primitif</a:t>
          </a:r>
          <a:r>
            <a:rPr lang="en-US" dirty="0" smtClean="0"/>
            <a:t>” </a:t>
          </a:r>
          <a:r>
            <a:rPr lang="en-US" dirty="0" err="1" smtClean="0"/>
            <a:t>atau</a:t>
          </a:r>
          <a:r>
            <a:rPr lang="en-US" dirty="0" smtClean="0"/>
            <a:t> “folk medicine”</a:t>
          </a:r>
          <a:endParaRPr lang="en-US" dirty="0"/>
        </a:p>
      </dgm:t>
    </dgm:pt>
    <dgm:pt modelId="{486AE11E-1D5D-42D8-A9D0-9EF4291472B3}" type="parTrans" cxnId="{EE0176C7-663F-4A7D-B0F5-7C1B0F11E155}">
      <dgm:prSet/>
      <dgm:spPr/>
      <dgm:t>
        <a:bodyPr/>
        <a:lstStyle/>
        <a:p>
          <a:endParaRPr lang="en-US"/>
        </a:p>
      </dgm:t>
    </dgm:pt>
    <dgm:pt modelId="{1CA9F12F-CBCD-465F-AF87-64593EBE68C5}" type="sibTrans" cxnId="{EE0176C7-663F-4A7D-B0F5-7C1B0F11E155}">
      <dgm:prSet/>
      <dgm:spPr/>
      <dgm:t>
        <a:bodyPr/>
        <a:lstStyle/>
        <a:p>
          <a:endParaRPr lang="en-US"/>
        </a:p>
      </dgm:t>
    </dgm:pt>
    <dgm:pt modelId="{1D59BB19-2292-4714-812A-48CDDD01625F}">
      <dgm:prSet phldrT="[Text]"/>
      <dgm:spPr/>
      <dgm:t>
        <a:bodyPr/>
        <a:lstStyle/>
        <a:p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dikatakan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modern, </a:t>
          </a:r>
          <a:r>
            <a:rPr lang="en-US" dirty="0" err="1" smtClean="0"/>
            <a:t>ilmiah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barat</a:t>
          </a:r>
          <a:endParaRPr lang="en-US" dirty="0"/>
        </a:p>
      </dgm:t>
    </dgm:pt>
    <dgm:pt modelId="{E687DF7D-8701-4FE9-9222-31840AABD16F}" type="parTrans" cxnId="{593DD2C0-BFD4-4101-9F30-651C2019BB80}">
      <dgm:prSet/>
      <dgm:spPr/>
      <dgm:t>
        <a:bodyPr/>
        <a:lstStyle/>
        <a:p>
          <a:endParaRPr lang="en-US"/>
        </a:p>
      </dgm:t>
    </dgm:pt>
    <dgm:pt modelId="{B6ED2D8D-59A0-49FF-95CA-0E38B59933C3}" type="sibTrans" cxnId="{593DD2C0-BFD4-4101-9F30-651C2019BB80}">
      <dgm:prSet/>
      <dgm:spPr/>
      <dgm:t>
        <a:bodyPr/>
        <a:lstStyle/>
        <a:p>
          <a:endParaRPr lang="en-US"/>
        </a:p>
      </dgm:t>
    </dgm:pt>
    <dgm:pt modelId="{D75CA8E4-8C51-4DF1-A53F-B6918E480BEA}">
      <dgm:prSet phldrT="[Text]"/>
      <dgm:spPr/>
      <dgm:t>
        <a:bodyPr/>
        <a:lstStyle/>
        <a:p>
          <a:r>
            <a:rPr lang="en-US" dirty="0" smtClean="0"/>
            <a:t>SISTEM MEDIS </a:t>
          </a:r>
          <a:r>
            <a:rPr lang="en-US" b="1" dirty="0" smtClean="0"/>
            <a:t>KOSMOPOLITAN</a:t>
          </a:r>
          <a:endParaRPr lang="en-US" b="1" dirty="0"/>
        </a:p>
      </dgm:t>
    </dgm:pt>
    <dgm:pt modelId="{F6A362C4-707D-40C6-8BEA-E8EA43948875}" type="parTrans" cxnId="{A694A695-101E-4E8E-918F-C870744385DB}">
      <dgm:prSet/>
      <dgm:spPr/>
      <dgm:t>
        <a:bodyPr/>
        <a:lstStyle/>
        <a:p>
          <a:endParaRPr lang="en-US"/>
        </a:p>
      </dgm:t>
    </dgm:pt>
    <dgm:pt modelId="{56E7FF48-01BB-4FFD-AACA-184A03BE5AAE}" type="sibTrans" cxnId="{A694A695-101E-4E8E-918F-C870744385DB}">
      <dgm:prSet/>
      <dgm:spPr/>
      <dgm:t>
        <a:bodyPr/>
        <a:lstStyle/>
        <a:p>
          <a:endParaRPr lang="en-US"/>
        </a:p>
      </dgm:t>
    </dgm:pt>
    <dgm:pt modelId="{408702C8-B517-4197-BE36-A9871E88A126}">
      <dgm:prSet/>
      <dgm:spPr/>
      <dgm:t>
        <a:bodyPr/>
        <a:lstStyle/>
        <a:p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</a:t>
          </a:r>
          <a:r>
            <a:rPr lang="en-US" dirty="0" err="1" smtClean="0"/>
            <a:t>Ayurweda</a:t>
          </a:r>
          <a:r>
            <a:rPr lang="en-US" dirty="0" smtClean="0"/>
            <a:t>, </a:t>
          </a:r>
          <a:r>
            <a:rPr lang="en-US" dirty="0" err="1" smtClean="0"/>
            <a:t>Unani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Cina</a:t>
          </a:r>
          <a:endParaRPr lang="en-US" dirty="0"/>
        </a:p>
      </dgm:t>
    </dgm:pt>
    <dgm:pt modelId="{5338781A-E8BF-4999-B769-E7BF0B7FEA7B}" type="parTrans" cxnId="{A02BE646-2181-4A4B-B10D-3DC57754CFAE}">
      <dgm:prSet/>
      <dgm:spPr/>
      <dgm:t>
        <a:bodyPr/>
        <a:lstStyle/>
        <a:p>
          <a:endParaRPr lang="en-US"/>
        </a:p>
      </dgm:t>
    </dgm:pt>
    <dgm:pt modelId="{FEA643D8-B9BE-4BC0-930F-22214A4535EE}" type="sibTrans" cxnId="{A02BE646-2181-4A4B-B10D-3DC57754CFAE}">
      <dgm:prSet/>
      <dgm:spPr/>
      <dgm:t>
        <a:bodyPr/>
        <a:lstStyle/>
        <a:p>
          <a:endParaRPr lang="en-US"/>
        </a:p>
      </dgm:t>
    </dgm:pt>
    <dgm:pt modelId="{3D6E1BEA-5912-4421-A712-8155666F1D80}">
      <dgm:prSet phldrT="[Text]"/>
      <dgm:spPr/>
      <dgm:t>
        <a:bodyPr/>
        <a:lstStyle/>
        <a:p>
          <a:r>
            <a:rPr lang="en-US" dirty="0" smtClean="0"/>
            <a:t>SISTEM MEDIS </a:t>
          </a:r>
          <a:r>
            <a:rPr lang="en-US" b="1" dirty="0" smtClean="0"/>
            <a:t>REGIONAL</a:t>
          </a:r>
          <a:endParaRPr lang="en-US" b="1" dirty="0"/>
        </a:p>
      </dgm:t>
    </dgm:pt>
    <dgm:pt modelId="{9E6E1C54-E3F2-41BE-B1DA-F70A9498227C}" type="sibTrans" cxnId="{2A47D760-C840-4A18-945C-7BBD3CDC05F0}">
      <dgm:prSet/>
      <dgm:spPr/>
      <dgm:t>
        <a:bodyPr/>
        <a:lstStyle/>
        <a:p>
          <a:endParaRPr lang="en-US"/>
        </a:p>
      </dgm:t>
    </dgm:pt>
    <dgm:pt modelId="{2C595185-C5D8-4866-8345-B22BE7F21E2F}" type="parTrans" cxnId="{2A47D760-C840-4A18-945C-7BBD3CDC05F0}">
      <dgm:prSet/>
      <dgm:spPr/>
      <dgm:t>
        <a:bodyPr/>
        <a:lstStyle/>
        <a:p>
          <a:endParaRPr lang="en-US"/>
        </a:p>
      </dgm:t>
    </dgm:pt>
    <dgm:pt modelId="{8FB9DEAE-0C81-4935-BFF7-33A60D729FEC}" type="pres">
      <dgm:prSet presAssocID="{627EEC61-1E6D-42D5-A2A2-4B5D78534D01}" presName="Name0" presStyleCnt="0">
        <dgm:presLayoutVars>
          <dgm:dir/>
          <dgm:animLvl val="lvl"/>
          <dgm:resizeHandles/>
        </dgm:presLayoutVars>
      </dgm:prSet>
      <dgm:spPr/>
    </dgm:pt>
    <dgm:pt modelId="{3EBE773F-2D5F-4552-BD3D-B4DE11F9BF83}" type="pres">
      <dgm:prSet presAssocID="{DF13130A-9EC5-4ED6-A06D-268DBF9F5C4F}" presName="linNode" presStyleCnt="0"/>
      <dgm:spPr/>
    </dgm:pt>
    <dgm:pt modelId="{6C2FCDF3-7998-44CC-B4FE-530CD76AC011}" type="pres">
      <dgm:prSet presAssocID="{DF13130A-9EC5-4ED6-A06D-268DBF9F5C4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8E41A-1803-491F-9536-15A598ACC7F3}" type="pres">
      <dgm:prSet presAssocID="{DF13130A-9EC5-4ED6-A06D-268DBF9F5C4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FB35D-B2EF-4C95-BDA9-6C5AD2F3CEB8}" type="pres">
      <dgm:prSet presAssocID="{AD7A1C8A-2432-47F2-A8C4-E6A4871AC072}" presName="spacing" presStyleCnt="0"/>
      <dgm:spPr/>
    </dgm:pt>
    <dgm:pt modelId="{C2847611-D768-4916-A3F0-BDDEB09F92F8}" type="pres">
      <dgm:prSet presAssocID="{3D6E1BEA-5912-4421-A712-8155666F1D80}" presName="linNode" presStyleCnt="0"/>
      <dgm:spPr/>
    </dgm:pt>
    <dgm:pt modelId="{80AAA6AA-A293-442C-95E9-873FB4AE65DB}" type="pres">
      <dgm:prSet presAssocID="{3D6E1BEA-5912-4421-A712-8155666F1D8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A07A4-FDFB-4543-A4F3-FD06AE7A5349}" type="pres">
      <dgm:prSet presAssocID="{3D6E1BEA-5912-4421-A712-8155666F1D8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260EB-7ABD-47FC-96DD-F37A5069AB39}" type="pres">
      <dgm:prSet presAssocID="{9E6E1C54-E3F2-41BE-B1DA-F70A9498227C}" presName="spacing" presStyleCnt="0"/>
      <dgm:spPr/>
    </dgm:pt>
    <dgm:pt modelId="{9D8AB20B-182A-4461-AE23-DA342D6A96B4}" type="pres">
      <dgm:prSet presAssocID="{D75CA8E4-8C51-4DF1-A53F-B6918E480BEA}" presName="linNode" presStyleCnt="0"/>
      <dgm:spPr/>
    </dgm:pt>
    <dgm:pt modelId="{21CF7CB3-C563-430F-87C5-BA68E2933C1B}" type="pres">
      <dgm:prSet presAssocID="{D75CA8E4-8C51-4DF1-A53F-B6918E480BEA}" presName="parentShp" presStyleLbl="node1" presStyleIdx="2" presStyleCnt="3">
        <dgm:presLayoutVars>
          <dgm:bulletEnabled val="1"/>
        </dgm:presLayoutVars>
      </dgm:prSet>
      <dgm:spPr/>
    </dgm:pt>
    <dgm:pt modelId="{46818217-FC74-41DA-801A-78F53B1A4096}" type="pres">
      <dgm:prSet presAssocID="{D75CA8E4-8C51-4DF1-A53F-B6918E480BE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2BE646-2181-4A4B-B10D-3DC57754CFAE}" srcId="{3D6E1BEA-5912-4421-A712-8155666F1D80}" destId="{408702C8-B517-4197-BE36-A9871E88A126}" srcOrd="0" destOrd="0" parTransId="{5338781A-E8BF-4999-B769-E7BF0B7FEA7B}" sibTransId="{FEA643D8-B9BE-4BC0-930F-22214A4535EE}"/>
    <dgm:cxn modelId="{CB75D698-70C8-44EB-867A-383A6E83DF03}" type="presOf" srcId="{DF13130A-9EC5-4ED6-A06D-268DBF9F5C4F}" destId="{6C2FCDF3-7998-44CC-B4FE-530CD76AC011}" srcOrd="0" destOrd="0" presId="urn:microsoft.com/office/officeart/2005/8/layout/vList6"/>
    <dgm:cxn modelId="{593DD2C0-BFD4-4101-9F30-651C2019BB80}" srcId="{D75CA8E4-8C51-4DF1-A53F-B6918E480BEA}" destId="{1D59BB19-2292-4714-812A-48CDDD01625F}" srcOrd="0" destOrd="0" parTransId="{E687DF7D-8701-4FE9-9222-31840AABD16F}" sibTransId="{B6ED2D8D-59A0-49FF-95CA-0E38B59933C3}"/>
    <dgm:cxn modelId="{9E172BE8-F701-47F3-99D6-C0E94AEAAF8F}" type="presOf" srcId="{3D6E1BEA-5912-4421-A712-8155666F1D80}" destId="{80AAA6AA-A293-442C-95E9-873FB4AE65DB}" srcOrd="0" destOrd="0" presId="urn:microsoft.com/office/officeart/2005/8/layout/vList6"/>
    <dgm:cxn modelId="{2A47D760-C840-4A18-945C-7BBD3CDC05F0}" srcId="{627EEC61-1E6D-42D5-A2A2-4B5D78534D01}" destId="{3D6E1BEA-5912-4421-A712-8155666F1D80}" srcOrd="1" destOrd="0" parTransId="{2C595185-C5D8-4866-8345-B22BE7F21E2F}" sibTransId="{9E6E1C54-E3F2-41BE-B1DA-F70A9498227C}"/>
    <dgm:cxn modelId="{01705CCD-6D5B-447E-9A21-95BA89CDCB46}" srcId="{627EEC61-1E6D-42D5-A2A2-4B5D78534D01}" destId="{DF13130A-9EC5-4ED6-A06D-268DBF9F5C4F}" srcOrd="0" destOrd="0" parTransId="{41850B63-76EF-4AD1-A124-60BE71291CC7}" sibTransId="{AD7A1C8A-2432-47F2-A8C4-E6A4871AC072}"/>
    <dgm:cxn modelId="{EE0176C7-663F-4A7D-B0F5-7C1B0F11E155}" srcId="{DF13130A-9EC5-4ED6-A06D-268DBF9F5C4F}" destId="{6DCE0DBA-50E3-4CFA-AC5A-DBD9828E7FAA}" srcOrd="0" destOrd="0" parTransId="{486AE11E-1D5D-42D8-A9D0-9EF4291472B3}" sibTransId="{1CA9F12F-CBCD-465F-AF87-64593EBE68C5}"/>
    <dgm:cxn modelId="{A694A695-101E-4E8E-918F-C870744385DB}" srcId="{627EEC61-1E6D-42D5-A2A2-4B5D78534D01}" destId="{D75CA8E4-8C51-4DF1-A53F-B6918E480BEA}" srcOrd="2" destOrd="0" parTransId="{F6A362C4-707D-40C6-8BEA-E8EA43948875}" sibTransId="{56E7FF48-01BB-4FFD-AACA-184A03BE5AAE}"/>
    <dgm:cxn modelId="{D32EDEC2-E347-4800-BC4E-815B57C17045}" type="presOf" srcId="{408702C8-B517-4197-BE36-A9871E88A126}" destId="{F44A07A4-FDFB-4543-A4F3-FD06AE7A5349}" srcOrd="0" destOrd="0" presId="urn:microsoft.com/office/officeart/2005/8/layout/vList6"/>
    <dgm:cxn modelId="{019AE519-CA34-4EC1-9881-7CB3F76A9C76}" type="presOf" srcId="{6DCE0DBA-50E3-4CFA-AC5A-DBD9828E7FAA}" destId="{65E8E41A-1803-491F-9536-15A598ACC7F3}" srcOrd="0" destOrd="0" presId="urn:microsoft.com/office/officeart/2005/8/layout/vList6"/>
    <dgm:cxn modelId="{7C63772D-3509-4022-B46B-9B56E7750900}" type="presOf" srcId="{627EEC61-1E6D-42D5-A2A2-4B5D78534D01}" destId="{8FB9DEAE-0C81-4935-BFF7-33A60D729FEC}" srcOrd="0" destOrd="0" presId="urn:microsoft.com/office/officeart/2005/8/layout/vList6"/>
    <dgm:cxn modelId="{F4F428D1-5747-40D9-92FB-9B168AAD1C94}" type="presOf" srcId="{1D59BB19-2292-4714-812A-48CDDD01625F}" destId="{46818217-FC74-41DA-801A-78F53B1A4096}" srcOrd="0" destOrd="0" presId="urn:microsoft.com/office/officeart/2005/8/layout/vList6"/>
    <dgm:cxn modelId="{41BC2A26-F465-47E6-B7C2-5F1D9A1D202D}" type="presOf" srcId="{D75CA8E4-8C51-4DF1-A53F-B6918E480BEA}" destId="{21CF7CB3-C563-430F-87C5-BA68E2933C1B}" srcOrd="0" destOrd="0" presId="urn:microsoft.com/office/officeart/2005/8/layout/vList6"/>
    <dgm:cxn modelId="{BEA62989-5752-4BD4-A9F5-36FC1882B0D6}" type="presParOf" srcId="{8FB9DEAE-0C81-4935-BFF7-33A60D729FEC}" destId="{3EBE773F-2D5F-4552-BD3D-B4DE11F9BF83}" srcOrd="0" destOrd="0" presId="urn:microsoft.com/office/officeart/2005/8/layout/vList6"/>
    <dgm:cxn modelId="{B219C0C9-1ACD-4BCA-8535-6686C6EEBC22}" type="presParOf" srcId="{3EBE773F-2D5F-4552-BD3D-B4DE11F9BF83}" destId="{6C2FCDF3-7998-44CC-B4FE-530CD76AC011}" srcOrd="0" destOrd="0" presId="urn:microsoft.com/office/officeart/2005/8/layout/vList6"/>
    <dgm:cxn modelId="{732F389B-D845-46A9-8A51-D8BB8ADCEA94}" type="presParOf" srcId="{3EBE773F-2D5F-4552-BD3D-B4DE11F9BF83}" destId="{65E8E41A-1803-491F-9536-15A598ACC7F3}" srcOrd="1" destOrd="0" presId="urn:microsoft.com/office/officeart/2005/8/layout/vList6"/>
    <dgm:cxn modelId="{60E70170-EFCF-44EC-8017-F03A76B4AC18}" type="presParOf" srcId="{8FB9DEAE-0C81-4935-BFF7-33A60D729FEC}" destId="{094FB35D-B2EF-4C95-BDA9-6C5AD2F3CEB8}" srcOrd="1" destOrd="0" presId="urn:microsoft.com/office/officeart/2005/8/layout/vList6"/>
    <dgm:cxn modelId="{34B2953C-0D6E-4797-BDF6-1121632B1CC3}" type="presParOf" srcId="{8FB9DEAE-0C81-4935-BFF7-33A60D729FEC}" destId="{C2847611-D768-4916-A3F0-BDDEB09F92F8}" srcOrd="2" destOrd="0" presId="urn:microsoft.com/office/officeart/2005/8/layout/vList6"/>
    <dgm:cxn modelId="{5DB1E0A8-6766-4B9D-B54B-44BF4ACB8D04}" type="presParOf" srcId="{C2847611-D768-4916-A3F0-BDDEB09F92F8}" destId="{80AAA6AA-A293-442C-95E9-873FB4AE65DB}" srcOrd="0" destOrd="0" presId="urn:microsoft.com/office/officeart/2005/8/layout/vList6"/>
    <dgm:cxn modelId="{CBF6335A-8EF3-4E53-A403-4F1B11E06C17}" type="presParOf" srcId="{C2847611-D768-4916-A3F0-BDDEB09F92F8}" destId="{F44A07A4-FDFB-4543-A4F3-FD06AE7A5349}" srcOrd="1" destOrd="0" presId="urn:microsoft.com/office/officeart/2005/8/layout/vList6"/>
    <dgm:cxn modelId="{8A584D01-82F8-454B-8AD6-53942CF28604}" type="presParOf" srcId="{8FB9DEAE-0C81-4935-BFF7-33A60D729FEC}" destId="{B9B260EB-7ABD-47FC-96DD-F37A5069AB39}" srcOrd="3" destOrd="0" presId="urn:microsoft.com/office/officeart/2005/8/layout/vList6"/>
    <dgm:cxn modelId="{18A91A4F-9846-45D7-98A3-A206931987D7}" type="presParOf" srcId="{8FB9DEAE-0C81-4935-BFF7-33A60D729FEC}" destId="{9D8AB20B-182A-4461-AE23-DA342D6A96B4}" srcOrd="4" destOrd="0" presId="urn:microsoft.com/office/officeart/2005/8/layout/vList6"/>
    <dgm:cxn modelId="{942B1F40-DCEC-4F72-BC84-572B89F5CD69}" type="presParOf" srcId="{9D8AB20B-182A-4461-AE23-DA342D6A96B4}" destId="{21CF7CB3-C563-430F-87C5-BA68E2933C1B}" srcOrd="0" destOrd="0" presId="urn:microsoft.com/office/officeart/2005/8/layout/vList6"/>
    <dgm:cxn modelId="{AECF0E25-CE6E-43CB-8F41-8EFD852C6B69}" type="presParOf" srcId="{9D8AB20B-182A-4461-AE23-DA342D6A96B4}" destId="{46818217-FC74-41DA-801A-78F53B1A40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E36BD-13F1-45D7-A355-D13C906EB3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1BD6D-0ECC-4CDD-980B-AC09A8BADC07}">
      <dgm:prSet phldrT="[Text]" custT="1"/>
      <dgm:spPr/>
      <dgm:t>
        <a:bodyPr/>
        <a:lstStyle/>
        <a:p>
          <a:r>
            <a:rPr lang="en-US" sz="2000" dirty="0" smtClean="0"/>
            <a:t>SM PERSONALISTIK</a:t>
          </a:r>
          <a:endParaRPr lang="en-US" sz="2000" dirty="0"/>
        </a:p>
      </dgm:t>
    </dgm:pt>
    <dgm:pt modelId="{4DD8BCDB-EA84-4EA3-9DD7-4B215394E88D}" type="parTrans" cxnId="{8B224535-02B4-43E9-BDAD-87DF5889FD77}">
      <dgm:prSet/>
      <dgm:spPr/>
      <dgm:t>
        <a:bodyPr/>
        <a:lstStyle/>
        <a:p>
          <a:endParaRPr lang="en-US"/>
        </a:p>
      </dgm:t>
    </dgm:pt>
    <dgm:pt modelId="{9A3B21B3-0F4C-4A04-969B-4A52A72D3D2B}" type="sibTrans" cxnId="{8B224535-02B4-43E9-BDAD-87DF5889FD77}">
      <dgm:prSet/>
      <dgm:spPr/>
      <dgm:t>
        <a:bodyPr/>
        <a:lstStyle/>
        <a:p>
          <a:endParaRPr lang="en-US"/>
        </a:p>
      </dgm:t>
    </dgm:pt>
    <dgm:pt modelId="{96C6C451-BB22-4301-9D3B-B7745BF7FEA3}">
      <dgm:prSet phldrT="[Text]" custT="1"/>
      <dgm:spPr/>
      <dgm:t>
        <a:bodyPr/>
        <a:lstStyle/>
        <a:p>
          <a:r>
            <a:rPr lang="en-US" sz="2400" dirty="0" err="1" smtClean="0"/>
            <a:t>Penyakit</a:t>
          </a:r>
          <a:r>
            <a:rPr lang="en-US" sz="2400" dirty="0" smtClean="0"/>
            <a:t> </a:t>
          </a:r>
          <a:r>
            <a:rPr lang="en-US" sz="2400" dirty="0" err="1" smtClean="0"/>
            <a:t>disebabkan</a:t>
          </a:r>
          <a:r>
            <a:rPr lang="en-US" sz="2400" dirty="0" smtClean="0"/>
            <a:t> </a:t>
          </a:r>
          <a:r>
            <a:rPr lang="en-US" sz="2400" dirty="0" err="1" smtClean="0"/>
            <a:t>oleh</a:t>
          </a:r>
          <a:r>
            <a:rPr lang="en-US" sz="2400" dirty="0" smtClean="0"/>
            <a:t> </a:t>
          </a:r>
          <a:r>
            <a:rPr lang="en-US" sz="2400" dirty="0" err="1" smtClean="0"/>
            <a:t>agen</a:t>
          </a:r>
          <a:r>
            <a:rPr lang="en-US" sz="2400" dirty="0" smtClean="0"/>
            <a:t> (</a:t>
          </a:r>
          <a:r>
            <a:rPr lang="en-US" sz="2400" dirty="0" err="1" smtClean="0"/>
            <a:t>makhluk</a:t>
          </a:r>
          <a:r>
            <a:rPr lang="en-US" sz="2400" dirty="0" smtClean="0"/>
            <a:t> lain)</a:t>
          </a:r>
          <a:endParaRPr lang="en-US" sz="2400" dirty="0"/>
        </a:p>
      </dgm:t>
    </dgm:pt>
    <dgm:pt modelId="{E2EAF955-5F26-4F19-8EF0-DADC21B77FA7}" type="parTrans" cxnId="{7AA36512-10F8-436F-AE1C-50F502C25047}">
      <dgm:prSet/>
      <dgm:spPr/>
      <dgm:t>
        <a:bodyPr/>
        <a:lstStyle/>
        <a:p>
          <a:endParaRPr lang="en-US"/>
        </a:p>
      </dgm:t>
    </dgm:pt>
    <dgm:pt modelId="{CEF3158B-AAB7-4D12-8115-11A4632CAE4B}" type="sibTrans" cxnId="{7AA36512-10F8-436F-AE1C-50F502C25047}">
      <dgm:prSet/>
      <dgm:spPr/>
      <dgm:t>
        <a:bodyPr/>
        <a:lstStyle/>
        <a:p>
          <a:endParaRPr lang="en-US"/>
        </a:p>
      </dgm:t>
    </dgm:pt>
    <dgm:pt modelId="{5D246864-C66F-449E-A3C8-60FE5C4AAA82}">
      <dgm:prSet phldrT="[Text]" custT="1"/>
      <dgm:spPr/>
      <dgm:t>
        <a:bodyPr/>
        <a:lstStyle/>
        <a:p>
          <a:r>
            <a:rPr lang="en-US" sz="2400" dirty="0" smtClean="0"/>
            <a:t>SM NATURALISTIK</a:t>
          </a:r>
          <a:endParaRPr lang="en-US" sz="2400" dirty="0"/>
        </a:p>
      </dgm:t>
    </dgm:pt>
    <dgm:pt modelId="{3AA7301E-2583-4244-9B3C-954366DE3361}" type="parTrans" cxnId="{80995BFA-402A-4A32-B915-C434F54A3E2C}">
      <dgm:prSet/>
      <dgm:spPr/>
      <dgm:t>
        <a:bodyPr/>
        <a:lstStyle/>
        <a:p>
          <a:endParaRPr lang="en-US"/>
        </a:p>
      </dgm:t>
    </dgm:pt>
    <dgm:pt modelId="{17999AB3-4649-409A-85AB-7B5E72524720}" type="sibTrans" cxnId="{80995BFA-402A-4A32-B915-C434F54A3E2C}">
      <dgm:prSet/>
      <dgm:spPr/>
      <dgm:t>
        <a:bodyPr/>
        <a:lstStyle/>
        <a:p>
          <a:endParaRPr lang="en-US"/>
        </a:p>
      </dgm:t>
    </dgm:pt>
    <dgm:pt modelId="{61175461-043D-4951-B53C-65B457A20560}">
      <dgm:prSet phldrT="[Text]" custT="1"/>
      <dgm:spPr/>
      <dgm:t>
        <a:bodyPr/>
        <a:lstStyle/>
        <a:p>
          <a:r>
            <a:rPr lang="en-US" sz="2400" dirty="0" err="1" smtClean="0"/>
            <a:t>Penyakit</a:t>
          </a:r>
          <a:r>
            <a:rPr lang="en-US" sz="2400" dirty="0" smtClean="0"/>
            <a:t> </a:t>
          </a:r>
          <a:r>
            <a:rPr lang="en-US" sz="2400" dirty="0" err="1" smtClean="0"/>
            <a:t>disebabkan</a:t>
          </a:r>
          <a:r>
            <a:rPr lang="en-US" sz="2400" dirty="0" smtClean="0"/>
            <a:t> </a:t>
          </a:r>
          <a:r>
            <a:rPr lang="en-US" sz="2400" dirty="0" err="1" smtClean="0"/>
            <a:t>oleh</a:t>
          </a:r>
          <a:r>
            <a:rPr lang="en-US" sz="2400" dirty="0" smtClean="0"/>
            <a:t> </a:t>
          </a:r>
          <a:r>
            <a:rPr lang="en-US" sz="2400" dirty="0" err="1" smtClean="0"/>
            <a:t>ketidakseimbangan</a:t>
          </a:r>
          <a:endParaRPr lang="en-US" sz="2400" dirty="0"/>
        </a:p>
      </dgm:t>
    </dgm:pt>
    <dgm:pt modelId="{1AD79834-C4F7-446D-B1CF-1B163178DD70}" type="parTrans" cxnId="{9A03BF3C-4AA6-4CFE-8399-73A957D87659}">
      <dgm:prSet/>
      <dgm:spPr/>
      <dgm:t>
        <a:bodyPr/>
        <a:lstStyle/>
        <a:p>
          <a:endParaRPr lang="en-US"/>
        </a:p>
      </dgm:t>
    </dgm:pt>
    <dgm:pt modelId="{E88F04EB-460F-434E-82DA-AB8EDEE78FA0}" type="sibTrans" cxnId="{9A03BF3C-4AA6-4CFE-8399-73A957D87659}">
      <dgm:prSet/>
      <dgm:spPr/>
      <dgm:t>
        <a:bodyPr/>
        <a:lstStyle/>
        <a:p>
          <a:endParaRPr lang="en-US"/>
        </a:p>
      </dgm:t>
    </dgm:pt>
    <dgm:pt modelId="{154A1BE3-72FA-46F7-AAE1-8942411BAF66}">
      <dgm:prSet phldrT="[Text]" custT="1"/>
      <dgm:spPr/>
      <dgm:t>
        <a:bodyPr/>
        <a:lstStyle/>
        <a:p>
          <a:r>
            <a:rPr lang="en-US" sz="2400" dirty="0" err="1" smtClean="0"/>
            <a:t>Penyembuhan</a:t>
          </a:r>
          <a:r>
            <a:rPr lang="en-US" sz="2400" dirty="0" smtClean="0"/>
            <a:t> </a:t>
          </a:r>
          <a:r>
            <a:rPr lang="en-US" sz="2400" dirty="0" err="1" smtClean="0"/>
            <a:t>dilakukan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mengembalikan</a:t>
          </a:r>
          <a:r>
            <a:rPr lang="en-US" sz="2400" dirty="0" smtClean="0"/>
            <a:t> </a:t>
          </a:r>
          <a:r>
            <a:rPr lang="en-US" sz="2400" dirty="0" err="1" smtClean="0"/>
            <a:t>keseimbangan</a:t>
          </a:r>
          <a:endParaRPr lang="en-US" sz="2400" dirty="0"/>
        </a:p>
      </dgm:t>
    </dgm:pt>
    <dgm:pt modelId="{8616A000-6563-4C47-AB7D-5FA21460CC5A}" type="parTrans" cxnId="{0947C94E-D4F8-4C8F-A1EC-8751B807635E}">
      <dgm:prSet/>
      <dgm:spPr/>
      <dgm:t>
        <a:bodyPr/>
        <a:lstStyle/>
        <a:p>
          <a:endParaRPr lang="en-US"/>
        </a:p>
      </dgm:t>
    </dgm:pt>
    <dgm:pt modelId="{3577D978-FBC2-4E7A-BBCC-002F1F6B8033}" type="sibTrans" cxnId="{0947C94E-D4F8-4C8F-A1EC-8751B807635E}">
      <dgm:prSet/>
      <dgm:spPr/>
      <dgm:t>
        <a:bodyPr/>
        <a:lstStyle/>
        <a:p>
          <a:endParaRPr lang="en-US"/>
        </a:p>
      </dgm:t>
    </dgm:pt>
    <dgm:pt modelId="{50284919-AC8F-4A8D-ABF4-DC13107867AC}">
      <dgm:prSet phldrT="[Text]" custT="1"/>
      <dgm:spPr/>
      <dgm:t>
        <a:bodyPr/>
        <a:lstStyle/>
        <a:p>
          <a:r>
            <a:rPr lang="en-US" sz="2400" dirty="0" err="1" smtClean="0"/>
            <a:t>Berdasarkan</a:t>
          </a:r>
          <a:r>
            <a:rPr lang="en-US" sz="2400" dirty="0" smtClean="0"/>
            <a:t> </a:t>
          </a:r>
          <a:r>
            <a:rPr lang="en-US" sz="2400" dirty="0" err="1" smtClean="0"/>
            <a:t>pengalaman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lebih</a:t>
          </a:r>
          <a:r>
            <a:rPr lang="en-US" sz="2400" dirty="0" smtClean="0"/>
            <a:t> </a:t>
          </a:r>
          <a:r>
            <a:rPr lang="en-US" sz="2400" dirty="0" err="1" smtClean="0"/>
            <a:t>empiris</a:t>
          </a:r>
          <a:endParaRPr lang="en-US" sz="2400" dirty="0"/>
        </a:p>
      </dgm:t>
    </dgm:pt>
    <dgm:pt modelId="{4A285CA9-15F1-457F-9CFB-BB3F7611ECD3}" type="parTrans" cxnId="{7EAE7BD1-9849-4EEC-BC2C-083541D712BF}">
      <dgm:prSet/>
      <dgm:spPr/>
      <dgm:t>
        <a:bodyPr/>
        <a:lstStyle/>
        <a:p>
          <a:endParaRPr lang="en-US"/>
        </a:p>
      </dgm:t>
    </dgm:pt>
    <dgm:pt modelId="{34CAA7AF-CC3C-4D5B-8D70-090AB7E3BECB}" type="sibTrans" cxnId="{7EAE7BD1-9849-4EEC-BC2C-083541D712BF}">
      <dgm:prSet/>
      <dgm:spPr/>
      <dgm:t>
        <a:bodyPr/>
        <a:lstStyle/>
        <a:p>
          <a:endParaRPr lang="en-US"/>
        </a:p>
      </dgm:t>
    </dgm:pt>
    <dgm:pt modelId="{1EFD5E8A-98F5-4691-A83C-7D850BACCB4F}">
      <dgm:prSet phldrT="[Text]" custT="1"/>
      <dgm:spPr/>
      <dgm:t>
        <a:bodyPr/>
        <a:lstStyle/>
        <a:p>
          <a:r>
            <a:rPr lang="en-US" sz="2400" dirty="0" err="1" smtClean="0"/>
            <a:t>Penyembuhan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menggunakan</a:t>
          </a:r>
          <a:r>
            <a:rPr lang="en-US" sz="2400" dirty="0" smtClean="0"/>
            <a:t> </a:t>
          </a:r>
          <a:r>
            <a:rPr lang="en-US" sz="2400" dirty="0" err="1" smtClean="0"/>
            <a:t>perantara</a:t>
          </a:r>
          <a:r>
            <a:rPr lang="en-US" sz="2400" dirty="0" smtClean="0"/>
            <a:t> (</a:t>
          </a:r>
          <a:r>
            <a:rPr lang="en-US" sz="2400" dirty="0" err="1" smtClean="0"/>
            <a:t>dukun</a:t>
          </a:r>
          <a:r>
            <a:rPr lang="en-US" sz="2400" dirty="0" smtClean="0"/>
            <a:t>, </a:t>
          </a:r>
          <a:r>
            <a:rPr lang="en-US" sz="2400" dirty="0" err="1" smtClean="0"/>
            <a:t>kyai</a:t>
          </a:r>
          <a:r>
            <a:rPr lang="en-US" sz="2400" dirty="0" smtClean="0"/>
            <a:t> , paranormal)</a:t>
          </a:r>
          <a:endParaRPr lang="en-US" sz="2400" dirty="0"/>
        </a:p>
      </dgm:t>
    </dgm:pt>
    <dgm:pt modelId="{A36845C9-EB3C-4E84-BC52-00299729513C}" type="parTrans" cxnId="{79D47B42-7C33-429D-8161-CBD217718699}">
      <dgm:prSet/>
      <dgm:spPr/>
      <dgm:t>
        <a:bodyPr/>
        <a:lstStyle/>
        <a:p>
          <a:endParaRPr lang="en-US"/>
        </a:p>
      </dgm:t>
    </dgm:pt>
    <dgm:pt modelId="{D3F05732-88A5-4B2B-BC82-A9F016104056}" type="sibTrans" cxnId="{79D47B42-7C33-429D-8161-CBD217718699}">
      <dgm:prSet/>
      <dgm:spPr/>
      <dgm:t>
        <a:bodyPr/>
        <a:lstStyle/>
        <a:p>
          <a:endParaRPr lang="en-US"/>
        </a:p>
      </dgm:t>
    </dgm:pt>
    <dgm:pt modelId="{461F450C-36A6-4E4E-A5A4-E80F8E5CC949}">
      <dgm:prSet phldrT="[Text]" custT="1"/>
      <dgm:spPr/>
      <dgm:t>
        <a:bodyPr/>
        <a:lstStyle/>
        <a:p>
          <a:r>
            <a:rPr lang="en-US" sz="2400" dirty="0" err="1" smtClean="0"/>
            <a:t>Sulit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membuktikan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empiris</a:t>
          </a:r>
          <a:endParaRPr lang="en-US" sz="2400" dirty="0"/>
        </a:p>
      </dgm:t>
    </dgm:pt>
    <dgm:pt modelId="{C964E042-15C4-473E-A6CD-4E1E1A0E510C}" type="parTrans" cxnId="{AE0FF9AF-9331-48D9-86D6-F0D4A2AD7A9F}">
      <dgm:prSet/>
      <dgm:spPr/>
      <dgm:t>
        <a:bodyPr/>
        <a:lstStyle/>
        <a:p>
          <a:endParaRPr lang="en-US"/>
        </a:p>
      </dgm:t>
    </dgm:pt>
    <dgm:pt modelId="{DF32C598-D88E-4C9A-BE32-67E7CC0C6316}" type="sibTrans" cxnId="{AE0FF9AF-9331-48D9-86D6-F0D4A2AD7A9F}">
      <dgm:prSet/>
      <dgm:spPr/>
      <dgm:t>
        <a:bodyPr/>
        <a:lstStyle/>
        <a:p>
          <a:endParaRPr lang="en-US"/>
        </a:p>
      </dgm:t>
    </dgm:pt>
    <dgm:pt modelId="{104DA69B-7E29-4569-B20A-1557B8EC5FA6}" type="pres">
      <dgm:prSet presAssocID="{005E36BD-13F1-45D7-A355-D13C906EB3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EA0F99-76A4-47EF-A188-9DA34936DD4F}" type="pres">
      <dgm:prSet presAssocID="{9001BD6D-0ECC-4CDD-980B-AC09A8BADC07}" presName="composite" presStyleCnt="0"/>
      <dgm:spPr/>
    </dgm:pt>
    <dgm:pt modelId="{2A882B1B-5BEC-4479-A089-DE60F46D8C2C}" type="pres">
      <dgm:prSet presAssocID="{9001BD6D-0ECC-4CDD-980B-AC09A8BADC07}" presName="parentText" presStyleLbl="alignNode1" presStyleIdx="0" presStyleCnt="2" custLinFactNeighborY="105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90218-CB97-44B1-BAA4-49A3C021EAA1}" type="pres">
      <dgm:prSet presAssocID="{9001BD6D-0ECC-4CDD-980B-AC09A8BADC07}" presName="descendantText" presStyleLbl="alignAcc1" presStyleIdx="0" presStyleCnt="2" custLinFactNeighborY="19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E82AC-EBBF-4814-B8F6-9ADDF6E58516}" type="pres">
      <dgm:prSet presAssocID="{9A3B21B3-0F4C-4A04-969B-4A52A72D3D2B}" presName="sp" presStyleCnt="0"/>
      <dgm:spPr/>
    </dgm:pt>
    <dgm:pt modelId="{DA0D717F-DB5F-4A90-B755-45CDC6F47192}" type="pres">
      <dgm:prSet presAssocID="{5D246864-C66F-449E-A3C8-60FE5C4AAA82}" presName="composite" presStyleCnt="0"/>
      <dgm:spPr/>
    </dgm:pt>
    <dgm:pt modelId="{9308DEC8-D2E4-4A3D-BBD5-EF0ECF1D4D7C}" type="pres">
      <dgm:prSet presAssocID="{5D246864-C66F-449E-A3C8-60FE5C4AAA82}" presName="parentText" presStyleLbl="alignNode1" presStyleIdx="1" presStyleCnt="2" custLinFactNeighborY="-69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381D8-4E87-45F0-A9AE-25C5AC8D7117}" type="pres">
      <dgm:prSet presAssocID="{5D246864-C66F-449E-A3C8-60FE5C4AAA82}" presName="descendantText" presStyleLbl="alignAcc1" presStyleIdx="1" presStyleCnt="2" custLinFactNeighborY="-10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0FF9AF-9331-48D9-86D6-F0D4A2AD7A9F}" srcId="{9001BD6D-0ECC-4CDD-980B-AC09A8BADC07}" destId="{461F450C-36A6-4E4E-A5A4-E80F8E5CC949}" srcOrd="2" destOrd="0" parTransId="{C964E042-15C4-473E-A6CD-4E1E1A0E510C}" sibTransId="{DF32C598-D88E-4C9A-BE32-67E7CC0C6316}"/>
    <dgm:cxn modelId="{6CD4CDD0-329F-4A15-87CE-4DAF0C748B68}" type="presOf" srcId="{461F450C-36A6-4E4E-A5A4-E80F8E5CC949}" destId="{0B190218-CB97-44B1-BAA4-49A3C021EAA1}" srcOrd="0" destOrd="2" presId="urn:microsoft.com/office/officeart/2005/8/layout/chevron2"/>
    <dgm:cxn modelId="{8B224535-02B4-43E9-BDAD-87DF5889FD77}" srcId="{005E36BD-13F1-45D7-A355-D13C906EB3EA}" destId="{9001BD6D-0ECC-4CDD-980B-AC09A8BADC07}" srcOrd="0" destOrd="0" parTransId="{4DD8BCDB-EA84-4EA3-9DD7-4B215394E88D}" sibTransId="{9A3B21B3-0F4C-4A04-969B-4A52A72D3D2B}"/>
    <dgm:cxn modelId="{80995BFA-402A-4A32-B915-C434F54A3E2C}" srcId="{005E36BD-13F1-45D7-A355-D13C906EB3EA}" destId="{5D246864-C66F-449E-A3C8-60FE5C4AAA82}" srcOrd="1" destOrd="0" parTransId="{3AA7301E-2583-4244-9B3C-954366DE3361}" sibTransId="{17999AB3-4649-409A-85AB-7B5E72524720}"/>
    <dgm:cxn modelId="{B235EE16-27B3-4DBF-9CA0-7D09DE8BB2A8}" type="presOf" srcId="{50284919-AC8F-4A8D-ABF4-DC13107867AC}" destId="{A1E381D8-4E87-45F0-A9AE-25C5AC8D7117}" srcOrd="0" destOrd="2" presId="urn:microsoft.com/office/officeart/2005/8/layout/chevron2"/>
    <dgm:cxn modelId="{75127D2D-1993-4D24-94E3-8C349C3E7B00}" type="presOf" srcId="{005E36BD-13F1-45D7-A355-D13C906EB3EA}" destId="{104DA69B-7E29-4569-B20A-1557B8EC5FA6}" srcOrd="0" destOrd="0" presId="urn:microsoft.com/office/officeart/2005/8/layout/chevron2"/>
    <dgm:cxn modelId="{9EDABC32-C08A-44CF-B803-AA42E9639891}" type="presOf" srcId="{5D246864-C66F-449E-A3C8-60FE5C4AAA82}" destId="{9308DEC8-D2E4-4A3D-BBD5-EF0ECF1D4D7C}" srcOrd="0" destOrd="0" presId="urn:microsoft.com/office/officeart/2005/8/layout/chevron2"/>
    <dgm:cxn modelId="{11263D07-8FBB-4573-B25A-7EC53A54E3B9}" type="presOf" srcId="{61175461-043D-4951-B53C-65B457A20560}" destId="{A1E381D8-4E87-45F0-A9AE-25C5AC8D7117}" srcOrd="0" destOrd="0" presId="urn:microsoft.com/office/officeart/2005/8/layout/chevron2"/>
    <dgm:cxn modelId="{808959EE-8C8A-4C90-A56A-16B94BD8F0EE}" type="presOf" srcId="{96C6C451-BB22-4301-9D3B-B7745BF7FEA3}" destId="{0B190218-CB97-44B1-BAA4-49A3C021EAA1}" srcOrd="0" destOrd="0" presId="urn:microsoft.com/office/officeart/2005/8/layout/chevron2"/>
    <dgm:cxn modelId="{79D47B42-7C33-429D-8161-CBD217718699}" srcId="{9001BD6D-0ECC-4CDD-980B-AC09A8BADC07}" destId="{1EFD5E8A-98F5-4691-A83C-7D850BACCB4F}" srcOrd="1" destOrd="0" parTransId="{A36845C9-EB3C-4E84-BC52-00299729513C}" sibTransId="{D3F05732-88A5-4B2B-BC82-A9F016104056}"/>
    <dgm:cxn modelId="{A5CA8529-4838-4393-BF7E-3AB518961367}" type="presOf" srcId="{9001BD6D-0ECC-4CDD-980B-AC09A8BADC07}" destId="{2A882B1B-5BEC-4479-A089-DE60F46D8C2C}" srcOrd="0" destOrd="0" presId="urn:microsoft.com/office/officeart/2005/8/layout/chevron2"/>
    <dgm:cxn modelId="{0947C94E-D4F8-4C8F-A1EC-8751B807635E}" srcId="{5D246864-C66F-449E-A3C8-60FE5C4AAA82}" destId="{154A1BE3-72FA-46F7-AAE1-8942411BAF66}" srcOrd="1" destOrd="0" parTransId="{8616A000-6563-4C47-AB7D-5FA21460CC5A}" sibTransId="{3577D978-FBC2-4E7A-BBCC-002F1F6B8033}"/>
    <dgm:cxn modelId="{967F58EA-6044-4C5C-8777-75F9BDF086A2}" type="presOf" srcId="{154A1BE3-72FA-46F7-AAE1-8942411BAF66}" destId="{A1E381D8-4E87-45F0-A9AE-25C5AC8D7117}" srcOrd="0" destOrd="1" presId="urn:microsoft.com/office/officeart/2005/8/layout/chevron2"/>
    <dgm:cxn modelId="{7AA36512-10F8-436F-AE1C-50F502C25047}" srcId="{9001BD6D-0ECC-4CDD-980B-AC09A8BADC07}" destId="{96C6C451-BB22-4301-9D3B-B7745BF7FEA3}" srcOrd="0" destOrd="0" parTransId="{E2EAF955-5F26-4F19-8EF0-DADC21B77FA7}" sibTransId="{CEF3158B-AAB7-4D12-8115-11A4632CAE4B}"/>
    <dgm:cxn modelId="{81035987-D88D-4061-BCA1-374B1166ED6C}" type="presOf" srcId="{1EFD5E8A-98F5-4691-A83C-7D850BACCB4F}" destId="{0B190218-CB97-44B1-BAA4-49A3C021EAA1}" srcOrd="0" destOrd="1" presId="urn:microsoft.com/office/officeart/2005/8/layout/chevron2"/>
    <dgm:cxn modelId="{7EAE7BD1-9849-4EEC-BC2C-083541D712BF}" srcId="{5D246864-C66F-449E-A3C8-60FE5C4AAA82}" destId="{50284919-AC8F-4A8D-ABF4-DC13107867AC}" srcOrd="2" destOrd="0" parTransId="{4A285CA9-15F1-457F-9CFB-BB3F7611ECD3}" sibTransId="{34CAA7AF-CC3C-4D5B-8D70-090AB7E3BECB}"/>
    <dgm:cxn modelId="{9A03BF3C-4AA6-4CFE-8399-73A957D87659}" srcId="{5D246864-C66F-449E-A3C8-60FE5C4AAA82}" destId="{61175461-043D-4951-B53C-65B457A20560}" srcOrd="0" destOrd="0" parTransId="{1AD79834-C4F7-446D-B1CF-1B163178DD70}" sibTransId="{E88F04EB-460F-434E-82DA-AB8EDEE78FA0}"/>
    <dgm:cxn modelId="{1FC2889C-ACF2-43CE-948F-5CDB320B49D4}" type="presParOf" srcId="{104DA69B-7E29-4569-B20A-1557B8EC5FA6}" destId="{29EA0F99-76A4-47EF-A188-9DA34936DD4F}" srcOrd="0" destOrd="0" presId="urn:microsoft.com/office/officeart/2005/8/layout/chevron2"/>
    <dgm:cxn modelId="{B40DFB15-E364-4A77-8735-5CA2483235D4}" type="presParOf" srcId="{29EA0F99-76A4-47EF-A188-9DA34936DD4F}" destId="{2A882B1B-5BEC-4479-A089-DE60F46D8C2C}" srcOrd="0" destOrd="0" presId="urn:microsoft.com/office/officeart/2005/8/layout/chevron2"/>
    <dgm:cxn modelId="{0714447C-0A6E-4CF2-9F60-CD696D51C3C3}" type="presParOf" srcId="{29EA0F99-76A4-47EF-A188-9DA34936DD4F}" destId="{0B190218-CB97-44B1-BAA4-49A3C021EAA1}" srcOrd="1" destOrd="0" presId="urn:microsoft.com/office/officeart/2005/8/layout/chevron2"/>
    <dgm:cxn modelId="{35B19516-1320-4251-94AB-6443242E8F58}" type="presParOf" srcId="{104DA69B-7E29-4569-B20A-1557B8EC5FA6}" destId="{98AE82AC-EBBF-4814-B8F6-9ADDF6E58516}" srcOrd="1" destOrd="0" presId="urn:microsoft.com/office/officeart/2005/8/layout/chevron2"/>
    <dgm:cxn modelId="{C02B093E-8FAA-4D12-892D-5C142727AF4F}" type="presParOf" srcId="{104DA69B-7E29-4569-B20A-1557B8EC5FA6}" destId="{DA0D717F-DB5F-4A90-B755-45CDC6F47192}" srcOrd="2" destOrd="0" presId="urn:microsoft.com/office/officeart/2005/8/layout/chevron2"/>
    <dgm:cxn modelId="{96F22E8C-DD69-4933-9277-45BAC9B2B13B}" type="presParOf" srcId="{DA0D717F-DB5F-4A90-B755-45CDC6F47192}" destId="{9308DEC8-D2E4-4A3D-BBD5-EF0ECF1D4D7C}" srcOrd="0" destOrd="0" presId="urn:microsoft.com/office/officeart/2005/8/layout/chevron2"/>
    <dgm:cxn modelId="{C667C6C3-C458-4538-8C8A-062BC224D923}" type="presParOf" srcId="{DA0D717F-DB5F-4A90-B755-45CDC6F47192}" destId="{A1E381D8-4E87-45F0-A9AE-25C5AC8D71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3AB9FE-83F0-4CF6-86DC-91BF360B0F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938E2-6719-4EF7-A978-76F8A61A5D86}">
      <dgm:prSet phldrT="[Text]"/>
      <dgm:spPr/>
      <dgm:t>
        <a:bodyPr/>
        <a:lstStyle/>
        <a:p>
          <a:r>
            <a:rPr lang="en-US" dirty="0" err="1" smtClean="0"/>
            <a:t>Tradisi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tertulis</a:t>
          </a:r>
          <a:endParaRPr lang="en-US" dirty="0"/>
        </a:p>
      </dgm:t>
    </dgm:pt>
    <dgm:pt modelId="{1929A6E8-A55B-469A-B399-61AA411772BE}" type="parTrans" cxnId="{9DD92869-7FDA-4775-A84C-80505F8CA915}">
      <dgm:prSet/>
      <dgm:spPr/>
      <dgm:t>
        <a:bodyPr/>
        <a:lstStyle/>
        <a:p>
          <a:endParaRPr lang="en-US"/>
        </a:p>
      </dgm:t>
    </dgm:pt>
    <dgm:pt modelId="{BC2247B1-14CF-49E0-B6EF-47129BF31189}" type="sibTrans" cxnId="{9DD92869-7FDA-4775-A84C-80505F8CA915}">
      <dgm:prSet/>
      <dgm:spPr/>
      <dgm:t>
        <a:bodyPr/>
        <a:lstStyle/>
        <a:p>
          <a:endParaRPr lang="en-US"/>
        </a:p>
      </dgm:t>
    </dgm:pt>
    <dgm:pt modelId="{963ADBE6-3BA3-484B-BF4A-BDB7C2E9BB59}">
      <dgm:prSet phldrT="[Text]"/>
      <dgm:spPr/>
      <dgm:t>
        <a:bodyPr/>
        <a:lstStyle/>
        <a:p>
          <a:r>
            <a:rPr lang="en-US" dirty="0" err="1" smtClean="0"/>
            <a:t>Berkembang</a:t>
          </a:r>
          <a:r>
            <a:rPr lang="en-US" dirty="0" smtClean="0"/>
            <a:t> </a:t>
          </a:r>
          <a:endParaRPr lang="en-US" dirty="0"/>
        </a:p>
      </dgm:t>
    </dgm:pt>
    <dgm:pt modelId="{FDCF9F8F-EBBE-476C-8B88-51619173E957}" type="parTrans" cxnId="{DC3C310D-EB1B-41BF-912F-22F078DEC27D}">
      <dgm:prSet/>
      <dgm:spPr/>
      <dgm:t>
        <a:bodyPr/>
        <a:lstStyle/>
        <a:p>
          <a:endParaRPr lang="en-US"/>
        </a:p>
      </dgm:t>
    </dgm:pt>
    <dgm:pt modelId="{401BE012-F974-475D-864B-DAF08717AC58}" type="sibTrans" cxnId="{DC3C310D-EB1B-41BF-912F-22F078DEC27D}">
      <dgm:prSet/>
      <dgm:spPr/>
      <dgm:t>
        <a:bodyPr/>
        <a:lstStyle/>
        <a:p>
          <a:endParaRPr lang="en-US"/>
        </a:p>
      </dgm:t>
    </dgm:pt>
    <dgm:pt modelId="{2E49744E-C1E3-4D49-88A4-4695D7DDDA6F}">
      <dgm:prSet phldrT="[Text]"/>
      <dgm:spPr/>
      <dgm:t>
        <a:bodyPr/>
        <a:lstStyle/>
        <a:p>
          <a:r>
            <a:rPr lang="en-US" dirty="0" err="1" smtClean="0"/>
            <a:t>Pengobatan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dukun</a:t>
          </a:r>
          <a:endParaRPr lang="en-US" dirty="0"/>
        </a:p>
      </dgm:t>
    </dgm:pt>
    <dgm:pt modelId="{6D8DAAAA-C50B-4C64-B3D4-FCE34EAD060E}" type="parTrans" cxnId="{44D7AF77-4CFD-490D-BDA0-B628A1B4F766}">
      <dgm:prSet/>
      <dgm:spPr/>
    </dgm:pt>
    <dgm:pt modelId="{1D0DC091-4334-4803-A98A-D50EEA1D3A23}" type="sibTrans" cxnId="{44D7AF77-4CFD-490D-BDA0-B628A1B4F766}">
      <dgm:prSet/>
      <dgm:spPr/>
    </dgm:pt>
    <dgm:pt modelId="{9D7E12C7-5C55-4779-9A23-74BDD1A40851}">
      <dgm:prSet phldrT="[Text]"/>
      <dgm:spPr/>
      <dgm:t>
        <a:bodyPr/>
        <a:lstStyle/>
        <a:p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ramuan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tumbuh-tumbuhan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r>
            <a:rPr lang="en-US" dirty="0" smtClean="0"/>
            <a:t> </a:t>
          </a:r>
          <a:r>
            <a:rPr lang="en-US" dirty="0" err="1" smtClean="0"/>
            <a:t>mekanis</a:t>
          </a:r>
          <a:r>
            <a:rPr lang="en-US" dirty="0" smtClean="0"/>
            <a:t>/</a:t>
          </a:r>
          <a:r>
            <a:rPr lang="en-US" dirty="0" err="1" smtClean="0"/>
            <a:t>pijat</a:t>
          </a:r>
          <a:endParaRPr lang="en-US" dirty="0"/>
        </a:p>
      </dgm:t>
    </dgm:pt>
    <dgm:pt modelId="{DB876C27-9375-4A44-B370-E6E968DDC4ED}" type="parTrans" cxnId="{41ED41C0-7CCC-4C4E-B05F-E3FE334A40ED}">
      <dgm:prSet/>
      <dgm:spPr/>
    </dgm:pt>
    <dgm:pt modelId="{83F41C60-8FEB-4E19-AF71-024D46982CEF}" type="sibTrans" cxnId="{41ED41C0-7CCC-4C4E-B05F-E3FE334A40ED}">
      <dgm:prSet/>
      <dgm:spPr/>
    </dgm:pt>
    <dgm:pt modelId="{C5E84B1D-E276-4C2F-B3A6-C9D52B07F9A0}" type="pres">
      <dgm:prSet presAssocID="{173AB9FE-83F0-4CF6-86DC-91BF360B0F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C6600-153A-4053-8575-EEF964286541}" type="pres">
      <dgm:prSet presAssocID="{10E938E2-6719-4EF7-A978-76F8A61A5D86}" presName="comp" presStyleCnt="0"/>
      <dgm:spPr/>
    </dgm:pt>
    <dgm:pt modelId="{E4D3AE95-7A3F-4860-8D5A-E49958FFEEFB}" type="pres">
      <dgm:prSet presAssocID="{10E938E2-6719-4EF7-A978-76F8A61A5D86}" presName="box" presStyleLbl="node1" presStyleIdx="0" presStyleCnt="4"/>
      <dgm:spPr/>
      <dgm:t>
        <a:bodyPr/>
        <a:lstStyle/>
        <a:p>
          <a:endParaRPr lang="en-US"/>
        </a:p>
      </dgm:t>
    </dgm:pt>
    <dgm:pt modelId="{188BC529-C7F7-43EC-90B4-C6F5237BA67A}" type="pres">
      <dgm:prSet presAssocID="{10E938E2-6719-4EF7-A978-76F8A61A5D86}" presName="img" presStyleLbl="fgImgPlace1" presStyleIdx="0" presStyleCnt="4"/>
      <dgm:spPr/>
    </dgm:pt>
    <dgm:pt modelId="{ED4E78D9-ED98-49D5-B6FB-3BEBB24374D9}" type="pres">
      <dgm:prSet presAssocID="{10E938E2-6719-4EF7-A978-76F8A61A5D8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6C739-9192-41C5-A742-E159B86AD3AE}" type="pres">
      <dgm:prSet presAssocID="{BC2247B1-14CF-49E0-B6EF-47129BF31189}" presName="spacer" presStyleCnt="0"/>
      <dgm:spPr/>
    </dgm:pt>
    <dgm:pt modelId="{23A47AD8-7DD5-4BDB-A90F-8628DD66CF7F}" type="pres">
      <dgm:prSet presAssocID="{963ADBE6-3BA3-484B-BF4A-BDB7C2E9BB59}" presName="comp" presStyleCnt="0"/>
      <dgm:spPr/>
    </dgm:pt>
    <dgm:pt modelId="{E0B26310-912A-4578-834F-AE08E50AA8EF}" type="pres">
      <dgm:prSet presAssocID="{963ADBE6-3BA3-484B-BF4A-BDB7C2E9BB59}" presName="box" presStyleLbl="node1" presStyleIdx="1" presStyleCnt="4"/>
      <dgm:spPr/>
      <dgm:t>
        <a:bodyPr/>
        <a:lstStyle/>
        <a:p>
          <a:endParaRPr lang="en-US"/>
        </a:p>
      </dgm:t>
    </dgm:pt>
    <dgm:pt modelId="{D55A565F-D1D4-4390-A2C1-E1E378555158}" type="pres">
      <dgm:prSet presAssocID="{963ADBE6-3BA3-484B-BF4A-BDB7C2E9BB59}" presName="img" presStyleLbl="fgImgPlace1" presStyleIdx="1" presStyleCnt="4"/>
      <dgm:spPr/>
    </dgm:pt>
    <dgm:pt modelId="{3C36E2FA-0E27-4230-9F91-EBC4BDB9A209}" type="pres">
      <dgm:prSet presAssocID="{963ADBE6-3BA3-484B-BF4A-BDB7C2E9BB5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03F8D-02BC-4018-88BE-151F61918F64}" type="pres">
      <dgm:prSet presAssocID="{401BE012-F974-475D-864B-DAF08717AC58}" presName="spacer" presStyleCnt="0"/>
      <dgm:spPr/>
    </dgm:pt>
    <dgm:pt modelId="{1685974B-B7B1-4BC1-9F1D-842F5DA9E65F}" type="pres">
      <dgm:prSet presAssocID="{2E49744E-C1E3-4D49-88A4-4695D7DDDA6F}" presName="comp" presStyleCnt="0"/>
      <dgm:spPr/>
    </dgm:pt>
    <dgm:pt modelId="{6AFE5643-32C5-4584-8C4C-BD9C1CB553F8}" type="pres">
      <dgm:prSet presAssocID="{2E49744E-C1E3-4D49-88A4-4695D7DDDA6F}" presName="box" presStyleLbl="node1" presStyleIdx="2" presStyleCnt="4"/>
      <dgm:spPr/>
      <dgm:t>
        <a:bodyPr/>
        <a:lstStyle/>
        <a:p>
          <a:endParaRPr lang="en-US"/>
        </a:p>
      </dgm:t>
    </dgm:pt>
    <dgm:pt modelId="{8E8FE6A8-CCFC-4A83-AA26-CE25AF559535}" type="pres">
      <dgm:prSet presAssocID="{2E49744E-C1E3-4D49-88A4-4695D7DDDA6F}" presName="img" presStyleLbl="fgImgPlace1" presStyleIdx="2" presStyleCnt="4"/>
      <dgm:spPr/>
    </dgm:pt>
    <dgm:pt modelId="{65CC65BA-68A8-4CE6-8268-A57776740969}" type="pres">
      <dgm:prSet presAssocID="{2E49744E-C1E3-4D49-88A4-4695D7DDDA6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9B385-2C77-44B5-9BBC-586514CFB4D7}" type="pres">
      <dgm:prSet presAssocID="{1D0DC091-4334-4803-A98A-D50EEA1D3A23}" presName="spacer" presStyleCnt="0"/>
      <dgm:spPr/>
    </dgm:pt>
    <dgm:pt modelId="{0D959F5E-0D1D-408A-9F84-5AE8DC1259FE}" type="pres">
      <dgm:prSet presAssocID="{9D7E12C7-5C55-4779-9A23-74BDD1A40851}" presName="comp" presStyleCnt="0"/>
      <dgm:spPr/>
    </dgm:pt>
    <dgm:pt modelId="{7A211EE7-910A-4C2E-966C-011E6172DE7F}" type="pres">
      <dgm:prSet presAssocID="{9D7E12C7-5C55-4779-9A23-74BDD1A40851}" presName="box" presStyleLbl="node1" presStyleIdx="3" presStyleCnt="4"/>
      <dgm:spPr/>
      <dgm:t>
        <a:bodyPr/>
        <a:lstStyle/>
        <a:p>
          <a:endParaRPr lang="en-US"/>
        </a:p>
      </dgm:t>
    </dgm:pt>
    <dgm:pt modelId="{B4648CD3-8515-47ED-863E-B7E68740A892}" type="pres">
      <dgm:prSet presAssocID="{9D7E12C7-5C55-4779-9A23-74BDD1A40851}" presName="img" presStyleLbl="fgImgPlace1" presStyleIdx="3" presStyleCnt="4"/>
      <dgm:spPr/>
    </dgm:pt>
    <dgm:pt modelId="{88AE0890-DE14-4259-BAE3-3A13B0D5F740}" type="pres">
      <dgm:prSet presAssocID="{9D7E12C7-5C55-4779-9A23-74BDD1A4085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F2819E-AB2A-474A-87C7-18729089B13C}" type="presOf" srcId="{963ADBE6-3BA3-484B-BF4A-BDB7C2E9BB59}" destId="{E0B26310-912A-4578-834F-AE08E50AA8EF}" srcOrd="0" destOrd="0" presId="urn:microsoft.com/office/officeart/2005/8/layout/vList4"/>
    <dgm:cxn modelId="{2E18A0EC-CF3F-4D38-8422-31DB9B81FF68}" type="presOf" srcId="{2E49744E-C1E3-4D49-88A4-4695D7DDDA6F}" destId="{65CC65BA-68A8-4CE6-8268-A57776740969}" srcOrd="1" destOrd="0" presId="urn:microsoft.com/office/officeart/2005/8/layout/vList4"/>
    <dgm:cxn modelId="{CBAA943A-04EB-41EA-939F-E17F315229BB}" type="presOf" srcId="{2E49744E-C1E3-4D49-88A4-4695D7DDDA6F}" destId="{6AFE5643-32C5-4584-8C4C-BD9C1CB553F8}" srcOrd="0" destOrd="0" presId="urn:microsoft.com/office/officeart/2005/8/layout/vList4"/>
    <dgm:cxn modelId="{AB2FA452-AF7F-4273-BC6F-BE1E7BCED496}" type="presOf" srcId="{9D7E12C7-5C55-4779-9A23-74BDD1A40851}" destId="{7A211EE7-910A-4C2E-966C-011E6172DE7F}" srcOrd="0" destOrd="0" presId="urn:microsoft.com/office/officeart/2005/8/layout/vList4"/>
    <dgm:cxn modelId="{33D301E6-A292-4665-80BE-C8A1FD28F4E7}" type="presOf" srcId="{9D7E12C7-5C55-4779-9A23-74BDD1A40851}" destId="{88AE0890-DE14-4259-BAE3-3A13B0D5F740}" srcOrd="1" destOrd="0" presId="urn:microsoft.com/office/officeart/2005/8/layout/vList4"/>
    <dgm:cxn modelId="{DC3C310D-EB1B-41BF-912F-22F078DEC27D}" srcId="{173AB9FE-83F0-4CF6-86DC-91BF360B0F75}" destId="{963ADBE6-3BA3-484B-BF4A-BDB7C2E9BB59}" srcOrd="1" destOrd="0" parTransId="{FDCF9F8F-EBBE-476C-8B88-51619173E957}" sibTransId="{401BE012-F974-475D-864B-DAF08717AC58}"/>
    <dgm:cxn modelId="{A034343F-231A-4B33-B001-8612EECA9AFB}" type="presOf" srcId="{173AB9FE-83F0-4CF6-86DC-91BF360B0F75}" destId="{C5E84B1D-E276-4C2F-B3A6-C9D52B07F9A0}" srcOrd="0" destOrd="0" presId="urn:microsoft.com/office/officeart/2005/8/layout/vList4"/>
    <dgm:cxn modelId="{44D7AF77-4CFD-490D-BDA0-B628A1B4F766}" srcId="{173AB9FE-83F0-4CF6-86DC-91BF360B0F75}" destId="{2E49744E-C1E3-4D49-88A4-4695D7DDDA6F}" srcOrd="2" destOrd="0" parTransId="{6D8DAAAA-C50B-4C64-B3D4-FCE34EAD060E}" sibTransId="{1D0DC091-4334-4803-A98A-D50EEA1D3A23}"/>
    <dgm:cxn modelId="{AF105701-BBA6-4809-8F97-E00F34DDB4E3}" type="presOf" srcId="{963ADBE6-3BA3-484B-BF4A-BDB7C2E9BB59}" destId="{3C36E2FA-0E27-4230-9F91-EBC4BDB9A209}" srcOrd="1" destOrd="0" presId="urn:microsoft.com/office/officeart/2005/8/layout/vList4"/>
    <dgm:cxn modelId="{4C6E0703-EB0D-4F2E-92F6-B1EBDD782F6D}" type="presOf" srcId="{10E938E2-6719-4EF7-A978-76F8A61A5D86}" destId="{ED4E78D9-ED98-49D5-B6FB-3BEBB24374D9}" srcOrd="1" destOrd="0" presId="urn:microsoft.com/office/officeart/2005/8/layout/vList4"/>
    <dgm:cxn modelId="{9DD92869-7FDA-4775-A84C-80505F8CA915}" srcId="{173AB9FE-83F0-4CF6-86DC-91BF360B0F75}" destId="{10E938E2-6719-4EF7-A978-76F8A61A5D86}" srcOrd="0" destOrd="0" parTransId="{1929A6E8-A55B-469A-B399-61AA411772BE}" sibTransId="{BC2247B1-14CF-49E0-B6EF-47129BF31189}"/>
    <dgm:cxn modelId="{2A102162-3BEA-44CA-8201-A129E24CCF21}" type="presOf" srcId="{10E938E2-6719-4EF7-A978-76F8A61A5D86}" destId="{E4D3AE95-7A3F-4860-8D5A-E49958FFEEFB}" srcOrd="0" destOrd="0" presId="urn:microsoft.com/office/officeart/2005/8/layout/vList4"/>
    <dgm:cxn modelId="{41ED41C0-7CCC-4C4E-B05F-E3FE334A40ED}" srcId="{173AB9FE-83F0-4CF6-86DC-91BF360B0F75}" destId="{9D7E12C7-5C55-4779-9A23-74BDD1A40851}" srcOrd="3" destOrd="0" parTransId="{DB876C27-9375-4A44-B370-E6E968DDC4ED}" sibTransId="{83F41C60-8FEB-4E19-AF71-024D46982CEF}"/>
    <dgm:cxn modelId="{F535D508-E63C-427C-9256-F03079657BF2}" type="presParOf" srcId="{C5E84B1D-E276-4C2F-B3A6-C9D52B07F9A0}" destId="{602C6600-153A-4053-8575-EEF964286541}" srcOrd="0" destOrd="0" presId="urn:microsoft.com/office/officeart/2005/8/layout/vList4"/>
    <dgm:cxn modelId="{BABE204B-D040-41A4-805F-A11ADD76C5C5}" type="presParOf" srcId="{602C6600-153A-4053-8575-EEF964286541}" destId="{E4D3AE95-7A3F-4860-8D5A-E49958FFEEFB}" srcOrd="0" destOrd="0" presId="urn:microsoft.com/office/officeart/2005/8/layout/vList4"/>
    <dgm:cxn modelId="{0C092D69-58BC-4FF2-80CB-B4EDFCC3865E}" type="presParOf" srcId="{602C6600-153A-4053-8575-EEF964286541}" destId="{188BC529-C7F7-43EC-90B4-C6F5237BA67A}" srcOrd="1" destOrd="0" presId="urn:microsoft.com/office/officeart/2005/8/layout/vList4"/>
    <dgm:cxn modelId="{717DCF78-6B14-474F-A9EE-A10B2F34656A}" type="presParOf" srcId="{602C6600-153A-4053-8575-EEF964286541}" destId="{ED4E78D9-ED98-49D5-B6FB-3BEBB24374D9}" srcOrd="2" destOrd="0" presId="urn:microsoft.com/office/officeart/2005/8/layout/vList4"/>
    <dgm:cxn modelId="{F857BCA9-D281-4139-8BFB-DBCC4E9FF1A6}" type="presParOf" srcId="{C5E84B1D-E276-4C2F-B3A6-C9D52B07F9A0}" destId="{4C86C739-9192-41C5-A742-E159B86AD3AE}" srcOrd="1" destOrd="0" presId="urn:microsoft.com/office/officeart/2005/8/layout/vList4"/>
    <dgm:cxn modelId="{4029BEB4-C681-43E3-90EA-5E64A8B4B0DA}" type="presParOf" srcId="{C5E84B1D-E276-4C2F-B3A6-C9D52B07F9A0}" destId="{23A47AD8-7DD5-4BDB-A90F-8628DD66CF7F}" srcOrd="2" destOrd="0" presId="urn:microsoft.com/office/officeart/2005/8/layout/vList4"/>
    <dgm:cxn modelId="{97DC1A10-4EAD-463D-9E29-7D3F0B39EDEE}" type="presParOf" srcId="{23A47AD8-7DD5-4BDB-A90F-8628DD66CF7F}" destId="{E0B26310-912A-4578-834F-AE08E50AA8EF}" srcOrd="0" destOrd="0" presId="urn:microsoft.com/office/officeart/2005/8/layout/vList4"/>
    <dgm:cxn modelId="{18F5126F-3790-44C7-9406-CF424847F48D}" type="presParOf" srcId="{23A47AD8-7DD5-4BDB-A90F-8628DD66CF7F}" destId="{D55A565F-D1D4-4390-A2C1-E1E378555158}" srcOrd="1" destOrd="0" presId="urn:microsoft.com/office/officeart/2005/8/layout/vList4"/>
    <dgm:cxn modelId="{FB877BA0-CCE1-4D94-8665-7918D881B117}" type="presParOf" srcId="{23A47AD8-7DD5-4BDB-A90F-8628DD66CF7F}" destId="{3C36E2FA-0E27-4230-9F91-EBC4BDB9A209}" srcOrd="2" destOrd="0" presId="urn:microsoft.com/office/officeart/2005/8/layout/vList4"/>
    <dgm:cxn modelId="{46BF86C5-EA06-4463-B695-F5319FB9F7FB}" type="presParOf" srcId="{C5E84B1D-E276-4C2F-B3A6-C9D52B07F9A0}" destId="{44B03F8D-02BC-4018-88BE-151F61918F64}" srcOrd="3" destOrd="0" presId="urn:microsoft.com/office/officeart/2005/8/layout/vList4"/>
    <dgm:cxn modelId="{780F951B-539D-4292-9E1A-39F3614DA3DA}" type="presParOf" srcId="{C5E84B1D-E276-4C2F-B3A6-C9D52B07F9A0}" destId="{1685974B-B7B1-4BC1-9F1D-842F5DA9E65F}" srcOrd="4" destOrd="0" presId="urn:microsoft.com/office/officeart/2005/8/layout/vList4"/>
    <dgm:cxn modelId="{6AAFEC92-D918-4A6D-AF1D-911C49864CCD}" type="presParOf" srcId="{1685974B-B7B1-4BC1-9F1D-842F5DA9E65F}" destId="{6AFE5643-32C5-4584-8C4C-BD9C1CB553F8}" srcOrd="0" destOrd="0" presId="urn:microsoft.com/office/officeart/2005/8/layout/vList4"/>
    <dgm:cxn modelId="{13D47228-3270-4067-810C-CDB077E4F6C3}" type="presParOf" srcId="{1685974B-B7B1-4BC1-9F1D-842F5DA9E65F}" destId="{8E8FE6A8-CCFC-4A83-AA26-CE25AF559535}" srcOrd="1" destOrd="0" presId="urn:microsoft.com/office/officeart/2005/8/layout/vList4"/>
    <dgm:cxn modelId="{4E55F847-4BBF-4790-94BD-1B6A9F7FE60B}" type="presParOf" srcId="{1685974B-B7B1-4BC1-9F1D-842F5DA9E65F}" destId="{65CC65BA-68A8-4CE6-8268-A57776740969}" srcOrd="2" destOrd="0" presId="urn:microsoft.com/office/officeart/2005/8/layout/vList4"/>
    <dgm:cxn modelId="{C0EEFCA2-DAE1-49B6-9C83-FB5454F6BF35}" type="presParOf" srcId="{C5E84B1D-E276-4C2F-B3A6-C9D52B07F9A0}" destId="{74C9B385-2C77-44B5-9BBC-586514CFB4D7}" srcOrd="5" destOrd="0" presId="urn:microsoft.com/office/officeart/2005/8/layout/vList4"/>
    <dgm:cxn modelId="{539F8816-1300-46D9-B3C2-B4AA638F3078}" type="presParOf" srcId="{C5E84B1D-E276-4C2F-B3A6-C9D52B07F9A0}" destId="{0D959F5E-0D1D-408A-9F84-5AE8DC1259FE}" srcOrd="6" destOrd="0" presId="urn:microsoft.com/office/officeart/2005/8/layout/vList4"/>
    <dgm:cxn modelId="{9CE62227-06CF-447B-8C82-8A8C776C9AA8}" type="presParOf" srcId="{0D959F5E-0D1D-408A-9F84-5AE8DC1259FE}" destId="{7A211EE7-910A-4C2E-966C-011E6172DE7F}" srcOrd="0" destOrd="0" presId="urn:microsoft.com/office/officeart/2005/8/layout/vList4"/>
    <dgm:cxn modelId="{7DCB3782-B8E6-4EA6-8137-57384A97D469}" type="presParOf" srcId="{0D959F5E-0D1D-408A-9F84-5AE8DC1259FE}" destId="{B4648CD3-8515-47ED-863E-B7E68740A892}" srcOrd="1" destOrd="0" presId="urn:microsoft.com/office/officeart/2005/8/layout/vList4"/>
    <dgm:cxn modelId="{83A6B7CF-E154-4191-B194-0325E8092BBA}" type="presParOf" srcId="{0D959F5E-0D1D-408A-9F84-5AE8DC1259FE}" destId="{88AE0890-DE14-4259-BAE3-3A13B0D5F74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3AB9FE-83F0-4CF6-86DC-91BF360B0F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938E2-6719-4EF7-A978-76F8A61A5D86}">
      <dgm:prSet phldrT="[Text]"/>
      <dgm:spPr/>
      <dgm:t>
        <a:bodyPr/>
        <a:lstStyle/>
        <a:p>
          <a:r>
            <a:rPr lang="en-US" dirty="0" smtClean="0"/>
            <a:t>DIDASARKAN PADA BAHAN TERTULIS</a:t>
          </a:r>
          <a:endParaRPr lang="en-US" dirty="0"/>
        </a:p>
      </dgm:t>
    </dgm:pt>
    <dgm:pt modelId="{1929A6E8-A55B-469A-B399-61AA411772BE}" type="parTrans" cxnId="{9DD92869-7FDA-4775-A84C-80505F8CA915}">
      <dgm:prSet/>
      <dgm:spPr/>
      <dgm:t>
        <a:bodyPr/>
        <a:lstStyle/>
        <a:p>
          <a:endParaRPr lang="en-US"/>
        </a:p>
      </dgm:t>
    </dgm:pt>
    <dgm:pt modelId="{BC2247B1-14CF-49E0-B6EF-47129BF31189}" type="sibTrans" cxnId="{9DD92869-7FDA-4775-A84C-80505F8CA915}">
      <dgm:prSet/>
      <dgm:spPr/>
      <dgm:t>
        <a:bodyPr/>
        <a:lstStyle/>
        <a:p>
          <a:endParaRPr lang="en-US"/>
        </a:p>
      </dgm:t>
    </dgm:pt>
    <dgm:pt modelId="{963ADBE6-3BA3-484B-BF4A-BDB7C2E9BB59}">
      <dgm:prSet phldrT="[Text]"/>
      <dgm:spPr/>
      <dgm:t>
        <a:bodyPr/>
        <a:lstStyle/>
        <a:p>
          <a:r>
            <a:rPr lang="en-US" dirty="0" smtClean="0"/>
            <a:t>MENGAKUI ADANYA KESEIMBANGAN</a:t>
          </a:r>
          <a:endParaRPr lang="en-US" dirty="0"/>
        </a:p>
      </dgm:t>
    </dgm:pt>
    <dgm:pt modelId="{FDCF9F8F-EBBE-476C-8B88-51619173E957}" type="parTrans" cxnId="{DC3C310D-EB1B-41BF-912F-22F078DEC27D}">
      <dgm:prSet/>
      <dgm:spPr/>
      <dgm:t>
        <a:bodyPr/>
        <a:lstStyle/>
        <a:p>
          <a:endParaRPr lang="en-US"/>
        </a:p>
      </dgm:t>
    </dgm:pt>
    <dgm:pt modelId="{401BE012-F974-475D-864B-DAF08717AC58}" type="sibTrans" cxnId="{DC3C310D-EB1B-41BF-912F-22F078DEC27D}">
      <dgm:prSet/>
      <dgm:spPr/>
      <dgm:t>
        <a:bodyPr/>
        <a:lstStyle/>
        <a:p>
          <a:endParaRPr lang="en-US"/>
        </a:p>
      </dgm:t>
    </dgm:pt>
    <dgm:pt modelId="{C5E84B1D-E276-4C2F-B3A6-C9D52B07F9A0}" type="pres">
      <dgm:prSet presAssocID="{173AB9FE-83F0-4CF6-86DC-91BF360B0F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C6600-153A-4053-8575-EEF964286541}" type="pres">
      <dgm:prSet presAssocID="{10E938E2-6719-4EF7-A978-76F8A61A5D86}" presName="comp" presStyleCnt="0"/>
      <dgm:spPr/>
    </dgm:pt>
    <dgm:pt modelId="{E4D3AE95-7A3F-4860-8D5A-E49958FFEEFB}" type="pres">
      <dgm:prSet presAssocID="{10E938E2-6719-4EF7-A978-76F8A61A5D86}" presName="box" presStyleLbl="node1" presStyleIdx="0" presStyleCnt="2"/>
      <dgm:spPr/>
      <dgm:t>
        <a:bodyPr/>
        <a:lstStyle/>
        <a:p>
          <a:endParaRPr lang="en-US"/>
        </a:p>
      </dgm:t>
    </dgm:pt>
    <dgm:pt modelId="{188BC529-C7F7-43EC-90B4-C6F5237BA67A}" type="pres">
      <dgm:prSet presAssocID="{10E938E2-6719-4EF7-A978-76F8A61A5D86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D4E78D9-ED98-49D5-B6FB-3BEBB24374D9}" type="pres">
      <dgm:prSet presAssocID="{10E938E2-6719-4EF7-A978-76F8A61A5D8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6C739-9192-41C5-A742-E159B86AD3AE}" type="pres">
      <dgm:prSet presAssocID="{BC2247B1-14CF-49E0-B6EF-47129BF31189}" presName="spacer" presStyleCnt="0"/>
      <dgm:spPr/>
    </dgm:pt>
    <dgm:pt modelId="{23A47AD8-7DD5-4BDB-A90F-8628DD66CF7F}" type="pres">
      <dgm:prSet presAssocID="{963ADBE6-3BA3-484B-BF4A-BDB7C2E9BB59}" presName="comp" presStyleCnt="0"/>
      <dgm:spPr/>
    </dgm:pt>
    <dgm:pt modelId="{E0B26310-912A-4578-834F-AE08E50AA8EF}" type="pres">
      <dgm:prSet presAssocID="{963ADBE6-3BA3-484B-BF4A-BDB7C2E9BB59}" presName="box" presStyleLbl="node1" presStyleIdx="1" presStyleCnt="2"/>
      <dgm:spPr/>
      <dgm:t>
        <a:bodyPr/>
        <a:lstStyle/>
        <a:p>
          <a:endParaRPr lang="en-US"/>
        </a:p>
      </dgm:t>
    </dgm:pt>
    <dgm:pt modelId="{D55A565F-D1D4-4390-A2C1-E1E378555158}" type="pres">
      <dgm:prSet presAssocID="{963ADBE6-3BA3-484B-BF4A-BDB7C2E9BB59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C36E2FA-0E27-4230-9F91-EBC4BDB9A209}" type="pres">
      <dgm:prSet presAssocID="{963ADBE6-3BA3-484B-BF4A-BDB7C2E9BB5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D92869-7FDA-4775-A84C-80505F8CA915}" srcId="{173AB9FE-83F0-4CF6-86DC-91BF360B0F75}" destId="{10E938E2-6719-4EF7-A978-76F8A61A5D86}" srcOrd="0" destOrd="0" parTransId="{1929A6E8-A55B-469A-B399-61AA411772BE}" sibTransId="{BC2247B1-14CF-49E0-B6EF-47129BF31189}"/>
    <dgm:cxn modelId="{2F9920E1-6032-4DCE-B5F0-04A552FB1143}" type="presOf" srcId="{963ADBE6-3BA3-484B-BF4A-BDB7C2E9BB59}" destId="{E0B26310-912A-4578-834F-AE08E50AA8EF}" srcOrd="0" destOrd="0" presId="urn:microsoft.com/office/officeart/2005/8/layout/vList4"/>
    <dgm:cxn modelId="{CE736757-0641-4FDD-9DBF-9CA8D06F019B}" type="presOf" srcId="{10E938E2-6719-4EF7-A978-76F8A61A5D86}" destId="{E4D3AE95-7A3F-4860-8D5A-E49958FFEEFB}" srcOrd="0" destOrd="0" presId="urn:microsoft.com/office/officeart/2005/8/layout/vList4"/>
    <dgm:cxn modelId="{6AC46350-0DF5-4594-B5A1-2C10A2A52C00}" type="presOf" srcId="{10E938E2-6719-4EF7-A978-76F8A61A5D86}" destId="{ED4E78D9-ED98-49D5-B6FB-3BEBB24374D9}" srcOrd="1" destOrd="0" presId="urn:microsoft.com/office/officeart/2005/8/layout/vList4"/>
    <dgm:cxn modelId="{EA413217-B9F1-44C2-ACD9-2193698898A0}" type="presOf" srcId="{963ADBE6-3BA3-484B-BF4A-BDB7C2E9BB59}" destId="{3C36E2FA-0E27-4230-9F91-EBC4BDB9A209}" srcOrd="1" destOrd="0" presId="urn:microsoft.com/office/officeart/2005/8/layout/vList4"/>
    <dgm:cxn modelId="{DC3C310D-EB1B-41BF-912F-22F078DEC27D}" srcId="{173AB9FE-83F0-4CF6-86DC-91BF360B0F75}" destId="{963ADBE6-3BA3-484B-BF4A-BDB7C2E9BB59}" srcOrd="1" destOrd="0" parTransId="{FDCF9F8F-EBBE-476C-8B88-51619173E957}" sibTransId="{401BE012-F974-475D-864B-DAF08717AC58}"/>
    <dgm:cxn modelId="{4610F801-3315-4F1F-B160-BF2E2BED562D}" type="presOf" srcId="{173AB9FE-83F0-4CF6-86DC-91BF360B0F75}" destId="{C5E84B1D-E276-4C2F-B3A6-C9D52B07F9A0}" srcOrd="0" destOrd="0" presId="urn:microsoft.com/office/officeart/2005/8/layout/vList4"/>
    <dgm:cxn modelId="{E0242F55-F9B4-4FCA-ACA1-ECFEEBEC40E9}" type="presParOf" srcId="{C5E84B1D-E276-4C2F-B3A6-C9D52B07F9A0}" destId="{602C6600-153A-4053-8575-EEF964286541}" srcOrd="0" destOrd="0" presId="urn:microsoft.com/office/officeart/2005/8/layout/vList4"/>
    <dgm:cxn modelId="{B71DAF58-DAED-4F98-B402-4BA997F7B832}" type="presParOf" srcId="{602C6600-153A-4053-8575-EEF964286541}" destId="{E4D3AE95-7A3F-4860-8D5A-E49958FFEEFB}" srcOrd="0" destOrd="0" presId="urn:microsoft.com/office/officeart/2005/8/layout/vList4"/>
    <dgm:cxn modelId="{74FCF24E-B6A4-4DCE-8DA7-FC1DD69E45EF}" type="presParOf" srcId="{602C6600-153A-4053-8575-EEF964286541}" destId="{188BC529-C7F7-43EC-90B4-C6F5237BA67A}" srcOrd="1" destOrd="0" presId="urn:microsoft.com/office/officeart/2005/8/layout/vList4"/>
    <dgm:cxn modelId="{9FDD087F-21FF-4B0E-B8B0-F17B0E86D15B}" type="presParOf" srcId="{602C6600-153A-4053-8575-EEF964286541}" destId="{ED4E78D9-ED98-49D5-B6FB-3BEBB24374D9}" srcOrd="2" destOrd="0" presId="urn:microsoft.com/office/officeart/2005/8/layout/vList4"/>
    <dgm:cxn modelId="{BA64AA15-E8A7-4587-9C11-914B15AF5252}" type="presParOf" srcId="{C5E84B1D-E276-4C2F-B3A6-C9D52B07F9A0}" destId="{4C86C739-9192-41C5-A742-E159B86AD3AE}" srcOrd="1" destOrd="0" presId="urn:microsoft.com/office/officeart/2005/8/layout/vList4"/>
    <dgm:cxn modelId="{3A158A28-E050-4AC8-AAE3-38D61D4D2E26}" type="presParOf" srcId="{C5E84B1D-E276-4C2F-B3A6-C9D52B07F9A0}" destId="{23A47AD8-7DD5-4BDB-A90F-8628DD66CF7F}" srcOrd="2" destOrd="0" presId="urn:microsoft.com/office/officeart/2005/8/layout/vList4"/>
    <dgm:cxn modelId="{B9FE791A-5FAB-4A73-A724-AD18DFAC2C62}" type="presParOf" srcId="{23A47AD8-7DD5-4BDB-A90F-8628DD66CF7F}" destId="{E0B26310-912A-4578-834F-AE08E50AA8EF}" srcOrd="0" destOrd="0" presId="urn:microsoft.com/office/officeart/2005/8/layout/vList4"/>
    <dgm:cxn modelId="{950B40AA-BDE7-45BF-8AC6-BE470A89AF42}" type="presParOf" srcId="{23A47AD8-7DD5-4BDB-A90F-8628DD66CF7F}" destId="{D55A565F-D1D4-4390-A2C1-E1E378555158}" srcOrd="1" destOrd="0" presId="urn:microsoft.com/office/officeart/2005/8/layout/vList4"/>
    <dgm:cxn modelId="{CA36C1A1-69E2-45CA-B5C3-EC471EDE0308}" type="presParOf" srcId="{23A47AD8-7DD5-4BDB-A90F-8628DD66CF7F}" destId="{3C36E2FA-0E27-4230-9F91-EBC4BDB9A20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E8E41A-1803-491F-9536-15A598ACC7F3}">
      <dsp:nvSpPr>
        <dsp:cNvPr id="0" name=""/>
        <dsp:cNvSpPr/>
      </dsp:nvSpPr>
      <dsp:spPr>
        <a:xfrm>
          <a:off x="3291839" y="0"/>
          <a:ext cx="4937760" cy="1547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kategori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mengakomodasi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besar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medis</a:t>
          </a:r>
          <a:r>
            <a:rPr lang="en-US" sz="2000" kern="1200" dirty="0" smtClean="0"/>
            <a:t> “</a:t>
          </a:r>
          <a:r>
            <a:rPr lang="en-US" sz="2000" kern="1200" dirty="0" err="1" smtClean="0"/>
            <a:t>primitif</a:t>
          </a:r>
          <a:r>
            <a:rPr lang="en-US" sz="2000" kern="1200" dirty="0" smtClean="0"/>
            <a:t>”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“folk medicine”</a:t>
          </a:r>
          <a:endParaRPr lang="en-US" sz="2000" kern="1200" dirty="0"/>
        </a:p>
      </dsp:txBody>
      <dsp:txXfrm>
        <a:off x="3291839" y="0"/>
        <a:ext cx="4937760" cy="1547812"/>
      </dsp:txXfrm>
    </dsp:sp>
    <dsp:sp modelId="{6C2FCDF3-7998-44CC-B4FE-530CD76AC011}">
      <dsp:nvSpPr>
        <dsp:cNvPr id="0" name=""/>
        <dsp:cNvSpPr/>
      </dsp:nvSpPr>
      <dsp:spPr>
        <a:xfrm>
          <a:off x="0" y="0"/>
          <a:ext cx="3291840" cy="1547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SISTEM MEDIS </a:t>
          </a:r>
          <a:r>
            <a:rPr lang="en-US" sz="3100" b="1" kern="1200" dirty="0" smtClean="0"/>
            <a:t>LOKAL</a:t>
          </a:r>
          <a:endParaRPr lang="en-US" sz="3100" b="1" kern="1200" dirty="0"/>
        </a:p>
      </dsp:txBody>
      <dsp:txXfrm>
        <a:off x="0" y="0"/>
        <a:ext cx="3291840" cy="1547812"/>
      </dsp:txXfrm>
    </dsp:sp>
    <dsp:sp modelId="{F44A07A4-FDFB-4543-A4F3-FD06AE7A5349}">
      <dsp:nvSpPr>
        <dsp:cNvPr id="0" name=""/>
        <dsp:cNvSpPr/>
      </dsp:nvSpPr>
      <dsp:spPr>
        <a:xfrm>
          <a:off x="3291839" y="1702593"/>
          <a:ext cx="4937760" cy="1547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Seperti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medis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Ayurweda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Unani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Cina</a:t>
          </a:r>
          <a:endParaRPr lang="en-US" sz="2000" kern="1200" dirty="0"/>
        </a:p>
      </dsp:txBody>
      <dsp:txXfrm>
        <a:off x="3291839" y="1702593"/>
        <a:ext cx="4937760" cy="1547812"/>
      </dsp:txXfrm>
    </dsp:sp>
    <dsp:sp modelId="{80AAA6AA-A293-442C-95E9-873FB4AE65DB}">
      <dsp:nvSpPr>
        <dsp:cNvPr id="0" name=""/>
        <dsp:cNvSpPr/>
      </dsp:nvSpPr>
      <dsp:spPr>
        <a:xfrm>
          <a:off x="0" y="1702593"/>
          <a:ext cx="3291840" cy="1547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SISTEM MEDIS </a:t>
          </a:r>
          <a:r>
            <a:rPr lang="en-US" sz="3100" b="1" kern="1200" dirty="0" smtClean="0"/>
            <a:t>REGIONAL</a:t>
          </a:r>
          <a:endParaRPr lang="en-US" sz="3100" b="1" kern="1200" dirty="0"/>
        </a:p>
      </dsp:txBody>
      <dsp:txXfrm>
        <a:off x="0" y="1702593"/>
        <a:ext cx="3291840" cy="1547812"/>
      </dsp:txXfrm>
    </dsp:sp>
    <dsp:sp modelId="{46818217-FC74-41DA-801A-78F53B1A4096}">
      <dsp:nvSpPr>
        <dsp:cNvPr id="0" name=""/>
        <dsp:cNvSpPr/>
      </dsp:nvSpPr>
      <dsp:spPr>
        <a:xfrm>
          <a:off x="3291839" y="3405187"/>
          <a:ext cx="4937760" cy="1547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dikatakan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medis</a:t>
          </a:r>
          <a:r>
            <a:rPr lang="en-US" sz="2000" kern="1200" dirty="0" smtClean="0"/>
            <a:t> modern, </a:t>
          </a:r>
          <a:r>
            <a:rPr lang="en-US" sz="2000" kern="1200" dirty="0" err="1" smtClean="0"/>
            <a:t>ilmiah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barat</a:t>
          </a:r>
          <a:endParaRPr lang="en-US" sz="2000" kern="1200" dirty="0"/>
        </a:p>
      </dsp:txBody>
      <dsp:txXfrm>
        <a:off x="3291839" y="3405187"/>
        <a:ext cx="4937760" cy="1547812"/>
      </dsp:txXfrm>
    </dsp:sp>
    <dsp:sp modelId="{21CF7CB3-C563-430F-87C5-BA68E2933C1B}">
      <dsp:nvSpPr>
        <dsp:cNvPr id="0" name=""/>
        <dsp:cNvSpPr/>
      </dsp:nvSpPr>
      <dsp:spPr>
        <a:xfrm>
          <a:off x="0" y="3405187"/>
          <a:ext cx="3291840" cy="1547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SISTEM MEDIS </a:t>
          </a:r>
          <a:r>
            <a:rPr lang="en-US" sz="3100" b="1" kern="1200" dirty="0" smtClean="0"/>
            <a:t>KOSMOPOLITAN</a:t>
          </a:r>
          <a:endParaRPr lang="en-US" sz="3100" b="1" kern="1200" dirty="0"/>
        </a:p>
      </dsp:txBody>
      <dsp:txXfrm>
        <a:off x="0" y="3405187"/>
        <a:ext cx="3291840" cy="15478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82B1B-5BEC-4479-A089-DE60F46D8C2C}">
      <dsp:nvSpPr>
        <dsp:cNvPr id="0" name=""/>
        <dsp:cNvSpPr/>
      </dsp:nvSpPr>
      <dsp:spPr>
        <a:xfrm rot="5400000">
          <a:off x="-415130" y="709536"/>
          <a:ext cx="2767533" cy="1937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SM PERSONALISTIK</a:t>
          </a:r>
          <a:endParaRPr lang="en-US" sz="2000" kern="1200" dirty="0"/>
        </a:p>
      </dsp:txBody>
      <dsp:txXfrm rot="5400000">
        <a:off x="-415130" y="709536"/>
        <a:ext cx="2767533" cy="1937273"/>
      </dsp:txXfrm>
    </dsp:sp>
    <dsp:sp modelId="{0B190218-CB97-44B1-BAA4-49A3C021EAA1}">
      <dsp:nvSpPr>
        <dsp:cNvPr id="0" name=""/>
        <dsp:cNvSpPr/>
      </dsp:nvSpPr>
      <dsp:spPr>
        <a:xfrm rot="5400000">
          <a:off x="4526888" y="-2241824"/>
          <a:ext cx="1798896" cy="6978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Penyakit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disebabkan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oleh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agen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makhluk</a:t>
          </a:r>
          <a:r>
            <a:rPr lang="en-US" sz="2400" kern="1200" dirty="0" smtClean="0"/>
            <a:t> lain)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Penyembuhan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perantara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dukun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kyai</a:t>
          </a:r>
          <a:r>
            <a:rPr lang="en-US" sz="2400" kern="1200" dirty="0" smtClean="0"/>
            <a:t> , paranormal)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Sulit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membuktikan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secara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empiris</a:t>
          </a:r>
          <a:endParaRPr lang="en-US" sz="2400" kern="1200" dirty="0"/>
        </a:p>
      </dsp:txBody>
      <dsp:txXfrm rot="5400000">
        <a:off x="4526888" y="-2241824"/>
        <a:ext cx="1798896" cy="6978126"/>
      </dsp:txXfrm>
    </dsp:sp>
    <dsp:sp modelId="{9308DEC8-D2E4-4A3D-BBD5-EF0ECF1D4D7C}">
      <dsp:nvSpPr>
        <dsp:cNvPr id="0" name=""/>
        <dsp:cNvSpPr/>
      </dsp:nvSpPr>
      <dsp:spPr>
        <a:xfrm rot="5400000">
          <a:off x="-415130" y="2710870"/>
          <a:ext cx="2767533" cy="1937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SM NATURALISTIK</a:t>
          </a:r>
          <a:endParaRPr lang="en-US" sz="2400" kern="1200" dirty="0"/>
        </a:p>
      </dsp:txBody>
      <dsp:txXfrm rot="5400000">
        <a:off x="-415130" y="2710870"/>
        <a:ext cx="2767533" cy="1937273"/>
      </dsp:txXfrm>
    </dsp:sp>
    <dsp:sp modelId="{A1E381D8-4E87-45F0-A9AE-25C5AC8D7117}">
      <dsp:nvSpPr>
        <dsp:cNvPr id="0" name=""/>
        <dsp:cNvSpPr/>
      </dsp:nvSpPr>
      <dsp:spPr>
        <a:xfrm rot="5400000">
          <a:off x="4526888" y="-293891"/>
          <a:ext cx="1798896" cy="6978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Penyakit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disebabkan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oleh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ketidakseimbangan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Penyembuhan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dilakukan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mengembalikan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keseimbangan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Berdasarkan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pengalaman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lebih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empiris</a:t>
          </a:r>
          <a:endParaRPr lang="en-US" sz="2400" kern="1200" dirty="0"/>
        </a:p>
      </dsp:txBody>
      <dsp:txXfrm rot="5400000">
        <a:off x="4526888" y="-293891"/>
        <a:ext cx="1798896" cy="6978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3AE95-7A3F-4860-8D5A-E49958FFEEFB}">
      <dsp:nvSpPr>
        <dsp:cNvPr id="0" name=""/>
        <dsp:cNvSpPr/>
      </dsp:nvSpPr>
      <dsp:spPr>
        <a:xfrm>
          <a:off x="0" y="0"/>
          <a:ext cx="8229600" cy="1016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Tradisi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tidak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tertulis</a:t>
          </a:r>
          <a:endParaRPr lang="en-US" sz="2800" kern="1200" dirty="0"/>
        </a:p>
      </dsp:txBody>
      <dsp:txXfrm>
        <a:off x="1747571" y="0"/>
        <a:ext cx="6482028" cy="1016511"/>
      </dsp:txXfrm>
    </dsp:sp>
    <dsp:sp modelId="{188BC529-C7F7-43EC-90B4-C6F5237BA67A}">
      <dsp:nvSpPr>
        <dsp:cNvPr id="0" name=""/>
        <dsp:cNvSpPr/>
      </dsp:nvSpPr>
      <dsp:spPr>
        <a:xfrm>
          <a:off x="101651" y="101651"/>
          <a:ext cx="1645920" cy="81320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26310-912A-4578-834F-AE08E50AA8EF}">
      <dsp:nvSpPr>
        <dsp:cNvPr id="0" name=""/>
        <dsp:cNvSpPr/>
      </dsp:nvSpPr>
      <dsp:spPr>
        <a:xfrm>
          <a:off x="0" y="1118162"/>
          <a:ext cx="8229600" cy="1016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Berkembang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1747571" y="1118162"/>
        <a:ext cx="6482028" cy="1016511"/>
      </dsp:txXfrm>
    </dsp:sp>
    <dsp:sp modelId="{D55A565F-D1D4-4390-A2C1-E1E378555158}">
      <dsp:nvSpPr>
        <dsp:cNvPr id="0" name=""/>
        <dsp:cNvSpPr/>
      </dsp:nvSpPr>
      <dsp:spPr>
        <a:xfrm>
          <a:off x="101651" y="1219814"/>
          <a:ext cx="1645920" cy="81320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E5643-32C5-4584-8C4C-BD9C1CB553F8}">
      <dsp:nvSpPr>
        <dsp:cNvPr id="0" name=""/>
        <dsp:cNvSpPr/>
      </dsp:nvSpPr>
      <dsp:spPr>
        <a:xfrm>
          <a:off x="0" y="2236325"/>
          <a:ext cx="8229600" cy="1016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Pengobatan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dilakukan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oleh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dukun</a:t>
          </a:r>
          <a:endParaRPr lang="en-US" sz="2800" kern="1200" dirty="0"/>
        </a:p>
      </dsp:txBody>
      <dsp:txXfrm>
        <a:off x="1747571" y="2236325"/>
        <a:ext cx="6482028" cy="1016511"/>
      </dsp:txXfrm>
    </dsp:sp>
    <dsp:sp modelId="{8E8FE6A8-CCFC-4A83-AA26-CE25AF559535}">
      <dsp:nvSpPr>
        <dsp:cNvPr id="0" name=""/>
        <dsp:cNvSpPr/>
      </dsp:nvSpPr>
      <dsp:spPr>
        <a:xfrm>
          <a:off x="101651" y="2337976"/>
          <a:ext cx="1645920" cy="81320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11EE7-910A-4C2E-966C-011E6172DE7F}">
      <dsp:nvSpPr>
        <dsp:cNvPr id="0" name=""/>
        <dsp:cNvSpPr/>
      </dsp:nvSpPr>
      <dsp:spPr>
        <a:xfrm>
          <a:off x="0" y="3354488"/>
          <a:ext cx="8229600" cy="1016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Bisa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berupa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ramuan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tumbuh-tumbuhan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atau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pengobatan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mekanis</a:t>
          </a:r>
          <a:r>
            <a:rPr lang="en-US" sz="2800" kern="1200" dirty="0" smtClean="0"/>
            <a:t>/</a:t>
          </a:r>
          <a:r>
            <a:rPr lang="en-US" sz="2800" kern="1200" dirty="0" err="1" smtClean="0"/>
            <a:t>pijat</a:t>
          </a:r>
          <a:endParaRPr lang="en-US" sz="2800" kern="1200" dirty="0"/>
        </a:p>
      </dsp:txBody>
      <dsp:txXfrm>
        <a:off x="1747571" y="3354488"/>
        <a:ext cx="6482028" cy="1016511"/>
      </dsp:txXfrm>
    </dsp:sp>
    <dsp:sp modelId="{B4648CD3-8515-47ED-863E-B7E68740A892}">
      <dsp:nvSpPr>
        <dsp:cNvPr id="0" name=""/>
        <dsp:cNvSpPr/>
      </dsp:nvSpPr>
      <dsp:spPr>
        <a:xfrm>
          <a:off x="101651" y="3456139"/>
          <a:ext cx="1645920" cy="81320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3AE95-7A3F-4860-8D5A-E49958FFEEFB}">
      <dsp:nvSpPr>
        <dsp:cNvPr id="0" name=""/>
        <dsp:cNvSpPr/>
      </dsp:nvSpPr>
      <dsp:spPr>
        <a:xfrm>
          <a:off x="0" y="0"/>
          <a:ext cx="8229600" cy="2045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DIDASARKAN PADA BAHAN TERTULIS</a:t>
          </a:r>
          <a:endParaRPr lang="en-US" sz="5600" kern="1200" dirty="0"/>
        </a:p>
      </dsp:txBody>
      <dsp:txXfrm>
        <a:off x="1850506" y="0"/>
        <a:ext cx="6379093" cy="2045863"/>
      </dsp:txXfrm>
    </dsp:sp>
    <dsp:sp modelId="{188BC529-C7F7-43EC-90B4-C6F5237BA67A}">
      <dsp:nvSpPr>
        <dsp:cNvPr id="0" name=""/>
        <dsp:cNvSpPr/>
      </dsp:nvSpPr>
      <dsp:spPr>
        <a:xfrm>
          <a:off x="204586" y="204586"/>
          <a:ext cx="1645920" cy="16366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26310-912A-4578-834F-AE08E50AA8EF}">
      <dsp:nvSpPr>
        <dsp:cNvPr id="0" name=""/>
        <dsp:cNvSpPr/>
      </dsp:nvSpPr>
      <dsp:spPr>
        <a:xfrm>
          <a:off x="0" y="2250450"/>
          <a:ext cx="8229600" cy="2045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MENGAKUI ADANYA KESEIMBANGAN</a:t>
          </a:r>
          <a:endParaRPr lang="en-US" sz="5600" kern="1200" dirty="0"/>
        </a:p>
      </dsp:txBody>
      <dsp:txXfrm>
        <a:off x="1850506" y="2250450"/>
        <a:ext cx="6379093" cy="2045863"/>
      </dsp:txXfrm>
    </dsp:sp>
    <dsp:sp modelId="{D55A565F-D1D4-4390-A2C1-E1E378555158}">
      <dsp:nvSpPr>
        <dsp:cNvPr id="0" name=""/>
        <dsp:cNvSpPr/>
      </dsp:nvSpPr>
      <dsp:spPr>
        <a:xfrm>
          <a:off x="204586" y="2455036"/>
          <a:ext cx="1645920" cy="16366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C4F70-4B04-4836-A9E6-77AABD88266B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1EEEF-7977-46AB-AB1E-B24778A590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1EEEF-7977-46AB-AB1E-B24778A590A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60A3-C5F1-4EA7-9755-40B8AEE1339F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6378575"/>
            <a:ext cx="4267200" cy="479425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KISMI MUBAROKAH</a:t>
            </a:r>
            <a:endParaRPr lang="en-US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2819400" y="76200"/>
            <a:ext cx="435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SISTEM MEDIS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http://t1.gstatic.com/images?q=tbn:ANd9GcS9houBjn3qrO333Ih5T_MKPxJkZWWNi4lK-DnezMyrco-SDu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4836"/>
            <a:ext cx="9144000" cy="4133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smtClean="0"/>
              <a:t>Mantra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/>
          </a:p>
        </p:txBody>
      </p:sp>
      <p:pic>
        <p:nvPicPr>
          <p:cNvPr id="35842" name="Picture 2" descr="http://t0.gstatic.com/images?q=tbn:ANd9GcTjJuatf_Ut_0cvzCBD1tFIwk-yU2fxy4r3PoI1Gs6yte2Rd9rF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657600"/>
            <a:ext cx="1981200" cy="3049849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ANd9GcTgWREKAICe8JT7DLc1E5Tfp_9LEKVs63W19s-qZjRxEB6u46Vo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0"/>
            <a:ext cx="3352800" cy="1362075"/>
          </a:xfrm>
          <a:prstGeom prst="rect">
            <a:avLst/>
          </a:prstGeom>
          <a:noFill/>
        </p:spPr>
      </p:pic>
      <p:pic>
        <p:nvPicPr>
          <p:cNvPr id="35846" name="Picture 6" descr="http://t0.gstatic.com/images?q=tbn:ANd9GcSFTSrYrZlYRvyVSTsS79Z1au7xsMmHq4KDfalGpdjslsgcZjxYW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599" y="2971800"/>
            <a:ext cx="250371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SISTEM MEDIS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tumChe" pitchFamily="49" charset="-127"/>
                <a:ea typeface="DotumChe" pitchFamily="49" charset="-127"/>
              </a:rPr>
              <a:t>REGIONAL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DotumChe" pitchFamily="49" charset="-127"/>
              <a:ea typeface="DotumChe" pitchFamily="49" charset="-127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103437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HUMORAL BAGI YUNANI</a:t>
            </a:r>
          </a:p>
          <a:p>
            <a:r>
              <a:rPr lang="en-US" dirty="0" smtClean="0"/>
              <a:t>YIN DAN YANG BAGI CINA</a:t>
            </a:r>
          </a:p>
          <a:p>
            <a:r>
              <a:rPr lang="en-US" dirty="0" smtClean="0"/>
              <a:t>DOSHA BAGI AYURVEDA</a:t>
            </a:r>
          </a:p>
          <a:p>
            <a:endParaRPr lang="en-US" dirty="0" smtClean="0"/>
          </a:p>
          <a:p>
            <a:r>
              <a:rPr lang="en-US" dirty="0" smtClean="0"/>
              <a:t>HAL-HAL YANG DAPAT MENGGANGGU KESEIMBANGAN : PANAS – DINGIN, EMOSI, MAKANAN YANG DIPERCAYA MEMPUNYAI NILAI PANAS DAN DINGIN</a:t>
            </a:r>
            <a:endParaRPr lang="en-US" dirty="0"/>
          </a:p>
        </p:txBody>
      </p:sp>
      <p:pic>
        <p:nvPicPr>
          <p:cNvPr id="34820" name="Picture 4" descr="https://www.msu.edu/~msuppa/index_files/humoral%20the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152400"/>
            <a:ext cx="411479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943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PENYAKIT PANAS NJERO</a:t>
            </a:r>
          </a:p>
          <a:p>
            <a:r>
              <a:rPr lang="en-US" dirty="0" smtClean="0"/>
              <a:t>DIOBATI DENGAN MAKANAN YANG MENGANDUNG NILAI DINGIN</a:t>
            </a:r>
          </a:p>
          <a:p>
            <a:endParaRPr lang="en-US" dirty="0" smtClean="0"/>
          </a:p>
          <a:p>
            <a:r>
              <a:rPr lang="en-US" dirty="0" smtClean="0"/>
              <a:t>MAKANAN (PANAS)</a:t>
            </a:r>
          </a:p>
          <a:p>
            <a:pPr>
              <a:buNone/>
            </a:pPr>
            <a:r>
              <a:rPr lang="en-US" dirty="0" smtClean="0"/>
              <a:t>	SUSU, TELUR, DAGING, MADU, GULA</a:t>
            </a:r>
          </a:p>
          <a:p>
            <a:r>
              <a:rPr lang="en-US" dirty="0" smtClean="0"/>
              <a:t>MAKANAN (DINGIN)</a:t>
            </a:r>
          </a:p>
          <a:p>
            <a:pPr>
              <a:buNone/>
            </a:pPr>
            <a:r>
              <a:rPr lang="en-US" dirty="0" smtClean="0"/>
              <a:t>	SARI BUAH, YOGURT, KEJU ASAM, NASI, AIR</a:t>
            </a:r>
            <a:endParaRPr lang="en-US" dirty="0"/>
          </a:p>
        </p:txBody>
      </p:sp>
      <p:sp>
        <p:nvSpPr>
          <p:cNvPr id="33794" name="AutoShape 2" descr="data:image/jpeg;base64,/9j/4AAQSkZJRgABAQAAAQABAAD/2wCEAAkGBhQSEBUUExQWFRQVFxoWFhUXGBQYFRQUFRcVFRQVFhgYHCYeFxkjGxcUHy8gJCcqLCwsFx4xNTAqNSYrLCoBCQoKDgwOGg8PGiolHyUqLC0sLCkpLCwsLCwsKSwpLCwsLCwsLCwsLCwsLCwsLCwpLCwsLCksLCwpLCwsLCkqLP/AABEIANsA5gMBIgACEQEDEQH/xAAcAAABBAMBAAAAAAAAAAAAAAAAAwUGBwECBAj/xABDEAACAQIDBQUFBQgCAQIHAAABAhEAAwQhMQUGEkFREyJhcYEHFDKRoUJiscHRFSNSU3KCkuEz8KJDYwgWJLLC0vH/xAAbAQEAAgMBAQAAAAAAAAAAAAAAAwQBAgUGB//EAC8RAAICAQMCAwYGAwAAAAAAAAABAgMRBCExElEFE0EiYYGRsfAUMkJScaEGwdH/2gAMAwEAAhEDEQA/ALxooooAooooAooooAopDG4+3ZQvddbaDVnYKo9TlUH2r7b9m2SQtx75H8pCV/yfhB8xNAT+iqmb/wCInCzlhr5HWbX4cVOWzvbzs64QH7az4vb4l+dssfpQFj1o9wDX0HM+VcOzd4LGJTiw923eB/gYGP6ozX1rtt2ozOZOp/IdBQGIY8+Hygn56Cj3ZecnzJNKE1GNmb+279mw4tur3sQ+GNolA9p7XaG6XMxCpbLmDoRzoCR+7L/CvyFHuw5SPIkfTSmrEb6YJLfaNirPB2i2iwuKwFx54UJUmDAJ8gToDXbY23Ye72S3rTXY4uzDoXC6yVBkDMUB0d4feHoG/Q/St7dwEZf7HgRyrak7lrORk3Xr4HwoBSiuW7tK2gl2CdQTnPgOdNt7e+yNAzeQgfWKkhVOf5URTuhD8zQ+UVHRvpb/AJb/APj+tdmG3osP9oqfvCPrpW709seYs0jqapcSQ7UVqlwMJBBHUZitqgLAUUUUAUUUUAUUUUAUUUUAUUUUAVX/ALRva1a2dNmyBexUfDPctA6G4RnPRBn1Iylf2rb/AP7NwoW0R7zekWhrwAfFdI8JAAOpI5A15ouXGdmZ2LMxLMxzLMTJJPM+NAOO8O8uIxtztMTda4eQOSpPJEHdUeQpqrZkrWhgKzFYrdMqA6MBtO7h7guWbjW7g0dCVbykajwNXb7OfbYL7Lh8fwpcOSXx3Uc8hcGiMeo7p8OdEEzWzNlFYMntGobY9n7W8bisTbv8AvLcaynBPYYi+lpb1+Se+SbYMEcz1qK+xP2im+PccQ03EWbDk5vbXW2TzZRp1XyztysgrCz7J8SJd8XbuXTiMLiSxtXAGfCKyQ37ySGDTlGhiBo8bP3HxS7TXGXsWl1Ua9wp2TArbvBYRTxwOEqIy0mZ5TeigAmo9tXePVbXq/8A+v61neDaLE9kk/fPX7v60z29nMav0URS65/I5mp1E2+iv4s5Ly8RliSTqTmT6mkWw/jTwNkHxrP7GPX6Vf8APivU53kTZH6IqSLsAdfpWw2H60/EwNlpZjBhdqvYMoxHhqD5jSppsXb63xEcLxJXr4r+lNf7GA+z+Nb2tnEEECCNCNZqte67V7+5bo82l49OxJqKRw10suevP9aWrltYOsnlZCiiisGQooooAooooArBNZph382kcPszF3R8S2X4f6mHCv1IoDzZ7Qt5Djto3r0ygbs7Q6WkJC+U5t5saZMJY4uYA8fwrnrPFQHRjrCq3dYHw5jrNcwNBanHH7AxGHUNfw920CYBuIyAmJgcQE5VgPc4EWss9dmL2Vdt2bV10It3+PsmJU8fZsFeADIgmMwK4aykYMRWQetFYissHTsvaL4e/bvWjFy0wdT4qZg+B0PgTXr7Ym1VxOGtX0+G6iuPDiAMHxGnpXjgGvSHsJ2gbmyQhP8Aw3biD+kkXB/95rALErS9dCqSSBHUxW9MO923fdrad1W42iG0hRJjx0qSuDnJRRrZNQi5M7bdpDnkZ5yDNLLbTwqCrv2vO0vozilbe+No/Eh9Ljirz0dvqn9/EorU1+77+BNxbTwrfhH3fkKhy732RmqZ/edm+ld+D3utHVSD91SfzqGWmsW+GSR1Fb2yiRwPCgikMPtO22jR4HI109oOoqq01yWVh7pmvCKx2VLTRWMm3SJokUpWA1ZrBlBRRRQyFFFFAFFFFAFQ/wBrqk7GxcfwofQXbZP0BqYU1707K95wWIsc7tl0H9RU8J+cUB5ArBrPD1GfMdD0rYjL9aGBM6HyNXJjNsYJ9t28QbmBawUK9oXLuXGG4VN1GJRAHWAwUajWap2a2IyoZLMbbGDfZlnD32wr3LeG2ge7raxJuh8MLJWAvFmQBkQByrrd9jDF4dQuE92BYm4bhJZDhmhbycMgi7B4nYNJgAjSph/3wrZE58qA3xmJ7R2fhVeIzwoOFFJ5KOQ8KTJyoBrYgkT0/OsATq/v/h3Q+4Yg8jiDHpatTVA16a9iuyjY2PZJEG8WvejmEPqiqfWsmCdVA/alphzAIl9dJhI/A1PKh/tQwpbBBwCTauKxiPhaUOviy1b0UsXx++diDUrNUitfeP8A21P+P60ql4/y0A81puF0cy34ChcYumfpp9a9T0nBHhfQeRH6V0qT1/8AJR+FMB2gIjhEeJP5U87tWVv3OEyiAFndZPCoIEgebKPWorF0xyzMU28IccPjri6OP8q6r20bj5luLxLfnBpF9lspuKFcsl9bAnh4Tx/AczMnu8ozps2njDYc23jiXUBgYPSQTn4cqrKMZvbGSR9UVuPAx7g92Z5EOR+dJ3Np3DmRJ6l8/Ko823iT165xSy7TBE5ierH9a3/D90Y62PTY+5HwkD7ra+edWTsQn3azMz2azJkzA586p63iuNggJJYhQOKZLGAPE1dWGs8CKo0UBfkIrmeIRUFFF/RNttilFFFck6YUUUUAUUUUAUUUUB5m9r26ZwW0XZQRZxBN62RoGOd1PRjMdGFQVjXrTfbdC3tHCNYud1vit3Ik27g+FvEciOYJry3vBu/eweIexiEKuv8Ai68nQ/aU8j+cimAN/DWQ2UeNa1vaNAYC1vdyAEg1hSAa0JzrACtgciK1mlMLhHuutu2pd3IVVUSzMdAB1rJgcd1N3mx2MtYdcg7d9uSWxncc+Q08SBzr1zhMMtu2qIIRFCqBoFUAKPkBUK9lvs6GzbBa7DYm8B2hGYRdRaU8wNSeZ8AKmvuy9I8iR+FDIrXPtHBrdtPbf4XUqfIiJrf3cdW/yb9aBhl6T5yfxrKbTyjDWdjzntbDth7r2rmqMVnk3RhHIiCPOm/tfExV1+0fcb3y32tofv7Y0/moM+D+oZwfGPKl0whBKspBBggyCCMiDOnlXrdJqVfDPr6nFuq8qWDow7GOvSacsHtm7atuiNwFysuhYPCSQqkHIEkE5chTWXYDIDyyJrNni1MD5TVmUVLZlfdbok1zfu6xBK2547VxmIcF3sABSe9nIAB8uVNGJxTX7txzALszkLoCzFjryzrkbGrpwz55/SsHFmO7AHQVpCqMPyrBmUpS5O8wPsj5/XStXE/aA8/1psOIJNOu7+ybuLvC1aWTqzGeFF5s3QfjpW0morqb2NVFt4RLPZvsDtcT2xkpZzk6G4fhA8sz8qtmuHYux0wthbVvRdSdWY6sfE13V5PV6jz7Or09Du6eryoY9QoooqqThRRRQBRRWt26FUsxAUCSSYAA1JPKgNqKgW3vaaglMKUY/wAxz3R/So19Y8jUFx+8l6+f3mIdvDNU8gqwPpVaeojHZblyvRzlu9i77m0LStwtcQMdAWUE+hNM29O6WE2nZ7O8AxX4LiEdpaJ5q2eR5g5HpVP2r6BlDmOIwrhJE55ceorOMxF60vcjjA1JhZmQeZP00qP8U+xM9EvSX9DTvX7GsdhCWtr7zZ5PbHfA+/b1HmsjyqCOhUlSCCNQQQR5jUVdm7m/uOtgi+VYASklSrTyZhmvhzz0gVOcLtHAbQIt37VlrvJLi23J6lGIz9M6njdGTwVbKJxWfQ8r0V6qb2W7MJn3KzPkQPkDFOmzd1MJhzNnDWbZH2ltoG/yifrUxWPNu7Hswx+OIKWTbtnW7eBRI6gEcT+g+VXxuL7MsNs0cS/vcQRDXmGYB1W2v2F+p5mphRQyFFFFAFFFFAFRPfD2eWcaC6nsr/8AMAyfoLi8/PXz0qWUVJXZKuXVB4ZrKCmsSPOW3tysZhCe1tMU/mJL2yOsgd3+4CmS3dJ516oprxu6+FvGbmHssTzKLxfOJrr1+LNL24/IpS0f7WebWZuRFaW+NiFUFmOiqCSfIDOvQ6+z7Z6mfdbXqCR9TFMW099MNhJt4KzaLaF1VVtg/wBsF/w8aX+N1VRzh/H7ZPpPCL9TPorWf9fyQ3dr2V4rEENeHu9rq2d1h91OXm0eRq2djbLwuBt9la4EH2izLxuerk6n8OVVRtLebE357S68fwqeFfksT601lZ8a8zqvHp3vGNu3B67Tf4ooLM7N/cs/3t9C/rWKRvhZW8iD+FK159XLTLyp62VvfirMcN0so+zcl18s8x6EVVh4lH9USW7/ABuaWa7E/wCVj/pdFFRbdzfy1iCEuDsrpyAJ7jHordfA/WpTXRrsjYsxeTzd+ns08+i1YYUUUVIQGty4FBJMACSToAMyTVQ7474HGXDbt8XYW4m2yspuTMO0gSMshyy56SX2obZi2uFUt+871zhMEWwclmRkxBnwHjVb3sM3J2IiAJbTPITy1qjqLf0I6eko/W/gcvu+UwYnUHQnMA9NMprRzBkJxSP4gR6k8qVGGjKcj059JrqxuxLtiO1tm3OUGNddBmMvxqojoPscqSicRUMp177Mk6wM4n9aRc3LZBKkI5hWVlMNkY+LpypR7GU/Xp86SuYl7WFu3gTet22W2wLIFtXHk2yAIMzyA8JFSQXVwRWNQWWxTEE2xmYBz1bhM82kia0O0IYOJDLDAqSH/qEROY1zqDXMe5Ymczn5eA6U97OvG9ZAILXFORHxR8RI65jSpXT07tkEdR17JF4+zf2kLjv3N0gXgJRtO1Ua5cnHMcxn1qfV5TwPEl9cTZYi4hDQvMxPaJ16lT0I516Z3a22uMwtq+kQ6yQOTDJh6EGrdcs7HPthh5HOiiipSAKKKKAKKKKAKKKKAKKKi3tA24bGH7NDD3pWeYQfGfqB61HbYq4Ob9CfTUS1Fsao8sjW+2+JvM1iy0WhkzD/ANQ8xP8AAPr5VDgtbcNHDXl7bZWy6pH0rTaevTVquvj6+9mtZpfD4NnYKgLM2QUak6wKXv7IuoGL2yoWOKYy4iQsweZB+VaYbWUiV2QTw2s/ycEVkLW/BWYrXJtkTirC3F3xLEYe+0nS251P3GPM9Dz06TASKEJBkZEZgjkRoamovlTLqRT1mkr1dThP4Psy+qKZ91ds+84ZXPxjuv8A1Dn6iD60V6mE1OKkuGfN7a5VTcJcp4Kp3o2uLuNvPqA5QeAt9wR8vrTe+0FOgI65yT9BSDWWklhBPeIg/aM/nW1tEiSxDHIKACYPM55CuQ3l5O/FdKSFbd1TEyBNSfePbeD98Ny5fw6BwTbbs3ZmdUUDtgyMoEggED51GntRwrqXGo1AGvkcwfSqsx3Et11ZuMqzKWzgkGJBNT6ePVkqaqfThluby74YK3xiw2HYtjrRjsuLhwZtp20cSZfvA2Qz1yg1o++ODF7Fh7mHu272Pw7gdjxIcKDFwlezA41UmTmc8iTVREzrTlsfZyXJ4ywyIWBkGy8RJ6DnV3KijndMps5McU7W5wRwcbcMacPEeGPSK7tiXuzcGdYg+I1HyP1rfaG73ArOpnh1WNRlJB8iDmOfhSeAMwIgrkcumefQ5VpKSlHYljCUJbkoOCbiYqVjvFTGQJQmCRpMR5iasn2K7TLW71phGYugcgT3LvkZVSQMpYnnVdbMuHgMHNdfGIZp+9zHlU+9l8e/ORkewYFdIIuJmR45/Wq9UmppFu+CdbZatFFFdA5AUUUUAUUUUAUUUUAVU2/uO7TGuOVsBB6Dib6k/KrZqkNv3pxd8n+dcHydh+VczxKT8tL3npP8erUr5S7L6s5KyopMXKOKuDg9phjxu7ilt4q07mFVpJzyEEcq6sPjMOUv8SIjM9rgEO0gXSbjAtJHd1Eio6LtbdpUkbHFYx3/ALWCrZpVOXU2/Th9nn79xMl2hhTcvtw2DDqLQZOFGs97iiEJ4pM6BjAzyqJHXLTl/wBNJ8VZ46WWuzGUjFOmVOcNvOOfcsG0UTWnFWQ9RFnBMvZ3tHs7txGPdZA39ykD8G+lFRPD4tkMjpH4fpRXS0+t8qtQZ5/W+EfiLnYnjIz7fu3C15CTx271xeAcIVEtuShZpkSABEDXwpn2HdZGu8f/ACcUwNRlkR4DKrK9oOxFs4q7eMBMSqNMaMpFq4CfJkb1NVXtjH8DFwc2CgL0ZUClvLL1rodPtOGDz6n7MbGzv3h3jFtFW1ldZYY5goCToOpyjwqEHPWtrjkkkmSTrWk1ahBQWEUrbXZLLMrXZgMSVcCYXWDp/wBmuRRSlpoOfwnX08a2ayjVPDyieYa8XBuMJPXhgnSR9SR5N6NW2NnKrWrqD42biIkiQASfLP8AGlN3sZFw2iwiYBJyZTmPXlTlbwxuXWtMx4J7uuWWfpmfSqL9iR017cQ2VdEqdJADRzIPdbw/1Vm+zbDp29y4IB7MLOQkswMePwz61VWzbShmU90ScpmADkB5d36davH2d7INrBKXHeunjIj7OiD5Z/3VtVHNiZHfPFTXclVFIm0R8P8AidPTpW9u7PgRqDqK6ByTeisE02YjefCoeFr9vi/hDBj8lk1lJvgw2lyOlFMTb74MEg3oKmGlLo4TJEGVyORruwW3cPeyt3rbnoGHF8tay4SXKMKcXwzvoopO5djIZnp+Z6CtTYUqld68IVx18dbhYeT9786uXsZ+Iz4fZ/361EN99loHW6SEBHAcsuISV08J+Vc3xKL8nqXozueCanyNQ0/1LHx5K2Wyelbrh2PKn3gs87g+VLWmw4+3+Veadr7HsHq3+1/Jkd90boa3XAv/AAmpC+1bK5ATXPc3iUaKPlWPMm+EarUXS4gNi7KuETw1sNk3Oldv/wAzNyRflWF3juTovyFZzZ2HXqf2r5nP+w35itxsVvD510HbzxMoPDhra3vAx1Kj+0Vrmwjc9T2R2bA3bNy4RIyUn6r/ALrNSrcYO1lrrx3zCwAO6uRPqZ+VZr0Wi0idKdnLPL67xG+N8op8bHbvXu6uNwr2WyJEo38LDQ+XI+BrzBtzYl23evC8ptlGfumARBlR4g5RHWvW9Qz2jeza3tO1Ibs8Qg7lz7LfcuAar46jxzB6jjvlHFjPbpfB5cY1innbG5+Kwt8WL1lluEwmUrc8UYZMPw5xTauAKmXkCSpaDErqoOhNDGG9zRa3S8Rp18KlGK2FZOGASA8ns2kzfnJACSAJHKuPAYK21h5EFAS8xOQkSDqCZAjOo/NTWxZ8mSe5x4S3xcb8RV0UMo1kDukGPMelTLYGM7e0LhM3F+MDIngEoI55d3/GoPsm534PMEBs4U9fLSfSp57L/Z/i8TeW+Q1nDZzcaQ1yf5S8zp3tMuelRzrctjeu5Q3H/dfc333F8ZX/AOn7r3T1ddEWAJDALPQDxq6lWBA0Fc+zdm27FtbdpQqLoB1OZJ6kmumpqq+hYK11vmSz6BUX3p3ztYVgi969/wCCD/3D+Qz8prffLeU4e3w2wxdhLFR/xp9ppPdDxPCDqaqvFMLl12JbiJkDJyRK8MsGyMZQcxHU1dqq6t5FG23p2jyKbb3ixeIntbgEH4RkueccOnd00PnTLde5wntHJEHh5AO0Es6xLQuQA+7405GzwrxADOVdiQQ5z7qznHwAyOWcHKud7hMgGBMmMx8UZgafE34c6upLGEUG3nLG3EYxzmxYsZJZiRxZfFBGuh6TRbloGbRP29AQJ0H1EwacRhzwg5xqSeLh0yGQyJAJ15VgtAzzmJzAHD//AEfXyrZRNWx53b37xOFgF2uWv5VxuMgRlwse8vzI8NKtbdveGzi7Za2TxD40bJ1PiOY6EZVR1sTPLLPMAa8weXh+Vdmz9pPh7i3LJ4HXUE93qASPiUiAZqKzTqS25JK9TKL34L9rj2vsxcRZe0+jDXmp1DDxBrm3a3gTGWBcSJ+F114XGo8uYPMGnWubKPMZHWrsaanB+9FFbV2c+HutbuCGXnyIOjDwNcnaVc+8m7FvGW4buuvwXBqvgeq+FVRtnd69hW4bqwD8LjNG8j18DnXnNTpJUvK4++T6H4b4pXq4qMtp+q7+9few38dZDUGs1TOuE0TWJoisGDM067ubCfF3wiyFGdxv4V/U6D/VKbvbqXsWw4Rw2+dxh3f7f4j5esVa2xti28LaFu2MtST8TNzZj1q/pdG7X1S/L9Th+J+Kw00XCt5n9P5/4deHw6oioohVAAA5AZCilKK9DweCbbeWFFFFDAliMKlwcLqGHQgH1z51AtsexvCX1dUa5aBcOAGLqHjMw3e0MRxRlVhUla1fz/8AxWsNJmyk1wVLd9hl4IFTGLCiFm0eo1HFoQB6iu7DexWSDexIPw8QS0BxBNMy2vpyqxtr402cPdugAm3bdwDoSilgD8qim4u/r7Stm8qItm0gF6ONrhxBQOyW0GYRQYkgljIAyk6eXHsSefPudOx/ZZs/D3e1FkXLs8XFcPGFJzJVPgXPPIZVLAKjje0LBhOLjuf8xw/B2N/te3Chzb7Pg454SDpzpjve1SymOWbgOBfBLiFuLaus3G2I7GWKg8CACDKiDz0FSELeSwKSxeJFu2zt8KKWPkBNcCby2TivdZcXirOA1u6qsqEBijsoVwJGhOtcG/uONvCEBipdgvEACVAl2bhnvABcx41mKy8GsnhZIJtHal247s0kXIlI4uEXVYo1stzUqAI5gZU1X+MOS1ti/CHLOBJEhlblwfDEawOelZwzPcMlmKqvEFzUDjYEDMDjBZojkY00rhuYsABBdB4lXtOIuCxEuZiAmZAAJ4hwroCZ6C2OfLc78Psh7tprqkMRdFjsxIg3DKtJyILloHVgaMTu1dUPCy6Xex4AvfdgvExyPeAHBnH2gaX2HtlsN28Nxdqh4Q5A7O4hHZsJB4ivESP4gFzyrrx28S3LtprtgOtpCGWf+S46BOMymR4bYPCQfhFbe1nbg0xHG/Iz/sPEcFwmywFqO0mR2cgwSpzORmelZ/Y14MoFi4CykqoVpIEEtpnrOXhT1j957dxL6NYuIboswA4MPZ+DVQeEgDkTkdJyzf33Jvdp2TZh5TjUKGuLwErFsecmT41unPsRtV9/vJGWtcLMrKQykggmGUiQQfJtfKkHGZzFbcJ1mDlrrl6z0rDOBPM/ZAziCJLQOk1OV3kkPs924cPi1Vm/d3v3bCIAae4x/uMeTGrmrzot2OURocpBGnqK9AbKxna2LVz+NFb1ZQT9a5+rgk1JHS0U204s660vWFdSrKGU6ggEHzBqPbc9oGFwmI7C8bgYKjswtu1u2lx+zRnYfCOKB6inTD7bttPETai61kdqOzNx0P8A6fF8anUEajOqR0E8boZdo+znDXJKcVo/dMr/AItP0Ipmu+ytp7uIHqh/JqntnG234uB1bgJVuFgeFhqrQciOhpaqstHTLdx+Wx0qvFtZWsKb+OH9SvrHsrP28QP7U/Vqetl7h4W0xlTdYQQbhkZz9kQvLmKk9JL8Z/pX8WpDSUw3Uf8AZi3xXV2rEpv4bfQUVQBAEAchWaKKtHNCiiigCiiigCktH/qH1H+iPlStJ3kkZajMefT10oBPH4MXrVy0xIW4jISIkB1Kkicpg1FLPstsW0ZLV7EWg+GGFuhGtjtkVCiXH7n/ACKD8SxpBBBIMxtvIn/o6itqAq7a3s4fDvg1wty+4OOW/duFbBNkiybbXQBbCiQEyYESBlrLyfZFhOy7MPeVfdBg8mtzwC+MQXzQ/vC8zyg6CpxRQET2Z7OrVjHHGLfvs5e63AxtFIvwXSez4yoIBHeygeM7b/YK5dtW1tAzxmW4wiqImWOpGXLOpVTbt62TaBEd1gST0Mg/iK2g8PJrNZWCqsXupiBByud4d23mwQFfi4oDQJynQASK7Bujdv2wwbs3LsvZOAGW2zZEEEggHiyjMR1qSPiVCEA5k5jwHSKwMRLCD4CNAOUznFWeuRV6IkL/AGDeuXlsqrG4vfIZVTvAqSQSFm2ygxOY5QcqR/YOJViexucKvLK6d0he7wyscZ7zCei+MCwb20Cjd1hPMx3SdYHUZxS+E2qtwcN2TxazJERyjSs+bJehh0xfqVTicLcWJlJ7vDkpVZDZmRIzA4m5DwrjW0VkAxIEz01yJ0q1cdurhWcvcYnLhE3HtwBmD3WkkS3zot7jYQrmCw5HtbwIEz/FH0qT8RFckT00nwysBoAdDrlGY0GWgiKSNjwy/qbP1g/lU/2tuLY4SbF1w4z4WIZIA0BgH686idzdV9GuKOud3LTPLn86kjapLKIpUyi8MaCRIyWdJJ8s/Orz3IJ/Z+HkyezGfqY+lVJc3FJAjE4YmdD27E6/cJq6dhbP7DDWbWX7u2qmNCQoBI9ZqvqJppItaaDi2yMbW9n4xW1Hv34bDNh7dvsw7KXuWrxugXFA71vQxOoGVMuI9nOINwOUsXQNq3sbwO5g4e6iKqmbZAaVkrBGQzqz6Kpl0qpvZ7jFsYmylnBkX8ZduszkFms3FcW8zaPAyFp0JzMEamf7p4C5YwOHs3uHtLVpLbcLFlJtqE4gSATIAOmUxnrTtRQBSVnMsepgeS5fjNZvPAganIfmfStkSAAOVAbUUUUAUUUUAUUUUAUUUUAk6kGVz6jr4jxrdLgIkf8AfPpW1JvZkyMj1H59aAUopLiYagEdRkfkf1o94HRh/a35CgFaSxWHDoyHRgR/uj3gdG/xb9KO0Y6LHix/If6oCBXlCMylTxgcM56jU9DP50mLvRfHT5HT6VJ9v7ELjtFPeGb6jiAGWQ6D106VD27E5s6jn4ic+XP9B41ai00VZJpirvnJI1zJIEHOdaXt31/iX/JYjwkxTWXsgwX4tIGvM8h0j8OdK38fhj8S28xMkCTy56863aRplnbbxaqTBAORJEEEDrnmKXxW8Ft17N7gk6kECT1yNMT3sPI4SuQjNhGvnpW73LLCIHFrKm0cp7xzUxlykU6EOtkkt7ZQrPbKOEZSco8Z09Ka8XtFFYsMSskT3TdOYgZgCAM6bL3uyN3CpWNbhBY5fEAhAHlS2M2cTwGyyKXcWwhXvm4VklSxJKwByyooxTDlJocd3LqYnEqqgEJ32cAjSNYMZmBp1qxKZ939jPhrMFg7nNzpn0U9B4j8ac/eOoI9J+omq1klJ7FmuLitxWikvek/iHzo95XlJ8gT+FRkgrWly6B5nQDU+Va8THQcI6nM/IfrW1u0BnqeZOv+qAxatnU6n5AdBSlFFAFFFFAFFFFAFFFFAFFFFAFFFFAFFFFAFFFFAFRTeLchbzi5aPCZl0mFYEAMVI+FoEdPrMroraMnHg1lFS5Kubdy+LrgWws6lsiRPhlGeUaZZ1rhtw77jv8AY2wvwfE5gmWM9fznrVpMgIg1Et9Zs2ZtlkPUM361KrZN4RE6opZYzHcN+An3mGGQVF7srkvE2RnqQMq4LPs9JE+8snFIbuzxnKSCGzGvnTDgtr3rtxkuXbjLn3eNgPiAzgicqtXYGwLCW5Ca5niZ2mRnPETl4VJJygt2RwUZvZEY2PuAS6Ncvm4tt+IJbUIkgjhDMdfKPCp4mzk7TtSoN2OHjjML0HhXQiAAAAADQDQVtVeU3LksRgo8BRRRWhu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6" name="Picture 4" descr="http://t1.gstatic.com/images?q=tbn:ANd9GcRspB-p-MHhIKcg2ef4HJXbQacUjvGkV6Bp-ojBONFDmohMjaZH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0"/>
            <a:ext cx="3124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/>
          <a:lstStyle/>
          <a:p>
            <a:r>
              <a:rPr lang="en-US" dirty="0" smtClean="0"/>
              <a:t>AYURVEDA</a:t>
            </a:r>
            <a:endParaRPr lang="en-US" dirty="0"/>
          </a:p>
        </p:txBody>
      </p:sp>
      <p:sp>
        <p:nvSpPr>
          <p:cNvPr id="32770" name="AutoShape 2" descr="data:image/jpeg;base64,/9j/4AAQSkZJRgABAQAAAQABAAD/2wCEAAkGBhQSEBUUExQWFRQVFxoWFhUXGBQYFRQUFRcVFRQVFhgYHCYeFxkjGxcUHy8gJCcqLCwsFx4xNTAqNSYrLCoBCQoKDgwOGg8PGiolHyUqLC0sLCkpLCwsLCwsKSwpLCwsLCwsLCwsLCwsLCwsLCwpLCwsLCksLCwpLCwsLCkqLP/AABEIANsA5gMBIgACEQEDEQH/xAAcAAABBAMBAAAAAAAAAAAAAAAAAwUGBwECBAj/xABDEAACAQIDBQUFBQgCAQIHAAABAhEAAwQhMQUGEkFREyJhcYEHFDKRoUJiscHRFSNSU3KCkuEz8KJDYwgWJLLC0vH/xAAbAQEAAgMBAQAAAAAAAAAAAAAAAwQBAgUGB//EAC8RAAICAQMCAwYGAwAAAAAAAAABAgMRBCExElEFE0EiYYGRsfAUMkJScaEGwdH/2gAMAwEAAhEDEQA/ALxooooAooooAooooAopDG4+3ZQvddbaDVnYKo9TlUH2r7b9m2SQtx75H8pCV/yfhB8xNAT+iqmb/wCInCzlhr5HWbX4cVOWzvbzs64QH7az4vb4l+dssfpQFj1o9wDX0HM+VcOzd4LGJTiw923eB/gYGP6ozX1rtt2ozOZOp/IdBQGIY8+Hygn56Cj3ZecnzJNKE1GNmb+279mw4tur3sQ+GNolA9p7XaG6XMxCpbLmDoRzoCR+7L/CvyFHuw5SPIkfTSmrEb6YJLfaNirPB2i2iwuKwFx54UJUmDAJ8gToDXbY23Ye72S3rTXY4uzDoXC6yVBkDMUB0d4feHoG/Q/St7dwEZf7HgRyrak7lrORk3Xr4HwoBSiuW7tK2gl2CdQTnPgOdNt7e+yNAzeQgfWKkhVOf5URTuhD8zQ+UVHRvpb/AJb/APj+tdmG3osP9oqfvCPrpW709seYs0jqapcSQ7UVqlwMJBBHUZitqgLAUUUUAUUUUAUUUUAUUUUAUUUUAVX/ALRva1a2dNmyBexUfDPctA6G4RnPRBn1Iylf2rb/AP7NwoW0R7zekWhrwAfFdI8JAAOpI5A15ouXGdmZ2LMxLMxzLMTJJPM+NAOO8O8uIxtztMTda4eQOSpPJEHdUeQpqrZkrWhgKzFYrdMqA6MBtO7h7guWbjW7g0dCVbykajwNXb7OfbYL7Lh8fwpcOSXx3Uc8hcGiMeo7p8OdEEzWzNlFYMntGobY9n7W8bisTbv8AvLcaynBPYYi+lpb1+Se+SbYMEcz1qK+xP2im+PccQ03EWbDk5vbXW2TzZRp1XyztysgrCz7J8SJd8XbuXTiMLiSxtXAGfCKyQ37ySGDTlGhiBo8bP3HxS7TXGXsWl1Ua9wp2TArbvBYRTxwOEqIy0mZ5TeigAmo9tXePVbXq/8A+v61neDaLE9kk/fPX7v60z29nMav0URS65/I5mp1E2+iv4s5Ly8RliSTqTmT6mkWw/jTwNkHxrP7GPX6Vf8APivU53kTZH6IqSLsAdfpWw2H60/EwNlpZjBhdqvYMoxHhqD5jSppsXb63xEcLxJXr4r+lNf7GA+z+Nb2tnEEECCNCNZqte67V7+5bo82l49OxJqKRw10suevP9aWrltYOsnlZCiiisGQooooAooooArBNZph382kcPszF3R8S2X4f6mHCv1IoDzZ7Qt5Djto3r0ygbs7Q6WkJC+U5t5saZMJY4uYA8fwrnrPFQHRjrCq3dYHw5jrNcwNBanHH7AxGHUNfw920CYBuIyAmJgcQE5VgPc4EWss9dmL2Vdt2bV10It3+PsmJU8fZsFeADIgmMwK4aykYMRWQetFYissHTsvaL4e/bvWjFy0wdT4qZg+B0PgTXr7Ym1VxOGtX0+G6iuPDiAMHxGnpXjgGvSHsJ2gbmyQhP8Aw3biD+kkXB/95rALErS9dCqSSBHUxW9MO923fdrad1W42iG0hRJjx0qSuDnJRRrZNQi5M7bdpDnkZ5yDNLLbTwqCrv2vO0vozilbe+No/Eh9Ljirz0dvqn9/EorU1+77+BNxbTwrfhH3fkKhy732RmqZ/edm+ld+D3utHVSD91SfzqGWmsW+GSR1Fb2yiRwPCgikMPtO22jR4HI109oOoqq01yWVh7pmvCKx2VLTRWMm3SJokUpWA1ZrBlBRRRQyFFFFAFFFFAFQ/wBrqk7GxcfwofQXbZP0BqYU1707K95wWIsc7tl0H9RU8J+cUB5ArBrPD1GfMdD0rYjL9aGBM6HyNXJjNsYJ9t28QbmBawUK9oXLuXGG4VN1GJRAHWAwUajWap2a2IyoZLMbbGDfZlnD32wr3LeG2ge7raxJuh8MLJWAvFmQBkQByrrd9jDF4dQuE92BYm4bhJZDhmhbycMgi7B4nYNJgAjSph/3wrZE58qA3xmJ7R2fhVeIzwoOFFJ5KOQ8KTJyoBrYgkT0/OsATq/v/h3Q+4Yg8jiDHpatTVA16a9iuyjY2PZJEG8WvejmEPqiqfWsmCdVA/alphzAIl9dJhI/A1PKh/tQwpbBBwCTauKxiPhaUOviy1b0UsXx++diDUrNUitfeP8A21P+P60ql4/y0A81puF0cy34ChcYumfpp9a9T0nBHhfQeRH6V0qT1/8AJR+FMB2gIjhEeJP5U87tWVv3OEyiAFndZPCoIEgebKPWorF0xyzMU28IccPjri6OP8q6r20bj5luLxLfnBpF9lspuKFcsl9bAnh4Tx/AczMnu8ozps2njDYc23jiXUBgYPSQTn4cqrKMZvbGSR9UVuPAx7g92Z5EOR+dJ3Np3DmRJ6l8/Ko823iT165xSy7TBE5ierH9a3/D90Y62PTY+5HwkD7ra+edWTsQn3azMz2azJkzA586p63iuNggJJYhQOKZLGAPE1dWGs8CKo0UBfkIrmeIRUFFF/RNttilFFFck6YUUUUAUUUUAUUUUB5m9r26ZwW0XZQRZxBN62RoGOd1PRjMdGFQVjXrTfbdC3tHCNYud1vit3Ik27g+FvEciOYJry3vBu/eweIexiEKuv8Ai68nQ/aU8j+cimAN/DWQ2UeNa1vaNAYC1vdyAEg1hSAa0JzrACtgciK1mlMLhHuutu2pd3IVVUSzMdAB1rJgcd1N3mx2MtYdcg7d9uSWxncc+Q08SBzr1zhMMtu2qIIRFCqBoFUAKPkBUK9lvs6GzbBa7DYm8B2hGYRdRaU8wNSeZ8AKmvuy9I8iR+FDIrXPtHBrdtPbf4XUqfIiJrf3cdW/yb9aBhl6T5yfxrKbTyjDWdjzntbDth7r2rmqMVnk3RhHIiCPOm/tfExV1+0fcb3y32tofv7Y0/moM+D+oZwfGPKl0whBKspBBggyCCMiDOnlXrdJqVfDPr6nFuq8qWDow7GOvSacsHtm7atuiNwFysuhYPCSQqkHIEkE5chTWXYDIDyyJrNni1MD5TVmUVLZlfdbok1zfu6xBK2547VxmIcF3sABSe9nIAB8uVNGJxTX7txzALszkLoCzFjryzrkbGrpwz55/SsHFmO7AHQVpCqMPyrBmUpS5O8wPsj5/XStXE/aA8/1psOIJNOu7+ybuLvC1aWTqzGeFF5s3QfjpW0morqb2NVFt4RLPZvsDtcT2xkpZzk6G4fhA8sz8qtmuHYux0wthbVvRdSdWY6sfE13V5PV6jz7Or09Du6eryoY9QoooqqThRRRQBRRWt26FUsxAUCSSYAA1JPKgNqKgW3vaaglMKUY/wAxz3R/So19Y8jUFx+8l6+f3mIdvDNU8gqwPpVaeojHZblyvRzlu9i77m0LStwtcQMdAWUE+hNM29O6WE2nZ7O8AxX4LiEdpaJ5q2eR5g5HpVP2r6BlDmOIwrhJE55ceorOMxF60vcjjA1JhZmQeZP00qP8U+xM9EvSX9DTvX7GsdhCWtr7zZ5PbHfA+/b1HmsjyqCOhUlSCCNQQQR5jUVdm7m/uOtgi+VYASklSrTyZhmvhzz0gVOcLtHAbQIt37VlrvJLi23J6lGIz9M6njdGTwVbKJxWfQ8r0V6qb2W7MJn3KzPkQPkDFOmzd1MJhzNnDWbZH2ltoG/yifrUxWPNu7Hswx+OIKWTbtnW7eBRI6gEcT+g+VXxuL7MsNs0cS/vcQRDXmGYB1W2v2F+p5mphRQyFFFFAFFFFAFRPfD2eWcaC6nsr/8AMAyfoLi8/PXz0qWUVJXZKuXVB4ZrKCmsSPOW3tysZhCe1tMU/mJL2yOsgd3+4CmS3dJ516oprxu6+FvGbmHssTzKLxfOJrr1+LNL24/IpS0f7WebWZuRFaW+NiFUFmOiqCSfIDOvQ6+z7Z6mfdbXqCR9TFMW099MNhJt4KzaLaF1VVtg/wBsF/w8aX+N1VRzh/H7ZPpPCL9TPorWf9fyQ3dr2V4rEENeHu9rq2d1h91OXm0eRq2djbLwuBt9la4EH2izLxuerk6n8OVVRtLebE357S68fwqeFfksT601lZ8a8zqvHp3vGNu3B67Tf4ooLM7N/cs/3t9C/rWKRvhZW8iD+FK159XLTLyp62VvfirMcN0so+zcl18s8x6EVVh4lH9USW7/ABuaWa7E/wCVj/pdFFRbdzfy1iCEuDsrpyAJ7jHordfA/WpTXRrsjYsxeTzd+ns08+i1YYUUUVIQGty4FBJMACSToAMyTVQ7474HGXDbt8XYW4m2yspuTMO0gSMshyy56SX2obZi2uFUt+871zhMEWwclmRkxBnwHjVb3sM3J2IiAJbTPITy1qjqLf0I6eko/W/gcvu+UwYnUHQnMA9NMprRzBkJxSP4gR6k8qVGGjKcj059JrqxuxLtiO1tm3OUGNddBmMvxqojoPscqSicRUMp177Mk6wM4n9aRc3LZBKkI5hWVlMNkY+LpypR7GU/Xp86SuYl7WFu3gTet22W2wLIFtXHk2yAIMzyA8JFSQXVwRWNQWWxTEE2xmYBz1bhM82kia0O0IYOJDLDAqSH/qEROY1zqDXMe5Ymczn5eA6U97OvG9ZAILXFORHxR8RI65jSpXT07tkEdR17JF4+zf2kLjv3N0gXgJRtO1Ua5cnHMcxn1qfV5TwPEl9cTZYi4hDQvMxPaJ16lT0I516Z3a22uMwtq+kQ6yQOTDJh6EGrdcs7HPthh5HOiiipSAKKKKAKKKKAKKKKAKKKi3tA24bGH7NDD3pWeYQfGfqB61HbYq4Ob9CfTUS1Fsao8sjW+2+JvM1iy0WhkzD/ANQ8xP8AAPr5VDgtbcNHDXl7bZWy6pH0rTaevTVquvj6+9mtZpfD4NnYKgLM2QUak6wKXv7IuoGL2yoWOKYy4iQsweZB+VaYbWUiV2QTw2s/ycEVkLW/BWYrXJtkTirC3F3xLEYe+0nS251P3GPM9Dz06TASKEJBkZEZgjkRoamovlTLqRT1mkr1dThP4Psy+qKZ91ds+84ZXPxjuv8A1Dn6iD60V6mE1OKkuGfN7a5VTcJcp4Kp3o2uLuNvPqA5QeAt9wR8vrTe+0FOgI65yT9BSDWWklhBPeIg/aM/nW1tEiSxDHIKACYPM55CuQ3l5O/FdKSFbd1TEyBNSfePbeD98Ny5fw6BwTbbs3ZmdUUDtgyMoEggED51GntRwrqXGo1AGvkcwfSqsx3Et11ZuMqzKWzgkGJBNT6ePVkqaqfThluby74YK3xiw2HYtjrRjsuLhwZtp20cSZfvA2Qz1yg1o++ODF7Fh7mHu272Pw7gdjxIcKDFwlezA41UmTmc8iTVREzrTlsfZyXJ4ywyIWBkGy8RJ6DnV3KijndMps5McU7W5wRwcbcMacPEeGPSK7tiXuzcGdYg+I1HyP1rfaG73ArOpnh1WNRlJB8iDmOfhSeAMwIgrkcumefQ5VpKSlHYljCUJbkoOCbiYqVjvFTGQJQmCRpMR5iasn2K7TLW71phGYugcgT3LvkZVSQMpYnnVdbMuHgMHNdfGIZp+9zHlU+9l8e/ORkewYFdIIuJmR45/Wq9UmppFu+CdbZatFFFdA5AUUUUAUUUUAUUUUAVU2/uO7TGuOVsBB6Dib6k/KrZqkNv3pxd8n+dcHydh+VczxKT8tL3npP8erUr5S7L6s5KyopMXKOKuDg9phjxu7ilt4q07mFVpJzyEEcq6sPjMOUv8SIjM9rgEO0gXSbjAtJHd1Eio6LtbdpUkbHFYx3/ALWCrZpVOXU2/Th9nn79xMl2hhTcvtw2DDqLQZOFGs97iiEJ4pM6BjAzyqJHXLTl/wBNJ8VZ46WWuzGUjFOmVOcNvOOfcsG0UTWnFWQ9RFnBMvZ3tHs7txGPdZA39ykD8G+lFRPD4tkMjpH4fpRXS0+t8qtQZ5/W+EfiLnYnjIz7fu3C15CTx271xeAcIVEtuShZpkSABEDXwpn2HdZGu8f/ACcUwNRlkR4DKrK9oOxFs4q7eMBMSqNMaMpFq4CfJkb1NVXtjH8DFwc2CgL0ZUClvLL1rodPtOGDz6n7MbGzv3h3jFtFW1ldZYY5goCToOpyjwqEHPWtrjkkkmSTrWk1ahBQWEUrbXZLLMrXZgMSVcCYXWDp/wBmuRRSlpoOfwnX08a2ayjVPDyieYa8XBuMJPXhgnSR9SR5N6NW2NnKrWrqD42biIkiQASfLP8AGlN3sZFw2iwiYBJyZTmPXlTlbwxuXWtMx4J7uuWWfpmfSqL9iR017cQ2VdEqdJADRzIPdbw/1Vm+zbDp29y4IB7MLOQkswMePwz61VWzbShmU90ScpmADkB5d36davH2d7INrBKXHeunjIj7OiD5Z/3VtVHNiZHfPFTXclVFIm0R8P8AidPTpW9u7PgRqDqK6ByTeisE02YjefCoeFr9vi/hDBj8lk1lJvgw2lyOlFMTb74MEg3oKmGlLo4TJEGVyORruwW3cPeyt3rbnoGHF8tay4SXKMKcXwzvoopO5djIZnp+Z6CtTYUqld68IVx18dbhYeT9786uXsZ+Iz4fZ/361EN99loHW6SEBHAcsuISV08J+Vc3xKL8nqXozueCanyNQ0/1LHx5K2Wyelbrh2PKn3gs87g+VLWmw4+3+Veadr7HsHq3+1/Jkd90boa3XAv/AAmpC+1bK5ATXPc3iUaKPlWPMm+EarUXS4gNi7KuETw1sNk3Oldv/wAzNyRflWF3juTovyFZzZ2HXqf2r5nP+w35itxsVvD510HbzxMoPDhra3vAx1Kj+0Vrmwjc9T2R2bA3bNy4RIyUn6r/ALrNSrcYO1lrrx3zCwAO6uRPqZ+VZr0Wi0idKdnLPL67xG+N8op8bHbvXu6uNwr2WyJEo38LDQ+XI+BrzBtzYl23evC8ptlGfumARBlR4g5RHWvW9Qz2jeza3tO1Ibs8Qg7lz7LfcuAar46jxzB6jjvlHFjPbpfB5cY1innbG5+Kwt8WL1lluEwmUrc8UYZMPw5xTauAKmXkCSpaDErqoOhNDGG9zRa3S8Rp18KlGK2FZOGASA8ns2kzfnJACSAJHKuPAYK21h5EFAS8xOQkSDqCZAjOo/NTWxZ8mSe5x4S3xcb8RV0UMo1kDukGPMelTLYGM7e0LhM3F+MDIngEoI55d3/GoPsm534PMEBs4U9fLSfSp57L/Z/i8TeW+Q1nDZzcaQ1yf5S8zp3tMuelRzrctjeu5Q3H/dfc333F8ZX/AOn7r3T1ddEWAJDALPQDxq6lWBA0Fc+zdm27FtbdpQqLoB1OZJ6kmumpqq+hYK11vmSz6BUX3p3ztYVgi969/wCCD/3D+Qz8prffLeU4e3w2wxdhLFR/xp9ppPdDxPCDqaqvFMLl12JbiJkDJyRK8MsGyMZQcxHU1dqq6t5FG23p2jyKbb3ixeIntbgEH4RkueccOnd00PnTLde5wntHJEHh5AO0Es6xLQuQA+7405GzwrxADOVdiQQ5z7qznHwAyOWcHKud7hMgGBMmMx8UZgafE34c6upLGEUG3nLG3EYxzmxYsZJZiRxZfFBGuh6TRbloGbRP29AQJ0H1EwacRhzwg5xqSeLh0yGQyJAJ15VgtAzzmJzAHD//AEfXyrZRNWx53b37xOFgF2uWv5VxuMgRlwse8vzI8NKtbdveGzi7Za2TxD40bJ1PiOY6EZVR1sTPLLPMAa8weXh+Vdmz9pPh7i3LJ4HXUE93qASPiUiAZqKzTqS25JK9TKL34L9rj2vsxcRZe0+jDXmp1DDxBrm3a3gTGWBcSJ+F114XGo8uYPMGnWubKPMZHWrsaanB+9FFbV2c+HutbuCGXnyIOjDwNcnaVc+8m7FvGW4buuvwXBqvgeq+FVRtnd69hW4bqwD8LjNG8j18DnXnNTpJUvK4++T6H4b4pXq4qMtp+q7+9few38dZDUGs1TOuE0TWJoisGDM067ubCfF3wiyFGdxv4V/U6D/VKbvbqXsWw4Rw2+dxh3f7f4j5esVa2xti28LaFu2MtST8TNzZj1q/pdG7X1S/L9Th+J+Kw00XCt5n9P5/4deHw6oioohVAAA5AZCilKK9DweCbbeWFFFFDAliMKlwcLqGHQgH1z51AtsexvCX1dUa5aBcOAGLqHjMw3e0MRxRlVhUla1fz/8AxWsNJmyk1wVLd9hl4IFTGLCiFm0eo1HFoQB6iu7DexWSDexIPw8QS0BxBNMy2vpyqxtr402cPdugAm3bdwDoSilgD8qim4u/r7Stm8qItm0gF6ONrhxBQOyW0GYRQYkgljIAyk6eXHsSefPudOx/ZZs/D3e1FkXLs8XFcPGFJzJVPgXPPIZVLAKjje0LBhOLjuf8xw/B2N/te3Chzb7Pg454SDpzpjve1SymOWbgOBfBLiFuLaus3G2I7GWKg8CACDKiDz0FSELeSwKSxeJFu2zt8KKWPkBNcCby2TivdZcXirOA1u6qsqEBijsoVwJGhOtcG/uONvCEBipdgvEACVAl2bhnvABcx41mKy8GsnhZIJtHal247s0kXIlI4uEXVYo1stzUqAI5gZU1X+MOS1ti/CHLOBJEhlblwfDEawOelZwzPcMlmKqvEFzUDjYEDMDjBZojkY00rhuYsABBdB4lXtOIuCxEuZiAmZAAJ4hwroCZ6C2OfLc78Psh7tprqkMRdFjsxIg3DKtJyILloHVgaMTu1dUPCy6Xex4AvfdgvExyPeAHBnH2gaX2HtlsN28Nxdqh4Q5A7O4hHZsJB4ivESP4gFzyrrx28S3LtprtgOtpCGWf+S46BOMymR4bYPCQfhFbe1nbg0xHG/Iz/sPEcFwmywFqO0mR2cgwSpzORmelZ/Y14MoFi4CykqoVpIEEtpnrOXhT1j957dxL6NYuIboswA4MPZ+DVQeEgDkTkdJyzf33Jvdp2TZh5TjUKGuLwErFsecmT41unPsRtV9/vJGWtcLMrKQykggmGUiQQfJtfKkHGZzFbcJ1mDlrrl6z0rDOBPM/ZAziCJLQOk1OV3kkPs924cPi1Vm/d3v3bCIAae4x/uMeTGrmrzot2OURocpBGnqK9AbKxna2LVz+NFb1ZQT9a5+rgk1JHS0U204s660vWFdSrKGU6ggEHzBqPbc9oGFwmI7C8bgYKjswtu1u2lx+zRnYfCOKB6inTD7bttPETai61kdqOzNx0P8A6fF8anUEajOqR0E8boZdo+znDXJKcVo/dMr/AItP0Ipmu+ytp7uIHqh/JqntnG234uB1bgJVuFgeFhqrQciOhpaqstHTLdx+Wx0qvFtZWsKb+OH9SvrHsrP28QP7U/Vqetl7h4W0xlTdYQQbhkZz9kQvLmKk9JL8Z/pX8WpDSUw3Uf8AZi3xXV2rEpv4bfQUVQBAEAchWaKKtHNCiiigCiiigCktH/qH1H+iPlStJ3kkZajMefT10oBPH4MXrVy0xIW4jISIkB1Kkicpg1FLPstsW0ZLV7EWg+GGFuhGtjtkVCiXH7n/ACKD8SxpBBBIMxtvIn/o6itqAq7a3s4fDvg1wty+4OOW/duFbBNkiybbXQBbCiQEyYESBlrLyfZFhOy7MPeVfdBg8mtzwC+MQXzQ/vC8zyg6CpxRQET2Z7OrVjHHGLfvs5e63AxtFIvwXSez4yoIBHeygeM7b/YK5dtW1tAzxmW4wiqImWOpGXLOpVTbt62TaBEd1gST0Mg/iK2g8PJrNZWCqsXupiBByud4d23mwQFfi4oDQJynQASK7Bujdv2wwbs3LsvZOAGW2zZEEEggHiyjMR1qSPiVCEA5k5jwHSKwMRLCD4CNAOUznFWeuRV6IkL/AGDeuXlsqrG4vfIZVTvAqSQSFm2ygxOY5QcqR/YOJViexucKvLK6d0he7wyscZ7zCei+MCwb20Cjd1hPMx3SdYHUZxS+E2qtwcN2TxazJERyjSs+bJehh0xfqVTicLcWJlJ7vDkpVZDZmRIzA4m5DwrjW0VkAxIEz01yJ0q1cdurhWcvcYnLhE3HtwBmD3WkkS3zot7jYQrmCw5HtbwIEz/FH0qT8RFckT00nwysBoAdDrlGY0GWgiKSNjwy/qbP1g/lU/2tuLY4SbF1w4z4WIZIA0BgH686idzdV9GuKOud3LTPLn86kjapLKIpUyi8MaCRIyWdJJ8s/Orz3IJ/Z+HkyezGfqY+lVJc3FJAjE4YmdD27E6/cJq6dhbP7DDWbWX7u2qmNCQoBI9ZqvqJppItaaDi2yMbW9n4xW1Hv34bDNh7dvsw7KXuWrxugXFA71vQxOoGVMuI9nOINwOUsXQNq3sbwO5g4e6iKqmbZAaVkrBGQzqz6Kpl0qpvZ7jFsYmylnBkX8ZduszkFms3FcW8zaPAyFp0JzMEamf7p4C5YwOHs3uHtLVpLbcLFlJtqE4gSATIAOmUxnrTtRQBSVnMsepgeS5fjNZvPAganIfmfStkSAAOVAbUUUUAUUUUAUUUUAUUUUAk6kGVz6jr4jxrdLgIkf8AfPpW1JvZkyMj1H59aAUopLiYagEdRkfkf1o94HRh/a35CgFaSxWHDoyHRgR/uj3gdG/xb9KO0Y6LHix/If6oCBXlCMylTxgcM56jU9DP50mLvRfHT5HT6VJ9v7ELjtFPeGb6jiAGWQ6D106VD27E5s6jn4ic+XP9B41ai00VZJpirvnJI1zJIEHOdaXt31/iX/JYjwkxTWXsgwX4tIGvM8h0j8OdK38fhj8S28xMkCTy56863aRplnbbxaqTBAORJEEEDrnmKXxW8Ft17N7gk6kECT1yNMT3sPI4SuQjNhGvnpW73LLCIHFrKm0cp7xzUxlykU6EOtkkt7ZQrPbKOEZSco8Z09Ka8XtFFYsMSskT3TdOYgZgCAM6bL3uyN3CpWNbhBY5fEAhAHlS2M2cTwGyyKXcWwhXvm4VklSxJKwByyooxTDlJocd3LqYnEqqgEJ32cAjSNYMZmBp1qxKZ939jPhrMFg7nNzpn0U9B4j8ac/eOoI9J+omq1klJ7FmuLitxWikvek/iHzo95XlJ8gT+FRkgrWly6B5nQDU+Va8THQcI6nM/IfrW1u0BnqeZOv+qAxatnU6n5AdBSlFFAFFFFAFFFFAFFFFAFFFFAFFFFAFFFFAFFFFAFRTeLchbzi5aPCZl0mFYEAMVI+FoEdPrMroraMnHg1lFS5Kubdy+LrgWws6lsiRPhlGeUaZZ1rhtw77jv8AY2wvwfE5gmWM9fznrVpMgIg1Et9Zs2ZtlkPUM361KrZN4RE6opZYzHcN+An3mGGQVF7srkvE2RnqQMq4LPs9JE+8snFIbuzxnKSCGzGvnTDgtr3rtxkuXbjLn3eNgPiAzgicqtXYGwLCW5Ca5niZ2mRnPETl4VJJygt2RwUZvZEY2PuAS6Ncvm4tt+IJbUIkgjhDMdfKPCp4mzk7TtSoN2OHjjML0HhXQiAAAAADQDQVtVeU3LksRgo8BRRRWhu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2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557" y="381000"/>
            <a:ext cx="4619443" cy="4114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096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ARTINYA : PENGETAHUAN KEHIDUPAN ATAU UMUR PANJANG</a:t>
            </a:r>
          </a:p>
          <a:p>
            <a:r>
              <a:rPr lang="en-US" dirty="0" smtClean="0"/>
              <a:t>MRP SUATU SISTEM YANG LUAS TENTANG DOKTRIN-DOKTRIN MEDIK DAN PRAKTIK-PRAKTIK YANG MENCAKUP ASPEK PREVENTIF DAN PRESKRIPTIF.</a:t>
            </a:r>
          </a:p>
          <a:p>
            <a:r>
              <a:rPr lang="en-US" dirty="0" smtClean="0"/>
              <a:t>MEMBERSIHKAN GIGI, DIET, OLAHRAGA</a:t>
            </a:r>
          </a:p>
          <a:p>
            <a:r>
              <a:rPr lang="en-US" dirty="0" smtClean="0"/>
              <a:t>OBAT UTAMA : HERBAL/ JAMU RAMUAN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PADA TEKS-TEKS KLASIK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MENEKANKAN PADA TEKNIK MODERAT</a:t>
            </a:r>
          </a:p>
          <a:p>
            <a:pPr>
              <a:buNone/>
            </a:pPr>
            <a:r>
              <a:rPr lang="en-US" dirty="0" smtClean="0"/>
              <a:t>	: TIDAK BERLEBIHAN DALAM MAKAN, TIDUR, BEROLAHRAGA MAUPUN SEX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1746" name="Picture 2" descr="http://t1.gstatic.com/images?q=tbn:ANd9GcSgk39Wm6--bQzefQ0QoWkH-dVVjnPd7ymU6zhuPNVAiCtsBdX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124200"/>
            <a:ext cx="4419600" cy="368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762000"/>
          </a:xfrm>
        </p:spPr>
        <p:txBody>
          <a:bodyPr/>
          <a:lstStyle/>
          <a:p>
            <a:r>
              <a:rPr lang="en-US" dirty="0" smtClean="0"/>
              <a:t>DISKUSIKAN</a:t>
            </a:r>
            <a:endParaRPr lang="en-US" dirty="0"/>
          </a:p>
        </p:txBody>
      </p:sp>
      <p:pic>
        <p:nvPicPr>
          <p:cNvPr id="30722" name="Picture 2" descr="http://t2.gstatic.com/images?q=tbn:ANd9GcRZ5mOSCsyfd_EjUW276TRsZ4iKBYgXUbXbyWPqE2XJ6d3XyimJ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73080"/>
            <a:ext cx="9144000" cy="608492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0"/>
            <a:ext cx="54102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SISTEM MEDIS CINA</a:t>
            </a:r>
          </a:p>
          <a:p>
            <a:r>
              <a:rPr lang="en-US" dirty="0" smtClean="0"/>
              <a:t>SISTEM MEDIS AYURVEDA</a:t>
            </a:r>
          </a:p>
          <a:p>
            <a:r>
              <a:rPr lang="en-US" dirty="0" smtClean="0"/>
              <a:t>SISTEM MEDIS UNANI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BAB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solidFill>
                  <a:srgbClr val="FFC000"/>
                </a:solidFill>
              </a:rPr>
              <a:t>Kebutuhan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hidup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manusia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untuk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memenuhinya</a:t>
            </a:r>
            <a:endParaRPr lang="en-US" dirty="0">
              <a:solidFill>
                <a:srgbClr val="FFC000"/>
              </a:solidFill>
            </a:endParaRPr>
          </a:p>
          <a:p>
            <a:pPr lvl="0"/>
            <a:r>
              <a:rPr lang="en-US" dirty="0" err="1">
                <a:solidFill>
                  <a:srgbClr val="FFC000"/>
                </a:solidFill>
              </a:rPr>
              <a:t>Batasan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sistem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berdasarkan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definisi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dari</a:t>
            </a:r>
            <a:r>
              <a:rPr lang="en-US" dirty="0">
                <a:solidFill>
                  <a:srgbClr val="FFC000"/>
                </a:solidFill>
              </a:rPr>
              <a:t> Fred Dunn </a:t>
            </a:r>
            <a:r>
              <a:rPr lang="en-US" dirty="0" err="1">
                <a:solidFill>
                  <a:srgbClr val="FFC000"/>
                </a:solidFill>
              </a:rPr>
              <a:t>dan</a:t>
            </a:r>
            <a:r>
              <a:rPr lang="en-US" dirty="0">
                <a:solidFill>
                  <a:srgbClr val="FFC000"/>
                </a:solidFill>
              </a:rPr>
              <a:t> Mc Elroy </a:t>
            </a:r>
            <a:r>
              <a:rPr lang="en-US" dirty="0" err="1">
                <a:solidFill>
                  <a:srgbClr val="FFC000"/>
                </a:solidFill>
              </a:rPr>
              <a:t>dan</a:t>
            </a:r>
            <a:r>
              <a:rPr lang="en-US" dirty="0">
                <a:solidFill>
                  <a:srgbClr val="FFC000"/>
                </a:solidFill>
              </a:rPr>
              <a:t> Townsend, Foster </a:t>
            </a:r>
            <a:r>
              <a:rPr lang="en-US" dirty="0" err="1">
                <a:solidFill>
                  <a:srgbClr val="FFC000"/>
                </a:solidFill>
              </a:rPr>
              <a:t>dan</a:t>
            </a:r>
            <a:r>
              <a:rPr lang="en-US" dirty="0">
                <a:solidFill>
                  <a:srgbClr val="FFC000"/>
                </a:solidFill>
              </a:rPr>
              <a:t> Anderson</a:t>
            </a:r>
          </a:p>
          <a:p>
            <a:pPr lvl="0"/>
            <a:r>
              <a:rPr lang="en-US" dirty="0" err="1">
                <a:solidFill>
                  <a:srgbClr val="FFC000"/>
                </a:solidFill>
              </a:rPr>
              <a:t>Teori</a:t>
            </a:r>
            <a:r>
              <a:rPr lang="en-US" dirty="0">
                <a:solidFill>
                  <a:srgbClr val="FFC000"/>
                </a:solidFill>
              </a:rPr>
              <a:t>  </a:t>
            </a:r>
            <a:r>
              <a:rPr lang="en-US" dirty="0" err="1">
                <a:solidFill>
                  <a:srgbClr val="FFC000"/>
                </a:solidFill>
              </a:rPr>
              <a:t>penyakit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sistem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perawatan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kesehatan</a:t>
            </a:r>
            <a:endParaRPr lang="en-US" dirty="0">
              <a:solidFill>
                <a:srgbClr val="FFC000"/>
              </a:solidFill>
            </a:endParaRPr>
          </a:p>
          <a:p>
            <a:pPr lvl="0"/>
            <a:r>
              <a:rPr lang="en-US" dirty="0" err="1" smtClean="0">
                <a:solidFill>
                  <a:srgbClr val="FFC000"/>
                </a:solidFill>
              </a:rPr>
              <a:t>Unsur</a:t>
            </a:r>
            <a:r>
              <a:rPr lang="en-US" dirty="0" smtClean="0">
                <a:solidFill>
                  <a:srgbClr val="FFC000"/>
                </a:solidFill>
              </a:rPr>
              <a:t>/</a:t>
            </a:r>
            <a:r>
              <a:rPr lang="en-US" dirty="0" err="1" smtClean="0">
                <a:solidFill>
                  <a:srgbClr val="FFC000"/>
                </a:solidFill>
              </a:rPr>
              <a:t>ciri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universal </a:t>
            </a:r>
            <a:r>
              <a:rPr lang="en-US" dirty="0" err="1">
                <a:solidFill>
                  <a:srgbClr val="FFC000"/>
                </a:solidFill>
              </a:rPr>
              <a:t>dalam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sistem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medis</a:t>
            </a:r>
            <a:endParaRPr lang="en-US" dirty="0">
              <a:solidFill>
                <a:srgbClr val="FFC000"/>
              </a:solidFill>
            </a:endParaRP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Regional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Asia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V Boli" pitchFamily="2" charset="0"/>
                <a:cs typeface="MV Boli" pitchFamily="2" charset="0"/>
              </a:rPr>
              <a:t>Pengelompokan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sistem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latin typeface="MV Boli" pitchFamily="2" charset="0"/>
                <a:cs typeface="MV Boli" pitchFamily="2" charset="0"/>
              </a:rPr>
              <a:t>medis</a:t>
            </a:r>
            <a:r>
              <a:rPr lang="en-US" dirty="0" smtClean="0">
                <a:latin typeface="MV Boli" pitchFamily="2" charset="0"/>
                <a:cs typeface="MV Boli" pitchFamily="2" charset="0"/>
              </a:rPr>
              <a:t>?</a:t>
            </a:r>
            <a:endParaRPr lang="en-US" dirty="0">
              <a:latin typeface="MV Boli" pitchFamily="2" charset="0"/>
              <a:cs typeface="MV Bol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876800" y="6378575"/>
            <a:ext cx="4267200" cy="479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(Fred Dunn,1976)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"/>
            <a:ext cx="8458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SISTEM MEDIS MENCAKUP 3 SEKTOR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463641"/>
          <a:ext cx="8610600" cy="501335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10600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</a:t>
                      </a:r>
                      <a:r>
                        <a:rPr lang="en-US" sz="3200" b="1" dirty="0" smtClean="0"/>
                        <a:t>PERAWATAN</a:t>
                      </a:r>
                      <a:r>
                        <a:rPr lang="en-US" sz="3200" b="1" baseline="0" dirty="0" smtClean="0"/>
                        <a:t> KESEHATAN UMUM</a:t>
                      </a:r>
                    </a:p>
                    <a:p>
                      <a:r>
                        <a:rPr lang="en-US" sz="3200" b="0" i="1" baseline="0" dirty="0" err="1" smtClean="0"/>
                        <a:t>Pengobatan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penyakit</a:t>
                      </a:r>
                      <a:r>
                        <a:rPr lang="en-US" sz="3200" b="0" i="1" baseline="0" dirty="0" smtClean="0"/>
                        <a:t> yang </a:t>
                      </a:r>
                      <a:r>
                        <a:rPr lang="en-US" sz="3200" b="0" i="1" baseline="0" dirty="0" err="1" smtClean="0"/>
                        <a:t>dianggap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ringan</a:t>
                      </a:r>
                      <a:endParaRPr lang="en-US" sz="3200" b="0" i="1" dirty="0"/>
                    </a:p>
                  </a:txBody>
                  <a:tcPr/>
                </a:tc>
              </a:tr>
              <a:tr h="2239679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</a:t>
                      </a:r>
                      <a:r>
                        <a:rPr lang="en-US" sz="3200" b="1" dirty="0" smtClean="0"/>
                        <a:t>PERAWATAN</a:t>
                      </a:r>
                      <a:r>
                        <a:rPr lang="en-US" sz="3200" b="1" baseline="0" dirty="0" smtClean="0"/>
                        <a:t> KESEHATAN KEDUKUNAN</a:t>
                      </a:r>
                    </a:p>
                    <a:p>
                      <a:r>
                        <a:rPr lang="en-US" sz="3200" b="0" i="1" baseline="0" dirty="0" err="1" smtClean="0"/>
                        <a:t>Sistem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medis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tradisional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pribumi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dilihat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dari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segi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etnologi</a:t>
                      </a:r>
                      <a:r>
                        <a:rPr lang="en-US" sz="3200" b="0" i="1" baseline="0" dirty="0" smtClean="0"/>
                        <a:t>, </a:t>
                      </a:r>
                      <a:r>
                        <a:rPr lang="en-US" sz="3200" b="0" i="1" baseline="0" dirty="0" err="1" smtClean="0"/>
                        <a:t>terapi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persuasi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penyakit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jasmani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maupun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jiwa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baik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kodrati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maupun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adikodrati</a:t>
                      </a:r>
                      <a:endParaRPr lang="en-US" sz="3200" b="0" i="1" dirty="0"/>
                    </a:p>
                  </a:txBody>
                  <a:tcPr/>
                </a:tc>
              </a:tr>
              <a:tr h="127144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-) </a:t>
                      </a:r>
                      <a:r>
                        <a:rPr lang="en-US" sz="3200" b="1" dirty="0" smtClean="0"/>
                        <a:t>PERAWATAN</a:t>
                      </a:r>
                      <a:r>
                        <a:rPr lang="en-US" sz="3200" b="1" baseline="0" dirty="0" smtClean="0"/>
                        <a:t> KESEHATAN PROFESIONAL</a:t>
                      </a:r>
                    </a:p>
                    <a:p>
                      <a:r>
                        <a:rPr lang="en-US" sz="3200" b="0" i="1" baseline="0" dirty="0" err="1" smtClean="0"/>
                        <a:t>Sistem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medis</a:t>
                      </a:r>
                      <a:r>
                        <a:rPr lang="en-US" sz="3200" b="0" i="1" baseline="0" dirty="0" smtClean="0"/>
                        <a:t> formal, modern, </a:t>
                      </a:r>
                      <a:r>
                        <a:rPr lang="en-US" sz="3200" b="0" i="1" baseline="0" dirty="0" err="1" smtClean="0"/>
                        <a:t>ilmiah</a:t>
                      </a:r>
                      <a:r>
                        <a:rPr lang="en-US" sz="3200" b="0" i="1" baseline="0" dirty="0" smtClean="0"/>
                        <a:t>, </a:t>
                      </a:r>
                      <a:r>
                        <a:rPr lang="en-US" sz="3200" b="0" i="1" baseline="0" dirty="0" err="1" smtClean="0"/>
                        <a:t>kosmopolitan</a:t>
                      </a:r>
                      <a:r>
                        <a:rPr lang="en-US" sz="3200" b="0" i="1" baseline="0" dirty="0" smtClean="0"/>
                        <a:t>, </a:t>
                      </a:r>
                      <a:r>
                        <a:rPr lang="en-US" sz="3200" b="0" i="1" baseline="0" dirty="0" err="1" smtClean="0"/>
                        <a:t>atau</a:t>
                      </a:r>
                      <a:r>
                        <a:rPr lang="en-US" sz="3200" b="0" i="1" baseline="0" dirty="0" smtClean="0"/>
                        <a:t> </a:t>
                      </a:r>
                      <a:r>
                        <a:rPr lang="en-US" sz="3200" b="0" i="1" baseline="0" dirty="0" err="1" smtClean="0"/>
                        <a:t>kedokteran</a:t>
                      </a:r>
                      <a:r>
                        <a:rPr lang="en-US" sz="3200" b="0" i="1" baseline="0" dirty="0" smtClean="0"/>
                        <a:t> modern</a:t>
                      </a:r>
                      <a:endParaRPr lang="en-US" sz="3200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8382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296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CIRI-CIRI SISTEM MEDIS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AutoShape 2" descr="http://idkf.bogor.net/yuesbi/e-DU.KU/edukasi.net/Ekonomi/Perilaku.Konsumen/images/image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514600"/>
            <a:ext cx="7467600" cy="3124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Alphen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Aris</a:t>
            </a:r>
            <a:r>
              <a:rPr lang="en-US" sz="3200" dirty="0" smtClean="0">
                <a:solidFill>
                  <a:schemeClr val="bg1"/>
                </a:solidFill>
              </a:rPr>
              <a:t> (1995)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Akhir-akhir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kecenderungan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tertarik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khususnya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tradisional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524000"/>
            <a:ext cx="9067800" cy="762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SISTEM MEDIS TRADISIONAL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154" y="1600200"/>
          <a:ext cx="8763000" cy="4450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53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Jumlah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orang</a:t>
                      </a:r>
                      <a:r>
                        <a:rPr lang="en-US" sz="3200" b="0" dirty="0" smtClean="0"/>
                        <a:t> yang </a:t>
                      </a:r>
                      <a:r>
                        <a:rPr lang="en-US" sz="3200" b="0" dirty="0" err="1" smtClean="0"/>
                        <a:t>berkunjung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ke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ahli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pengobatan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tradisional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setiap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tahun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427 </a:t>
                      </a:r>
                      <a:r>
                        <a:rPr lang="en-US" sz="3600" b="1" dirty="0" err="1" smtClean="0"/>
                        <a:t>juta</a:t>
                      </a:r>
                      <a:endParaRPr 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Biaya</a:t>
                      </a:r>
                      <a:r>
                        <a:rPr lang="en-US" sz="3200" b="0" dirty="0" smtClean="0"/>
                        <a:t> yang </a:t>
                      </a:r>
                      <a:r>
                        <a:rPr lang="en-US" sz="3200" b="0" dirty="0" err="1" smtClean="0"/>
                        <a:t>dikeluarkan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U$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3200" b="0" dirty="0" smtClean="0"/>
                        <a:t>10,3 M </a:t>
                      </a:r>
                      <a:endParaRPr lang="en-US" sz="3200" b="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3200" b="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Jumlah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orang</a:t>
                      </a:r>
                      <a:r>
                        <a:rPr lang="en-US" sz="3200" b="0" dirty="0" smtClean="0"/>
                        <a:t> yang </a:t>
                      </a:r>
                      <a:r>
                        <a:rPr lang="en-US" sz="3200" b="0" dirty="0" err="1" smtClean="0"/>
                        <a:t>berkunjung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ke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dokter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setiap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tahun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388 </a:t>
                      </a:r>
                      <a:r>
                        <a:rPr lang="en-US" sz="4000" b="1" dirty="0" err="1" smtClean="0"/>
                        <a:t>juta</a:t>
                      </a:r>
                      <a:r>
                        <a:rPr lang="en-US" sz="4000" b="1" dirty="0" smtClean="0"/>
                        <a:t> </a:t>
                      </a:r>
                      <a:endParaRPr lang="en-US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Biaya</a:t>
                      </a:r>
                      <a:r>
                        <a:rPr lang="en-US" sz="3200" b="0" dirty="0" smtClean="0"/>
                        <a:t> yang </a:t>
                      </a:r>
                      <a:r>
                        <a:rPr lang="en-US" sz="3200" b="0" dirty="0" err="1" smtClean="0"/>
                        <a:t>dikeluarkan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U$ 12,8 M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BERDASARKAN ETIOLOGI PENYAKIT </a:t>
            </a:r>
            <a:r>
              <a:rPr lang="en-US" dirty="0" smtClean="0"/>
              <a:t>DIKENAL 2 TIPE SISTEM MEDIS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676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SISTEM MEDIS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DotumChe" pitchFamily="49" charset="-127"/>
                <a:ea typeface="DotumChe" pitchFamily="49" charset="-127"/>
              </a:rPr>
              <a:t>LOKAL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DotumChe" pitchFamily="49" charset="-127"/>
              <a:ea typeface="DotumChe" pitchFamily="49" charset="-127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Tumbuhan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biasa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obat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; </a:t>
            </a:r>
            <a:r>
              <a:rPr lang="en-US" dirty="0" err="1" smtClean="0"/>
              <a:t>kunir</a:t>
            </a:r>
            <a:r>
              <a:rPr lang="en-US" dirty="0" smtClean="0"/>
              <a:t>, </a:t>
            </a:r>
            <a:r>
              <a:rPr lang="en-US" dirty="0" err="1" smtClean="0"/>
              <a:t>kencur</a:t>
            </a:r>
            <a:r>
              <a:rPr lang="en-US" dirty="0" smtClean="0"/>
              <a:t>, </a:t>
            </a:r>
            <a:r>
              <a:rPr lang="en-US" dirty="0" err="1" smtClean="0"/>
              <a:t>jahe</a:t>
            </a:r>
            <a:r>
              <a:rPr lang="en-US" dirty="0" smtClean="0"/>
              <a:t>, </a:t>
            </a:r>
            <a:r>
              <a:rPr lang="en-US" dirty="0" err="1" smtClean="0"/>
              <a:t>laos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DotumChe" pitchFamily="49" charset="-127"/>
                <a:ea typeface="DotumChe" pitchFamily="49" charset="-127"/>
              </a:rPr>
              <a:t>TAUKAH KAMU NAMA-NAMAKU?</a:t>
            </a:r>
            <a:endParaRPr lang="en-US" dirty="0">
              <a:latin typeface="DotumChe" pitchFamily="49" charset="-127"/>
              <a:ea typeface="DotumChe" pitchFamily="49" charset="-127"/>
            </a:endParaRPr>
          </a:p>
        </p:txBody>
      </p:sp>
      <p:pic>
        <p:nvPicPr>
          <p:cNvPr id="36866" name="Picture 2" descr="http://w25.indonetwork.co.id/pdimage/95/2307695_kunyit.jpeg"/>
          <p:cNvPicPr>
            <a:picLocks noChangeAspect="1" noChangeArrowheads="1"/>
          </p:cNvPicPr>
          <p:nvPr/>
        </p:nvPicPr>
        <p:blipFill>
          <a:blip r:embed="rId2" cstate="print">
            <a:lum bright="13000"/>
          </a:blip>
          <a:srcRect/>
          <a:stretch>
            <a:fillRect/>
          </a:stretch>
        </p:blipFill>
        <p:spPr bwMode="auto">
          <a:xfrm>
            <a:off x="3278697" y="3886200"/>
            <a:ext cx="2394708" cy="2362200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ANd9GcToyEiad1W2pJ9S_-bsYUuPx-EhE7uZj9B521juQ5iGKVsNtt2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306525"/>
            <a:ext cx="3733800" cy="248467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ANd9GcQqorVt7uQ2lVGjnAUbz7hxLDhPuD4Vhy8-9pLNU6U5A4S15epB"/>
          <p:cNvPicPr>
            <a:picLocks noChangeAspect="1" noChangeArrowheads="1"/>
          </p:cNvPicPr>
          <p:nvPr/>
        </p:nvPicPr>
        <p:blipFill>
          <a:blip r:embed="rId4" cstate="print">
            <a:lum bright="28000"/>
          </a:blip>
          <a:srcRect/>
          <a:stretch>
            <a:fillRect/>
          </a:stretch>
        </p:blipFill>
        <p:spPr bwMode="auto">
          <a:xfrm>
            <a:off x="5919300" y="4191000"/>
            <a:ext cx="3148500" cy="2133600"/>
          </a:xfrm>
          <a:prstGeom prst="rect">
            <a:avLst/>
          </a:prstGeom>
          <a:noFill/>
        </p:spPr>
      </p:pic>
      <p:pic>
        <p:nvPicPr>
          <p:cNvPr id="36872" name="Picture 8" descr="http://t2.gstatic.com/images?q=tbn:ANd9GcRaXuoXf236sytgQ0zIs5LifkJYrExMODp_GrN3307vo1WxszW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162550"/>
            <a:ext cx="259080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</TotalTime>
  <Words>423</Words>
  <Application>Microsoft Office PowerPoint</Application>
  <PresentationFormat>On-screen Show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KISMI MUBAROKAH</vt:lpstr>
      <vt:lpstr>Yang akan dipelajari pada BAB ini</vt:lpstr>
      <vt:lpstr>Pengelompokan sistem medis?</vt:lpstr>
      <vt:lpstr>Slide 4</vt:lpstr>
      <vt:lpstr>Slide 5</vt:lpstr>
      <vt:lpstr>Penelitian di Amerika</vt:lpstr>
      <vt:lpstr>BERDASARKAN ETIOLOGI PENYAKIT DIKENAL 2 TIPE SISTEM MEDIS</vt:lpstr>
      <vt:lpstr>SISTEM MEDIS LOKAL</vt:lpstr>
      <vt:lpstr>Tumbuhan yang biasa digunakan untuk obat</vt:lpstr>
      <vt:lpstr>Tiga elemen dasar yang berpengaruh</vt:lpstr>
      <vt:lpstr>SISTEM MEDIS REGIONAL</vt:lpstr>
      <vt:lpstr>Slide 12</vt:lpstr>
      <vt:lpstr>CONTOH</vt:lpstr>
      <vt:lpstr>AYURVEDA</vt:lpstr>
      <vt:lpstr>PADA TEKS-TEKS KLASIK </vt:lpstr>
      <vt:lpstr>DISKUSIKAN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MEDIS</dc:title>
  <dc:creator>toshiba</dc:creator>
  <cp:lastModifiedBy>toshiba</cp:lastModifiedBy>
  <cp:revision>44</cp:revision>
  <dcterms:created xsi:type="dcterms:W3CDTF">2011-11-09T01:38:05Z</dcterms:created>
  <dcterms:modified xsi:type="dcterms:W3CDTF">2011-11-21T05:53:30Z</dcterms:modified>
</cp:coreProperties>
</file>