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2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7E4B-2E80-42B4-90AF-05F2680B975E}" type="datetimeFigureOut">
              <a:rPr lang="id-ID" smtClean="0"/>
              <a:pPr/>
              <a:t>17/03/2015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47-74EC-47F4-B1AD-FB7273C4C58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8462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7E4B-2E80-42B4-90AF-05F2680B975E}" type="datetimeFigureOut">
              <a:rPr lang="id-ID" smtClean="0"/>
              <a:pPr/>
              <a:t>17/03/2015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47-74EC-47F4-B1AD-FB7273C4C58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1424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7E4B-2E80-42B4-90AF-05F2680B975E}" type="datetimeFigureOut">
              <a:rPr lang="id-ID" smtClean="0"/>
              <a:pPr/>
              <a:t>17/03/2015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47-74EC-47F4-B1AD-FB7273C4C58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4250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7E4B-2E80-42B4-90AF-05F2680B975E}" type="datetimeFigureOut">
              <a:rPr lang="id-ID" smtClean="0"/>
              <a:pPr/>
              <a:t>17/03/2015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47-74EC-47F4-B1AD-FB7273C4C58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9777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7E4B-2E80-42B4-90AF-05F2680B975E}" type="datetimeFigureOut">
              <a:rPr lang="id-ID" smtClean="0"/>
              <a:pPr/>
              <a:t>17/03/2015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47-74EC-47F4-B1AD-FB7273C4C58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9685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7E4B-2E80-42B4-90AF-05F2680B975E}" type="datetimeFigureOut">
              <a:rPr lang="id-ID" smtClean="0"/>
              <a:pPr/>
              <a:t>17/03/2015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47-74EC-47F4-B1AD-FB7273C4C58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3277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7E4B-2E80-42B4-90AF-05F2680B975E}" type="datetimeFigureOut">
              <a:rPr lang="id-ID" smtClean="0"/>
              <a:pPr/>
              <a:t>17/03/2015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47-74EC-47F4-B1AD-FB7273C4C58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5618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7E4B-2E80-42B4-90AF-05F2680B975E}" type="datetimeFigureOut">
              <a:rPr lang="id-ID" smtClean="0"/>
              <a:pPr/>
              <a:t>17/03/2015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47-74EC-47F4-B1AD-FB7273C4C58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01236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7E4B-2E80-42B4-90AF-05F2680B975E}" type="datetimeFigureOut">
              <a:rPr lang="id-ID" smtClean="0"/>
              <a:pPr/>
              <a:t>17/03/2015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47-74EC-47F4-B1AD-FB7273C4C58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9108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7E4B-2E80-42B4-90AF-05F2680B975E}" type="datetimeFigureOut">
              <a:rPr lang="id-ID" smtClean="0"/>
              <a:pPr/>
              <a:t>17/03/2015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47-74EC-47F4-B1AD-FB7273C4C58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3951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7E4B-2E80-42B4-90AF-05F2680B975E}" type="datetimeFigureOut">
              <a:rPr lang="id-ID" smtClean="0"/>
              <a:pPr/>
              <a:t>17/03/2015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47-74EC-47F4-B1AD-FB7273C4C58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7966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7E4B-2E80-42B4-90AF-05F2680B975E}" type="datetimeFigureOut">
              <a:rPr lang="id-ID" smtClean="0"/>
              <a:pPr/>
              <a:t>17/03/2015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0247-74EC-47F4-B1AD-FB7273C4C58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5911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709612"/>
            <a:ext cx="69818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5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619125"/>
            <a:ext cx="76295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3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661987"/>
            <a:ext cx="67627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4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181100"/>
            <a:ext cx="7696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3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490537"/>
            <a:ext cx="695325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8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366" y="914400"/>
            <a:ext cx="7987552" cy="52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2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494" y="1411941"/>
            <a:ext cx="6172200" cy="39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67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565" y="282388"/>
            <a:ext cx="4558553" cy="64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60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753" y="282388"/>
            <a:ext cx="4625787" cy="63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7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259" y="376518"/>
            <a:ext cx="5311588" cy="58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43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" y="672353"/>
            <a:ext cx="10192871" cy="58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1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566737"/>
            <a:ext cx="70485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9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071" y="578225"/>
            <a:ext cx="5163670" cy="60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9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306" y="389965"/>
            <a:ext cx="4477870" cy="61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2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895350"/>
            <a:ext cx="75342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72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89" y="1344706"/>
            <a:ext cx="8552329" cy="36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7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882" y="497541"/>
            <a:ext cx="4612341" cy="58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5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824" y="968188"/>
            <a:ext cx="8027894" cy="35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5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929" y="712694"/>
            <a:ext cx="3402106" cy="56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6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7" y="968188"/>
            <a:ext cx="9628094" cy="47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75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71" y="403412"/>
            <a:ext cx="9157447" cy="625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10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538162"/>
            <a:ext cx="64770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5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476250"/>
            <a:ext cx="62103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0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7" y="604837"/>
            <a:ext cx="62198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7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933450"/>
            <a:ext cx="74295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34" y="137552"/>
            <a:ext cx="6372225" cy="1419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76" y="1556777"/>
            <a:ext cx="9380725" cy="49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2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009650"/>
            <a:ext cx="72771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714375"/>
            <a:ext cx="71151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56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Custom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GIGABYTE</dc:creator>
  <cp:lastModifiedBy>MSDM</cp:lastModifiedBy>
  <cp:revision>7</cp:revision>
  <dcterms:created xsi:type="dcterms:W3CDTF">2015-03-17T09:27:46Z</dcterms:created>
  <dcterms:modified xsi:type="dcterms:W3CDTF">2015-03-17T12:59:17Z</dcterms:modified>
</cp:coreProperties>
</file>