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A2BC2-0190-4B35-ABF7-591EDC846A7F}" type="datetimeFigureOut">
              <a:rPr lang="id-ID" smtClean="0"/>
              <a:pPr/>
              <a:t>02/01/2011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49E8-E4ED-4955-B1DB-FA40781CB0F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http://www.csupomona.edu/~wcweber/301/301slide/ch16301/img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246"/>
            <a:ext cx="9144000" cy="7102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314" name="Picture 2" descr="http://www.csupomona.edu/~wcweber/301/301slide/ch16301/img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4338" name="Picture 2" descr="http://www.csupomona.edu/~wcweber/301/301slide/ch16301/img0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5362" name="Picture 2" descr="http://www.csupomona.edu/~wcweber/301/301slide/ch16301/img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6386" name="Picture 2" descr="http://www.csupomona.edu/~wcweber/301/301slide/ch16301/img0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7410" name="Picture 2" descr="http://www.csupomona.edu/~wcweber/301/301slide/ch16301/img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4" name="Picture 2" descr="http://www.csupomona.edu/~wcweber/301/301slide/ch16301/img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9458" name="Picture 2" descr="http://www.csupomona.edu/~wcweber/301/301slide/ch16301/img0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482" name="Picture 2" descr="http://www.csupomona.edu/~wcweber/301/301slide/ch16301/img0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1506" name="Picture 2" descr="http://www.csupomona.edu/~wcweber/301/301slide/ch16301/img0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2530" name="Picture 2" descr="http://www.csupomona.edu/~wcweber/301/301slide/ch16301/img0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http://www.csupomona.edu/~wcweber/301/301slide/ch16301/img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2627"/>
            <a:ext cx="9144000" cy="6876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3554" name="Picture 2" descr="http://www.csupomona.edu/~wcweber/301/301slide/ch16301/img0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4578" name="Picture 2" descr="http://www.csupomona.edu/~wcweber/301/301slide/ch16301/img0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2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 descr="http://www.csupomona.edu/~wcweber/301/301slide/ch16301/img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http://www.csupomona.edu/~wcweber/301/301slide/ch16301/img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 descr="http://www.csupomona.edu/~wcweber/301/301slide/ch16301/img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4" y="-18764"/>
            <a:ext cx="9145014" cy="6876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 descr="http://www.csupomona.edu/~wcweber/301/301slide/ch16301/img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 descr="http://www.csupomona.edu/~wcweber/301/301slide/ch16301/img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http://www.csupomona.edu/~wcweber/301/301slide/ch16301/img0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2290" name="Picture 2" descr="http://www.csupomona.edu/~wcweber/301/301slide/ch16301/img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pasca udinus</dc:creator>
  <cp:lastModifiedBy>pasca udinus</cp:lastModifiedBy>
  <cp:revision>5</cp:revision>
  <dcterms:created xsi:type="dcterms:W3CDTF">2010-12-15T19:18:09Z</dcterms:created>
  <dcterms:modified xsi:type="dcterms:W3CDTF">2011-01-03T04:31:30Z</dcterms:modified>
</cp:coreProperties>
</file>