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0AC4-D2DC-4B6E-8DEF-FF7F6A97DE6C}" type="datetimeFigureOut">
              <a:rPr lang="id-ID" smtClean="0"/>
              <a:pPr/>
              <a:t>24/04/2013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1D55B-C481-49C8-AD4C-2A97E435DBA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77E5C-677C-41E4-8FDE-22123A0F803D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2313542-56F0-4693-A8C3-2C079F38A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AAD3D-7A8B-4E5B-B349-15D8E905735B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27535-68E4-44BD-8901-81B699C9D3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B139C-8400-45D5-BFDA-0C35911DBDE6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DCD96-3130-4043-BA19-9D8D11021F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64A4F-BA8B-4721-96EC-37384FFF1596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50D8A69-0533-480C-8EE2-4273D7422C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21130-E418-463F-9B58-49D2B0E19C16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8ACE1-9069-49C8-9852-21E3D5138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97F7A5-6F03-465F-AB88-2B3CCCAE089F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AED9B-D4FE-4BE6-A67D-1A0976539E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DBF1D-6511-433D-B384-4402DBA6958C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30FD4BE-8D11-4748-B9A2-E7E8C5C0F8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F163AC-A1AE-4F27-9859-CEEACE1B334E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AD71E-5D87-42DC-A481-B2D08E151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6B025-E290-40DE-9EBD-3E88C8D16850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69782-3834-477D-838F-5F31801EFA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C11D0-210A-4C83-BC40-4199F84D9240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3FDC7-D42F-4E21-9952-F3702BB1E9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6943E-9511-4C5C-8F3F-B99A56808AB0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6FDED-B512-4725-988C-0B92006AEC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E42BF2-B1B0-464A-98BD-7633790C352A}" type="datetimeFigureOut">
              <a:rPr lang="en-US" smtClean="0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28B3AE7-E705-44F3-90EE-1CA5842BD4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DOKUMENTER</a:t>
            </a:r>
            <a:br>
              <a:rPr lang="en-US" dirty="0" smtClean="0"/>
            </a:br>
            <a:endParaRPr lang="en-US" sz="3600" b="1" dirty="0" smtClean="0"/>
          </a:p>
        </p:txBody>
      </p:sp>
      <p:pic>
        <p:nvPicPr>
          <p:cNvPr id="3075" name="Picture 4" descr="motorcycle diaries 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505200"/>
            <a:ext cx="2390775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Empat Kriteria Dokumenter adalah Film NonFiksi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adegan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film </a:t>
            </a:r>
            <a:r>
              <a:rPr lang="en-US" sz="2400" dirty="0" err="1" smtClean="0"/>
              <a:t>dokumenter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rekaman</a:t>
            </a:r>
            <a:r>
              <a:rPr lang="en-US" sz="2400" dirty="0" smtClean="0"/>
              <a:t>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</a:t>
            </a:r>
            <a:r>
              <a:rPr lang="en-US" sz="2400" dirty="0" err="1" smtClean="0"/>
              <a:t>imajinatif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halnya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film </a:t>
            </a:r>
            <a:r>
              <a:rPr lang="en-US" sz="2400" dirty="0" err="1" smtClean="0"/>
              <a:t>fiksi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Film </a:t>
            </a:r>
            <a:r>
              <a:rPr lang="en-US" sz="2400" dirty="0" err="1" smtClean="0"/>
              <a:t>dokumenter</a:t>
            </a:r>
            <a:r>
              <a:rPr lang="en-US" sz="2400" dirty="0" smtClean="0"/>
              <a:t> </a:t>
            </a:r>
            <a:r>
              <a:rPr lang="en-US" sz="2400" dirty="0" err="1" smtClean="0"/>
              <a:t>menuturkan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realita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Sutradara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perekaman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film </a:t>
            </a:r>
            <a:r>
              <a:rPr lang="en-US" sz="2400" dirty="0" err="1" smtClean="0"/>
              <a:t>fiksi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plot,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dokumenter</a:t>
            </a:r>
            <a:r>
              <a:rPr lang="en-US" sz="2400" dirty="0" smtClean="0"/>
              <a:t> </a:t>
            </a:r>
            <a:r>
              <a:rPr lang="en-US" sz="2400" dirty="0" err="1" smtClean="0"/>
              <a:t>konsentrasinya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pemaparan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Program </a:t>
            </a:r>
            <a:r>
              <a:rPr lang="en-US" sz="3200" dirty="0" err="1" smtClean="0"/>
              <a:t>Dokumenter</a:t>
            </a:r>
            <a:r>
              <a:rPr lang="en-US" sz="3200" dirty="0" smtClean="0"/>
              <a:t> </a:t>
            </a:r>
            <a:r>
              <a:rPr lang="en-US" sz="3200" dirty="0" err="1" smtClean="0"/>
              <a:t>Televisi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format program </a:t>
            </a:r>
            <a:r>
              <a:rPr lang="en-US" sz="3200" dirty="0" err="1" smtClean="0"/>
              <a:t>jurnalistik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100" dirty="0" err="1" smtClean="0"/>
              <a:t>Esei</a:t>
            </a:r>
            <a:r>
              <a:rPr lang="en-US" sz="5100" dirty="0" smtClean="0"/>
              <a:t> </a:t>
            </a:r>
            <a:r>
              <a:rPr lang="en-US" sz="5100" dirty="0" err="1" smtClean="0"/>
              <a:t>berita</a:t>
            </a:r>
            <a:r>
              <a:rPr lang="en-US" sz="5100" dirty="0" smtClean="0"/>
              <a:t> </a:t>
            </a:r>
            <a:r>
              <a:rPr lang="en-US" sz="5100" dirty="0" err="1" smtClean="0"/>
              <a:t>aktual</a:t>
            </a:r>
            <a:r>
              <a:rPr lang="en-US" sz="5100" dirty="0" smtClean="0"/>
              <a:t> – </a:t>
            </a:r>
            <a:r>
              <a:rPr lang="en-US" sz="5100" dirty="0" err="1" smtClean="0"/>
              <a:t>bentuk</a:t>
            </a:r>
            <a:r>
              <a:rPr lang="en-US" sz="5100" dirty="0" smtClean="0"/>
              <a:t> </a:t>
            </a:r>
            <a:r>
              <a:rPr lang="en-US" sz="5100" dirty="0" err="1" smtClean="0"/>
              <a:t>ini</a:t>
            </a:r>
            <a:r>
              <a:rPr lang="en-US" sz="5100" dirty="0" smtClean="0"/>
              <a:t> </a:t>
            </a:r>
            <a:r>
              <a:rPr lang="en-US" sz="5100" dirty="0" err="1" smtClean="0"/>
              <a:t>dipakai</a:t>
            </a:r>
            <a:r>
              <a:rPr lang="en-US" sz="5100" dirty="0" smtClean="0"/>
              <a:t> </a:t>
            </a:r>
            <a:r>
              <a:rPr lang="en-US" sz="5100" dirty="0" err="1" smtClean="0"/>
              <a:t>untuk</a:t>
            </a:r>
            <a:r>
              <a:rPr lang="en-US" sz="5100" dirty="0" smtClean="0"/>
              <a:t> </a:t>
            </a:r>
            <a:r>
              <a:rPr lang="en-US" sz="5100" dirty="0" err="1" smtClean="0"/>
              <a:t>laporan</a:t>
            </a:r>
            <a:r>
              <a:rPr lang="en-US" sz="5100" dirty="0" smtClean="0"/>
              <a:t> </a:t>
            </a:r>
            <a:r>
              <a:rPr lang="en-US" sz="5100" dirty="0" err="1" smtClean="0"/>
              <a:t>berita</a:t>
            </a:r>
            <a:r>
              <a:rPr lang="en-US" sz="5100" dirty="0" smtClean="0"/>
              <a:t> (report/news).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100" dirty="0" smtClean="0"/>
              <a:t>Features – </a:t>
            </a:r>
            <a:r>
              <a:rPr lang="en-US" sz="5100" dirty="0" err="1" smtClean="0"/>
              <a:t>reportase</a:t>
            </a:r>
            <a:r>
              <a:rPr lang="en-US" sz="5100" dirty="0" smtClean="0"/>
              <a:t> yang </a:t>
            </a:r>
            <a:r>
              <a:rPr lang="en-US" sz="5100" dirty="0" err="1" smtClean="0"/>
              <a:t>yang</a:t>
            </a:r>
            <a:r>
              <a:rPr lang="en-US" sz="5100" dirty="0" smtClean="0"/>
              <a:t> </a:t>
            </a:r>
            <a:r>
              <a:rPr lang="en-US" sz="5100" dirty="0" err="1" smtClean="0"/>
              <a:t>dikemas</a:t>
            </a:r>
            <a:r>
              <a:rPr lang="en-US" sz="5100" dirty="0" smtClean="0"/>
              <a:t> </a:t>
            </a:r>
            <a:r>
              <a:rPr lang="en-US" sz="5100" dirty="0" err="1" smtClean="0"/>
              <a:t>lebih</a:t>
            </a:r>
            <a:r>
              <a:rPr lang="en-US" sz="5100" dirty="0" smtClean="0"/>
              <a:t> </a:t>
            </a:r>
            <a:r>
              <a:rPr lang="en-US" sz="5100" dirty="0" err="1" smtClean="0"/>
              <a:t>mendalam</a:t>
            </a:r>
            <a:r>
              <a:rPr lang="en-US" sz="5100" dirty="0" smtClean="0"/>
              <a:t>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luas</a:t>
            </a:r>
            <a:r>
              <a:rPr lang="en-US" sz="5100" dirty="0" smtClean="0"/>
              <a:t> </a:t>
            </a:r>
            <a:r>
              <a:rPr lang="en-US" sz="5100" dirty="0" err="1" smtClean="0"/>
              <a:t>disertai</a:t>
            </a:r>
            <a:r>
              <a:rPr lang="en-US" sz="5100" dirty="0" smtClean="0"/>
              <a:t> </a:t>
            </a:r>
            <a:r>
              <a:rPr lang="en-US" sz="5100" dirty="0" err="1" smtClean="0"/>
              <a:t>sedikit</a:t>
            </a:r>
            <a:r>
              <a:rPr lang="en-US" sz="5100" dirty="0" smtClean="0"/>
              <a:t> </a:t>
            </a:r>
            <a:r>
              <a:rPr lang="en-US" sz="5100" dirty="0" err="1" smtClean="0"/>
              <a:t>sentuhan</a:t>
            </a:r>
            <a:r>
              <a:rPr lang="en-US" sz="5100" dirty="0" smtClean="0"/>
              <a:t> </a:t>
            </a:r>
            <a:r>
              <a:rPr lang="en-US" sz="5100" dirty="0" err="1" smtClean="0"/>
              <a:t>aspek</a:t>
            </a:r>
            <a:r>
              <a:rPr lang="en-US" sz="5100" dirty="0" smtClean="0"/>
              <a:t> human interest agar </a:t>
            </a:r>
            <a:r>
              <a:rPr lang="en-US" sz="5100" dirty="0" err="1" smtClean="0"/>
              <a:t>memiliki</a:t>
            </a:r>
            <a:r>
              <a:rPr lang="en-US" sz="5100" dirty="0" smtClean="0"/>
              <a:t> </a:t>
            </a:r>
            <a:r>
              <a:rPr lang="en-US" sz="5100" dirty="0" err="1" smtClean="0"/>
              <a:t>dramatika</a:t>
            </a:r>
            <a:r>
              <a:rPr lang="en-US" sz="5100" dirty="0" smtClean="0"/>
              <a:t>. Feature </a:t>
            </a:r>
            <a:r>
              <a:rPr lang="en-US" sz="5100" dirty="0" err="1" smtClean="0"/>
              <a:t>dilengkapi</a:t>
            </a:r>
            <a:r>
              <a:rPr lang="en-US" sz="5100" dirty="0" smtClean="0"/>
              <a:t> </a:t>
            </a:r>
            <a:r>
              <a:rPr lang="en-US" sz="5100" dirty="0" err="1" smtClean="0"/>
              <a:t>dengan</a:t>
            </a:r>
            <a:r>
              <a:rPr lang="en-US" sz="5100" dirty="0" smtClean="0"/>
              <a:t> </a:t>
            </a:r>
            <a:r>
              <a:rPr lang="en-US" sz="5100" dirty="0" err="1" smtClean="0"/>
              <a:t>wawancara</a:t>
            </a:r>
            <a:r>
              <a:rPr lang="en-US" sz="5100" dirty="0" smtClean="0"/>
              <a:t>, </a:t>
            </a:r>
            <a:r>
              <a:rPr lang="en-US" sz="5100" dirty="0" err="1" smtClean="0"/>
              <a:t>komentar</a:t>
            </a:r>
            <a:r>
              <a:rPr lang="en-US" sz="5100" dirty="0" smtClean="0"/>
              <a:t>, </a:t>
            </a:r>
            <a:r>
              <a:rPr lang="en-US" sz="5100" dirty="0" err="1" smtClean="0"/>
              <a:t>dan</a:t>
            </a:r>
            <a:r>
              <a:rPr lang="en-US" sz="5100" dirty="0" smtClean="0"/>
              <a:t> </a:t>
            </a:r>
            <a:r>
              <a:rPr lang="en-US" sz="5100" dirty="0" err="1" smtClean="0"/>
              <a:t>narasi</a:t>
            </a:r>
            <a:r>
              <a:rPr lang="en-US" sz="5100" dirty="0" smtClean="0"/>
              <a:t>. </a:t>
            </a:r>
            <a:r>
              <a:rPr lang="en-US" sz="5100" dirty="0" err="1" smtClean="0"/>
              <a:t>Durasi</a:t>
            </a:r>
            <a:r>
              <a:rPr lang="en-US" sz="5100" dirty="0" smtClean="0"/>
              <a:t> 10 – 15 </a:t>
            </a:r>
            <a:r>
              <a:rPr lang="en-US" sz="5100" dirty="0" err="1" smtClean="0"/>
              <a:t>menit</a:t>
            </a:r>
            <a:r>
              <a:rPr lang="en-US" sz="5100" dirty="0" smtClean="0"/>
              <a:t>. </a:t>
            </a:r>
            <a:r>
              <a:rPr lang="en-US" sz="5100" dirty="0" err="1" smtClean="0"/>
              <a:t>Bila</a:t>
            </a:r>
            <a:r>
              <a:rPr lang="en-US" sz="5100" dirty="0" smtClean="0"/>
              <a:t> </a:t>
            </a:r>
            <a:r>
              <a:rPr lang="en-US" sz="5100" dirty="0" err="1" smtClean="0"/>
              <a:t>reportase</a:t>
            </a:r>
            <a:r>
              <a:rPr lang="en-US" sz="5100" dirty="0" smtClean="0"/>
              <a:t> </a:t>
            </a:r>
            <a:r>
              <a:rPr lang="en-US" sz="5100" dirty="0" err="1" smtClean="0"/>
              <a:t>berupa</a:t>
            </a:r>
            <a:r>
              <a:rPr lang="en-US" sz="5100" dirty="0" smtClean="0"/>
              <a:t> </a:t>
            </a:r>
            <a:r>
              <a:rPr lang="en-US" sz="5100" dirty="0" err="1" smtClean="0"/>
              <a:t>berita</a:t>
            </a:r>
            <a:r>
              <a:rPr lang="en-US" sz="5100" dirty="0" smtClean="0"/>
              <a:t> </a:t>
            </a:r>
            <a:r>
              <a:rPr lang="en-US" sz="5100" dirty="0" err="1" smtClean="0"/>
              <a:t>aktual</a:t>
            </a:r>
            <a:r>
              <a:rPr lang="en-US" sz="5100" dirty="0" smtClean="0"/>
              <a:t>, feature </a:t>
            </a:r>
            <a:r>
              <a:rPr lang="en-US" sz="5100" dirty="0" err="1" smtClean="0"/>
              <a:t>tidak</a:t>
            </a:r>
            <a:r>
              <a:rPr lang="en-US" sz="5100" dirty="0" smtClean="0"/>
              <a:t> </a:t>
            </a:r>
            <a:r>
              <a:rPr lang="en-US" sz="5100" dirty="0" err="1" smtClean="0"/>
              <a:t>menuntut</a:t>
            </a:r>
            <a:r>
              <a:rPr lang="en-US" sz="5100" dirty="0" smtClean="0"/>
              <a:t> </a:t>
            </a:r>
            <a:r>
              <a:rPr lang="en-US" sz="5100" dirty="0" err="1" smtClean="0"/>
              <a:t>aktualitas</a:t>
            </a:r>
            <a:r>
              <a:rPr lang="en-US" sz="51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100" dirty="0" smtClean="0"/>
              <a:t>Magazine – </a:t>
            </a:r>
            <a:r>
              <a:rPr lang="en-US" sz="5100" dirty="0" err="1" smtClean="0"/>
              <a:t>paket</a:t>
            </a:r>
            <a:r>
              <a:rPr lang="en-US" sz="5100" dirty="0" smtClean="0"/>
              <a:t> </a:t>
            </a:r>
            <a:r>
              <a:rPr lang="en-US" sz="5100" dirty="0" err="1" smtClean="0"/>
              <a:t>berita</a:t>
            </a:r>
            <a:r>
              <a:rPr lang="en-US" sz="5100" dirty="0" smtClean="0"/>
              <a:t>, yang </a:t>
            </a:r>
            <a:r>
              <a:rPr lang="en-US" sz="5100" dirty="0" err="1" smtClean="0"/>
              <a:t>menyuguhkan</a:t>
            </a:r>
            <a:r>
              <a:rPr lang="en-US" sz="5100" dirty="0" smtClean="0"/>
              <a:t> </a:t>
            </a:r>
            <a:r>
              <a:rPr lang="en-US" sz="5100" dirty="0" err="1" smtClean="0"/>
              <a:t>satu</a:t>
            </a:r>
            <a:r>
              <a:rPr lang="en-US" sz="5100" dirty="0" smtClean="0"/>
              <a:t> </a:t>
            </a:r>
            <a:r>
              <a:rPr lang="en-US" sz="5100" dirty="0" err="1" smtClean="0"/>
              <a:t>hingga</a:t>
            </a:r>
            <a:r>
              <a:rPr lang="en-US" sz="5100" dirty="0" smtClean="0"/>
              <a:t> </a:t>
            </a:r>
            <a:r>
              <a:rPr lang="en-US" sz="5100" dirty="0" err="1" smtClean="0"/>
              <a:t>tiga</a:t>
            </a:r>
            <a:r>
              <a:rPr lang="en-US" sz="5100" dirty="0" smtClean="0"/>
              <a:t> </a:t>
            </a:r>
            <a:r>
              <a:rPr lang="en-US" sz="5100" dirty="0" err="1" smtClean="0"/>
              <a:t>topik</a:t>
            </a:r>
            <a:r>
              <a:rPr lang="en-US" sz="51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100" dirty="0" err="1" smtClean="0"/>
              <a:t>Dokumenter</a:t>
            </a:r>
            <a:r>
              <a:rPr lang="en-US" sz="5100" dirty="0" smtClean="0"/>
              <a:t> </a:t>
            </a:r>
            <a:r>
              <a:rPr lang="en-US" sz="5100" dirty="0" err="1" smtClean="0"/>
              <a:t>televisi</a:t>
            </a:r>
            <a:r>
              <a:rPr lang="en-US" sz="5100" dirty="0" smtClean="0"/>
              <a:t> – </a:t>
            </a:r>
            <a:r>
              <a:rPr lang="en-US" sz="5100" dirty="0" err="1" smtClean="0"/>
              <a:t>dokumenter</a:t>
            </a:r>
            <a:r>
              <a:rPr lang="en-US" sz="5100" dirty="0" smtClean="0"/>
              <a:t> </a:t>
            </a:r>
            <a:r>
              <a:rPr lang="en-US" sz="5100" dirty="0" err="1" smtClean="0"/>
              <a:t>dengan</a:t>
            </a:r>
            <a:r>
              <a:rPr lang="en-US" sz="5100" dirty="0" smtClean="0"/>
              <a:t> </a:t>
            </a:r>
            <a:r>
              <a:rPr lang="en-US" sz="5100" dirty="0" err="1" smtClean="0"/>
              <a:t>tema</a:t>
            </a:r>
            <a:r>
              <a:rPr lang="en-US" sz="5100" dirty="0" smtClean="0"/>
              <a:t> </a:t>
            </a:r>
            <a:r>
              <a:rPr lang="en-US" sz="5100" dirty="0" err="1" smtClean="0"/>
              <a:t>atau</a:t>
            </a:r>
            <a:r>
              <a:rPr lang="en-US" sz="5100" dirty="0" smtClean="0"/>
              <a:t> </a:t>
            </a:r>
            <a:r>
              <a:rPr lang="en-US" sz="5100" dirty="0" err="1" smtClean="0"/>
              <a:t>topik</a:t>
            </a:r>
            <a:r>
              <a:rPr lang="en-US" sz="5100" dirty="0" smtClean="0"/>
              <a:t> </a:t>
            </a:r>
            <a:r>
              <a:rPr lang="en-US" sz="5100" dirty="0" err="1" smtClean="0"/>
              <a:t>tertentu</a:t>
            </a:r>
            <a:r>
              <a:rPr lang="en-US" sz="5100" dirty="0" smtClean="0"/>
              <a:t>, </a:t>
            </a:r>
            <a:r>
              <a:rPr lang="en-US" sz="5100" dirty="0" err="1" smtClean="0"/>
              <a:t>disajikan</a:t>
            </a:r>
            <a:r>
              <a:rPr lang="en-US" sz="5100" dirty="0" smtClean="0"/>
              <a:t> </a:t>
            </a:r>
            <a:r>
              <a:rPr lang="en-US" sz="5100" dirty="0" err="1" smtClean="0"/>
              <a:t>dengan</a:t>
            </a:r>
            <a:r>
              <a:rPr lang="en-US" sz="5100" dirty="0" smtClean="0"/>
              <a:t> </a:t>
            </a:r>
            <a:r>
              <a:rPr lang="en-US" sz="5100" dirty="0" err="1" smtClean="0"/>
              <a:t>gaya</a:t>
            </a:r>
            <a:r>
              <a:rPr lang="en-US" sz="5100" dirty="0" smtClean="0"/>
              <a:t> </a:t>
            </a:r>
            <a:r>
              <a:rPr lang="en-US" sz="5100" dirty="0" err="1" smtClean="0"/>
              <a:t>bercerita</a:t>
            </a:r>
            <a:r>
              <a:rPr lang="en-US" sz="5100" dirty="0" smtClean="0"/>
              <a:t>, </a:t>
            </a:r>
            <a:r>
              <a:rPr lang="en-US" sz="5100" dirty="0" err="1" smtClean="0"/>
              <a:t>menggunakan</a:t>
            </a:r>
            <a:r>
              <a:rPr lang="en-US" sz="5100" dirty="0" smtClean="0"/>
              <a:t> </a:t>
            </a:r>
            <a:r>
              <a:rPr lang="en-US" sz="5100" dirty="0" err="1" smtClean="0"/>
              <a:t>narasi</a:t>
            </a:r>
            <a:r>
              <a:rPr lang="en-US" sz="5100" dirty="0" smtClean="0"/>
              <a:t> (</a:t>
            </a:r>
            <a:r>
              <a:rPr lang="en-US" sz="5100" dirty="0" err="1" smtClean="0"/>
              <a:t>dengan</a:t>
            </a:r>
            <a:r>
              <a:rPr lang="en-US" sz="5100" dirty="0" smtClean="0"/>
              <a:t> voice over – </a:t>
            </a:r>
            <a:r>
              <a:rPr lang="en-US" sz="5100" dirty="0" err="1" smtClean="0"/>
              <a:t>hanya</a:t>
            </a:r>
            <a:r>
              <a:rPr lang="en-US" sz="5100" dirty="0" smtClean="0"/>
              <a:t> </a:t>
            </a:r>
            <a:r>
              <a:rPr lang="en-US" sz="5100" dirty="0" err="1" smtClean="0"/>
              <a:t>terdengar</a:t>
            </a:r>
            <a:r>
              <a:rPr lang="en-US" sz="5100" dirty="0" smtClean="0"/>
              <a:t> </a:t>
            </a:r>
            <a:r>
              <a:rPr lang="en-US" sz="5100" dirty="0" err="1" smtClean="0"/>
              <a:t>suara</a:t>
            </a:r>
            <a:r>
              <a:rPr lang="en-US" sz="5100" dirty="0" smtClean="0"/>
              <a:t> </a:t>
            </a:r>
            <a:r>
              <a:rPr lang="en-US" sz="5100" dirty="0" err="1" smtClean="0"/>
              <a:t>tanpa</a:t>
            </a:r>
            <a:r>
              <a:rPr lang="en-US" sz="5100" dirty="0" smtClean="0"/>
              <a:t> </a:t>
            </a:r>
            <a:r>
              <a:rPr lang="en-US" sz="5100" dirty="0" err="1" smtClean="0"/>
              <a:t>wajah</a:t>
            </a:r>
            <a:r>
              <a:rPr lang="en-US" sz="5100" dirty="0" smtClean="0"/>
              <a:t> yang </a:t>
            </a:r>
            <a:r>
              <a:rPr lang="en-US" sz="5100" dirty="0" err="1" smtClean="0"/>
              <a:t>menyuarakan</a:t>
            </a:r>
            <a:r>
              <a:rPr lang="en-US" sz="5100" dirty="0" smtClean="0"/>
              <a:t> </a:t>
            </a:r>
            <a:r>
              <a:rPr lang="en-US" sz="5100" dirty="0" err="1" smtClean="0"/>
              <a:t>tampak</a:t>
            </a:r>
            <a:r>
              <a:rPr lang="en-US" sz="5100" dirty="0" smtClean="0"/>
              <a:t> </a:t>
            </a:r>
            <a:r>
              <a:rPr lang="en-US" sz="5100" dirty="0" err="1" smtClean="0"/>
              <a:t>di</a:t>
            </a:r>
            <a:r>
              <a:rPr lang="en-US" sz="5100" dirty="0" smtClean="0"/>
              <a:t> </a:t>
            </a:r>
            <a:r>
              <a:rPr lang="en-US" sz="5100" dirty="0" err="1" smtClean="0"/>
              <a:t>layar</a:t>
            </a:r>
            <a:r>
              <a:rPr lang="en-US" sz="5100" dirty="0" smtClean="0"/>
              <a:t> monitor), </a:t>
            </a:r>
            <a:r>
              <a:rPr lang="en-US" sz="5100" dirty="0" err="1" smtClean="0"/>
              <a:t>menggunakan</a:t>
            </a:r>
            <a:r>
              <a:rPr lang="en-US" sz="5100" dirty="0" smtClean="0"/>
              <a:t> </a:t>
            </a:r>
            <a:r>
              <a:rPr lang="en-US" sz="5100" dirty="0" err="1" smtClean="0"/>
              <a:t>wawancara</a:t>
            </a:r>
            <a:r>
              <a:rPr lang="en-US" sz="5100" dirty="0" smtClean="0"/>
              <a:t>, </a:t>
            </a:r>
            <a:r>
              <a:rPr lang="en-US" sz="5100" dirty="0" err="1" smtClean="0"/>
              <a:t>juga</a:t>
            </a:r>
            <a:r>
              <a:rPr lang="en-US" sz="5100" dirty="0" smtClean="0"/>
              <a:t> </a:t>
            </a:r>
            <a:r>
              <a:rPr lang="en-US" sz="5100" dirty="0" err="1" smtClean="0"/>
              <a:t>ilustrasi</a:t>
            </a:r>
            <a:r>
              <a:rPr lang="en-US" sz="5100" dirty="0" smtClean="0"/>
              <a:t> </a:t>
            </a:r>
            <a:r>
              <a:rPr lang="en-US" sz="5100" dirty="0" err="1" smtClean="0"/>
              <a:t>musik</a:t>
            </a:r>
            <a:r>
              <a:rPr lang="en-US" sz="5100" dirty="0" smtClean="0"/>
              <a:t> </a:t>
            </a:r>
            <a:r>
              <a:rPr lang="en-US" sz="5100" dirty="0" err="1" smtClean="0"/>
              <a:t>sebagai</a:t>
            </a:r>
            <a:r>
              <a:rPr lang="en-US" sz="5100" dirty="0" smtClean="0"/>
              <a:t> </a:t>
            </a:r>
            <a:r>
              <a:rPr lang="en-US" sz="5100" dirty="0" err="1" smtClean="0"/>
              <a:t>penunjang</a:t>
            </a:r>
            <a:r>
              <a:rPr lang="en-US" sz="5100" dirty="0" smtClean="0"/>
              <a:t> </a:t>
            </a:r>
            <a:r>
              <a:rPr lang="en-US" sz="5100" dirty="0" err="1" smtClean="0"/>
              <a:t>gambar</a:t>
            </a:r>
            <a:r>
              <a:rPr lang="en-US" sz="5100" dirty="0" smtClean="0"/>
              <a:t> visual (picture story)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100" dirty="0" err="1" smtClean="0"/>
              <a:t>Dokumenter</a:t>
            </a:r>
            <a:r>
              <a:rPr lang="en-US" sz="5100" dirty="0" smtClean="0"/>
              <a:t> </a:t>
            </a:r>
            <a:r>
              <a:rPr lang="en-US" sz="5100" dirty="0" err="1" smtClean="0"/>
              <a:t>seri</a:t>
            </a:r>
            <a:r>
              <a:rPr lang="en-US" sz="5100" dirty="0" smtClean="0"/>
              <a:t> </a:t>
            </a:r>
            <a:r>
              <a:rPr lang="en-US" sz="5100" dirty="0" err="1" smtClean="0"/>
              <a:t>televisi</a:t>
            </a:r>
            <a:endParaRPr lang="en-US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endParaRPr lang="en-US" b="1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mtClean="0"/>
              <a:t>Referensi</a:t>
            </a:r>
            <a:endParaRPr lang="en-US" b="1" smtClean="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b="1" smtClean="0"/>
              <a:t>DOKUMENTER – dari Ide sampai Produksi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mtClean="0"/>
              <a:t>Gerzon R. Ayawaila</a:t>
            </a:r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US" smtClean="0"/>
              <a:t>2008 – FFTV IKJ PRESS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Lahirnya Dokumenter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1872 – </a:t>
            </a:r>
            <a:r>
              <a:rPr lang="en-US" sz="2400" u="sng" dirty="0" smtClean="0">
                <a:solidFill>
                  <a:srgbClr val="FF0000"/>
                </a:solidFill>
              </a:rPr>
              <a:t>Leland </a:t>
            </a:r>
            <a:r>
              <a:rPr lang="en-US" sz="2400" u="sng" dirty="0" err="1" smtClean="0">
                <a:solidFill>
                  <a:srgbClr val="FF0000"/>
                </a:solidFill>
              </a:rPr>
              <a:t>Standford</a:t>
            </a:r>
            <a:r>
              <a:rPr lang="en-US" sz="2400" dirty="0" smtClean="0"/>
              <a:t> </a:t>
            </a:r>
            <a:r>
              <a:rPr lang="en-US" sz="2400" dirty="0" err="1" smtClean="0"/>
              <a:t>meneliti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kuda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Eadweard</a:t>
            </a:r>
            <a:r>
              <a:rPr lang="en-US" sz="2400" dirty="0" smtClean="0"/>
              <a:t> Muybridge (</a:t>
            </a:r>
            <a:r>
              <a:rPr lang="en-US" sz="2400" dirty="0" err="1" smtClean="0"/>
              <a:t>praktisi</a:t>
            </a:r>
            <a:r>
              <a:rPr lang="en-US" sz="2400" dirty="0" smtClean="0"/>
              <a:t> </a:t>
            </a:r>
            <a:r>
              <a:rPr lang="en-US" sz="2400" dirty="0" err="1" smtClean="0"/>
              <a:t>fotografi</a:t>
            </a:r>
            <a:r>
              <a:rPr lang="en-US" sz="2400" dirty="0" smtClean="0"/>
              <a:t>).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merekam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kuda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1882 </a:t>
            </a:r>
            <a:r>
              <a:rPr lang="en-US" sz="2400" dirty="0" smtClean="0">
                <a:solidFill>
                  <a:srgbClr val="FF0000"/>
                </a:solidFill>
              </a:rPr>
              <a:t>– Etienne Jules </a:t>
            </a:r>
            <a:r>
              <a:rPr lang="en-US" sz="2400" dirty="0" err="1" smtClean="0">
                <a:solidFill>
                  <a:srgbClr val="FF0000"/>
                </a:solidFill>
              </a:rPr>
              <a:t>Merey</a:t>
            </a:r>
            <a:r>
              <a:rPr lang="en-US" sz="2400" dirty="0" smtClean="0"/>
              <a:t>,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obsesinya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merekam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burung</a:t>
            </a:r>
            <a:r>
              <a:rPr lang="en-US" sz="2400" dirty="0" smtClean="0"/>
              <a:t> </a:t>
            </a:r>
            <a:r>
              <a:rPr lang="en-US" sz="2400" dirty="0" err="1" smtClean="0"/>
              <a:t>terbang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udara</a:t>
            </a:r>
            <a:r>
              <a:rPr lang="en-US" sz="2400" dirty="0" smtClean="0"/>
              <a:t>. </a:t>
            </a:r>
            <a:r>
              <a:rPr lang="en-US" sz="2400" dirty="0" err="1" smtClean="0"/>
              <a:t>Merey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Muybridge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Lumiere</a:t>
            </a:r>
            <a:r>
              <a:rPr lang="en-US" sz="3200" dirty="0" smtClean="0"/>
              <a:t> Brothers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lnSpc>
                <a:spcPct val="160000"/>
              </a:lnSpc>
              <a:defRPr/>
            </a:pPr>
            <a:r>
              <a:rPr lang="en-US" b="1" i="1" dirty="0" err="1" smtClean="0"/>
              <a:t>Lumiere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bersaudara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memutar</a:t>
            </a:r>
            <a:r>
              <a:rPr lang="en-US" b="1" i="1" dirty="0" smtClean="0"/>
              <a:t> film </a:t>
            </a:r>
            <a:r>
              <a:rPr lang="en-US" b="1" i="1" dirty="0" err="1" smtClean="0"/>
              <a:t>dokumenter</a:t>
            </a:r>
            <a:r>
              <a:rPr lang="en-US" b="1" i="1" dirty="0" smtClean="0"/>
              <a:t> </a:t>
            </a:r>
            <a:r>
              <a:rPr lang="en-US" b="1" i="1" dirty="0" err="1" smtClean="0"/>
              <a:t>ke</a:t>
            </a:r>
            <a:r>
              <a:rPr lang="en-US" b="1" i="1" dirty="0" smtClean="0"/>
              <a:t> </a:t>
            </a:r>
            <a:r>
              <a:rPr lang="en-US" b="1" i="1" dirty="0" err="1" smtClean="0"/>
              <a:t>pelbagai</a:t>
            </a:r>
            <a:r>
              <a:rPr lang="en-US" b="1" i="1" dirty="0" smtClean="0"/>
              <a:t> </a:t>
            </a:r>
            <a:r>
              <a:rPr lang="en-US" b="1" i="1" dirty="0" err="1" smtClean="0"/>
              <a:t>tempat</a:t>
            </a:r>
            <a:r>
              <a:rPr lang="en-US" b="1" i="1" dirty="0" smtClean="0"/>
              <a:t>. </a:t>
            </a:r>
            <a:r>
              <a:rPr lang="en-US" b="1" i="1" dirty="0" err="1" smtClean="0"/>
              <a:t>Dulu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perlengkapan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proyektor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perlengkapan</a:t>
            </a:r>
            <a:r>
              <a:rPr lang="en-US" b="1" i="1" dirty="0" smtClean="0"/>
              <a:t> </a:t>
            </a:r>
            <a:r>
              <a:rPr lang="en-US" b="1" i="1" dirty="0" err="1" smtClean="0"/>
              <a:t>untuk</a:t>
            </a:r>
            <a:r>
              <a:rPr lang="en-US" b="1" i="1" dirty="0" smtClean="0"/>
              <a:t> </a:t>
            </a:r>
            <a:r>
              <a:rPr lang="en-US" b="1" i="1" dirty="0" err="1" smtClean="0"/>
              <a:t>pemutaran</a:t>
            </a:r>
            <a:r>
              <a:rPr lang="en-US" b="1" i="1" dirty="0" smtClean="0"/>
              <a:t> film </a:t>
            </a:r>
            <a:r>
              <a:rPr lang="en-US" b="1" i="1" dirty="0" err="1" smtClean="0"/>
              <a:t>diproduksi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sendiri</a:t>
            </a:r>
            <a:r>
              <a:rPr lang="en-US" b="1" i="1" dirty="0" smtClean="0"/>
              <a:t>.</a:t>
            </a:r>
          </a:p>
          <a:p>
            <a:pPr>
              <a:lnSpc>
                <a:spcPct val="160000"/>
              </a:lnSpc>
              <a:defRPr/>
            </a:pPr>
            <a:r>
              <a:rPr lang="en-US" b="1" dirty="0" smtClean="0">
                <a:solidFill>
                  <a:srgbClr val="FF0000"/>
                </a:solidFill>
              </a:rPr>
              <a:t>Louis </a:t>
            </a:r>
            <a:r>
              <a:rPr lang="en-US" b="1" dirty="0" err="1" smtClean="0">
                <a:solidFill>
                  <a:srgbClr val="FF0000"/>
                </a:solidFill>
              </a:rPr>
              <a:t>Lumiere</a:t>
            </a:r>
            <a:r>
              <a:rPr lang="en-US" b="1" dirty="0" smtClean="0">
                <a:solidFill>
                  <a:srgbClr val="FF0000"/>
                </a:solidFill>
              </a:rPr>
              <a:t> – </a:t>
            </a:r>
            <a:r>
              <a:rPr lang="en-US" b="1" dirty="0" err="1" smtClean="0">
                <a:solidFill>
                  <a:srgbClr val="FF0000"/>
                </a:solidFill>
              </a:rPr>
              <a:t>merupakan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pelopor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usaha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bioskop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keliling</a:t>
            </a:r>
            <a:r>
              <a:rPr lang="en-US" b="1" dirty="0" smtClean="0">
                <a:solidFill>
                  <a:srgbClr val="FF0000"/>
                </a:solidFill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</a:rPr>
              <a:t>memutar</a:t>
            </a:r>
            <a:r>
              <a:rPr lang="en-US" b="1" dirty="0" smtClean="0">
                <a:solidFill>
                  <a:srgbClr val="FF0000"/>
                </a:solidFill>
              </a:rPr>
              <a:t> film </a:t>
            </a:r>
            <a:r>
              <a:rPr lang="en-US" b="1" dirty="0" err="1" smtClean="0">
                <a:solidFill>
                  <a:srgbClr val="FF0000"/>
                </a:solidFill>
              </a:rPr>
              <a:t>nonfiksi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pendek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60000"/>
              </a:lnSpc>
              <a:defRPr/>
            </a:pPr>
            <a:r>
              <a:rPr lang="en-US" b="1" dirty="0" smtClean="0"/>
              <a:t>Usaha </a:t>
            </a:r>
            <a:r>
              <a:rPr lang="en-US" b="1" dirty="0" err="1" smtClean="0"/>
              <a:t>pengenalan</a:t>
            </a:r>
            <a:r>
              <a:rPr lang="en-US" b="1" dirty="0" smtClean="0"/>
              <a:t> </a:t>
            </a:r>
            <a:r>
              <a:rPr lang="en-US" b="1" dirty="0" err="1" smtClean="0"/>
              <a:t>pertunjukan</a:t>
            </a:r>
            <a:r>
              <a:rPr lang="en-US" b="1" dirty="0" smtClean="0"/>
              <a:t> </a:t>
            </a:r>
            <a:r>
              <a:rPr lang="en-US" b="1" dirty="0" err="1" smtClean="0"/>
              <a:t>hiburan</a:t>
            </a:r>
            <a:r>
              <a:rPr lang="en-US" b="1" dirty="0" smtClean="0"/>
              <a:t> </a:t>
            </a:r>
            <a:r>
              <a:rPr lang="en-US" b="1" dirty="0" err="1" smtClean="0"/>
              <a:t>Lumiere</a:t>
            </a:r>
            <a:r>
              <a:rPr lang="en-US" b="1" dirty="0" smtClean="0"/>
              <a:t> </a:t>
            </a:r>
            <a:r>
              <a:rPr lang="en-US" b="1" dirty="0" err="1" smtClean="0"/>
              <a:t>dinamakan</a:t>
            </a:r>
            <a:r>
              <a:rPr lang="en-US" b="1" dirty="0" smtClean="0"/>
              <a:t> </a:t>
            </a:r>
            <a:r>
              <a:rPr lang="en-US" b="1" dirty="0" err="1" smtClean="0"/>
              <a:t>Cinematographe</a:t>
            </a:r>
            <a:r>
              <a:rPr lang="en-US" b="1" dirty="0" smtClean="0"/>
              <a:t>. </a:t>
            </a:r>
            <a:r>
              <a:rPr lang="en-US" b="1" dirty="0" err="1" smtClean="0"/>
              <a:t>Mereka</a:t>
            </a:r>
            <a:r>
              <a:rPr lang="en-US" b="1" dirty="0" smtClean="0"/>
              <a:t> </a:t>
            </a:r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Perancis</a:t>
            </a:r>
            <a:r>
              <a:rPr lang="en-US" b="1" dirty="0" smtClean="0"/>
              <a:t>, </a:t>
            </a:r>
            <a:r>
              <a:rPr lang="en-US" b="1" dirty="0" err="1" smtClean="0"/>
              <a:t>menembus</a:t>
            </a:r>
            <a:r>
              <a:rPr lang="en-US" b="1" dirty="0" smtClean="0"/>
              <a:t> </a:t>
            </a:r>
            <a:r>
              <a:rPr lang="en-US" b="1" dirty="0" err="1" smtClean="0"/>
              <a:t>Inggris</a:t>
            </a:r>
            <a:r>
              <a:rPr lang="en-US" b="1" dirty="0" smtClean="0"/>
              <a:t>, Asia, </a:t>
            </a:r>
            <a:r>
              <a:rPr lang="en-US" b="1" dirty="0" err="1" smtClean="0"/>
              <a:t>Afrika</a:t>
            </a:r>
            <a:r>
              <a:rPr lang="en-US" b="1" dirty="0" smtClean="0"/>
              <a:t> Utara </a:t>
            </a:r>
            <a:r>
              <a:rPr lang="en-US" b="1" dirty="0" err="1" smtClean="0"/>
              <a:t>dan</a:t>
            </a:r>
            <a:r>
              <a:rPr lang="en-US" b="1" dirty="0" smtClean="0"/>
              <a:t> India </a:t>
            </a:r>
            <a:r>
              <a:rPr lang="en-US" b="1" dirty="0" err="1" smtClean="0"/>
              <a:t>pada</a:t>
            </a:r>
            <a:r>
              <a:rPr lang="en-US" b="1" dirty="0" smtClean="0"/>
              <a:t> 1897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Dokumentaris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sineas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: </a:t>
            </a:r>
            <a:r>
              <a:rPr lang="en-US" dirty="0" err="1" smtClean="0"/>
              <a:t>produser</a:t>
            </a:r>
            <a:r>
              <a:rPr lang="en-US" dirty="0" smtClean="0"/>
              <a:t>, </a:t>
            </a:r>
            <a:r>
              <a:rPr lang="en-US" dirty="0" err="1" smtClean="0"/>
              <a:t>sutradara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, camera person, editor, </a:t>
            </a:r>
            <a:r>
              <a:rPr lang="en-US" dirty="0" err="1" smtClean="0"/>
              <a:t>perekam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film </a:t>
            </a:r>
            <a:r>
              <a:rPr lang="en-US" dirty="0" err="1" smtClean="0"/>
              <a:t>fiksi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lima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Perkembangan Awal Dokumenter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1920,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film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jaket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Nanook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Ltivimuit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Eskimo. (</a:t>
            </a:r>
            <a:r>
              <a:rPr lang="en-US" dirty="0" err="1" smtClean="0"/>
              <a:t>Nanook</a:t>
            </a:r>
            <a:r>
              <a:rPr lang="en-US" dirty="0" smtClean="0"/>
              <a:t> of the North – 1922)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err="1" smtClean="0"/>
              <a:t>Pada</a:t>
            </a:r>
            <a:r>
              <a:rPr lang="en-US" dirty="0" smtClean="0"/>
              <a:t> 1921, Charles Sheeler </a:t>
            </a:r>
            <a:r>
              <a:rPr lang="en-US" dirty="0" err="1" smtClean="0"/>
              <a:t>dan</a:t>
            </a:r>
            <a:r>
              <a:rPr lang="en-US" dirty="0" smtClean="0"/>
              <a:t> Paul Strand </a:t>
            </a:r>
            <a:r>
              <a:rPr lang="en-US" dirty="0" err="1" smtClean="0"/>
              <a:t>membuat</a:t>
            </a:r>
            <a:r>
              <a:rPr lang="en-US" dirty="0" smtClean="0"/>
              <a:t> film </a:t>
            </a:r>
            <a:r>
              <a:rPr lang="en-US" dirty="0" err="1" smtClean="0"/>
              <a:t>eksperimen</a:t>
            </a:r>
            <a:r>
              <a:rPr lang="en-US" dirty="0" smtClean="0"/>
              <a:t> Manhattan,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potret</a:t>
            </a:r>
            <a:r>
              <a:rPr lang="en-US" dirty="0" smtClean="0"/>
              <a:t> </a:t>
            </a:r>
            <a:r>
              <a:rPr lang="en-US" dirty="0" err="1" smtClean="0"/>
              <a:t>pelabuhan</a:t>
            </a:r>
            <a:r>
              <a:rPr lang="en-US" dirty="0" smtClean="0"/>
              <a:t> New York 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Flaherty’s Style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menggarap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filmnya</a:t>
            </a:r>
            <a:r>
              <a:rPr lang="en-US" dirty="0" smtClean="0"/>
              <a:t>, Flaherty </a:t>
            </a:r>
            <a:r>
              <a:rPr lang="en-US" dirty="0" err="1" smtClean="0"/>
              <a:t>memusatkan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(shooting).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fotografi</a:t>
            </a:r>
            <a:r>
              <a:rPr lang="en-US" dirty="0" smtClean="0"/>
              <a:t> (</a:t>
            </a:r>
            <a:r>
              <a:rPr lang="en-US" dirty="0" err="1" smtClean="0"/>
              <a:t>sinematografi</a:t>
            </a:r>
            <a:r>
              <a:rPr lang="en-US" dirty="0" smtClean="0"/>
              <a:t>)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dikonsepkan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kreatifnya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film.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Flaherty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kreasi</a:t>
            </a:r>
            <a:r>
              <a:rPr lang="en-US" dirty="0" smtClean="0"/>
              <a:t> (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John </a:t>
            </a:r>
            <a:r>
              <a:rPr lang="en-US" sz="3200" dirty="0" err="1" smtClean="0"/>
              <a:t>Grierson</a:t>
            </a:r>
            <a:r>
              <a:rPr lang="en-US" sz="3200" dirty="0" smtClean="0"/>
              <a:t> (1898 – 1972)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film </a:t>
            </a:r>
            <a:r>
              <a:rPr lang="en-US" dirty="0" err="1" smtClean="0"/>
              <a:t>nonfiksi</a:t>
            </a:r>
            <a:r>
              <a:rPr lang="en-US" dirty="0" smtClean="0"/>
              <a:t> </a:t>
            </a:r>
            <a:r>
              <a:rPr lang="en-US" dirty="0" err="1" smtClean="0"/>
              <a:t>diproklamasikan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John </a:t>
            </a:r>
            <a:r>
              <a:rPr lang="en-US" dirty="0" err="1" smtClean="0"/>
              <a:t>Grierson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mengulas</a:t>
            </a:r>
            <a:r>
              <a:rPr lang="en-US" dirty="0" smtClean="0"/>
              <a:t> film </a:t>
            </a:r>
            <a:r>
              <a:rPr lang="en-US" dirty="0" err="1" smtClean="0"/>
              <a:t>Moana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Flaherty.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New York Sun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1926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Grierson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Moana</a:t>
            </a:r>
            <a:r>
              <a:rPr lang="en-US" dirty="0" smtClean="0"/>
              <a:t> yang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romantis</a:t>
            </a:r>
            <a:r>
              <a:rPr lang="en-US" dirty="0" smtClean="0"/>
              <a:t>.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Grierson</a:t>
            </a:r>
            <a:r>
              <a:rPr lang="en-US" dirty="0" smtClean="0"/>
              <a:t>,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‘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yang </a:t>
            </a:r>
            <a:r>
              <a:rPr lang="en-US" dirty="0" err="1" smtClean="0"/>
              <a:t>kreatif</a:t>
            </a:r>
            <a:r>
              <a:rPr lang="en-US" dirty="0" smtClean="0"/>
              <a:t>’.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Karya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  <a:r>
              <a:rPr lang="en-US" dirty="0" err="1" smtClean="0"/>
              <a:t>Grierson</a:t>
            </a:r>
            <a:r>
              <a:rPr lang="en-US" dirty="0" smtClean="0"/>
              <a:t> yang </a:t>
            </a:r>
            <a:r>
              <a:rPr lang="en-US" dirty="0" err="1" smtClean="0"/>
              <a:t>fenomenal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Drifters (1929), </a:t>
            </a:r>
            <a:r>
              <a:rPr lang="en-US" dirty="0" err="1" smtClean="0"/>
              <a:t>berdurasi</a:t>
            </a:r>
            <a:r>
              <a:rPr lang="en-US" dirty="0" smtClean="0"/>
              <a:t> 50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  <a:r>
              <a:rPr lang="en-US" dirty="0" err="1" smtClean="0"/>
              <a:t>Filmnya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model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film-film propaganda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Dziga Vertov/Denis Abramovich (1896-1954)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 smtClean="0"/>
              <a:t>Vertov</a:t>
            </a:r>
            <a:r>
              <a:rPr lang="en-US" sz="2600" dirty="0" smtClean="0"/>
              <a:t> </a:t>
            </a:r>
            <a:r>
              <a:rPr lang="en-US" sz="2600" dirty="0" err="1" smtClean="0"/>
              <a:t>memproduksi</a:t>
            </a:r>
            <a:r>
              <a:rPr lang="en-US" sz="2600" dirty="0" smtClean="0"/>
              <a:t> </a:t>
            </a:r>
            <a:r>
              <a:rPr lang="en-US" sz="2600" dirty="0" err="1" smtClean="0"/>
              <a:t>sejumlah</a:t>
            </a:r>
            <a:r>
              <a:rPr lang="en-US" sz="2600" dirty="0" smtClean="0"/>
              <a:t> film </a:t>
            </a:r>
            <a:r>
              <a:rPr lang="en-US" sz="2600" dirty="0" err="1" smtClean="0"/>
              <a:t>dokumenter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memprogandakan</a:t>
            </a:r>
            <a:r>
              <a:rPr lang="en-US" sz="2600" dirty="0" smtClean="0"/>
              <a:t> agenda </a:t>
            </a:r>
            <a:r>
              <a:rPr lang="en-US" sz="2600" dirty="0" err="1" smtClean="0"/>
              <a:t>kebijakan</a:t>
            </a:r>
            <a:r>
              <a:rPr lang="en-US" sz="2600" dirty="0" smtClean="0"/>
              <a:t> </a:t>
            </a:r>
            <a:r>
              <a:rPr lang="en-US" sz="2600" dirty="0" err="1" smtClean="0"/>
              <a:t>politik</a:t>
            </a:r>
            <a:r>
              <a:rPr lang="en-US" sz="2600" dirty="0" smtClean="0"/>
              <a:t> Lenin.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 smtClean="0"/>
              <a:t>Pada</a:t>
            </a:r>
            <a:r>
              <a:rPr lang="en-US" sz="2600" dirty="0" smtClean="0"/>
              <a:t> 1922, </a:t>
            </a:r>
            <a:r>
              <a:rPr lang="en-US" sz="2600" dirty="0" err="1" smtClean="0"/>
              <a:t>Vertov</a:t>
            </a:r>
            <a:r>
              <a:rPr lang="en-US" sz="2600" dirty="0" smtClean="0"/>
              <a:t> </a:t>
            </a:r>
            <a:r>
              <a:rPr lang="en-US" sz="2600" dirty="0" err="1" smtClean="0"/>
              <a:t>menampilkan</a:t>
            </a:r>
            <a:r>
              <a:rPr lang="en-US" sz="2600" dirty="0" smtClean="0"/>
              <a:t> </a:t>
            </a:r>
            <a:r>
              <a:rPr lang="en-US" sz="2600" dirty="0" err="1" smtClean="0"/>
              <a:t>manifestasinya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sebutan</a:t>
            </a:r>
            <a:r>
              <a:rPr lang="en-US" sz="2600" dirty="0" smtClean="0"/>
              <a:t> Kino-Pravda.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terjemahan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Inggris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i="1" dirty="0" smtClean="0"/>
              <a:t>Film Truth</a:t>
            </a:r>
            <a:r>
              <a:rPr lang="en-US" sz="2600" dirty="0" smtClean="0"/>
              <a:t>. </a:t>
            </a:r>
            <a:r>
              <a:rPr lang="en-US" sz="2600" dirty="0" err="1" smtClean="0"/>
              <a:t>Vertov</a:t>
            </a:r>
            <a:r>
              <a:rPr lang="en-US" sz="2600" dirty="0" smtClean="0"/>
              <a:t> </a:t>
            </a:r>
            <a:r>
              <a:rPr lang="en-US" sz="2600" dirty="0" err="1" smtClean="0"/>
              <a:t>menyatakan</a:t>
            </a:r>
            <a:r>
              <a:rPr lang="en-US" sz="2600" dirty="0" smtClean="0"/>
              <a:t> “</a:t>
            </a:r>
            <a:r>
              <a:rPr lang="en-US" sz="2600" dirty="0" err="1" smtClean="0"/>
              <a:t>Kamera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mata</a:t>
            </a:r>
            <a:r>
              <a:rPr lang="en-US" sz="2600" dirty="0" smtClean="0"/>
              <a:t> film, </a:t>
            </a:r>
            <a:r>
              <a:rPr lang="en-US" sz="2600" dirty="0" err="1" smtClean="0"/>
              <a:t>dan</a:t>
            </a:r>
            <a:r>
              <a:rPr lang="en-US" sz="2600" dirty="0" smtClean="0"/>
              <a:t> film </a:t>
            </a:r>
            <a:r>
              <a:rPr lang="en-US" sz="2600" dirty="0" err="1" smtClean="0"/>
              <a:t>dokumenter</a:t>
            </a:r>
            <a:r>
              <a:rPr lang="en-US" sz="2600" dirty="0" smtClean="0"/>
              <a:t> </a:t>
            </a:r>
            <a:r>
              <a:rPr lang="en-US" sz="2600" dirty="0" err="1" smtClean="0"/>
              <a:t>bukan</a:t>
            </a:r>
            <a:r>
              <a:rPr lang="en-US" sz="2600" dirty="0" smtClean="0"/>
              <a:t> </a:t>
            </a:r>
            <a:r>
              <a:rPr lang="en-US" sz="2600" dirty="0" err="1" smtClean="0"/>
              <a:t>menceritakan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realitas</a:t>
            </a:r>
            <a:r>
              <a:rPr lang="en-US" sz="2600" dirty="0" smtClean="0"/>
              <a:t> </a:t>
            </a:r>
            <a:r>
              <a:rPr lang="en-US" sz="2600" dirty="0" err="1" smtClean="0"/>
              <a:t>objektif</a:t>
            </a:r>
            <a:r>
              <a:rPr lang="en-US" sz="2600" dirty="0" smtClean="0"/>
              <a:t>, </a:t>
            </a:r>
            <a:r>
              <a:rPr lang="en-US" sz="2600" dirty="0" err="1" smtClean="0"/>
              <a:t>melainkan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realitas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apa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terlihat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terekam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kamera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mata</a:t>
            </a:r>
            <a:r>
              <a:rPr lang="en-US" sz="2600" dirty="0" smtClean="0"/>
              <a:t> film”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783</TotalTime>
  <Words>639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DOKUMENTER </vt:lpstr>
      <vt:lpstr>Slide 2</vt:lpstr>
      <vt:lpstr>Lahirnya Dokumenter</vt:lpstr>
      <vt:lpstr>Lumiere Brothers</vt:lpstr>
      <vt:lpstr>Dokumentaris</vt:lpstr>
      <vt:lpstr>Perkembangan Awal Dokumenter</vt:lpstr>
      <vt:lpstr>Flaherty’s Style</vt:lpstr>
      <vt:lpstr>John Grierson (1898 – 1972)</vt:lpstr>
      <vt:lpstr>Dziga Vertov/Denis Abramovich (1896-1954)</vt:lpstr>
      <vt:lpstr>Empat Kriteria Dokumenter adalah Film NonFiksi</vt:lpstr>
      <vt:lpstr>Program Dokumenter Televisi merupakan perkembangan dari format program jurnalistik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DOKUMENTER</dc:title>
  <dc:creator>user</dc:creator>
  <cp:lastModifiedBy>Owner</cp:lastModifiedBy>
  <cp:revision>8</cp:revision>
  <dcterms:created xsi:type="dcterms:W3CDTF">2009-03-01T22:16:19Z</dcterms:created>
  <dcterms:modified xsi:type="dcterms:W3CDTF">2013-04-24T08:36:41Z</dcterms:modified>
</cp:coreProperties>
</file>