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3" r:id="rId5"/>
    <p:sldId id="258" r:id="rId6"/>
    <p:sldId id="274" r:id="rId7"/>
    <p:sldId id="275" r:id="rId8"/>
    <p:sldId id="260" r:id="rId9"/>
    <p:sldId id="262" r:id="rId10"/>
    <p:sldId id="264" r:id="rId11"/>
    <p:sldId id="265" r:id="rId12"/>
    <p:sldId id="268" r:id="rId13"/>
    <p:sldId id="266" r:id="rId14"/>
    <p:sldId id="267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14DBB2-6602-4EB0-A80A-14B46D37F68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55F72F-F467-4DFA-A631-97A631A46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CROSS-CULTURAL UNDERSTANDING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NENI KURNIAWATI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b="1" dirty="0" smtClean="0"/>
              <a:t>Rules and Styles of Speaking</a:t>
            </a:r>
          </a:p>
          <a:p>
            <a:pPr>
              <a:buNone/>
            </a:pPr>
            <a:r>
              <a:rPr lang="en-US" dirty="0" smtClean="0"/>
              <a:t>	-  Directness in American English</a:t>
            </a:r>
          </a:p>
          <a:p>
            <a:pPr>
              <a:buNone/>
            </a:pPr>
            <a:r>
              <a:rPr lang="en-US" dirty="0" smtClean="0"/>
              <a:t>		“Let’s get down to business”</a:t>
            </a:r>
          </a:p>
          <a:p>
            <a:pPr>
              <a:buNone/>
            </a:pPr>
            <a:r>
              <a:rPr lang="en-US" dirty="0" smtClean="0"/>
              <a:t>		“Out with it!”</a:t>
            </a:r>
          </a:p>
          <a:p>
            <a:pPr>
              <a:buNone/>
            </a:pPr>
            <a:r>
              <a:rPr lang="en-US" dirty="0" smtClean="0"/>
              <a:t>		“Speak up!”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Student:    “Excuse me, I’d like to ask you a couple of questions.”</a:t>
            </a:r>
          </a:p>
          <a:p>
            <a:pPr>
              <a:buNone/>
            </a:pPr>
            <a:r>
              <a:rPr lang="en-US" dirty="0" smtClean="0"/>
              <a:t>	Professor: “Sure, go right ahead. What’s the  problem?”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Host:    Would you like some more dissert?</a:t>
            </a:r>
          </a:p>
          <a:p>
            <a:pPr>
              <a:buNone/>
            </a:pPr>
            <a:r>
              <a:rPr lang="en-US" dirty="0" smtClean="0"/>
              <a:t>	Guest:   No, thank you. It’s delicious, but I’ve really had enough.</a:t>
            </a:r>
          </a:p>
          <a:p>
            <a:pPr>
              <a:buNone/>
            </a:pPr>
            <a:r>
              <a:rPr lang="en-US" dirty="0" smtClean="0"/>
              <a:t>	Host:     OK, why don’t we leave the table and sit in the living 	        room?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VERBAL PATTERN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Invitations  (Extending, Accepting, Refusing)</a:t>
            </a:r>
          </a:p>
          <a:p>
            <a:pPr>
              <a:buNone/>
            </a:pPr>
            <a:r>
              <a:rPr lang="en-US" dirty="0" smtClean="0"/>
              <a:t>	Invitation I:</a:t>
            </a:r>
          </a:p>
          <a:p>
            <a:pPr>
              <a:buNone/>
            </a:pPr>
            <a:r>
              <a:rPr lang="en-US" dirty="0" smtClean="0"/>
              <a:t>	Katie:      It was nice talking to you. I have to run to class.</a:t>
            </a:r>
          </a:p>
          <a:p>
            <a:pPr>
              <a:buNone/>
            </a:pPr>
            <a:r>
              <a:rPr lang="en-US" dirty="0" smtClean="0"/>
              <a:t>	Darlene:  OK, maybe we can meet sometime soon.</a:t>
            </a:r>
          </a:p>
          <a:p>
            <a:pPr>
              <a:buNone/>
            </a:pPr>
            <a:r>
              <a:rPr lang="en-US" dirty="0" smtClean="0"/>
              <a:t>	Katie:      Yeah, love to. Why don’t you drop by my house 	           sometime?</a:t>
            </a:r>
          </a:p>
          <a:p>
            <a:pPr>
              <a:buNone/>
            </a:pPr>
            <a:r>
              <a:rPr lang="en-US" dirty="0" smtClean="0"/>
              <a:t>	Darlene: Great. </a:t>
            </a:r>
            <a:r>
              <a:rPr lang="en-US" dirty="0" err="1" smtClean="0"/>
              <a:t>Gotta</a:t>
            </a:r>
            <a:r>
              <a:rPr lang="en-US" dirty="0" smtClean="0"/>
              <a:t> go. See </a:t>
            </a:r>
            <a:r>
              <a:rPr lang="en-US" dirty="0" err="1" smtClean="0"/>
              <a:t>ya</a:t>
            </a:r>
            <a:r>
              <a:rPr lang="en-US" dirty="0" smtClean="0"/>
              <a:t> soon.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Invitation II:</a:t>
            </a:r>
          </a:p>
          <a:p>
            <a:pPr>
              <a:buNone/>
            </a:pPr>
            <a:r>
              <a:rPr lang="en-US" dirty="0" smtClean="0"/>
              <a:t>	Katie:      Before you leave for your vacation can we get 	         together and have lunch?</a:t>
            </a:r>
          </a:p>
          <a:p>
            <a:pPr>
              <a:buNone/>
            </a:pPr>
            <a:r>
              <a:rPr lang="en-US" dirty="0" smtClean="0"/>
              <a:t>	Darlene:  Sure. I’d love to.</a:t>
            </a:r>
          </a:p>
          <a:p>
            <a:pPr>
              <a:buNone/>
            </a:pPr>
            <a:r>
              <a:rPr lang="en-US" dirty="0" smtClean="0"/>
              <a:t>	Katie:      How about Friday? Say about 12:30 at my place?</a:t>
            </a:r>
          </a:p>
          <a:p>
            <a:pPr>
              <a:buNone/>
            </a:pPr>
            <a:r>
              <a:rPr lang="en-US" dirty="0" smtClean="0"/>
              <a:t>	Darlene:  That’s sound good. See you then.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PATTERN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Request</a:t>
            </a:r>
          </a:p>
          <a:p>
            <a:pPr>
              <a:buNone/>
            </a:pPr>
            <a:r>
              <a:rPr lang="en-US" dirty="0" smtClean="0"/>
              <a:t>	-I’m sorry to trouble you, but could you please tell me where the library is?</a:t>
            </a:r>
          </a:p>
          <a:p>
            <a:pPr>
              <a:buNone/>
            </a:pPr>
            <a:r>
              <a:rPr lang="en-US" dirty="0" smtClean="0"/>
              <a:t>	- Would you be so kind as to tell me where the library is?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Excuse me, may I ask you a question?</a:t>
            </a:r>
          </a:p>
          <a:p>
            <a:pPr>
              <a:buNone/>
            </a:pPr>
            <a:r>
              <a:rPr lang="en-US" dirty="0" smtClean="0"/>
              <a:t>	- Pardon me, may I interrupt you for a moment to ask you a question?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-Where is the library, please?</a:t>
            </a:r>
          </a:p>
          <a:p>
            <a:pPr>
              <a:buNone/>
            </a:pPr>
            <a:r>
              <a:rPr lang="en-US" dirty="0" smtClean="0"/>
              <a:t>	- Where’s the library?</a:t>
            </a:r>
          </a:p>
          <a:p>
            <a:pPr>
              <a:buNone/>
            </a:pPr>
            <a:r>
              <a:rPr lang="en-US" dirty="0" smtClean="0"/>
              <a:t>	- Can you give me directions to the city library, please?</a:t>
            </a:r>
          </a:p>
          <a:p>
            <a:pPr>
              <a:buNone/>
            </a:pPr>
            <a:r>
              <a:rPr lang="en-US" dirty="0" smtClean="0"/>
              <a:t>	- Can I borrow your pen?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VERBAL PATTERN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Speaking and Refraining from Speaking</a:t>
            </a:r>
          </a:p>
          <a:p>
            <a:pPr>
              <a:buNone/>
            </a:pPr>
            <a:r>
              <a:rPr lang="en-US" dirty="0" smtClean="0"/>
              <a:t>	- Silence</a:t>
            </a:r>
          </a:p>
          <a:p>
            <a:pPr>
              <a:buNone/>
            </a:pPr>
            <a:r>
              <a:rPr lang="en-US" dirty="0" smtClean="0"/>
              <a:t>	- Dominate</a:t>
            </a:r>
          </a:p>
          <a:p>
            <a:pPr>
              <a:buNone/>
            </a:pPr>
            <a:r>
              <a:rPr lang="en-US" dirty="0" smtClean="0"/>
              <a:t>	- Interrupting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Ways of Expressing Common Needs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Phrases and Expressions</a:t>
            </a:r>
          </a:p>
          <a:p>
            <a:pPr>
              <a:buNone/>
            </a:pPr>
            <a:r>
              <a:rPr lang="en-US" dirty="0" smtClean="0"/>
              <a:t>Don’t beat around the bush!</a:t>
            </a:r>
          </a:p>
          <a:p>
            <a:pPr>
              <a:buNone/>
            </a:pPr>
            <a:r>
              <a:rPr lang="en-US" dirty="0" smtClean="0"/>
              <a:t>Let’s get down to business!</a:t>
            </a:r>
          </a:p>
          <a:p>
            <a:pPr>
              <a:buNone/>
            </a:pPr>
            <a:r>
              <a:rPr lang="en-US" dirty="0" smtClean="0"/>
              <a:t>Get to the point.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PATTERNS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Phrases and Expressions</a:t>
            </a:r>
          </a:p>
          <a:p>
            <a:pPr>
              <a:buNone/>
            </a:pPr>
            <a:r>
              <a:rPr lang="en-US" dirty="0" smtClean="0"/>
              <a:t>	Go right ahead.</a:t>
            </a:r>
          </a:p>
          <a:p>
            <a:pPr>
              <a:buNone/>
            </a:pPr>
            <a:r>
              <a:rPr lang="en-US" dirty="0" smtClean="0"/>
              <a:t>	to drop by</a:t>
            </a:r>
          </a:p>
          <a:p>
            <a:pPr>
              <a:buNone/>
            </a:pPr>
            <a:r>
              <a:rPr lang="en-US" dirty="0" smtClean="0"/>
              <a:t>	How about Sunday?</a:t>
            </a:r>
          </a:p>
          <a:p>
            <a:pPr>
              <a:buNone/>
            </a:pPr>
            <a:r>
              <a:rPr lang="en-US" dirty="0" smtClean="0"/>
              <a:t>	That sounds good.</a:t>
            </a:r>
          </a:p>
          <a:p>
            <a:pPr>
              <a:buNone/>
            </a:pPr>
            <a:r>
              <a:rPr lang="en-US" dirty="0" smtClean="0"/>
              <a:t>	On the other hand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PATTERNS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Initiating and Maintaining Conversation</a:t>
            </a:r>
          </a:p>
          <a:p>
            <a:pPr>
              <a:buNone/>
            </a:pPr>
            <a:r>
              <a:rPr lang="en-US" b="1" dirty="0" smtClean="0"/>
              <a:t>	- </a:t>
            </a:r>
            <a:r>
              <a:rPr lang="en-US" dirty="0" smtClean="0"/>
              <a:t>to ask other question</a:t>
            </a:r>
          </a:p>
          <a:p>
            <a:pPr>
              <a:buNone/>
            </a:pPr>
            <a:r>
              <a:rPr lang="en-US" b="1" dirty="0" smtClean="0"/>
              <a:t>	- </a:t>
            </a:r>
            <a:r>
              <a:rPr lang="en-US" dirty="0" smtClean="0"/>
              <a:t>to add extra information to a one-word response</a:t>
            </a: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/>
              <a:t>(Rick sees Debbie at a party and decides he would like to get to know her)</a:t>
            </a:r>
          </a:p>
          <a:p>
            <a:pPr>
              <a:buNone/>
            </a:pPr>
            <a:r>
              <a:rPr lang="en-US" dirty="0" smtClean="0"/>
              <a:t>	Rick		: Hello, where are you from?</a:t>
            </a:r>
          </a:p>
          <a:p>
            <a:pPr>
              <a:buNone/>
            </a:pPr>
            <a:r>
              <a:rPr lang="en-US" dirty="0" smtClean="0"/>
              <a:t>	Debbie	: From New York.</a:t>
            </a:r>
          </a:p>
          <a:p>
            <a:pPr>
              <a:buNone/>
            </a:pPr>
            <a:r>
              <a:rPr lang="en-US" dirty="0" smtClean="0"/>
              <a:t>	Rick		: Why did you come to California?</a:t>
            </a:r>
          </a:p>
          <a:p>
            <a:pPr>
              <a:buNone/>
            </a:pPr>
            <a:r>
              <a:rPr lang="en-US" dirty="0" smtClean="0"/>
              <a:t>	Debbie	: To study.</a:t>
            </a:r>
          </a:p>
          <a:p>
            <a:pPr>
              <a:buNone/>
            </a:pPr>
            <a:r>
              <a:rPr lang="en-US" dirty="0" smtClean="0"/>
              <a:t>	Rick		: Oh, what are studying?</a:t>
            </a:r>
          </a:p>
          <a:p>
            <a:pPr>
              <a:buNone/>
            </a:pPr>
            <a:r>
              <a:rPr lang="en-US" dirty="0" smtClean="0"/>
              <a:t>	Debbie	: Solar energy.</a:t>
            </a:r>
          </a:p>
          <a:p>
            <a:pPr>
              <a:buNone/>
            </a:pPr>
            <a:r>
              <a:rPr lang="en-US" dirty="0" smtClean="0"/>
              <a:t>	Rick		: How long do you plan to stay here?</a:t>
            </a:r>
          </a:p>
          <a:p>
            <a:pPr>
              <a:buNone/>
            </a:pPr>
            <a:r>
              <a:rPr lang="en-US" dirty="0" smtClean="0"/>
              <a:t>	Debbie	: two years.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PATTERN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Ending Conversation	</a:t>
            </a:r>
          </a:p>
          <a:p>
            <a:pPr>
              <a:buNone/>
            </a:pPr>
            <a:r>
              <a:rPr lang="en-US" dirty="0" smtClean="0"/>
              <a:t>	Informal</a:t>
            </a:r>
          </a:p>
          <a:p>
            <a:pPr>
              <a:buNone/>
            </a:pPr>
            <a:r>
              <a:rPr lang="en-US" dirty="0" smtClean="0"/>
              <a:t>	OK. Good talking to you. </a:t>
            </a:r>
          </a:p>
          <a:p>
            <a:pPr>
              <a:buNone/>
            </a:pPr>
            <a:r>
              <a:rPr lang="en-US" dirty="0" smtClean="0"/>
              <a:t>	Yeah,  I hope to see you around.</a:t>
            </a:r>
          </a:p>
          <a:p>
            <a:pPr>
              <a:buNone/>
            </a:pPr>
            <a:r>
              <a:rPr lang="en-US" dirty="0" smtClean="0"/>
              <a:t>	Take care.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Formal </a:t>
            </a:r>
          </a:p>
          <a:p>
            <a:pPr>
              <a:buNone/>
            </a:pPr>
            <a:r>
              <a:rPr lang="en-US" dirty="0" smtClean="0"/>
              <a:t>	It was very nice talking to you.</a:t>
            </a:r>
          </a:p>
          <a:p>
            <a:pPr>
              <a:buNone/>
            </a:pPr>
            <a:r>
              <a:rPr lang="en-US" dirty="0" smtClean="0"/>
              <a:t>	I hope we’ll meet again soon.</a:t>
            </a:r>
          </a:p>
          <a:p>
            <a:pPr>
              <a:buNone/>
            </a:pPr>
            <a:r>
              <a:rPr lang="en-US" dirty="0" smtClean="0"/>
              <a:t>	That would be nice.</a:t>
            </a:r>
          </a:p>
          <a:p>
            <a:pPr>
              <a:buNone/>
            </a:pPr>
            <a:r>
              <a:rPr lang="en-US" dirty="0" smtClean="0"/>
              <a:t>	Good bye.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PATTERN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Situation 1:</a:t>
            </a:r>
          </a:p>
          <a:p>
            <a:pPr>
              <a:buNone/>
            </a:pPr>
            <a:r>
              <a:rPr lang="en-US" dirty="0" smtClean="0"/>
              <a:t>	Jane was at the store trying to decide which </a:t>
            </a:r>
            <a:r>
              <a:rPr lang="en-US" dirty="0" err="1" smtClean="0"/>
              <a:t>t.v</a:t>
            </a:r>
            <a:r>
              <a:rPr lang="en-US" dirty="0" smtClean="0"/>
              <a:t>. set to buy. A loud, overeager salesman approached her, waved his hands in her face, and nearly stood on her feet. She became so uncomfortable that she left the shop.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Situation 2:</a:t>
            </a:r>
          </a:p>
          <a:p>
            <a:pPr>
              <a:buNone/>
            </a:pPr>
            <a:r>
              <a:rPr lang="en-US" dirty="0" smtClean="0"/>
              <a:t>	Mary says she likes me, but I don’t know how she really feels about me. We’ve gone out three times and she rarely laughs at my jokes or smiles at me. She always looks bored when I talk to 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 result</a:t>
            </a:r>
          </a:p>
          <a:p>
            <a:r>
              <a:rPr lang="en-US" dirty="0" smtClean="0"/>
              <a:t>7%		 words</a:t>
            </a:r>
          </a:p>
          <a:p>
            <a:r>
              <a:rPr lang="en-US" dirty="0" smtClean="0"/>
              <a:t>93% 	 tone of voice &amp; facial expression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Gesture	    specific body movements that 		    carry meaning</a:t>
            </a:r>
          </a:p>
          <a:p>
            <a:pPr>
              <a:buNone/>
            </a:pPr>
            <a:r>
              <a:rPr lang="en-US" dirty="0" smtClean="0"/>
              <a:t>Ex.: “That’s expensive,”</a:t>
            </a:r>
          </a:p>
          <a:p>
            <a:pPr>
              <a:buNone/>
            </a:pPr>
            <a:r>
              <a:rPr lang="en-US" dirty="0" smtClean="0"/>
              <a:t>		“Go away,”</a:t>
            </a:r>
          </a:p>
          <a:p>
            <a:pPr>
              <a:buNone/>
            </a:pPr>
            <a:r>
              <a:rPr lang="en-US" dirty="0" smtClean="0"/>
              <a:t>		“It’s OK”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857356" y="2571744"/>
            <a:ext cx="500066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857356" y="2071678"/>
            <a:ext cx="500066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071670" y="3454719"/>
            <a:ext cx="500066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Facial Expressions</a:t>
            </a:r>
          </a:p>
          <a:p>
            <a:pPr>
              <a:buNone/>
            </a:pPr>
            <a:r>
              <a:rPr lang="en-US" dirty="0" smtClean="0"/>
              <a:t>	- smile</a:t>
            </a:r>
          </a:p>
          <a:p>
            <a:pPr>
              <a:buNone/>
            </a:pPr>
            <a:r>
              <a:rPr lang="en-US" dirty="0" smtClean="0"/>
              <a:t>	- wink</a:t>
            </a:r>
          </a:p>
          <a:p>
            <a:pPr>
              <a:buNone/>
            </a:pPr>
            <a:r>
              <a:rPr lang="en-US" dirty="0" smtClean="0"/>
              <a:t>	- grimace</a:t>
            </a:r>
          </a:p>
          <a:p>
            <a:pPr>
              <a:buNone/>
            </a:pPr>
            <a:r>
              <a:rPr lang="en-US" dirty="0" smtClean="0"/>
              <a:t>	- raising eyebrows</a:t>
            </a:r>
          </a:p>
          <a:p>
            <a:r>
              <a:rPr lang="en-US" dirty="0" smtClean="0"/>
              <a:t>Eye Contact</a:t>
            </a:r>
          </a:p>
          <a:p>
            <a:pPr>
              <a:buNone/>
            </a:pPr>
            <a:r>
              <a:rPr lang="en-US" dirty="0" smtClean="0"/>
              <a:t>	Never trust a person who can’t look you in the eyes</a:t>
            </a:r>
          </a:p>
          <a:p>
            <a:r>
              <a:rPr lang="en-US" dirty="0" smtClean="0"/>
              <a:t>Space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Varieties of Introductions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sz="3400" b="1" dirty="0" smtClean="0"/>
              <a:t>Formal</a:t>
            </a:r>
          </a:p>
          <a:p>
            <a:pPr>
              <a:buNone/>
            </a:pPr>
            <a:r>
              <a:rPr lang="en-US" sz="1900" dirty="0" smtClean="0"/>
              <a:t>	</a:t>
            </a:r>
            <a:r>
              <a:rPr lang="en-US" sz="2700" dirty="0" smtClean="0"/>
              <a:t>      Professor:  I would like to introduce you to Dr. Johns, director of  the         		language Institute. Dr. Johns, this is Mr. Andrew, the 		academic adviser from  </a:t>
            </a:r>
            <a:r>
              <a:rPr lang="en-US" sz="2700" dirty="0" err="1" smtClean="0"/>
              <a:t>Bamum</a:t>
            </a:r>
            <a:r>
              <a:rPr lang="en-US" sz="2700" dirty="0" smtClean="0"/>
              <a:t> College.</a:t>
            </a:r>
          </a:p>
          <a:p>
            <a:pPr>
              <a:buNone/>
            </a:pPr>
            <a:r>
              <a:rPr lang="en-US" sz="2700" dirty="0" smtClean="0"/>
              <a:t>	      Mr. Andrew: How do you do, Dr. Johns?</a:t>
            </a:r>
          </a:p>
          <a:p>
            <a:pPr>
              <a:buNone/>
            </a:pPr>
            <a:r>
              <a:rPr lang="en-US" sz="2700" dirty="0" smtClean="0"/>
              <a:t>	      Dr. Johns: It’s pleasure to meet you, Mr. Andrew. I’m glad that  we 		 finally have the occasion to meet.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sz="3400" b="1" dirty="0" smtClean="0"/>
              <a:t>Semi Formal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smtClean="0"/>
              <a:t>     </a:t>
            </a:r>
            <a:r>
              <a:rPr lang="en-US" sz="2700" dirty="0" smtClean="0"/>
              <a:t>Friend:    I’d like you to meet my friend, Nancy </a:t>
            </a:r>
            <a:r>
              <a:rPr lang="en-US" sz="2700" dirty="0" err="1" smtClean="0"/>
              <a:t>Pipkin</a:t>
            </a:r>
            <a:r>
              <a:rPr lang="en-US" sz="2700" dirty="0" smtClean="0"/>
              <a:t>. Nancy, this  		is my brother,  Michael.</a:t>
            </a:r>
          </a:p>
          <a:p>
            <a:pPr>
              <a:buNone/>
            </a:pPr>
            <a:r>
              <a:rPr lang="en-US" sz="2700" dirty="0" smtClean="0"/>
              <a:t>	      Nancy:    Hi Michael. Nice to meet you.</a:t>
            </a:r>
          </a:p>
          <a:p>
            <a:pPr>
              <a:buNone/>
            </a:pPr>
            <a:r>
              <a:rPr lang="en-US" sz="2700" dirty="0" smtClean="0"/>
              <a:t>	      Michael: Hi, Nancy.</a:t>
            </a:r>
          </a:p>
          <a:p>
            <a:pPr>
              <a:buNone/>
            </a:pPr>
            <a:endParaRPr lang="en-US" sz="2700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sz="3400" b="1" dirty="0" smtClean="0"/>
              <a:t>Informal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sz="2700" dirty="0" smtClean="0"/>
              <a:t>Friend:   Hi, George, have you met Bill?</a:t>
            </a:r>
          </a:p>
          <a:p>
            <a:pPr>
              <a:buNone/>
            </a:pPr>
            <a:r>
              <a:rPr lang="en-US" sz="2700" dirty="0" smtClean="0"/>
              <a:t>	      George: No, I haven’t. Hi, Bill.</a:t>
            </a:r>
          </a:p>
          <a:p>
            <a:pPr>
              <a:buNone/>
            </a:pPr>
            <a:r>
              <a:rPr lang="en-US" sz="2700" dirty="0" smtClean="0"/>
              <a:t>	      Bill:         Hi! How </a:t>
            </a:r>
            <a:r>
              <a:rPr lang="en-US" sz="2700" dirty="0" err="1" smtClean="0"/>
              <a:t>ya</a:t>
            </a:r>
            <a:r>
              <a:rPr lang="en-US" sz="2700" dirty="0" smtClean="0"/>
              <a:t> doing?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Status</a:t>
            </a:r>
          </a:p>
          <a:p>
            <a:pPr>
              <a:buNone/>
            </a:pPr>
            <a:r>
              <a:rPr lang="en-US" dirty="0" smtClean="0"/>
              <a:t>	Susan (student):  Hello, Dr. </a:t>
            </a:r>
            <a:r>
              <a:rPr lang="en-US" dirty="0" err="1" smtClean="0"/>
              <a:t>McGiver</a:t>
            </a:r>
            <a:r>
              <a:rPr lang="en-US" dirty="0" smtClean="0"/>
              <a:t>. My name is Susan Hall  		          and I would  like to ask you about your 				course.</a:t>
            </a:r>
          </a:p>
          <a:p>
            <a:pPr>
              <a:buNone/>
            </a:pPr>
            <a:r>
              <a:rPr lang="en-US" dirty="0" smtClean="0"/>
              <a:t>	Dr. </a:t>
            </a:r>
            <a:r>
              <a:rPr lang="en-US" dirty="0" err="1" smtClean="0"/>
              <a:t>McCulkin</a:t>
            </a:r>
            <a:r>
              <a:rPr lang="en-US" dirty="0" smtClean="0"/>
              <a:t>:     Sure. Don’t hesitate to ask anything about it.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Age</a:t>
            </a:r>
          </a:p>
          <a:p>
            <a:pPr>
              <a:buNone/>
            </a:pPr>
            <a:r>
              <a:rPr lang="en-US" dirty="0" smtClean="0"/>
              <a:t>	Accountant (age 50): Hello, my name is Bob Thomas</a:t>
            </a:r>
          </a:p>
          <a:p>
            <a:pPr>
              <a:buNone/>
            </a:pPr>
            <a:r>
              <a:rPr lang="en-US" dirty="0" smtClean="0"/>
              <a:t>	Student (age 20): 	   It’s nice to meet you, Mr. Thomas.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Formal Situation</a:t>
            </a:r>
          </a:p>
          <a:p>
            <a:pPr>
              <a:buNone/>
            </a:pPr>
            <a:r>
              <a:rPr lang="en-US" dirty="0" smtClean="0"/>
              <a:t>	title</a:t>
            </a:r>
          </a:p>
          <a:p>
            <a:pPr>
              <a:buNone/>
            </a:pPr>
            <a:r>
              <a:rPr lang="en-US" dirty="0" smtClean="0"/>
              <a:t>	last name</a:t>
            </a:r>
          </a:p>
          <a:p>
            <a:r>
              <a:rPr lang="en-US" b="1" dirty="0" smtClean="0"/>
              <a:t>Informal Situation</a:t>
            </a:r>
          </a:p>
          <a:p>
            <a:pPr>
              <a:buNone/>
            </a:pPr>
            <a:r>
              <a:rPr lang="en-US" dirty="0" smtClean="0"/>
              <a:t>	first name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dirty="0" smtClean="0"/>
              <a:t>Use of Titles in Introductions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(Doctor)</a:t>
            </a:r>
          </a:p>
          <a:p>
            <a:r>
              <a:rPr lang="en-US" dirty="0" smtClean="0"/>
              <a:t>Prof. (Professor), Teacher</a:t>
            </a:r>
          </a:p>
          <a:p>
            <a:r>
              <a:rPr lang="en-US" dirty="0" smtClean="0"/>
              <a:t>Mrs.</a:t>
            </a:r>
          </a:p>
          <a:p>
            <a:r>
              <a:rPr lang="en-US" dirty="0" smtClean="0"/>
              <a:t>Miss</a:t>
            </a:r>
          </a:p>
          <a:p>
            <a:r>
              <a:rPr lang="en-US" dirty="0" smtClean="0"/>
              <a:t>Ms.</a:t>
            </a:r>
          </a:p>
          <a:p>
            <a:r>
              <a:rPr lang="en-US" dirty="0" smtClean="0"/>
              <a:t>Mr.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Titles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Eye Contact and Hand Shaking</a:t>
            </a:r>
          </a:p>
          <a:p>
            <a:pPr>
              <a:buNone/>
            </a:pPr>
            <a:r>
              <a:rPr lang="en-US" dirty="0" smtClean="0"/>
              <a:t>	direct eye contact </a:t>
            </a:r>
          </a:p>
          <a:p>
            <a:pPr>
              <a:buNone/>
            </a:pPr>
            <a:r>
              <a:rPr lang="en-US" dirty="0" smtClean="0"/>
              <a:t>	 firm handshakes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Small Talk</a:t>
            </a:r>
          </a:p>
          <a:p>
            <a:pPr>
              <a:buNone/>
            </a:pPr>
            <a:r>
              <a:rPr lang="en-US" dirty="0" smtClean="0"/>
              <a:t>	Polite:   How do you do?</a:t>
            </a:r>
          </a:p>
          <a:p>
            <a:pPr>
              <a:buNone/>
            </a:pPr>
            <a:r>
              <a:rPr lang="en-US" dirty="0" smtClean="0"/>
              <a:t>		      Do you live in this area?</a:t>
            </a:r>
          </a:p>
          <a:p>
            <a:pPr>
              <a:buNone/>
            </a:pPr>
            <a:r>
              <a:rPr lang="en-US" dirty="0" smtClean="0"/>
              <a:t>		      How do you like living here?</a:t>
            </a:r>
          </a:p>
          <a:p>
            <a:pPr>
              <a:buNone/>
            </a:pPr>
            <a:r>
              <a:rPr lang="en-US" dirty="0" smtClean="0"/>
              <a:t>	Impolite: How much does your house cost?</a:t>
            </a:r>
          </a:p>
          <a:p>
            <a:pPr>
              <a:buNone/>
            </a:pPr>
            <a:r>
              <a:rPr lang="en-US" dirty="0" smtClean="0"/>
              <a:t>			Are you married?</a:t>
            </a:r>
          </a:p>
          <a:p>
            <a:pPr>
              <a:buNone/>
            </a:pPr>
            <a:r>
              <a:rPr lang="en-US" dirty="0" smtClean="0"/>
              <a:t>			How old are you?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May I introduce you to (name)</a:t>
            </a:r>
            <a:br>
              <a:rPr lang="en-US" dirty="0" smtClean="0"/>
            </a:br>
            <a:r>
              <a:rPr lang="en-US" dirty="0" smtClean="0"/>
              <a:t>(name), do you know (name)?</a:t>
            </a:r>
            <a:br>
              <a:rPr lang="en-US" dirty="0" smtClean="0"/>
            </a:br>
            <a:r>
              <a:rPr lang="en-US" dirty="0" smtClean="0"/>
              <a:t>(name), I'd like you to meet (name)</a:t>
            </a:r>
          </a:p>
          <a:p>
            <a:endParaRPr lang="en-US" dirty="0" smtClean="0"/>
          </a:p>
          <a:p>
            <a:r>
              <a:rPr lang="en-US" dirty="0" smtClean="0"/>
              <a:t>When you meet someone the first time, it is common to greet the person with "How do you do?" the correct response is "How do you do." Here is a short introductory conversation:</a:t>
            </a:r>
          </a:p>
          <a:p>
            <a:pPr>
              <a:buNone/>
            </a:pPr>
            <a:r>
              <a:rPr lang="en-US" dirty="0" smtClean="0"/>
              <a:t>		Ken: Peter, I'd like you to meet Mary.</a:t>
            </a:r>
            <a:br>
              <a:rPr lang="en-US" dirty="0" smtClean="0"/>
            </a:br>
            <a:r>
              <a:rPr lang="en-US" dirty="0" smtClean="0"/>
              <a:t>	Peter: How do you do?</a:t>
            </a:r>
            <a:br>
              <a:rPr lang="en-US" dirty="0" smtClean="0"/>
            </a:br>
            <a:r>
              <a:rPr lang="en-US" dirty="0" smtClean="0"/>
              <a:t>	Mary: How do you do.</a:t>
            </a:r>
            <a:br>
              <a:rPr lang="en-US" dirty="0" smtClean="0"/>
            </a:br>
            <a:r>
              <a:rPr lang="en-US" dirty="0" smtClean="0"/>
              <a:t>	Ken: Mary works for ...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variation is also "It's a pleasure to meet you." or "Pleased to meet you."</a:t>
            </a:r>
          </a:p>
          <a:p>
            <a:pPr>
              <a:buNone/>
            </a:pPr>
            <a:r>
              <a:rPr lang="en-US" dirty="0" smtClean="0"/>
              <a:t>		Ken: Peter, I'd like you to meet Mary.</a:t>
            </a:r>
            <a:br>
              <a:rPr lang="en-US" dirty="0" smtClean="0"/>
            </a:br>
            <a:r>
              <a:rPr lang="en-US" dirty="0" smtClean="0"/>
              <a:t>	Peter: It's a pleasure to meet you.</a:t>
            </a:r>
            <a:br>
              <a:rPr lang="en-US" dirty="0" smtClean="0"/>
            </a:br>
            <a:r>
              <a:rPr lang="en-US" dirty="0" smtClean="0"/>
              <a:t>	Mary: How do you do.</a:t>
            </a:r>
            <a:br>
              <a:rPr lang="en-US" dirty="0" smtClean="0"/>
            </a:br>
            <a:r>
              <a:rPr lang="en-US" dirty="0" smtClean="0"/>
              <a:t>	Ken: Mary works for ...</a:t>
            </a:r>
          </a:p>
          <a:p>
            <a:pPr>
              <a:buNone/>
            </a:pPr>
            <a:r>
              <a:rPr lang="en-US" dirty="0" smtClean="0"/>
              <a:t>		Ken: Peter, I'd like you to meet Mary.</a:t>
            </a:r>
            <a:br>
              <a:rPr lang="en-US" dirty="0" smtClean="0"/>
            </a:br>
            <a:r>
              <a:rPr lang="en-US" dirty="0" smtClean="0"/>
              <a:t>	Peter: How do you do?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b="1" dirty="0" smtClean="0"/>
              <a:t>Papuan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Pinch other person’s middle finger till make a click sound</a:t>
            </a:r>
          </a:p>
          <a:p>
            <a:r>
              <a:rPr lang="en-US" b="1" dirty="0" smtClean="0"/>
              <a:t>Far East</a:t>
            </a:r>
          </a:p>
          <a:p>
            <a:pPr>
              <a:buNone/>
            </a:pPr>
            <a:r>
              <a:rPr lang="en-US" dirty="0" smtClean="0"/>
              <a:t>	Bowing</a:t>
            </a:r>
          </a:p>
          <a:p>
            <a:r>
              <a:rPr lang="en-US" b="1" dirty="0" smtClean="0"/>
              <a:t>North Africa</a:t>
            </a:r>
          </a:p>
          <a:p>
            <a:pPr>
              <a:buNone/>
            </a:pPr>
            <a:r>
              <a:rPr lang="en-US" dirty="0" smtClean="0"/>
              <a:t>	Putting palm of the hand to the heart</a:t>
            </a:r>
          </a:p>
          <a:p>
            <a:r>
              <a:rPr lang="en-US" b="1" dirty="0" smtClean="0"/>
              <a:t>Germany?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Indonesia?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Cultural Variations in Introduction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pairs interview each other and then introduce your partner to the rest of the class. Data questions: name, country of birth, language spoken, length of time spent in present location, academic major, hobbies</a:t>
            </a:r>
          </a:p>
          <a:p>
            <a:r>
              <a:rPr lang="en-US" dirty="0" smtClean="0"/>
              <a:t>Make formal introductions of yourselves and your country and present some aspects of society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Conversational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988</TotalTime>
  <Words>184</Words>
  <Application>Microsoft Office PowerPoint</Application>
  <PresentationFormat>On-screen Show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CROSS-CULTURAL UNDERSTANDING</vt:lpstr>
      <vt:lpstr>INTRODUCTION</vt:lpstr>
      <vt:lpstr>Use of Titles in Introductions</vt:lpstr>
      <vt:lpstr>List of Titles</vt:lpstr>
      <vt:lpstr>INTRODUCTION</vt:lpstr>
      <vt:lpstr>Slide 6</vt:lpstr>
      <vt:lpstr>Slide 7</vt:lpstr>
      <vt:lpstr> Cultural Variations in Introduction </vt:lpstr>
      <vt:lpstr>Conversational Activities</vt:lpstr>
      <vt:lpstr>VERBAL PATTERN</vt:lpstr>
      <vt:lpstr>VERBAL PATTERN</vt:lpstr>
      <vt:lpstr>  VERBAL PATTERN</vt:lpstr>
      <vt:lpstr>VERBAL PATTERNS</vt:lpstr>
      <vt:lpstr>VERBAL PATTERNS</vt:lpstr>
      <vt:lpstr>VERBAL PATTERN</vt:lpstr>
      <vt:lpstr>VERBAL PATTERN</vt:lpstr>
      <vt:lpstr>NONVERBAL COMMUNICATION</vt:lpstr>
      <vt:lpstr>NONVERBAL COMMUNICATION</vt:lpstr>
      <vt:lpstr>NONVERBAL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CROSS-CULTURAL UNDERSTANDING</dc:title>
  <dc:creator>neni</dc:creator>
  <cp:lastModifiedBy>3014</cp:lastModifiedBy>
  <cp:revision>53</cp:revision>
  <dcterms:created xsi:type="dcterms:W3CDTF">2012-09-17T02:04:01Z</dcterms:created>
  <dcterms:modified xsi:type="dcterms:W3CDTF">2014-09-15T01:35:33Z</dcterms:modified>
</cp:coreProperties>
</file>