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9" r:id="rId3"/>
    <p:sldId id="257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72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FFEDE-84EF-404A-8B47-49D61FD0F0F0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FCAEC-C5E5-481B-85D4-489BD2CBA10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FCAEC-C5E5-481B-85D4-489BD2CBA100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FCAEC-C5E5-481B-85D4-489BD2CBA100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FCAEC-C5E5-481B-85D4-489BD2CBA100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FCAEC-C5E5-481B-85D4-489BD2CBA100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8E5F4B-52E9-4648-A59C-335898DF7385}" type="datetimeFigureOut">
              <a:rPr lang="id-ID" smtClean="0"/>
              <a:pPr/>
              <a:t>18/09/2020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F97BF5-4951-4A5E-9D6D-B6B5219B495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7643866" cy="2643206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Legislasi</a:t>
            </a:r>
            <a:r>
              <a:rPr lang="en-US" sz="5400" dirty="0" smtClean="0"/>
              <a:t>, </a:t>
            </a:r>
            <a:r>
              <a:rPr lang="en-US" sz="5400" dirty="0" err="1" smtClean="0"/>
              <a:t>Sertifikasi</a:t>
            </a:r>
            <a:r>
              <a:rPr lang="en-US" sz="5400" dirty="0" smtClean="0"/>
              <a:t>, </a:t>
            </a:r>
            <a:r>
              <a:rPr lang="en-US" sz="5400" dirty="0" err="1" smtClean="0"/>
              <a:t>Registrasi</a:t>
            </a:r>
            <a:r>
              <a:rPr lang="en-US" sz="5400" dirty="0" smtClean="0"/>
              <a:t>, </a:t>
            </a:r>
            <a:r>
              <a:rPr lang="en-US" sz="5400" dirty="0" err="1" smtClean="0"/>
              <a:t>dan</a:t>
            </a:r>
            <a:r>
              <a:rPr lang="en-US" sz="5400" dirty="0" smtClean="0"/>
              <a:t> </a:t>
            </a:r>
            <a:r>
              <a:rPr lang="en-US" sz="5400" dirty="0" err="1" smtClean="0"/>
              <a:t>Lisensi</a:t>
            </a:r>
            <a:r>
              <a:rPr lang="en-US" sz="5400" dirty="0" smtClean="0"/>
              <a:t> </a:t>
            </a:r>
            <a:r>
              <a:rPr lang="en-US" sz="5400" dirty="0" err="1" smtClean="0"/>
              <a:t>Tenaga</a:t>
            </a:r>
            <a:r>
              <a:rPr lang="en-US" sz="5400" dirty="0" smtClean="0"/>
              <a:t> </a:t>
            </a:r>
            <a:r>
              <a:rPr lang="en-US" sz="5400" dirty="0" err="1" smtClean="0"/>
              <a:t>Kesehatan</a:t>
            </a:r>
            <a:endParaRPr lang="id-ID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304256"/>
          </a:xfrm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d-ID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flying-dov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572140"/>
            <a:ext cx="1143008" cy="883472"/>
          </a:xfrm>
          <a:prstGeom prst="rect">
            <a:avLst/>
          </a:prstGeom>
          <a:noFill/>
        </p:spPr>
      </p:pic>
      <p:pic>
        <p:nvPicPr>
          <p:cNvPr id="8" name="Picture 7" descr="flying-dov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73152" y="1"/>
            <a:ext cx="1070847" cy="857231"/>
          </a:xfrm>
          <a:prstGeom prst="rect">
            <a:avLst/>
          </a:prstGeom>
          <a:noFill/>
        </p:spPr>
      </p:pic>
      <p:pic>
        <p:nvPicPr>
          <p:cNvPr id="5122" name="Picture 2" descr="G:\foto\d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5357826"/>
            <a:ext cx="4786314" cy="1500174"/>
          </a:xfrm>
          <a:prstGeom prst="rect">
            <a:avLst/>
          </a:prstGeom>
          <a:noFill/>
        </p:spPr>
      </p:pic>
      <p:pic>
        <p:nvPicPr>
          <p:cNvPr id="1026" name="Picture 2" descr="C:\Users\Admisi_one\Pictures\11225273_136717700008755_4105596717879025700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857628"/>
            <a:ext cx="4255208" cy="3000372"/>
          </a:xfrm>
          <a:prstGeom prst="rect">
            <a:avLst/>
          </a:prstGeom>
          <a:noFill/>
        </p:spPr>
      </p:pic>
      <p:pic>
        <p:nvPicPr>
          <p:cNvPr id="10" name="Picture 4" descr="G:\foto\IMG_19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57628"/>
            <a:ext cx="4786314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REGISTRASI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yang </a:t>
            </a:r>
            <a:r>
              <a:rPr lang="en-US" dirty="0" err="1" smtClean="0"/>
              <a:t>dimilikinya</a:t>
            </a:r>
            <a:r>
              <a:rPr lang="en-US" dirty="0" smtClean="0"/>
              <a:t>.</a:t>
            </a:r>
            <a:endParaRPr lang="id-ID" sz="2000" dirty="0" smtClean="0"/>
          </a:p>
          <a:p>
            <a:pPr lvl="1"/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keabsahan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endParaRPr lang="id-ID" sz="2000" dirty="0" smtClean="0"/>
          </a:p>
          <a:p>
            <a:pPr lvl="1"/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kualifikas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profesinya</a:t>
            </a:r>
            <a:r>
              <a:rPr lang="en-US" dirty="0" smtClean="0"/>
              <a:t> (</a:t>
            </a:r>
            <a:r>
              <a:rPr lang="en-US" dirty="0" err="1" smtClean="0"/>
              <a:t>Permenkes</a:t>
            </a:r>
            <a:r>
              <a:rPr lang="en-US" dirty="0" smtClean="0"/>
              <a:t> 46 </a:t>
            </a:r>
            <a:r>
              <a:rPr lang="en-US" dirty="0" err="1" smtClean="0"/>
              <a:t>th</a:t>
            </a:r>
            <a:r>
              <a:rPr lang="en-US" dirty="0" smtClean="0"/>
              <a:t> 2013 </a:t>
            </a:r>
            <a:r>
              <a:rPr lang="en-US" dirty="0" err="1" smtClean="0"/>
              <a:t>jo</a:t>
            </a:r>
            <a:r>
              <a:rPr lang="en-US" dirty="0" smtClean="0"/>
              <a:t> 1796 </a:t>
            </a:r>
            <a:r>
              <a:rPr lang="en-US" dirty="0" err="1" smtClean="0"/>
              <a:t>th</a:t>
            </a:r>
            <a:r>
              <a:rPr lang="en-US" dirty="0" smtClean="0"/>
              <a:t> 2011 </a:t>
            </a:r>
            <a:r>
              <a:rPr lang="en-US" dirty="0" err="1" smtClean="0"/>
              <a:t>jo</a:t>
            </a:r>
            <a:r>
              <a:rPr lang="en-US" dirty="0" smtClean="0"/>
              <a:t> 161/2010).</a:t>
            </a:r>
            <a:endParaRPr lang="id-ID" sz="2000" dirty="0" smtClean="0"/>
          </a:p>
          <a:p>
            <a:pPr lvl="1"/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(STR)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diregistrasi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(</a:t>
            </a:r>
            <a:r>
              <a:rPr lang="en-US" dirty="0" err="1" smtClean="0"/>
              <a:t>Permenkes</a:t>
            </a:r>
            <a:r>
              <a:rPr lang="en-US" dirty="0" smtClean="0"/>
              <a:t> 46 </a:t>
            </a:r>
            <a:r>
              <a:rPr lang="en-US" dirty="0" err="1" smtClean="0"/>
              <a:t>th</a:t>
            </a:r>
            <a:r>
              <a:rPr lang="en-US" dirty="0" smtClean="0"/>
              <a:t> 2013 </a:t>
            </a:r>
            <a:r>
              <a:rPr lang="en-US" dirty="0" err="1" smtClean="0"/>
              <a:t>jo</a:t>
            </a:r>
            <a:r>
              <a:rPr lang="en-US" dirty="0" smtClean="0"/>
              <a:t> 1796 </a:t>
            </a:r>
            <a:r>
              <a:rPr lang="en-US" dirty="0" err="1" smtClean="0"/>
              <a:t>th</a:t>
            </a:r>
            <a:r>
              <a:rPr lang="en-US" dirty="0" smtClean="0"/>
              <a:t> 2011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Permenkes</a:t>
            </a:r>
            <a:r>
              <a:rPr lang="en-US" dirty="0" smtClean="0"/>
              <a:t> 161/2010).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407196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Menjamin</a:t>
            </a:r>
            <a:r>
              <a:rPr lang="en-US" dirty="0" smtClean="0"/>
              <a:t>	</a:t>
            </a:r>
            <a:r>
              <a:rPr lang="en-US" dirty="0" err="1" smtClean="0"/>
              <a:t>kemampuan</a:t>
            </a:r>
            <a:r>
              <a:rPr lang="en-US" dirty="0" smtClean="0"/>
              <a:t>	</a:t>
            </a:r>
            <a:r>
              <a:rPr lang="en-US" dirty="0" err="1" smtClean="0"/>
              <a:t>tenaga</a:t>
            </a:r>
            <a:r>
              <a:rPr lang="en-US" dirty="0" smtClean="0"/>
              <a:t>	</a:t>
            </a:r>
            <a:r>
              <a:rPr lang="en-US" dirty="0" err="1" smtClean="0"/>
              <a:t>kesehatan</a:t>
            </a:r>
            <a:r>
              <a:rPr lang="id-ID" dirty="0" smtClean="0"/>
              <a:t> </a:t>
            </a:r>
            <a:r>
              <a:rPr lang="en-US" dirty="0" err="1" smtClean="0"/>
              <a:t>untuk</a:t>
            </a:r>
            <a:r>
              <a:rPr lang="id-ID" dirty="0" smtClean="0"/>
              <a:t> </a:t>
            </a:r>
            <a:r>
              <a:rPr lang="en-US" dirty="0" err="1" smtClean="0"/>
              <a:t>melakukanpraktik</a:t>
            </a:r>
            <a:r>
              <a:rPr lang="id-ID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kompetensinya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2.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vokasional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 - </a:t>
            </a:r>
            <a:r>
              <a:rPr lang="en-US" dirty="0" err="1" smtClean="0"/>
              <a:t>masing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3.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vokasional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2" descr="voge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ors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5641499"/>
            <a:ext cx="1643073" cy="121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ors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643578"/>
            <a:ext cx="1714511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(</a:t>
            </a:r>
            <a:r>
              <a:rPr lang="en-US" dirty="0" err="1" smtClean="0"/>
              <a:t>kompetensi</a:t>
            </a:r>
            <a:r>
              <a:rPr lang="en-US" dirty="0" smtClean="0"/>
              <a:t>) yang </a:t>
            </a:r>
            <a:r>
              <a:rPr lang="en-US" dirty="0" err="1" smtClean="0"/>
              <a:t>diakui</a:t>
            </a:r>
            <a:r>
              <a:rPr lang="en-US" dirty="0" smtClean="0"/>
              <a:t>, </a:t>
            </a:r>
            <a:r>
              <a:rPr lang="en-US" dirty="0" err="1" smtClean="0"/>
              <a:t>tertuang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ijazah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.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;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mendaftarkan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tahun,berlaku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vokasional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2.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;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,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,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3" descr="flying-do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7806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image33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3"/>
            <a:ext cx="8429683" cy="58245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429288"/>
          </a:xfrm>
        </p:spPr>
        <p:txBody>
          <a:bodyPr>
            <a:normAutofit/>
          </a:bodyPr>
          <a:lstStyle/>
          <a:p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teregistrasi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(STR)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register.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pengkajian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2.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3.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observasi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4.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konseling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5.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yang </a:t>
            </a:r>
            <a:r>
              <a:rPr lang="en-US" dirty="0" err="1" smtClean="0"/>
              <a:t>didelegasikan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6.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tatanan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3" descr="buru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785917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teregistrasi</a:t>
            </a:r>
            <a:r>
              <a:rPr lang="en-US" dirty="0" smtClean="0"/>
              <a:t>,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.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yang </a:t>
            </a:r>
            <a:r>
              <a:rPr lang="en-US" dirty="0" err="1" smtClean="0"/>
              <a:t>bermaksud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Republik</a:t>
            </a:r>
            <a:r>
              <a:rPr lang="en-US" dirty="0" smtClean="0"/>
              <a:t> Indonesia,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berijazah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2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;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2.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yang </a:t>
            </a:r>
            <a:r>
              <a:rPr lang="en-US" dirty="0" err="1" smtClean="0"/>
              <a:t>belaku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LISENSI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357718"/>
          </a:xfrm>
        </p:spPr>
        <p:txBody>
          <a:bodyPr/>
          <a:lstStyle/>
          <a:p>
            <a:r>
              <a:rPr lang="en-US" dirty="0" err="1" smtClean="0"/>
              <a:t>Lisensi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teregistrasi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/</a:t>
            </a:r>
            <a:r>
              <a:rPr lang="en-US" dirty="0" err="1" smtClean="0"/>
              <a:t>praktik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Lisensi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kehormatan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seyogyanya</a:t>
            </a:r>
            <a:r>
              <a:rPr lang="en-US" dirty="0" smtClean="0"/>
              <a:t> </a:t>
            </a:r>
            <a:r>
              <a:rPr lang="en-US" dirty="0" err="1" smtClean="0"/>
              <a:t>mengamankan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tatanan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jt.jpg"/>
          <p:cNvPicPr>
            <a:picLocks noChangeAspect="1"/>
          </p:cNvPicPr>
          <p:nvPr/>
        </p:nvPicPr>
        <p:blipFill>
          <a:blip r:embed="rId2"/>
          <a:srcRect t="7264" r="21794"/>
          <a:stretch>
            <a:fillRect/>
          </a:stretch>
        </p:blipFill>
        <p:spPr>
          <a:xfrm>
            <a:off x="1285852" y="4572008"/>
            <a:ext cx="7358114" cy="228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image3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9"/>
            <a:ext cx="8215370" cy="56816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Lisensi</a:t>
            </a:r>
            <a:r>
              <a:rPr lang="en-US" sz="2800" dirty="0" smtClean="0"/>
              <a:t> :</a:t>
            </a:r>
            <a:endParaRPr lang="id-ID" sz="2800" dirty="0" smtClean="0"/>
          </a:p>
          <a:p>
            <a:pPr lvl="1"/>
            <a:r>
              <a:rPr lang="en-US" dirty="0" err="1" smtClean="0"/>
              <a:t>Memberi</a:t>
            </a:r>
            <a:r>
              <a:rPr lang="en-US" dirty="0" smtClean="0"/>
              <a:t>  </a:t>
            </a:r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id-ID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.</a:t>
            </a:r>
            <a:endParaRPr lang="id-ID" sz="2000" dirty="0" smtClean="0"/>
          </a:p>
          <a:p>
            <a:pPr lvl="1"/>
            <a:r>
              <a:rPr lang="en-US" dirty="0" err="1" smtClean="0"/>
              <a:t>Mengesahkan</a:t>
            </a:r>
            <a:r>
              <a:rPr lang="en-US" dirty="0" smtClean="0"/>
              <a:t> /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sz="2800" b="1" dirty="0" err="1" smtClean="0"/>
              <a:t>Mekanisme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Lisensi</a:t>
            </a:r>
            <a:endParaRPr lang="id-ID" sz="2800" b="1" dirty="0" smtClean="0"/>
          </a:p>
          <a:p>
            <a:pPr algn="just"/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registrasi</a:t>
            </a:r>
            <a:r>
              <a:rPr lang="en-US" sz="2400" dirty="0" smtClean="0"/>
              <a:t> </a:t>
            </a:r>
            <a:r>
              <a:rPr lang="en-US" sz="2400" dirty="0" err="1" smtClean="0"/>
              <a:t>mengajukan</a:t>
            </a:r>
            <a:r>
              <a:rPr lang="en-US" sz="2400" dirty="0" smtClean="0"/>
              <a:t> </a:t>
            </a:r>
            <a:r>
              <a:rPr lang="en-US" sz="2400" dirty="0" err="1" smtClean="0"/>
              <a:t>permohonan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perizinan</a:t>
            </a:r>
            <a:r>
              <a:rPr lang="en-US" sz="2400" dirty="0" smtClean="0"/>
              <a:t>/</a:t>
            </a:r>
            <a:r>
              <a:rPr lang="en-US" sz="2400" dirty="0" err="1" smtClean="0"/>
              <a:t>lisensi</a:t>
            </a:r>
            <a:r>
              <a:rPr lang="en-US" sz="2400" dirty="0" smtClean="0"/>
              <a:t> </a:t>
            </a:r>
            <a:r>
              <a:rPr lang="en-US" sz="2400" dirty="0" err="1" smtClean="0"/>
              <a:t>resmi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.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teregistrasi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lisensi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register,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tatanan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institusi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1"/>
            <a:endParaRPr lang="id-ID" sz="2000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4" name="Picture 2" descr="G:\foto\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2000232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err="1" smtClean="0"/>
              <a:t>Latihan</a:t>
            </a:r>
            <a:r>
              <a:rPr lang="id-ID" sz="2800" b="1" dirty="0" smtClean="0"/>
              <a:t> Soal 1</a:t>
            </a:r>
          </a:p>
          <a:p>
            <a:pPr>
              <a:buNone/>
            </a:pPr>
            <a:endParaRPr lang="id-ID" sz="2000" dirty="0" smtClean="0"/>
          </a:p>
          <a:p>
            <a:r>
              <a:rPr lang="en-US" sz="2800" dirty="0" err="1" smtClean="0"/>
              <a:t>kerjakanlah</a:t>
            </a:r>
            <a:r>
              <a:rPr lang="en-US" sz="2800" dirty="0" smtClean="0"/>
              <a:t>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!</a:t>
            </a:r>
            <a:endParaRPr lang="id-ID" sz="2800" dirty="0" smtClean="0"/>
          </a:p>
          <a:p>
            <a:pPr lvl="0">
              <a:buNone/>
            </a:pPr>
            <a:r>
              <a:rPr lang="id-ID" sz="2800" dirty="0" smtClean="0"/>
              <a:t>1. </a:t>
            </a:r>
            <a:r>
              <a:rPr lang="en-US" sz="2800" dirty="0" err="1" smtClean="0"/>
              <a:t>Legislasi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, </a:t>
            </a:r>
            <a:r>
              <a:rPr lang="en-US" sz="2800" dirty="0" err="1" smtClean="0"/>
              <a:t>diharapkan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id-ID" sz="2800" dirty="0" smtClean="0"/>
              <a:t> 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menjalankan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tugasnya</a:t>
            </a:r>
            <a:r>
              <a:rPr lang="en-US" sz="2800" dirty="0" smtClean="0"/>
              <a:t>, </a:t>
            </a:r>
            <a:r>
              <a:rPr lang="en-US" sz="2800" dirty="0" err="1" smtClean="0"/>
              <a:t>selain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kepastian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masyrakat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profesional</a:t>
            </a:r>
            <a:r>
              <a:rPr lang="en-US" sz="2800" dirty="0" smtClean="0"/>
              <a:t>. </a:t>
            </a:r>
            <a:r>
              <a:rPr lang="en-US" sz="2800" dirty="0" err="1" smtClean="0"/>
              <a:t>Jelaskan</a:t>
            </a:r>
            <a:r>
              <a:rPr lang="en-US" sz="2800" dirty="0" smtClean="0"/>
              <a:t>:</a:t>
            </a:r>
            <a:endParaRPr lang="id-ID" sz="2800" dirty="0" smtClean="0"/>
          </a:p>
          <a:p>
            <a:pPr lvl="1">
              <a:buNone/>
            </a:pPr>
            <a:r>
              <a:rPr lang="id-ID" dirty="0" smtClean="0"/>
              <a:t>a.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legislasi</a:t>
            </a:r>
            <a:r>
              <a:rPr lang="en-US" dirty="0" smtClean="0"/>
              <a:t> yang </a:t>
            </a:r>
            <a:r>
              <a:rPr lang="en-US" dirty="0" err="1" smtClean="0"/>
              <a:t>dimaksudkan</a:t>
            </a:r>
            <a:endParaRPr lang="id-ID" sz="2000" dirty="0" smtClean="0"/>
          </a:p>
          <a:p>
            <a:pPr lvl="1">
              <a:buNone/>
            </a:pPr>
            <a:r>
              <a:rPr lang="id-ID" dirty="0" smtClean="0"/>
              <a:t>b.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lesgislasi</a:t>
            </a:r>
            <a:endParaRPr lang="id-ID" sz="2000" dirty="0" smtClean="0"/>
          </a:p>
          <a:p>
            <a:pPr lvl="1">
              <a:buNone/>
            </a:pPr>
            <a:r>
              <a:rPr lang="id-ID" dirty="0" smtClean="0"/>
              <a:t>c. </a:t>
            </a:r>
            <a:r>
              <a:rPr lang="en-US" dirty="0" err="1" smtClean="0"/>
              <a:t>Legislasi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3 </a:t>
            </a:r>
            <a:r>
              <a:rPr lang="en-US" dirty="0" err="1" smtClean="0"/>
              <a:t>komponen</a:t>
            </a:r>
            <a:r>
              <a:rPr lang="en-US" dirty="0" smtClean="0"/>
              <a:t>, </a:t>
            </a: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endParaRPr lang="id-ID" sz="2000" dirty="0" smtClean="0"/>
          </a:p>
          <a:p>
            <a:pPr lvl="0">
              <a:buNone/>
            </a:pPr>
            <a:r>
              <a:rPr lang="id-ID" sz="2800" dirty="0" smtClean="0"/>
              <a:t>2. </a:t>
            </a:r>
            <a:r>
              <a:rPr lang="en-US" sz="2800" dirty="0" err="1" smtClean="0"/>
              <a:t>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sertifikasi</a:t>
            </a:r>
            <a:r>
              <a:rPr lang="en-US" sz="2800" dirty="0" smtClean="0"/>
              <a:t>!</a:t>
            </a:r>
            <a:endParaRPr lang="id-ID" sz="2400" dirty="0" smtClean="0"/>
          </a:p>
          <a:p>
            <a:pPr lvl="0">
              <a:buNone/>
            </a:pPr>
            <a:r>
              <a:rPr lang="id-ID" sz="2800" dirty="0" smtClean="0"/>
              <a:t>3. </a:t>
            </a:r>
            <a:r>
              <a:rPr lang="en-US" sz="2800" dirty="0" err="1" smtClean="0"/>
              <a:t>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registrasi</a:t>
            </a:r>
            <a:r>
              <a:rPr lang="en-US" sz="2800" dirty="0" smtClean="0"/>
              <a:t>!</a:t>
            </a:r>
            <a:endParaRPr lang="id-ID" sz="2400" dirty="0" smtClean="0"/>
          </a:p>
          <a:p>
            <a:pPr lvl="0">
              <a:buNone/>
            </a:pPr>
            <a:r>
              <a:rPr lang="id-ID" sz="2800" dirty="0" smtClean="0"/>
              <a:t>4. </a:t>
            </a:r>
            <a:r>
              <a:rPr lang="en-US" sz="2800" dirty="0" err="1" smtClean="0"/>
              <a:t>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lisensi</a:t>
            </a:r>
            <a:r>
              <a:rPr lang="en-US" sz="2800" dirty="0" smtClean="0"/>
              <a:t>!</a:t>
            </a:r>
            <a:endParaRPr lang="id-ID" sz="2400" dirty="0" smtClean="0"/>
          </a:p>
          <a:p>
            <a:pPr lvl="0">
              <a:buNone/>
            </a:pPr>
            <a:r>
              <a:rPr lang="id-ID" sz="2800" dirty="0" smtClean="0"/>
              <a:t>5. </a:t>
            </a:r>
            <a:r>
              <a:rPr lang="en-US" sz="2800" dirty="0" err="1" smtClean="0"/>
              <a:t>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registrasi</a:t>
            </a:r>
            <a:endParaRPr lang="id-ID" sz="2400" dirty="0" smtClean="0"/>
          </a:p>
          <a:p>
            <a:endParaRPr lang="id-ID" dirty="0"/>
          </a:p>
        </p:txBody>
      </p:sp>
      <p:pic>
        <p:nvPicPr>
          <p:cNvPr id="4" name="Picture 3" descr="mera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929198"/>
            <a:ext cx="1571636" cy="175346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565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PMB 2015\PMB 2016\album pmb 2016\IMG_20141211_0931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857892"/>
            <a:ext cx="207167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Legislasi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integral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legislasi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Indonesia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tertuang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RI No.36 </a:t>
            </a:r>
            <a:r>
              <a:rPr lang="en-US" dirty="0" err="1" smtClean="0"/>
              <a:t>Tahun</a:t>
            </a:r>
            <a:r>
              <a:rPr lang="en-US" dirty="0" smtClean="0"/>
              <a:t> 2009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UU RI No.36 </a:t>
            </a:r>
            <a:r>
              <a:rPr lang="en-US" dirty="0" err="1" smtClean="0"/>
              <a:t>tahun</a:t>
            </a:r>
            <a:r>
              <a:rPr lang="en-US" dirty="0" smtClean="0"/>
              <a:t> 2014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pemberlakuaan</a:t>
            </a:r>
            <a:r>
              <a:rPr lang="en-US" dirty="0" smtClean="0"/>
              <a:t> </a:t>
            </a:r>
            <a:r>
              <a:rPr lang="en-US" dirty="0" err="1" smtClean="0"/>
              <a:t>legislasi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. </a:t>
            </a:r>
            <a:endParaRPr lang="id-ID" dirty="0" smtClean="0"/>
          </a:p>
          <a:p>
            <a:r>
              <a:rPr lang="en-US" dirty="0" err="1" smtClean="0"/>
              <a:t>Legislasi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penyempurnaan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0"/>
            <a:ext cx="2143108" cy="128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id-ID" dirty="0" smtClean="0"/>
              <a:t>Latihan soal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legislasi</a:t>
            </a:r>
            <a:r>
              <a:rPr lang="en-US" dirty="0" smtClean="0"/>
              <a:t>!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2.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sertifikasi</a:t>
            </a:r>
            <a:r>
              <a:rPr lang="en-US" dirty="0" smtClean="0"/>
              <a:t>?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3.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sertifikasi</a:t>
            </a:r>
            <a:r>
              <a:rPr lang="en-US" dirty="0" smtClean="0"/>
              <a:t>?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4.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?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5.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STR?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image2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5074" y="3714752"/>
            <a:ext cx="2615484" cy="300398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429000"/>
            <a:ext cx="7668344" cy="2924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22413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7" name="Picture 6" descr="flying-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16194" y="1"/>
            <a:ext cx="1427806" cy="1142983"/>
          </a:xfrm>
          <a:prstGeom prst="rect">
            <a:avLst/>
          </a:prstGeom>
          <a:noFill/>
        </p:spPr>
      </p:pic>
      <p:pic>
        <p:nvPicPr>
          <p:cNvPr id="8" name="Picture 7" descr="flying-d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427806" cy="11429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8643998" cy="4610682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legislasi</a:t>
            </a:r>
            <a:r>
              <a:rPr lang="en-US" sz="2800" dirty="0" smtClean="0"/>
              <a:t>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</a:t>
            </a:r>
            <a:r>
              <a:rPr lang="en-US" sz="2800" dirty="0" err="1" smtClean="0"/>
              <a:t>hal-hal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 :</a:t>
            </a:r>
            <a:endParaRPr lang="id-ID" sz="2800" dirty="0" smtClean="0"/>
          </a:p>
          <a:p>
            <a:pPr lvl="1"/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  <a:endParaRPr lang="id-ID" sz="2000" dirty="0" smtClean="0"/>
          </a:p>
          <a:p>
            <a:pPr lvl="1"/>
            <a:r>
              <a:rPr lang="en-US" dirty="0" err="1" smtClean="0"/>
              <a:t>Badan</a:t>
            </a:r>
            <a:r>
              <a:rPr lang="en-US" dirty="0" smtClean="0"/>
              <a:t> yang </a:t>
            </a:r>
            <a:r>
              <a:rPr lang="en-US" dirty="0" err="1" smtClean="0"/>
              <a:t>mengurus</a:t>
            </a:r>
            <a:r>
              <a:rPr lang="en-US" dirty="0" smtClean="0"/>
              <a:t> </a:t>
            </a:r>
            <a:r>
              <a:rPr lang="en-US" dirty="0" err="1" smtClean="0"/>
              <a:t>legislasi</a:t>
            </a:r>
            <a:r>
              <a:rPr lang="en-US" dirty="0" smtClean="0"/>
              <a:t>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.</a:t>
            </a:r>
            <a:endParaRPr lang="id-ID" sz="2000" dirty="0" smtClean="0"/>
          </a:p>
          <a:p>
            <a:pPr lvl="1"/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lisensi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ketetapan</a:t>
            </a:r>
            <a:r>
              <a:rPr lang="en-US" dirty="0" smtClean="0"/>
              <a:t>.</a:t>
            </a:r>
            <a:endParaRPr lang="id-ID" sz="2000" dirty="0" smtClean="0"/>
          </a:p>
          <a:p>
            <a:pPr lvl="1"/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minimal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lisensi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.</a:t>
            </a:r>
            <a:endParaRPr lang="id-ID" sz="2000" dirty="0" smtClean="0"/>
          </a:p>
          <a:p>
            <a:pPr lvl="1"/>
            <a:r>
              <a:rPr lang="en-US" dirty="0" err="1" smtClean="0"/>
              <a:t>Memperinci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  <a:endParaRPr lang="id-ID" sz="2000" dirty="0" smtClean="0"/>
          </a:p>
          <a:p>
            <a:pPr lvl="1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legal </a:t>
            </a:r>
            <a:r>
              <a:rPr lang="en-US" dirty="0" err="1" smtClean="0"/>
              <a:t>praktik</a:t>
            </a:r>
            <a:r>
              <a:rPr lang="en-US" dirty="0" smtClean="0"/>
              <a:t>,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legislasi</a:t>
            </a:r>
            <a:r>
              <a:rPr lang="en-US" dirty="0" smtClean="0"/>
              <a:t>.</a:t>
            </a:r>
            <a:endParaRPr lang="id-ID" sz="2000" dirty="0" smtClean="0"/>
          </a:p>
          <a:p>
            <a:endParaRPr lang="id-ID" dirty="0"/>
          </a:p>
        </p:txBody>
      </p:sp>
      <p:pic>
        <p:nvPicPr>
          <p:cNvPr id="7" name="Picture 6" descr="sm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857760"/>
            <a:ext cx="3570021" cy="2000239"/>
          </a:xfrm>
          <a:prstGeom prst="rect">
            <a:avLst/>
          </a:prstGeom>
        </p:spPr>
      </p:pic>
      <p:pic>
        <p:nvPicPr>
          <p:cNvPr id="8" name="Picture 7" descr="smg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929197"/>
            <a:ext cx="3571868" cy="1928801"/>
          </a:xfrm>
          <a:prstGeom prst="rect">
            <a:avLst/>
          </a:prstGeom>
        </p:spPr>
      </p:pic>
      <p:pic>
        <p:nvPicPr>
          <p:cNvPr id="2050" name="Picture 2" descr="D:\PMB 2015\foto\dn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857760"/>
            <a:ext cx="2143140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Legislasi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2. </a:t>
            </a:r>
            <a:r>
              <a:rPr lang="en-US" dirty="0" err="1" smtClean="0"/>
              <a:t>Menginformasikan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praktisi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3.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4.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5.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6. </a:t>
            </a: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7.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profesionalisme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en-US" dirty="0" err="1" smtClean="0"/>
              <a:t>Legislasi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3 (</a:t>
            </a:r>
            <a:r>
              <a:rPr lang="en-US" dirty="0" err="1" smtClean="0"/>
              <a:t>tiga</a:t>
            </a:r>
            <a:r>
              <a:rPr lang="en-US" dirty="0" smtClean="0"/>
              <a:t>) </a:t>
            </a:r>
            <a:r>
              <a:rPr lang="en-US" dirty="0" err="1" smtClean="0"/>
              <a:t>komponen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Sertifikasi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2. </a:t>
            </a:r>
            <a:r>
              <a:rPr lang="en-US" dirty="0" err="1" smtClean="0"/>
              <a:t>Registrasi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3. </a:t>
            </a:r>
            <a:r>
              <a:rPr lang="en-US" dirty="0" err="1" smtClean="0"/>
              <a:t>Lisensi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image3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7818" y="4714884"/>
            <a:ext cx="3786182" cy="2035781"/>
          </a:xfrm>
          <a:prstGeom prst="rect">
            <a:avLst/>
          </a:prstGeom>
        </p:spPr>
      </p:pic>
      <p:pic>
        <p:nvPicPr>
          <p:cNvPr id="5" name="image2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4143380"/>
            <a:ext cx="2534283" cy="253365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2922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Sertifikasi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keterampilan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(</a:t>
            </a:r>
            <a:r>
              <a:rPr lang="en-US" dirty="0" err="1" smtClean="0"/>
              <a:t>kompetensi</a:t>
            </a:r>
            <a:r>
              <a:rPr lang="en-US" dirty="0" smtClean="0"/>
              <a:t>)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ijazah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.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(</a:t>
            </a:r>
            <a:r>
              <a:rPr lang="en-US" dirty="0" err="1" smtClean="0"/>
              <a:t>serkom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ilmunya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/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program </a:t>
            </a:r>
            <a:r>
              <a:rPr lang="en-US" dirty="0" err="1" smtClean="0"/>
              <a:t>studinya</a:t>
            </a:r>
            <a:r>
              <a:rPr lang="en-US" dirty="0" smtClean="0"/>
              <a:t> (</a:t>
            </a:r>
            <a:r>
              <a:rPr lang="en-US" dirty="0" err="1" smtClean="0"/>
              <a:t>Permenkes</a:t>
            </a:r>
            <a:r>
              <a:rPr lang="en-US" dirty="0" smtClean="0"/>
              <a:t> 46 </a:t>
            </a:r>
            <a:r>
              <a:rPr lang="en-US" dirty="0" err="1" smtClean="0"/>
              <a:t>th</a:t>
            </a:r>
            <a:r>
              <a:rPr lang="en-US" dirty="0" smtClean="0"/>
              <a:t> 2013).</a:t>
            </a:r>
            <a:endParaRPr lang="id-ID" dirty="0" smtClean="0"/>
          </a:p>
          <a:p>
            <a:pPr algn="just"/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profesinya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Indonesia </a:t>
            </a:r>
            <a:r>
              <a:rPr lang="en-US" dirty="0" err="1" smtClean="0"/>
              <a:t>setelah</a:t>
            </a:r>
            <a:r>
              <a:rPr lang="en-US" dirty="0" smtClean="0"/>
              <a:t> lulus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image3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7643866" cy="66437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(</a:t>
            </a:r>
            <a:r>
              <a:rPr lang="en-US" dirty="0" err="1" smtClean="0"/>
              <a:t>Peremenkes</a:t>
            </a:r>
            <a:r>
              <a:rPr lang="en-US" dirty="0" smtClean="0"/>
              <a:t> 46 </a:t>
            </a:r>
            <a:r>
              <a:rPr lang="en-US" dirty="0" err="1" smtClean="0"/>
              <a:t>th</a:t>
            </a:r>
            <a:r>
              <a:rPr lang="en-US" dirty="0" smtClean="0"/>
              <a:t> 2013).</a:t>
            </a:r>
            <a:endParaRPr lang="id-ID" dirty="0" smtClean="0"/>
          </a:p>
          <a:p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Sertifikasi</a:t>
            </a:r>
            <a:r>
              <a:rPr lang="en-US" sz="2800" dirty="0" smtClean="0"/>
              <a:t> :</a:t>
            </a:r>
            <a:endParaRPr lang="id-ID" sz="2800" dirty="0" smtClean="0"/>
          </a:p>
          <a:p>
            <a:pPr lvl="1">
              <a:buNone/>
            </a:pPr>
            <a:r>
              <a:rPr lang="id-ID" dirty="0" smtClean="0"/>
              <a:t>1.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keterampilan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	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yang </a:t>
            </a:r>
            <a:r>
              <a:rPr lang="en-US" dirty="0" err="1" smtClean="0"/>
              <a:t>diikutinya</a:t>
            </a:r>
            <a:r>
              <a:rPr lang="en-US" dirty="0" smtClean="0"/>
              <a:t>.</a:t>
            </a:r>
            <a:endParaRPr lang="id-ID" sz="2000" dirty="0" smtClean="0"/>
          </a:p>
          <a:p>
            <a:pPr lvl="1">
              <a:buNone/>
            </a:pPr>
            <a:r>
              <a:rPr lang="id-ID" dirty="0" smtClean="0"/>
              <a:t>2.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,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yang </a:t>
            </a:r>
            <a:r>
              <a:rPr lang="en-US" dirty="0" err="1" smtClean="0"/>
              <a:t>dimilikinya</a:t>
            </a:r>
            <a:r>
              <a:rPr lang="en-US" dirty="0" smtClean="0"/>
              <a:t>.</a:t>
            </a:r>
            <a:endParaRPr lang="id-ID" sz="2000" dirty="0" smtClean="0"/>
          </a:p>
          <a:p>
            <a:pPr lvl="1">
              <a:buNone/>
            </a:pPr>
            <a:r>
              <a:rPr lang="id-ID" dirty="0" smtClean="0"/>
              <a:t>3.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area </a:t>
            </a:r>
            <a:r>
              <a:rPr lang="en-US" dirty="0" err="1" smtClean="0"/>
              <a:t>praktik</a:t>
            </a:r>
            <a:r>
              <a:rPr lang="en-US" dirty="0" smtClean="0"/>
              <a:t> .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Mekanisme</a:t>
            </a:r>
            <a:r>
              <a:rPr lang="en-US" b="1" dirty="0" smtClean="0"/>
              <a:t> </a:t>
            </a:r>
            <a:r>
              <a:rPr lang="en-US" b="1" dirty="0" err="1" smtClean="0"/>
              <a:t>sertifikasi</a:t>
            </a:r>
            <a:endParaRPr lang="id-ID" b="1" dirty="0" smtClean="0"/>
          </a:p>
          <a:p>
            <a:pPr lvl="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teregistrasi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area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2.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3.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sertifikasi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konsil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4.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register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,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konsil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5004</TotalTime>
  <Words>1011</Words>
  <Application>Microsoft Office PowerPoint</Application>
  <PresentationFormat>On-screen Show (4:3)</PresentationFormat>
  <Paragraphs>88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Legislasi, Sertifikasi, Registrasi, dan Lisensi Tenaga Kesehatan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REGISTRASI</vt:lpstr>
      <vt:lpstr>Slide 11</vt:lpstr>
      <vt:lpstr>Slide 12</vt:lpstr>
      <vt:lpstr>Slide 13</vt:lpstr>
      <vt:lpstr>Slide 14</vt:lpstr>
      <vt:lpstr>Slide 15</vt:lpstr>
      <vt:lpstr>LISENSI</vt:lpstr>
      <vt:lpstr>Slide 17</vt:lpstr>
      <vt:lpstr>Slide 18</vt:lpstr>
      <vt:lpstr>Slide 19</vt:lpstr>
      <vt:lpstr>Latihan soal 2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 INDRA MANUSIA</dc:title>
  <dc:creator>user</dc:creator>
  <cp:lastModifiedBy>Admisi_one</cp:lastModifiedBy>
  <cp:revision>161</cp:revision>
  <dcterms:created xsi:type="dcterms:W3CDTF">2012-10-23T10:30:30Z</dcterms:created>
  <dcterms:modified xsi:type="dcterms:W3CDTF">2020-09-18T06:53:47Z</dcterms:modified>
</cp:coreProperties>
</file>