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4"/>
  </p:notesMasterIdLst>
  <p:sldIdLst>
    <p:sldId id="256" r:id="rId2"/>
    <p:sldId id="267" r:id="rId3"/>
    <p:sldId id="257" r:id="rId4"/>
    <p:sldId id="258" r:id="rId5"/>
    <p:sldId id="259" r:id="rId6"/>
    <p:sldId id="260" r:id="rId7"/>
    <p:sldId id="261" r:id="rId8"/>
    <p:sldId id="262" r:id="rId9"/>
    <p:sldId id="265" r:id="rId10"/>
    <p:sldId id="263" r:id="rId11"/>
    <p:sldId id="264" r:id="rId12"/>
    <p:sldId id="266" r:id="rId13"/>
  </p:sldIdLst>
  <p:sldSz cx="10075863" cy="7562850"/>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19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7170"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7171" name="AutoShape 3"/>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7172" name="AutoShape 4"/>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7173" name="AutoShape 5"/>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7174" name="AutoShape 6"/>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7175" name="AutoShape 7"/>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13321" name="Rectangle 8"/>
          <p:cNvSpPr>
            <a:spLocks noGrp="1" noChangeArrowheads="1"/>
          </p:cNvSpPr>
          <p:nvPr>
            <p:ph type="sldImg"/>
          </p:nvPr>
        </p:nvSpPr>
        <p:spPr bwMode="auto">
          <a:xfrm>
            <a:off x="-13371513" y="-12976225"/>
            <a:ext cx="13360400" cy="13730288"/>
          </a:xfrm>
          <a:prstGeom prst="rect">
            <a:avLst/>
          </a:prstGeom>
          <a:noFill/>
          <a:ln w="9525">
            <a:noFill/>
            <a:round/>
            <a:headEnd/>
            <a:tailEnd/>
          </a:ln>
        </p:spPr>
      </p:sp>
      <p:sp>
        <p:nvSpPr>
          <p:cNvPr id="7177" name="Rectangle 9"/>
          <p:cNvSpPr>
            <a:spLocks noGrp="1" noChangeArrowheads="1"/>
          </p:cNvSpPr>
          <p:nvPr>
            <p:ph type="body"/>
          </p:nvPr>
        </p:nvSpPr>
        <p:spPr bwMode="auto">
          <a:xfrm>
            <a:off x="776288" y="4776788"/>
            <a:ext cx="6205537" cy="45148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ChangeArrowheads="1" noTextEdit="1"/>
          </p:cNvSpPr>
          <p:nvPr>
            <p:ph type="sldImg"/>
          </p:nvPr>
        </p:nvSpPr>
        <p:spPr>
          <a:xfrm>
            <a:off x="-15838488" y="-12976225"/>
            <a:ext cx="18305463" cy="13741400"/>
          </a:xfrm>
          <a:solidFill>
            <a:srgbClr val="FFFFFF"/>
          </a:solidFill>
          <a:ln>
            <a:solidFill>
              <a:srgbClr val="000000"/>
            </a:solidFill>
            <a:miter lim="800000"/>
          </a:ln>
        </p:spPr>
      </p:sp>
      <p:sp>
        <p:nvSpPr>
          <p:cNvPr id="14339" name="Rectangle 2"/>
          <p:cNvSpPr>
            <a:spLocks noChangeArrowheads="1"/>
          </p:cNvSpPr>
          <p:nvPr>
            <p:ph type="body" idx="1"/>
          </p:nvPr>
        </p:nvSpPr>
        <p:spPr>
          <a:xfrm>
            <a:off x="776288" y="4776788"/>
            <a:ext cx="6216650" cy="452596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ChangeArrowheads="1" noTextEdit="1"/>
          </p:cNvSpPr>
          <p:nvPr>
            <p:ph type="sldImg"/>
          </p:nvPr>
        </p:nvSpPr>
        <p:spPr>
          <a:xfrm>
            <a:off x="-15836900" y="-12976225"/>
            <a:ext cx="18295938" cy="13735050"/>
          </a:xfrm>
          <a:solidFill>
            <a:srgbClr val="FFFFFF"/>
          </a:solidFill>
          <a:ln>
            <a:solidFill>
              <a:srgbClr val="000000"/>
            </a:solidFill>
            <a:miter lim="800000"/>
          </a:ln>
        </p:spPr>
      </p:sp>
      <p:sp>
        <p:nvSpPr>
          <p:cNvPr id="15363" name="Rectangle 2"/>
          <p:cNvSpPr>
            <a:spLocks noChangeArrowheads="1"/>
          </p:cNvSpPr>
          <p:nvPr>
            <p:ph type="body" idx="1"/>
          </p:nvPr>
        </p:nvSpPr>
        <p:spPr>
          <a:xfrm>
            <a:off x="776288" y="4776788"/>
            <a:ext cx="6210300" cy="4519612"/>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ChangeArrowheads="1" noTextEdit="1"/>
          </p:cNvSpPr>
          <p:nvPr>
            <p:ph type="sldImg"/>
          </p:nvPr>
        </p:nvSpPr>
        <p:spPr>
          <a:xfrm>
            <a:off x="-15836900" y="-12976225"/>
            <a:ext cx="18295938" cy="13735050"/>
          </a:xfrm>
          <a:solidFill>
            <a:srgbClr val="FFFFFF"/>
          </a:solidFill>
          <a:ln>
            <a:solidFill>
              <a:srgbClr val="000000"/>
            </a:solidFill>
            <a:miter lim="800000"/>
          </a:ln>
        </p:spPr>
      </p:sp>
      <p:sp>
        <p:nvSpPr>
          <p:cNvPr id="16387" name="Rectangle 2"/>
          <p:cNvSpPr>
            <a:spLocks noChangeArrowheads="1"/>
          </p:cNvSpPr>
          <p:nvPr>
            <p:ph type="body" idx="1"/>
          </p:nvPr>
        </p:nvSpPr>
        <p:spPr>
          <a:xfrm>
            <a:off x="776288" y="4776788"/>
            <a:ext cx="6210300" cy="4519612"/>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ChangeArrowheads="1" noTextEdit="1"/>
          </p:cNvSpPr>
          <p:nvPr>
            <p:ph type="sldImg"/>
          </p:nvPr>
        </p:nvSpPr>
        <p:spPr>
          <a:xfrm>
            <a:off x="-15836900" y="-12976225"/>
            <a:ext cx="18295938" cy="13735050"/>
          </a:xfrm>
          <a:solidFill>
            <a:srgbClr val="FFFFFF"/>
          </a:solidFill>
          <a:ln>
            <a:solidFill>
              <a:srgbClr val="000000"/>
            </a:solidFill>
            <a:miter lim="800000"/>
          </a:ln>
        </p:spPr>
      </p:sp>
      <p:sp>
        <p:nvSpPr>
          <p:cNvPr id="17411" name="Rectangle 2"/>
          <p:cNvSpPr>
            <a:spLocks noChangeArrowheads="1"/>
          </p:cNvSpPr>
          <p:nvPr>
            <p:ph type="body" idx="1"/>
          </p:nvPr>
        </p:nvSpPr>
        <p:spPr>
          <a:xfrm>
            <a:off x="776288" y="4776788"/>
            <a:ext cx="6210300" cy="4519612"/>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ChangeArrowheads="1" noTextEdit="1"/>
          </p:cNvSpPr>
          <p:nvPr>
            <p:ph type="sldImg"/>
          </p:nvPr>
        </p:nvSpPr>
        <p:spPr>
          <a:xfrm>
            <a:off x="-15836900" y="-12976225"/>
            <a:ext cx="18295938" cy="13735050"/>
          </a:xfrm>
          <a:solidFill>
            <a:srgbClr val="FFFFFF"/>
          </a:solidFill>
          <a:ln>
            <a:solidFill>
              <a:srgbClr val="000000"/>
            </a:solidFill>
            <a:miter lim="800000"/>
          </a:ln>
        </p:spPr>
      </p:sp>
      <p:sp>
        <p:nvSpPr>
          <p:cNvPr id="18435" name="Rectangle 2"/>
          <p:cNvSpPr>
            <a:spLocks noChangeArrowheads="1"/>
          </p:cNvSpPr>
          <p:nvPr>
            <p:ph type="body" idx="1"/>
          </p:nvPr>
        </p:nvSpPr>
        <p:spPr>
          <a:xfrm>
            <a:off x="776288" y="4776788"/>
            <a:ext cx="6210300" cy="4519612"/>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ChangeArrowheads="1" noTextEdit="1"/>
          </p:cNvSpPr>
          <p:nvPr>
            <p:ph type="sldImg"/>
          </p:nvPr>
        </p:nvSpPr>
        <p:spPr>
          <a:xfrm>
            <a:off x="-15836900" y="-12976225"/>
            <a:ext cx="18295938" cy="13735050"/>
          </a:xfrm>
          <a:solidFill>
            <a:srgbClr val="FFFFFF"/>
          </a:solidFill>
          <a:ln>
            <a:solidFill>
              <a:srgbClr val="000000"/>
            </a:solidFill>
            <a:miter lim="800000"/>
          </a:ln>
        </p:spPr>
      </p:sp>
      <p:sp>
        <p:nvSpPr>
          <p:cNvPr id="19459" name="Rectangle 2"/>
          <p:cNvSpPr>
            <a:spLocks noChangeArrowheads="1"/>
          </p:cNvSpPr>
          <p:nvPr>
            <p:ph type="body" idx="1"/>
          </p:nvPr>
        </p:nvSpPr>
        <p:spPr>
          <a:xfrm>
            <a:off x="776288" y="4776788"/>
            <a:ext cx="6210300" cy="4519612"/>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ChangeArrowheads="1" noTextEdit="1"/>
          </p:cNvSpPr>
          <p:nvPr>
            <p:ph type="sldImg"/>
          </p:nvPr>
        </p:nvSpPr>
        <p:spPr>
          <a:xfrm>
            <a:off x="-15836900" y="-12976225"/>
            <a:ext cx="18295938" cy="13735050"/>
          </a:xfrm>
          <a:solidFill>
            <a:srgbClr val="FFFFFF"/>
          </a:solidFill>
          <a:ln>
            <a:solidFill>
              <a:srgbClr val="000000"/>
            </a:solidFill>
            <a:miter lim="800000"/>
          </a:ln>
        </p:spPr>
      </p:sp>
      <p:sp>
        <p:nvSpPr>
          <p:cNvPr id="20483" name="Rectangle 2"/>
          <p:cNvSpPr>
            <a:spLocks noChangeArrowheads="1"/>
          </p:cNvSpPr>
          <p:nvPr>
            <p:ph type="body" idx="1"/>
          </p:nvPr>
        </p:nvSpPr>
        <p:spPr>
          <a:xfrm>
            <a:off x="776288" y="4776788"/>
            <a:ext cx="6210300" cy="451961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4563" cy="16208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3263"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89813" y="287338"/>
            <a:ext cx="2341562" cy="5222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5" y="287338"/>
            <a:ext cx="6872288"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4562"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4562"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135063"/>
            <a:ext cx="4581525"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99050" y="1135063"/>
            <a:ext cx="4581525"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8100"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100"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4700" cy="12811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24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4700"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5200" cy="6238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52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4850" y="5918200"/>
            <a:ext cx="60452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365125" y="1135063"/>
            <a:ext cx="9315450" cy="4375150"/>
          </a:xfrm>
          <a:prstGeom prst="rect">
            <a:avLst/>
          </a:prstGeom>
          <a:noFill/>
          <a:ln w="9525">
            <a:noFill/>
            <a:round/>
            <a:headEnd/>
            <a:tailEnd/>
          </a:ln>
        </p:spPr>
        <p:txBody>
          <a:bodyPr vert="horz" wrap="square" lIns="50760" tIns="50760" rIns="50760" bIns="5076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1027" name="Rectangle 2"/>
          <p:cNvSpPr>
            <a:spLocks noGrp="1" noChangeArrowheads="1"/>
          </p:cNvSpPr>
          <p:nvPr>
            <p:ph type="title"/>
          </p:nvPr>
        </p:nvSpPr>
        <p:spPr bwMode="auto">
          <a:xfrm>
            <a:off x="365125" y="287338"/>
            <a:ext cx="9366250" cy="615950"/>
          </a:xfrm>
          <a:prstGeom prst="rect">
            <a:avLst/>
          </a:prstGeom>
          <a:noFill/>
          <a:ln w="9525">
            <a:noFill/>
            <a:round/>
            <a:headEnd/>
            <a:tailEnd/>
          </a:ln>
        </p:spPr>
        <p:txBody>
          <a:bodyPr vert="horz" wrap="square" lIns="50760" tIns="50760" rIns="50760" bIns="50760" numCol="1" anchor="ctr" anchorCtr="1" compatLnSpc="1">
            <a:prstTxWarp prst="textNoShape">
              <a:avLst/>
            </a:prstTxWarp>
          </a:bodyPr>
          <a:lstStyle/>
          <a:p>
            <a:pPr lvl="0"/>
            <a:r>
              <a:rPr lang="en-GB" smtClean="0"/>
              <a:t>Click to edit the title text format</a:t>
            </a:r>
          </a:p>
        </p:txBody>
      </p:sp>
      <p:pic>
        <p:nvPicPr>
          <p:cNvPr id="1028" name="Picture 3"/>
          <p:cNvPicPr>
            <a:picLocks noChangeAspect="1" noChangeArrowheads="1"/>
          </p:cNvPicPr>
          <p:nvPr/>
        </p:nvPicPr>
        <p:blipFill>
          <a:blip r:embed="rId13"/>
          <a:srcRect/>
          <a:stretch>
            <a:fillRect/>
          </a:stretch>
        </p:blipFill>
        <p:spPr bwMode="auto">
          <a:xfrm>
            <a:off x="0" y="7058025"/>
            <a:ext cx="10075863" cy="536575"/>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mj-lt"/>
          <a:ea typeface="+mj-ea"/>
          <a:cs typeface="+mj-cs"/>
        </a:defRPr>
      </a:lvl1pPr>
      <a:lvl2pPr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2pPr>
      <a:lvl3pPr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3pPr>
      <a:lvl4pPr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4pPr>
      <a:lvl5pPr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5pPr>
      <a:lvl6pPr marL="2514600" indent="-228600"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6pPr>
      <a:lvl7pPr marL="2971800" indent="-228600"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7pPr>
      <a:lvl8pPr marL="3429000" indent="-228600"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8pPr>
      <a:lvl9pPr marL="3886200" indent="-228600" algn="ctr" defTabSz="457200" rtl="0" eaLnBrk="0" fontAlgn="base" hangingPunct="0">
        <a:lnSpc>
          <a:spcPct val="90000"/>
        </a:lnSpc>
        <a:spcBef>
          <a:spcPct val="0"/>
        </a:spcBef>
        <a:spcAft>
          <a:spcPct val="0"/>
        </a:spcAft>
        <a:buClr>
          <a:srgbClr val="000000"/>
        </a:buClr>
        <a:buSzPct val="100000"/>
        <a:buFont typeface="Times New Roman" pitchFamily="16" charset="0"/>
        <a:defRPr sz="2800">
          <a:solidFill>
            <a:srgbClr val="FF6309"/>
          </a:solidFill>
          <a:latin typeface="FreeSans" pitchFamily="32" charset="0"/>
          <a:ea typeface="ヒラギノ角ゴ ProN W3" charset="0"/>
          <a:cs typeface="ヒラギノ角ゴ ProN W3" charset="0"/>
        </a:defRPr>
      </a:lvl9pPr>
    </p:titleStyle>
    <p:bodyStyle>
      <a:lvl1pPr marL="342900" indent="-342900" algn="just" defTabSz="457200" rtl="0" eaLnBrk="0" fontAlgn="base" hangingPunct="0">
        <a:spcBef>
          <a:spcPct val="0"/>
        </a:spcBef>
        <a:spcAft>
          <a:spcPct val="0"/>
        </a:spcAft>
        <a:buClr>
          <a:srgbClr val="000000"/>
        </a:buClr>
        <a:buSzPct val="100000"/>
        <a:buFont typeface="Times New Roman" pitchFamily="16" charset="0"/>
        <a:buChar char="•"/>
        <a:defRPr sz="2200">
          <a:solidFill>
            <a:srgbClr val="333333"/>
          </a:solidFill>
          <a:latin typeface="+mn-lt"/>
          <a:ea typeface="+mn-ea"/>
          <a:cs typeface="+mn-cs"/>
        </a:defRPr>
      </a:lvl1pPr>
      <a:lvl2pPr marL="742950" indent="-285750" algn="just" defTabSz="457200" rtl="0" eaLnBrk="0" fontAlgn="base" hangingPunct="0">
        <a:spcBef>
          <a:spcPct val="0"/>
        </a:spcBef>
        <a:spcAft>
          <a:spcPct val="0"/>
        </a:spcAft>
        <a:buClr>
          <a:srgbClr val="000000"/>
        </a:buClr>
        <a:buSzPct val="100000"/>
        <a:buFont typeface="Times New Roman" pitchFamily="16" charset="0"/>
        <a:buChar char="–"/>
        <a:defRPr sz="2200">
          <a:solidFill>
            <a:srgbClr val="676767"/>
          </a:solidFill>
          <a:latin typeface="+mn-lt"/>
          <a:ea typeface="+mn-ea"/>
          <a:cs typeface="+mn-cs"/>
        </a:defRPr>
      </a:lvl2pPr>
      <a:lvl3pPr marL="1143000" indent="-228600" algn="just" defTabSz="457200" rtl="0" eaLnBrk="0" fontAlgn="base" hangingPunct="0">
        <a:spcBef>
          <a:spcPct val="0"/>
        </a:spcBef>
        <a:spcAft>
          <a:spcPct val="0"/>
        </a:spcAft>
        <a:buClr>
          <a:srgbClr val="000000"/>
        </a:buClr>
        <a:buSzPct val="100000"/>
        <a:buFont typeface="Times New Roman" pitchFamily="16" charset="0"/>
        <a:buChar char="•"/>
        <a:defRPr sz="2200">
          <a:solidFill>
            <a:srgbClr val="676767"/>
          </a:solidFill>
          <a:latin typeface="+mn-lt"/>
          <a:ea typeface="+mn-ea"/>
          <a:cs typeface="+mn-cs"/>
        </a:defRPr>
      </a:lvl3pPr>
      <a:lvl4pPr marL="1600200" indent="-228600" algn="just" defTabSz="457200" rtl="0" eaLnBrk="0" fontAlgn="base" hangingPunct="0">
        <a:spcBef>
          <a:spcPct val="0"/>
        </a:spcBef>
        <a:spcAft>
          <a:spcPct val="0"/>
        </a:spcAft>
        <a:buClr>
          <a:srgbClr val="000000"/>
        </a:buClr>
        <a:buSzPct val="100000"/>
        <a:buFont typeface="Times New Roman" pitchFamily="16" charset="0"/>
        <a:buChar char="–"/>
        <a:defRPr sz="2200">
          <a:solidFill>
            <a:srgbClr val="676767"/>
          </a:solidFill>
          <a:latin typeface="+mn-lt"/>
          <a:ea typeface="+mn-ea"/>
          <a:cs typeface="+mn-cs"/>
        </a:defRPr>
      </a:lvl4pPr>
      <a:lvl5pPr marL="2057400" indent="-228600" algn="just" defTabSz="457200" rtl="0" eaLnBrk="0" fontAlgn="base" hangingPunct="0">
        <a:spcBef>
          <a:spcPct val="0"/>
        </a:spcBef>
        <a:spcAft>
          <a:spcPct val="0"/>
        </a:spcAft>
        <a:buClr>
          <a:srgbClr val="000000"/>
        </a:buClr>
        <a:buSzPct val="100000"/>
        <a:buFont typeface="Times New Roman" pitchFamily="16" charset="0"/>
        <a:buChar char="»"/>
        <a:defRPr sz="2200">
          <a:solidFill>
            <a:srgbClr val="676767"/>
          </a:solidFill>
          <a:latin typeface="+mn-lt"/>
          <a:ea typeface="+mn-ea"/>
          <a:cs typeface="+mn-cs"/>
        </a:defRPr>
      </a:lvl5pPr>
      <a:lvl6pPr marL="2514600" indent="-228600" algn="just" defTabSz="457200" rtl="0" eaLnBrk="0" fontAlgn="base" hangingPunct="0">
        <a:spcBef>
          <a:spcPct val="0"/>
        </a:spcBef>
        <a:spcAft>
          <a:spcPct val="0"/>
        </a:spcAft>
        <a:buClr>
          <a:srgbClr val="000000"/>
        </a:buClr>
        <a:buSzPct val="100000"/>
        <a:buFont typeface="Times New Roman" pitchFamily="16" charset="0"/>
        <a:defRPr sz="2200">
          <a:solidFill>
            <a:srgbClr val="676767"/>
          </a:solidFill>
          <a:latin typeface="+mn-lt"/>
          <a:ea typeface="+mn-ea"/>
          <a:cs typeface="+mn-cs"/>
        </a:defRPr>
      </a:lvl6pPr>
      <a:lvl7pPr marL="2971800" indent="-228600" algn="just" defTabSz="457200" rtl="0" eaLnBrk="0" fontAlgn="base" hangingPunct="0">
        <a:spcBef>
          <a:spcPct val="0"/>
        </a:spcBef>
        <a:spcAft>
          <a:spcPct val="0"/>
        </a:spcAft>
        <a:buClr>
          <a:srgbClr val="000000"/>
        </a:buClr>
        <a:buSzPct val="100000"/>
        <a:buFont typeface="Times New Roman" pitchFamily="16" charset="0"/>
        <a:defRPr sz="2200">
          <a:solidFill>
            <a:srgbClr val="676767"/>
          </a:solidFill>
          <a:latin typeface="+mn-lt"/>
          <a:ea typeface="+mn-ea"/>
          <a:cs typeface="+mn-cs"/>
        </a:defRPr>
      </a:lvl7pPr>
      <a:lvl8pPr marL="3429000" indent="-228600" algn="just" defTabSz="457200" rtl="0" eaLnBrk="0" fontAlgn="base" hangingPunct="0">
        <a:spcBef>
          <a:spcPct val="0"/>
        </a:spcBef>
        <a:spcAft>
          <a:spcPct val="0"/>
        </a:spcAft>
        <a:buClr>
          <a:srgbClr val="000000"/>
        </a:buClr>
        <a:buSzPct val="100000"/>
        <a:buFont typeface="Times New Roman" pitchFamily="16" charset="0"/>
        <a:defRPr sz="2200">
          <a:solidFill>
            <a:srgbClr val="676767"/>
          </a:solidFill>
          <a:latin typeface="+mn-lt"/>
          <a:ea typeface="+mn-ea"/>
          <a:cs typeface="+mn-cs"/>
        </a:defRPr>
      </a:lvl8pPr>
      <a:lvl9pPr marL="3886200" indent="-228600" algn="just" defTabSz="457200" rtl="0" eaLnBrk="0" fontAlgn="base" hangingPunct="0">
        <a:spcBef>
          <a:spcPct val="0"/>
        </a:spcBef>
        <a:spcAft>
          <a:spcPct val="0"/>
        </a:spcAft>
        <a:buClr>
          <a:srgbClr val="000000"/>
        </a:buClr>
        <a:buSzPct val="100000"/>
        <a:buFont typeface="Times New Roman" pitchFamily="16" charset="0"/>
        <a:defRPr sz="2200">
          <a:solidFill>
            <a:srgbClr val="676767"/>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WslZN840zG0/U_knq2rn0FI/AAAAAAAAACQ/-mBWG16itDQ/s1600/Capture.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503238" y="792163"/>
            <a:ext cx="9069387" cy="2225675"/>
          </a:xfrm>
          <a:prstGeom prst="rect">
            <a:avLst/>
          </a:prstGeom>
          <a:noFill/>
          <a:ln w="9525">
            <a:noFill/>
            <a:round/>
            <a:headEnd/>
            <a:tailEnd/>
          </a:ln>
          <a:effectLst/>
        </p:spPr>
        <p:txBody>
          <a:bodyPr lIns="0" tIns="0" rIns="0" bIns="0" anchor="ctr"/>
          <a:lstStyle/>
          <a:p>
            <a:pPr marL="342900" indent="-333375" algn="ctr" hangingPunct="1">
              <a:lnSpc>
                <a:spcPct val="100000"/>
              </a:lnSpc>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r>
              <a:rPr lang="en-US" sz="4400" b="1" dirty="0" smtClean="0">
                <a:solidFill>
                  <a:srgbClr val="FF950E"/>
                </a:solidFill>
                <a:latin typeface="Comic Sans MS" pitchFamily="66" charset="0"/>
              </a:rPr>
              <a:t>MODIFIER JAVA</a:t>
            </a:r>
            <a:endParaRPr lang="en-US" sz="4400" b="1" dirty="0">
              <a:solidFill>
                <a:srgbClr val="FF950E"/>
              </a:solidFill>
              <a:latin typeface="Comic Sans MS" pitchFamily="66" charset="0"/>
            </a:endParaRPr>
          </a:p>
          <a:p>
            <a:pPr marL="342900" indent="-333375" algn="ctr" hangingPunct="1">
              <a:lnSpc>
                <a:spcPct val="100000"/>
              </a:lnSpc>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endParaRPr lang="en-US" sz="2400" dirty="0">
              <a:solidFill>
                <a:srgbClr val="000000"/>
              </a:solidFill>
              <a:effectLst>
                <a:outerShdw blurRad="38100" dist="38100" dir="2700000" algn="tl">
                  <a:srgbClr val="C0C0C0"/>
                </a:outerShdw>
              </a:effectLst>
              <a:latin typeface="Comic Sans MS" pitchFamily="66" charset="0"/>
            </a:endParaRPr>
          </a:p>
          <a:p>
            <a:pPr marL="342900" indent="-333375" algn="ctr" hangingPunct="1">
              <a:lnSpc>
                <a:spcPct val="100000"/>
              </a:lnSpc>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endParaRPr lang="en-US" sz="2400" dirty="0">
              <a:solidFill>
                <a:srgbClr val="000000"/>
              </a:solidFill>
              <a:effectLst>
                <a:outerShdw blurRad="38100" dist="38100" dir="2700000" algn="tl">
                  <a:srgbClr val="C0C0C0"/>
                </a:outerShdw>
              </a:effectLst>
              <a:latin typeface="Comic Sans MS" pitchFamily="66" charset="0"/>
            </a:endParaRPr>
          </a:p>
        </p:txBody>
      </p:sp>
      <p:pic>
        <p:nvPicPr>
          <p:cNvPr id="2051" name="Picture 2"/>
          <p:cNvPicPr>
            <a:picLocks noChangeAspect="1" noChangeArrowheads="1"/>
          </p:cNvPicPr>
          <p:nvPr/>
        </p:nvPicPr>
        <p:blipFill>
          <a:blip r:embed="rId3"/>
          <a:srcRect/>
          <a:stretch>
            <a:fillRect/>
          </a:stretch>
        </p:blipFill>
        <p:spPr bwMode="auto">
          <a:xfrm>
            <a:off x="4052888" y="2651125"/>
            <a:ext cx="1518443" cy="2782473"/>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latin typeface="Comic Sans MS" pitchFamily="66" charset="0"/>
              </a:rPr>
              <a:t>METHOD STATIC</a:t>
            </a:r>
          </a:p>
        </p:txBody>
      </p:sp>
      <p:sp>
        <p:nvSpPr>
          <p:cNvPr id="3" name="Content Placeholder 2"/>
          <p:cNvSpPr>
            <a:spLocks noGrp="1"/>
          </p:cNvSpPr>
          <p:nvPr>
            <p:ph idx="1"/>
          </p:nvPr>
        </p:nvSpPr>
        <p:spPr/>
        <p:txBody>
          <a:bodyPr/>
          <a:lstStyle/>
          <a:p>
            <a:pPr marL="179388" indent="-23813" algn="l">
              <a:lnSpc>
                <a:spcPct val="150000"/>
              </a:lnSpc>
              <a:buClrTx/>
              <a:buFontTx/>
              <a:buNone/>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defRPr/>
            </a:pPr>
            <a:r>
              <a:rPr lang="en-US" sz="2000" smtClean="0">
                <a:solidFill>
                  <a:schemeClr val="tx1"/>
                </a:solidFill>
                <a:latin typeface="Comic Sans MS" pitchFamily="66" charset="0"/>
              </a:rPr>
              <a:t>Method static digunakan untuk menyatakan bahwa method atau variabel tersebut adalah milik kelas bukan milik instance.</a:t>
            </a:r>
          </a:p>
          <a:p>
            <a:pPr marL="179388" indent="-23813" algn="l">
              <a:lnSpc>
                <a:spcPct val="150000"/>
              </a:lnSpc>
              <a:buClrTx/>
              <a:buFontTx/>
              <a:buNone/>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defRPr/>
            </a:pPr>
            <a:r>
              <a:rPr lang="en-US" sz="2000" smtClean="0">
                <a:solidFill>
                  <a:schemeClr val="tx1"/>
                </a:solidFill>
                <a:latin typeface="Comic Sans MS" pitchFamily="66" charset="0"/>
              </a:rPr>
              <a:t>Pengertian milik kelas artinya  kita dapat mengakses method tersebut tanpa proses instansiasi atau pembuatan objek.</a:t>
            </a:r>
            <a:br>
              <a:rPr lang="en-US" sz="2000" smtClean="0">
                <a:solidFill>
                  <a:schemeClr val="tx1"/>
                </a:solidFill>
                <a:latin typeface="Comic Sans MS" pitchFamily="66" charset="0"/>
              </a:rPr>
            </a:br>
            <a:endParaRPr lang="en-US" sz="2000" smtClean="0">
              <a:solidFill>
                <a:schemeClr val="tx1"/>
              </a:solidFill>
              <a:latin typeface="Comic Sans MS" pitchFamily="66" charset="0"/>
            </a:endParaRPr>
          </a:p>
          <a:p>
            <a:pPr marL="612775" indent="-457200" algn="l">
              <a:lnSpc>
                <a:spcPct val="150000"/>
              </a:lnSpc>
              <a:buClrTx/>
              <a:buFontTx/>
              <a:buAutoNum type="arabicPeriod"/>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defRPr/>
            </a:pPr>
            <a:r>
              <a:rPr lang="en-US" sz="2000" smtClean="0">
                <a:solidFill>
                  <a:schemeClr val="tx1"/>
                </a:solidFill>
                <a:latin typeface="Comic Sans MS" pitchFamily="66" charset="0"/>
              </a:rPr>
              <a:t>Method static bisa dipanggil langsung didalam method static</a:t>
            </a:r>
          </a:p>
          <a:p>
            <a:pPr marL="612775" indent="-457200" algn="l">
              <a:lnSpc>
                <a:spcPct val="150000"/>
              </a:lnSpc>
              <a:buClrTx/>
              <a:buFontTx/>
              <a:buAutoNum type="arabicPeriod"/>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defRPr/>
            </a:pPr>
            <a:r>
              <a:rPr lang="en-US" sz="2000" smtClean="0">
                <a:solidFill>
                  <a:schemeClr val="tx1"/>
                </a:solidFill>
                <a:latin typeface="Comic Sans MS" pitchFamily="66" charset="0"/>
              </a:rPr>
              <a:t>Method static tidak bisa memanggil langsung  oleh method non-static, pemanggilan harus melalui proses pembuatan objek.</a:t>
            </a:r>
          </a:p>
          <a:p>
            <a:pPr marL="612775" indent="-457200" algn="l">
              <a:lnSpc>
                <a:spcPct val="150000"/>
              </a:lnSpc>
              <a:buClrTx/>
              <a:buFontTx/>
              <a:buAutoNum type="arabicPeriod"/>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defRPr/>
            </a:pPr>
            <a:endParaRPr lang="en-US" sz="2000" smtClean="0">
              <a:solidFill>
                <a:schemeClr val="tx1"/>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latin typeface="Comic Sans MS" pitchFamily="66" charset="0"/>
              </a:rPr>
              <a:t>METHOD STATIC</a:t>
            </a:r>
          </a:p>
        </p:txBody>
      </p:sp>
      <p:sp>
        <p:nvSpPr>
          <p:cNvPr id="5" name="Rectangle 4"/>
          <p:cNvSpPr/>
          <p:nvPr/>
        </p:nvSpPr>
        <p:spPr>
          <a:xfrm>
            <a:off x="541338" y="962025"/>
            <a:ext cx="5035550" cy="59086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ct val="150000"/>
              </a:lnSpc>
              <a:defRPr/>
            </a:pPr>
            <a:r>
              <a:rPr lang="en-US">
                <a:solidFill>
                  <a:schemeClr val="tx1"/>
                </a:solidFill>
                <a:latin typeface="Comic Sans MS" pitchFamily="66" charset="0"/>
              </a:rPr>
              <a:t>package belajaroop;</a:t>
            </a:r>
          </a:p>
          <a:p>
            <a:pPr>
              <a:lnSpc>
                <a:spcPct val="150000"/>
              </a:lnSpc>
              <a:defRPr/>
            </a:pPr>
            <a:r>
              <a:rPr lang="en-US">
                <a:solidFill>
                  <a:schemeClr val="tx1"/>
                </a:solidFill>
                <a:latin typeface="Comic Sans MS" pitchFamily="66" charset="0"/>
              </a:rPr>
              <a:t>public class mainClass {</a:t>
            </a:r>
          </a:p>
          <a:p>
            <a:pPr>
              <a:lnSpc>
                <a:spcPct val="150000"/>
              </a:lnSpc>
              <a:defRPr/>
            </a:pPr>
            <a:r>
              <a:rPr lang="en-US">
                <a:solidFill>
                  <a:schemeClr val="tx1"/>
                </a:solidFill>
                <a:latin typeface="Comic Sans MS" pitchFamily="66" charset="0"/>
              </a:rPr>
              <a:t>    static void nama(){</a:t>
            </a:r>
          </a:p>
          <a:p>
            <a:pPr>
              <a:lnSpc>
                <a:spcPct val="150000"/>
              </a:lnSpc>
              <a:defRPr/>
            </a:pPr>
            <a:r>
              <a:rPr lang="en-US">
                <a:solidFill>
                  <a:schemeClr val="tx1"/>
                </a:solidFill>
                <a:latin typeface="Comic Sans MS" pitchFamily="66" charset="0"/>
              </a:rPr>
              <a:t>        System.out.println("Saya adalah ani");</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    void tampil(){</a:t>
            </a:r>
          </a:p>
          <a:p>
            <a:pPr>
              <a:lnSpc>
                <a:spcPct val="150000"/>
              </a:lnSpc>
              <a:defRPr/>
            </a:pPr>
            <a:r>
              <a:rPr lang="en-US">
                <a:solidFill>
                  <a:schemeClr val="tx1"/>
                </a:solidFill>
                <a:latin typeface="Comic Sans MS" pitchFamily="66" charset="0"/>
              </a:rPr>
              <a:t>        mainClass.nama();</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    public static void main(String[] args){</a:t>
            </a:r>
          </a:p>
          <a:p>
            <a:pPr>
              <a:lnSpc>
                <a:spcPct val="150000"/>
              </a:lnSpc>
              <a:defRPr/>
            </a:pPr>
            <a:r>
              <a:rPr lang="en-US">
                <a:solidFill>
                  <a:schemeClr val="tx1"/>
                </a:solidFill>
                <a:latin typeface="Comic Sans MS" pitchFamily="66" charset="0"/>
              </a:rPr>
              <a:t>           mainClass main = new mainClass();</a:t>
            </a:r>
          </a:p>
          <a:p>
            <a:pPr>
              <a:lnSpc>
                <a:spcPct val="150000"/>
              </a:lnSpc>
              <a:defRPr/>
            </a:pPr>
            <a:r>
              <a:rPr lang="en-US">
                <a:solidFill>
                  <a:schemeClr val="tx1"/>
                </a:solidFill>
                <a:latin typeface="Comic Sans MS" pitchFamily="66" charset="0"/>
              </a:rPr>
              <a:t>           main.tampil();</a:t>
            </a:r>
          </a:p>
          <a:p>
            <a:pPr>
              <a:lnSpc>
                <a:spcPct val="150000"/>
              </a:lnSpc>
              <a:defRPr/>
            </a:pPr>
            <a:r>
              <a:rPr lang="en-US">
                <a:solidFill>
                  <a:schemeClr val="tx1"/>
                </a:solidFill>
                <a:latin typeface="Comic Sans MS" pitchFamily="66" charset="0"/>
              </a:rPr>
              <a:t>           mainClass.nama();</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138" y="3606800"/>
            <a:ext cx="8382000" cy="349250"/>
          </a:xfrm>
          <a:prstGeom prst="rect">
            <a:avLst/>
          </a:prstGeom>
        </p:spPr>
        <p:txBody>
          <a:bodyPr>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a:lstStyle>
          <a:p>
            <a:pPr>
              <a:defRPr/>
            </a:pPr>
            <a:r>
              <a:rPr lang="en-US" b="1" smtClean="0">
                <a:solidFill>
                  <a:schemeClr val="tx1">
                    <a:lumMod val="95000"/>
                    <a:lumOff val="5000"/>
                  </a:schemeClr>
                </a:solidFill>
                <a:latin typeface="Comic Sans MS" pitchFamily="66" charset="0"/>
              </a:rPr>
              <a:t>LATIHAN STUDI KASUS </a:t>
            </a:r>
            <a:endParaRPr 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Mengenal Access Modifier di Java">
            <a:hlinkClick r:id="rId2"/>
          </p:cNvPr>
          <p:cNvPicPr/>
          <p:nvPr/>
        </p:nvPicPr>
        <p:blipFill>
          <a:blip r:embed="rId3"/>
          <a:srcRect/>
          <a:stretch>
            <a:fillRect/>
          </a:stretch>
        </p:blipFill>
        <p:spPr bwMode="auto">
          <a:xfrm>
            <a:off x="1837531" y="1800225"/>
            <a:ext cx="6248400" cy="3626485"/>
          </a:xfrm>
          <a:prstGeom prst="rect">
            <a:avLst/>
          </a:prstGeom>
          <a:noFill/>
          <a:ln w="9525">
            <a:noFill/>
            <a:miter lim="800000"/>
            <a:headEnd/>
            <a:tailEnd/>
          </a:ln>
        </p:spPr>
      </p:pic>
      <p:sp>
        <p:nvSpPr>
          <p:cNvPr id="32769" name="Rectangle 1"/>
          <p:cNvSpPr>
            <a:spLocks noChangeArrowheads="1"/>
          </p:cNvSpPr>
          <p:nvPr/>
        </p:nvSpPr>
        <p:spPr bwMode="auto">
          <a:xfrm>
            <a:off x="1913731" y="657225"/>
            <a:ext cx="6019800" cy="5502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457200"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sz="3200" b="1" i="0" u="sng" strike="noStrike" cap="none" normalizeH="0" baseline="0" dirty="0" smtClean="0">
                <a:ln>
                  <a:noFill/>
                </a:ln>
                <a:solidFill>
                  <a:srgbClr val="FF9900"/>
                </a:solidFill>
                <a:effectLst/>
                <a:latin typeface="Verdana" pitchFamily="34" charset="0"/>
                <a:ea typeface="Times New Roman" pitchFamily="18" charset="0"/>
                <a:cs typeface="Times New Roman" pitchFamily="18" charset="0"/>
              </a:rPr>
              <a:t>Java Access Modifier</a:t>
            </a:r>
            <a:endParaRPr kumimoji="0" lang="en-US" sz="3200" b="0" i="0" u="none" strike="noStrike" cap="none" normalizeH="0" baseline="0" dirty="0" smtClean="0">
              <a:ln>
                <a:noFill/>
              </a:ln>
              <a:solidFill>
                <a:srgbClr val="FF9900"/>
              </a:solidFill>
              <a:effectLst/>
              <a:latin typeface="Arial" pitchFamily="34" charset="0"/>
              <a:ea typeface="ヒラギノ角ゴ ProN W3" charset="0"/>
              <a:cs typeface="ヒラギノ角ゴ ProN W3"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365125" y="287338"/>
            <a:ext cx="9374188" cy="623887"/>
          </a:xfrm>
          <a:prstGeom prst="rect">
            <a:avLst/>
          </a:prstGeom>
          <a:noFill/>
          <a:ln w="9525">
            <a:noFill/>
            <a:round/>
            <a:headEnd/>
            <a:tailEnd/>
          </a:ln>
        </p:spPr>
        <p:txBody>
          <a:bodyPr lIns="50760" tIns="50760" rIns="50760" bIns="50760" anchor="ctr" anchorCtr="1"/>
          <a:lstStyle/>
          <a:p>
            <a:pPr algn="ct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FF6309"/>
                </a:solidFill>
                <a:latin typeface="FreeSans" pitchFamily="32" charset="0"/>
              </a:rPr>
              <a:t>TUJUAN</a:t>
            </a:r>
          </a:p>
        </p:txBody>
      </p:sp>
      <p:sp>
        <p:nvSpPr>
          <p:cNvPr id="3075" name="Rectangle 2"/>
          <p:cNvSpPr>
            <a:spLocks noChangeArrowheads="1"/>
          </p:cNvSpPr>
          <p:nvPr/>
        </p:nvSpPr>
        <p:spPr bwMode="auto">
          <a:xfrm>
            <a:off x="465138" y="1343025"/>
            <a:ext cx="8993187" cy="2309813"/>
          </a:xfrm>
          <a:prstGeom prst="rect">
            <a:avLst/>
          </a:prstGeom>
          <a:noFill/>
          <a:ln w="9525">
            <a:noFill/>
            <a:round/>
            <a:headEnd/>
            <a:tailEnd/>
          </a:ln>
        </p:spPr>
        <p:txBody>
          <a:bodyPr lIns="90000" tIns="46800" rIns="90000" bIns="46800">
            <a:spAutoFit/>
          </a:bodyPr>
          <a:lstStyle/>
          <a:p>
            <a:pPr marL="668338" indent="-512763">
              <a:lnSpc>
                <a:spcPct val="150000"/>
              </a:lnSpc>
              <a:buClrTx/>
              <a:buFont typeface="Wingdings" pitchFamily="2" charset="2"/>
              <a:buChar char="§"/>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Mengenal modifier</a:t>
            </a:r>
          </a:p>
          <a:p>
            <a:pPr marL="668338" indent="-512763">
              <a:lnSpc>
                <a:spcPct val="150000"/>
              </a:lnSpc>
              <a:buClrTx/>
              <a:buFont typeface="Wingdings" pitchFamily="2" charset="2"/>
              <a:buChar char="§"/>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Menggunakan modifier pada method dan attribut</a:t>
            </a:r>
          </a:p>
          <a:p>
            <a:pPr marL="668338" indent="-512763">
              <a:lnSpc>
                <a:spcPct val="150000"/>
              </a:lnSpc>
              <a:buClrTx/>
              <a:buFont typeface="Wingdings" pitchFamily="2" charset="2"/>
              <a:buChar char="§"/>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Mengenal method static</a:t>
            </a:r>
          </a:p>
          <a:p>
            <a:pPr marL="668338" indent="-512763">
              <a:lnSpc>
                <a:spcPct val="150000"/>
              </a:lnSpc>
              <a:buClrTx/>
              <a:buFont typeface="Wingdings" pitchFamily="2" charset="2"/>
              <a:buChar char="§"/>
              <a:tabLst>
                <a:tab pos="668338" algn="l"/>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Menggunakan method static</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388938" y="200025"/>
            <a:ext cx="9375775" cy="623888"/>
          </a:xfrm>
          <a:prstGeom prst="rect">
            <a:avLst/>
          </a:prstGeom>
          <a:noFill/>
          <a:ln w="9525">
            <a:noFill/>
            <a:round/>
            <a:headEnd/>
            <a:tailEnd/>
          </a:ln>
        </p:spPr>
        <p:txBody>
          <a:bodyPr lIns="50760" tIns="50760" rIns="50760" bIns="50760" anchor="ctr" anchorCtr="1"/>
          <a:lstStyle/>
          <a:p>
            <a:pPr algn="ct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FF6309"/>
                </a:solidFill>
                <a:latin typeface="Comic Sans MS" pitchFamily="66" charset="0"/>
              </a:rPr>
              <a:t>ACCESS MODIFIER</a:t>
            </a:r>
          </a:p>
        </p:txBody>
      </p:sp>
      <p:sp>
        <p:nvSpPr>
          <p:cNvPr id="4099" name="Rectangle 2"/>
          <p:cNvSpPr>
            <a:spLocks noChangeArrowheads="1"/>
          </p:cNvSpPr>
          <p:nvPr/>
        </p:nvSpPr>
        <p:spPr bwMode="auto">
          <a:xfrm>
            <a:off x="312738" y="962025"/>
            <a:ext cx="9525000" cy="5634038"/>
          </a:xfrm>
          <a:prstGeom prst="rect">
            <a:avLst/>
          </a:prstGeom>
          <a:noFill/>
          <a:ln w="9525">
            <a:noFill/>
            <a:round/>
            <a:headEnd/>
            <a:tailEnd/>
          </a:ln>
        </p:spPr>
        <p:txBody>
          <a:bodyPr lIns="90000" tIns="46800" rIns="90000" bIns="46800">
            <a:spAutoFit/>
          </a:bodyPr>
          <a:lstStyle/>
          <a:p>
            <a:pPr marL="179388" indent="-23813" algn="just">
              <a:lnSpc>
                <a:spcPct val="150000"/>
              </a:lnSpc>
              <a:buClrTx/>
              <a:tabLst>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Access modifier dalam pemrograman berorientasi objek berfungsi untuk memberikan akses tertentu dalam sebuah class. Modifier dapat diterapkan pada variabel kelas / attribut ataupun method.</a:t>
            </a:r>
          </a:p>
          <a:p>
            <a:pPr marL="179388" indent="-23813" algn="just">
              <a:lnSpc>
                <a:spcPct val="150000"/>
              </a:lnSpc>
              <a:buClrTx/>
              <a:tabLst>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Jenis access modifier :</a:t>
            </a:r>
          </a:p>
          <a:p>
            <a:pPr marL="179388" indent="-23813" algn="just">
              <a:lnSpc>
                <a:spcPct val="150000"/>
              </a:lnSpc>
              <a:buClrTx/>
              <a:tabLst>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Default : modifier default mendefinisikan bahwa kelas-kelas dalam satu package dapat mengakses modifier tersebut.  Tidak ada keyword khusus pada default modifier, jika tidak ada definisi access modifier pada  variabel atau method berarti menggunakan default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365125" y="287338"/>
            <a:ext cx="9374188" cy="623887"/>
          </a:xfrm>
          <a:prstGeom prst="rect">
            <a:avLst/>
          </a:prstGeom>
          <a:noFill/>
          <a:ln w="9525">
            <a:noFill/>
            <a:round/>
            <a:headEnd/>
            <a:tailEnd/>
          </a:ln>
        </p:spPr>
        <p:txBody>
          <a:bodyPr lIns="50760" tIns="50760" rIns="50760" bIns="50760" anchor="ctr" anchorCtr="1"/>
          <a:lstStyle/>
          <a:p>
            <a:pPr algn="ct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FF6309"/>
                </a:solidFill>
                <a:latin typeface="Comic Sans MS" pitchFamily="66" charset="0"/>
              </a:rPr>
              <a:t>ACCESS MODIFIER PUBLIC</a:t>
            </a:r>
          </a:p>
        </p:txBody>
      </p:sp>
      <p:sp>
        <p:nvSpPr>
          <p:cNvPr id="5123" name="Rectangle 2"/>
          <p:cNvSpPr>
            <a:spLocks noChangeArrowheads="1"/>
          </p:cNvSpPr>
          <p:nvPr/>
        </p:nvSpPr>
        <p:spPr bwMode="auto">
          <a:xfrm>
            <a:off x="465138" y="1343025"/>
            <a:ext cx="8993187" cy="1755775"/>
          </a:xfrm>
          <a:prstGeom prst="rect">
            <a:avLst/>
          </a:prstGeom>
          <a:noFill/>
          <a:ln w="9525">
            <a:noFill/>
            <a:round/>
            <a:headEnd/>
            <a:tailEnd/>
          </a:ln>
        </p:spPr>
        <p:txBody>
          <a:bodyPr lIns="90000" tIns="46800" rIns="90000" bIns="46800">
            <a:spAutoFit/>
          </a:bodyPr>
          <a:lstStyle/>
          <a:p>
            <a:pPr marL="179388" indent="-23813">
              <a:lnSpc>
                <a:spcPct val="150000"/>
              </a:lnSpc>
              <a:buClrTx/>
              <a:tabLst>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public : Modifier public menspesifikasikan bahwa suatu variabel ataumethod dapat diakses oleh siapapun baik didalam maupun di luar kelas.</a:t>
            </a:r>
          </a:p>
        </p:txBody>
      </p:sp>
      <p:sp>
        <p:nvSpPr>
          <p:cNvPr id="5124" name="Rectangle 3"/>
          <p:cNvSpPr>
            <a:spLocks noChangeArrowheads="1"/>
          </p:cNvSpPr>
          <p:nvPr/>
        </p:nvSpPr>
        <p:spPr bwMode="auto">
          <a:xfrm>
            <a:off x="3906838" y="3606800"/>
            <a:ext cx="2260600" cy="349250"/>
          </a:xfrm>
          <a:prstGeom prst="rect">
            <a:avLst/>
          </a:prstGeom>
          <a:noFill/>
          <a:ln w="9525">
            <a:noFill/>
            <a:miter lim="800000"/>
            <a:headEnd/>
            <a:tailEnd/>
          </a:ln>
        </p:spPr>
        <p:txBody>
          <a:bodyPr wrap="none">
            <a:spAutoFit/>
          </a:bodyPr>
          <a:lstStyle/>
          <a:p>
            <a:r>
              <a:rPr lang="en-US"/>
              <a:t>Overloading method</a:t>
            </a:r>
          </a:p>
        </p:txBody>
      </p:sp>
      <p:sp>
        <p:nvSpPr>
          <p:cNvPr id="5" name="Rectangle 4"/>
          <p:cNvSpPr/>
          <p:nvPr/>
        </p:nvSpPr>
        <p:spPr>
          <a:xfrm>
            <a:off x="617538" y="3248025"/>
            <a:ext cx="3505200" cy="21701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nSpc>
                <a:spcPct val="150000"/>
              </a:lnSpc>
              <a:defRPr/>
            </a:pPr>
            <a:r>
              <a:rPr lang="en-US" dirty="0">
                <a:solidFill>
                  <a:schemeClr val="tx1"/>
                </a:solidFill>
                <a:latin typeface="Comic Sans MS" pitchFamily="66" charset="0"/>
              </a:rPr>
              <a:t>package </a:t>
            </a:r>
            <a:r>
              <a:rPr lang="en-US" dirty="0" err="1">
                <a:solidFill>
                  <a:schemeClr val="tx1"/>
                </a:solidFill>
                <a:latin typeface="Comic Sans MS" pitchFamily="66" charset="0"/>
              </a:rPr>
              <a:t>belajaroop</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public class </a:t>
            </a:r>
            <a:r>
              <a:rPr lang="en-US" dirty="0" err="1">
                <a:solidFill>
                  <a:schemeClr val="tx1"/>
                </a:solidFill>
                <a:latin typeface="Comic Sans MS" pitchFamily="66" charset="0"/>
              </a:rPr>
              <a:t>belajarModifier</a:t>
            </a:r>
            <a:r>
              <a:rPr lang="en-US" dirty="0">
                <a:solidFill>
                  <a:schemeClr val="tx1"/>
                </a:solidFill>
                <a:latin typeface="Comic Sans MS" pitchFamily="66" charset="0"/>
              </a:rPr>
              <a:t> {</a:t>
            </a:r>
          </a:p>
          <a:p>
            <a:pPr>
              <a:lnSpc>
                <a:spcPct val="150000"/>
              </a:lnSpc>
              <a:defRPr/>
            </a:pPr>
            <a:r>
              <a:rPr lang="en-US" dirty="0">
                <a:solidFill>
                  <a:schemeClr val="tx1"/>
                </a:solidFill>
                <a:latin typeface="Comic Sans MS" pitchFamily="66" charset="0"/>
              </a:rPr>
              <a:t>    public String </a:t>
            </a:r>
            <a:r>
              <a:rPr lang="en-US" dirty="0" err="1">
                <a:solidFill>
                  <a:schemeClr val="tx1"/>
                </a:solidFill>
                <a:latin typeface="Comic Sans MS" pitchFamily="66" charset="0"/>
              </a:rPr>
              <a:t>nama</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    public double </a:t>
            </a:r>
            <a:r>
              <a:rPr lang="en-US" dirty="0" err="1">
                <a:solidFill>
                  <a:schemeClr val="tx1"/>
                </a:solidFill>
                <a:latin typeface="Comic Sans MS" pitchFamily="66" charset="0"/>
              </a:rPr>
              <a:t>gaji</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a:t>
            </a:r>
          </a:p>
        </p:txBody>
      </p:sp>
      <p:sp>
        <p:nvSpPr>
          <p:cNvPr id="6" name="Rectangle 5"/>
          <p:cNvSpPr/>
          <p:nvPr/>
        </p:nvSpPr>
        <p:spPr>
          <a:xfrm>
            <a:off x="3970338" y="3857625"/>
            <a:ext cx="5867400" cy="30003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ct val="150000"/>
              </a:lnSpc>
              <a:defRPr/>
            </a:pPr>
            <a:r>
              <a:rPr lang="en-US" dirty="0">
                <a:solidFill>
                  <a:schemeClr val="tx1"/>
                </a:solidFill>
                <a:latin typeface="Comic Sans MS" pitchFamily="66" charset="0"/>
              </a:rPr>
              <a:t>package </a:t>
            </a:r>
            <a:r>
              <a:rPr lang="en-US" dirty="0" err="1">
                <a:solidFill>
                  <a:schemeClr val="tx1"/>
                </a:solidFill>
                <a:latin typeface="Comic Sans MS" pitchFamily="66" charset="0"/>
              </a:rPr>
              <a:t>belajaroop</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public class </a:t>
            </a:r>
            <a:r>
              <a:rPr lang="en-US" dirty="0" err="1">
                <a:solidFill>
                  <a:schemeClr val="tx1"/>
                </a:solidFill>
                <a:latin typeface="Comic Sans MS" pitchFamily="66" charset="0"/>
              </a:rPr>
              <a:t>mainClass</a:t>
            </a:r>
            <a:r>
              <a:rPr lang="en-US" dirty="0">
                <a:solidFill>
                  <a:schemeClr val="tx1"/>
                </a:solidFill>
                <a:latin typeface="Comic Sans MS" pitchFamily="66" charset="0"/>
              </a:rPr>
              <a:t> {</a:t>
            </a:r>
          </a:p>
          <a:p>
            <a:pPr>
              <a:lnSpc>
                <a:spcPct val="150000"/>
              </a:lnSpc>
              <a:defRPr/>
            </a:pPr>
            <a:r>
              <a:rPr lang="en-US" dirty="0">
                <a:solidFill>
                  <a:schemeClr val="tx1"/>
                </a:solidFill>
                <a:latin typeface="Comic Sans MS" pitchFamily="66" charset="0"/>
              </a:rPr>
              <a:t>    public static void main(String[] </a:t>
            </a:r>
            <a:r>
              <a:rPr lang="en-US" dirty="0" err="1">
                <a:solidFill>
                  <a:schemeClr val="tx1"/>
                </a:solidFill>
                <a:latin typeface="Comic Sans MS" pitchFamily="66" charset="0"/>
              </a:rPr>
              <a:t>args</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       </a:t>
            </a:r>
            <a:r>
              <a:rPr lang="en-US" dirty="0" err="1">
                <a:solidFill>
                  <a:schemeClr val="tx1"/>
                </a:solidFill>
                <a:latin typeface="Comic Sans MS" pitchFamily="66" charset="0"/>
              </a:rPr>
              <a:t>belajarModifier</a:t>
            </a:r>
            <a:r>
              <a:rPr lang="en-US" dirty="0">
                <a:solidFill>
                  <a:schemeClr val="tx1"/>
                </a:solidFill>
                <a:latin typeface="Comic Sans MS" pitchFamily="66" charset="0"/>
              </a:rPr>
              <a:t> </a:t>
            </a:r>
            <a:r>
              <a:rPr lang="en-US" dirty="0" err="1">
                <a:solidFill>
                  <a:schemeClr val="tx1"/>
                </a:solidFill>
                <a:latin typeface="Comic Sans MS" pitchFamily="66" charset="0"/>
              </a:rPr>
              <a:t>modifi</a:t>
            </a:r>
            <a:r>
              <a:rPr lang="en-US" dirty="0">
                <a:solidFill>
                  <a:schemeClr val="tx1"/>
                </a:solidFill>
                <a:latin typeface="Comic Sans MS" pitchFamily="66" charset="0"/>
              </a:rPr>
              <a:t> = new </a:t>
            </a:r>
            <a:r>
              <a:rPr lang="en-US" dirty="0" err="1">
                <a:solidFill>
                  <a:schemeClr val="tx1"/>
                </a:solidFill>
                <a:latin typeface="Comic Sans MS" pitchFamily="66" charset="0"/>
              </a:rPr>
              <a:t>belajarModifier</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       </a:t>
            </a:r>
            <a:r>
              <a:rPr lang="en-US" dirty="0" err="1">
                <a:solidFill>
                  <a:schemeClr val="tx1"/>
                </a:solidFill>
                <a:latin typeface="Comic Sans MS" pitchFamily="66" charset="0"/>
              </a:rPr>
              <a:t>modifi.nama</a:t>
            </a:r>
            <a:r>
              <a:rPr lang="en-US" dirty="0">
                <a:solidFill>
                  <a:schemeClr val="tx1"/>
                </a:solidFill>
                <a:latin typeface="Comic Sans MS" pitchFamily="66" charset="0"/>
              </a:rPr>
              <a:t> = "Budi";</a:t>
            </a:r>
          </a:p>
          <a:p>
            <a:pPr>
              <a:lnSpc>
                <a:spcPct val="150000"/>
              </a:lnSpc>
              <a:defRPr/>
            </a:pPr>
            <a:r>
              <a:rPr lang="en-US" dirty="0">
                <a:solidFill>
                  <a:schemeClr val="tx1"/>
                </a:solidFill>
                <a:latin typeface="Comic Sans MS" pitchFamily="66" charset="0"/>
              </a:rPr>
              <a:t>    }</a:t>
            </a:r>
          </a:p>
          <a:p>
            <a:pPr>
              <a:lnSpc>
                <a:spcPct val="150000"/>
              </a:lnSpc>
              <a:defRPr/>
            </a:pPr>
            <a:r>
              <a:rPr lang="en-US" dirty="0">
                <a:solidFill>
                  <a:schemeClr val="tx1"/>
                </a:solidFill>
                <a:latin typeface="Comic Sans MS" pitchFamily="66" charset="0"/>
              </a:rPr>
              <a:t>}</a:t>
            </a:r>
          </a:p>
        </p:txBody>
      </p:sp>
      <p:cxnSp>
        <p:nvCxnSpPr>
          <p:cNvPr id="8" name="Straight Arrow Connector 7"/>
          <p:cNvCxnSpPr/>
          <p:nvPr/>
        </p:nvCxnSpPr>
        <p:spPr bwMode="auto">
          <a:xfrm rot="5400000">
            <a:off x="5456238" y="4048125"/>
            <a:ext cx="1981200" cy="1143000"/>
          </a:xfrm>
          <a:prstGeom prst="straightConnector1">
            <a:avLst/>
          </a:prstGeom>
          <a:ln>
            <a:solidFill>
              <a:srgbClr val="FF000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5037138" y="3019425"/>
            <a:ext cx="4267200" cy="60801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a:solidFill>
                  <a:schemeClr val="tx1"/>
                </a:solidFill>
                <a:latin typeface="Comic Sans MS" pitchFamily="66" charset="0"/>
              </a:rPr>
              <a:t>Objek Mengakses attribut public milik class belajarModifier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365125" y="287338"/>
            <a:ext cx="9374188" cy="623887"/>
          </a:xfrm>
          <a:prstGeom prst="rect">
            <a:avLst/>
          </a:prstGeom>
          <a:noFill/>
          <a:ln w="9525">
            <a:noFill/>
            <a:round/>
            <a:headEnd/>
            <a:tailEnd/>
          </a:ln>
        </p:spPr>
        <p:txBody>
          <a:bodyPr lIns="50760" tIns="50760" rIns="50760" bIns="50760" anchor="ctr" anchorCtr="1"/>
          <a:lstStyle/>
          <a:p>
            <a:pPr algn="ct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FF6309"/>
                </a:solidFill>
                <a:latin typeface="Comic Sans MS" pitchFamily="66" charset="0"/>
              </a:rPr>
              <a:t>ACCESS MODIFIER PRIVATE</a:t>
            </a:r>
          </a:p>
        </p:txBody>
      </p:sp>
      <p:sp>
        <p:nvSpPr>
          <p:cNvPr id="6147" name="Rectangle 2"/>
          <p:cNvSpPr>
            <a:spLocks noChangeArrowheads="1"/>
          </p:cNvSpPr>
          <p:nvPr/>
        </p:nvSpPr>
        <p:spPr bwMode="auto">
          <a:xfrm>
            <a:off x="465138" y="1343025"/>
            <a:ext cx="8993187" cy="1755775"/>
          </a:xfrm>
          <a:prstGeom prst="rect">
            <a:avLst/>
          </a:prstGeom>
          <a:noFill/>
          <a:ln w="9525">
            <a:noFill/>
            <a:round/>
            <a:headEnd/>
            <a:tailEnd/>
          </a:ln>
        </p:spPr>
        <p:txBody>
          <a:bodyPr lIns="90000" tIns="46800" rIns="90000" bIns="46800">
            <a:spAutoFit/>
          </a:bodyPr>
          <a:lstStyle/>
          <a:p>
            <a:pPr marL="179388" indent="-23813">
              <a:lnSpc>
                <a:spcPct val="150000"/>
              </a:lnSpc>
              <a:buClrTx/>
              <a:tabLst>
                <a:tab pos="1125538" algn="l"/>
                <a:tab pos="1582738" algn="l"/>
                <a:tab pos="2039938" algn="l"/>
                <a:tab pos="2497138" algn="l"/>
                <a:tab pos="2954338" algn="l"/>
                <a:tab pos="3411538" algn="l"/>
                <a:tab pos="3868738" algn="l"/>
                <a:tab pos="4325938" algn="l"/>
                <a:tab pos="4783138" algn="l"/>
                <a:tab pos="5240338" algn="l"/>
                <a:tab pos="5697538" algn="l"/>
                <a:tab pos="6154738" algn="l"/>
                <a:tab pos="6611938" algn="l"/>
                <a:tab pos="7069138" algn="l"/>
                <a:tab pos="7526338" algn="l"/>
                <a:tab pos="7983538" algn="l"/>
                <a:tab pos="8440738" algn="l"/>
                <a:tab pos="8897938" algn="l"/>
                <a:tab pos="9355138" algn="l"/>
                <a:tab pos="9812338" algn="l"/>
              </a:tabLst>
            </a:pPr>
            <a:r>
              <a:rPr lang="en-US" sz="2400">
                <a:solidFill>
                  <a:srgbClr val="000000"/>
                </a:solidFill>
                <a:latin typeface="Comic Sans MS" pitchFamily="66" charset="0"/>
              </a:rPr>
              <a:t>Private : modifier private mendefinisikan bahwa variabel atau method hanya dapat di akses oleh anggota  kelas dimana variabel itu didefinisikan.</a:t>
            </a:r>
          </a:p>
        </p:txBody>
      </p:sp>
      <p:sp>
        <p:nvSpPr>
          <p:cNvPr id="6148" name="Rectangle 3"/>
          <p:cNvSpPr>
            <a:spLocks noChangeArrowheads="1"/>
          </p:cNvSpPr>
          <p:nvPr/>
        </p:nvSpPr>
        <p:spPr bwMode="auto">
          <a:xfrm>
            <a:off x="3906838" y="3606800"/>
            <a:ext cx="2260600" cy="349250"/>
          </a:xfrm>
          <a:prstGeom prst="rect">
            <a:avLst/>
          </a:prstGeom>
          <a:noFill/>
          <a:ln w="9525">
            <a:noFill/>
            <a:miter lim="800000"/>
            <a:headEnd/>
            <a:tailEnd/>
          </a:ln>
        </p:spPr>
        <p:txBody>
          <a:bodyPr wrap="none">
            <a:spAutoFit/>
          </a:bodyPr>
          <a:lstStyle/>
          <a:p>
            <a:r>
              <a:rPr lang="en-US"/>
              <a:t>Overloading method</a:t>
            </a:r>
          </a:p>
        </p:txBody>
      </p:sp>
      <p:sp>
        <p:nvSpPr>
          <p:cNvPr id="5" name="Rectangle 4"/>
          <p:cNvSpPr/>
          <p:nvPr/>
        </p:nvSpPr>
        <p:spPr>
          <a:xfrm>
            <a:off x="617538" y="3248025"/>
            <a:ext cx="3505200" cy="21701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nSpc>
                <a:spcPct val="150000"/>
              </a:lnSpc>
              <a:defRPr/>
            </a:pPr>
            <a:r>
              <a:rPr lang="en-US" dirty="0">
                <a:solidFill>
                  <a:schemeClr val="tx1"/>
                </a:solidFill>
                <a:latin typeface="Comic Sans MS" pitchFamily="66" charset="0"/>
              </a:rPr>
              <a:t>package </a:t>
            </a:r>
            <a:r>
              <a:rPr lang="en-US" dirty="0" err="1">
                <a:solidFill>
                  <a:schemeClr val="tx1"/>
                </a:solidFill>
                <a:latin typeface="Comic Sans MS" pitchFamily="66" charset="0"/>
              </a:rPr>
              <a:t>belajaroop</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public class </a:t>
            </a:r>
            <a:r>
              <a:rPr lang="en-US" dirty="0" err="1">
                <a:solidFill>
                  <a:schemeClr val="tx1"/>
                </a:solidFill>
                <a:latin typeface="Comic Sans MS" pitchFamily="66" charset="0"/>
              </a:rPr>
              <a:t>belajarModifier</a:t>
            </a:r>
            <a:r>
              <a:rPr lang="en-US" dirty="0">
                <a:solidFill>
                  <a:schemeClr val="tx1"/>
                </a:solidFill>
                <a:latin typeface="Comic Sans MS" pitchFamily="66" charset="0"/>
              </a:rPr>
              <a:t> {</a:t>
            </a:r>
          </a:p>
          <a:p>
            <a:pPr>
              <a:lnSpc>
                <a:spcPct val="150000"/>
              </a:lnSpc>
              <a:defRPr/>
            </a:pPr>
            <a:r>
              <a:rPr lang="en-US" dirty="0">
                <a:solidFill>
                  <a:schemeClr val="tx1"/>
                </a:solidFill>
                <a:latin typeface="Comic Sans MS" pitchFamily="66" charset="0"/>
              </a:rPr>
              <a:t>    private String </a:t>
            </a:r>
            <a:r>
              <a:rPr lang="en-US" dirty="0" err="1">
                <a:solidFill>
                  <a:schemeClr val="tx1"/>
                </a:solidFill>
                <a:latin typeface="Comic Sans MS" pitchFamily="66" charset="0"/>
              </a:rPr>
              <a:t>nama</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    private double </a:t>
            </a:r>
            <a:r>
              <a:rPr lang="en-US" dirty="0" err="1">
                <a:solidFill>
                  <a:schemeClr val="tx1"/>
                </a:solidFill>
                <a:latin typeface="Comic Sans MS" pitchFamily="66" charset="0"/>
              </a:rPr>
              <a:t>gaji</a:t>
            </a:r>
            <a:r>
              <a:rPr lang="en-US" dirty="0">
                <a:solidFill>
                  <a:schemeClr val="tx1"/>
                </a:solidFill>
                <a:latin typeface="Comic Sans MS" pitchFamily="66" charset="0"/>
              </a:rPr>
              <a:t>;</a:t>
            </a:r>
          </a:p>
          <a:p>
            <a:pPr>
              <a:lnSpc>
                <a:spcPct val="150000"/>
              </a:lnSpc>
              <a:defRPr/>
            </a:pPr>
            <a:r>
              <a:rPr lang="en-US" dirty="0">
                <a:solidFill>
                  <a:schemeClr val="tx1"/>
                </a:solidFill>
                <a:latin typeface="Comic Sans MS" pitchFamily="66" charset="0"/>
              </a:rPr>
              <a:t>}</a:t>
            </a:r>
          </a:p>
        </p:txBody>
      </p:sp>
      <p:sp>
        <p:nvSpPr>
          <p:cNvPr id="6" name="Rectangle 5"/>
          <p:cNvSpPr/>
          <p:nvPr/>
        </p:nvSpPr>
        <p:spPr>
          <a:xfrm>
            <a:off x="3970338" y="3857625"/>
            <a:ext cx="5867400" cy="30003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ct val="150000"/>
              </a:lnSpc>
              <a:defRPr/>
            </a:pPr>
            <a:r>
              <a:rPr lang="en-US">
                <a:solidFill>
                  <a:schemeClr val="tx1"/>
                </a:solidFill>
                <a:latin typeface="Comic Sans MS" pitchFamily="66" charset="0"/>
              </a:rPr>
              <a:t>package belajaroop;</a:t>
            </a:r>
          </a:p>
          <a:p>
            <a:pPr>
              <a:lnSpc>
                <a:spcPct val="150000"/>
              </a:lnSpc>
              <a:defRPr/>
            </a:pPr>
            <a:r>
              <a:rPr lang="en-US">
                <a:solidFill>
                  <a:schemeClr val="tx1"/>
                </a:solidFill>
                <a:latin typeface="Comic Sans MS" pitchFamily="66" charset="0"/>
              </a:rPr>
              <a:t>public class mainClass {</a:t>
            </a:r>
          </a:p>
          <a:p>
            <a:pPr>
              <a:lnSpc>
                <a:spcPct val="150000"/>
              </a:lnSpc>
              <a:defRPr/>
            </a:pPr>
            <a:r>
              <a:rPr lang="en-US">
                <a:solidFill>
                  <a:schemeClr val="tx1"/>
                </a:solidFill>
                <a:latin typeface="Comic Sans MS" pitchFamily="66" charset="0"/>
              </a:rPr>
              <a:t>    public static void main(String[] args){</a:t>
            </a:r>
          </a:p>
          <a:p>
            <a:pPr>
              <a:lnSpc>
                <a:spcPct val="150000"/>
              </a:lnSpc>
              <a:defRPr/>
            </a:pPr>
            <a:r>
              <a:rPr lang="en-US">
                <a:solidFill>
                  <a:schemeClr val="tx1"/>
                </a:solidFill>
                <a:latin typeface="Comic Sans MS" pitchFamily="66" charset="0"/>
              </a:rPr>
              <a:t>       belajarModifier modifi = new belajarModifier();</a:t>
            </a:r>
          </a:p>
          <a:p>
            <a:pPr>
              <a:lnSpc>
                <a:spcPct val="150000"/>
              </a:lnSpc>
              <a:defRPr/>
            </a:pPr>
            <a:r>
              <a:rPr lang="en-US">
                <a:solidFill>
                  <a:schemeClr val="tx1"/>
                </a:solidFill>
                <a:latin typeface="Comic Sans MS" pitchFamily="66" charset="0"/>
              </a:rPr>
              <a:t>       modifi.nama = "Budi";</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a:t>
            </a:r>
          </a:p>
        </p:txBody>
      </p:sp>
      <p:cxnSp>
        <p:nvCxnSpPr>
          <p:cNvPr id="8" name="Straight Arrow Connector 7"/>
          <p:cNvCxnSpPr/>
          <p:nvPr/>
        </p:nvCxnSpPr>
        <p:spPr bwMode="auto">
          <a:xfrm rot="5400000">
            <a:off x="5456238" y="4048125"/>
            <a:ext cx="1981200" cy="1143000"/>
          </a:xfrm>
          <a:prstGeom prst="straightConnector1">
            <a:avLst/>
          </a:prstGeom>
          <a:ln>
            <a:solidFill>
              <a:srgbClr val="FF000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4884738" y="3019425"/>
            <a:ext cx="4267200" cy="60801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a:solidFill>
                  <a:schemeClr val="tx1"/>
                </a:solidFill>
                <a:latin typeface="Comic Sans MS" pitchFamily="66" charset="0"/>
              </a:rPr>
              <a:t>Error : karena variabel nama tidak dapat di akses selain dikelasnya saja.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3906838" y="3606800"/>
            <a:ext cx="2260600" cy="349250"/>
          </a:xfrm>
          <a:prstGeom prst="rect">
            <a:avLst/>
          </a:prstGeom>
          <a:noFill/>
          <a:ln w="9525">
            <a:noFill/>
            <a:miter lim="800000"/>
            <a:headEnd/>
            <a:tailEnd/>
          </a:ln>
        </p:spPr>
        <p:txBody>
          <a:bodyPr wrap="none">
            <a:spAutoFit/>
          </a:bodyPr>
          <a:lstStyle/>
          <a:p>
            <a:r>
              <a:rPr lang="en-US"/>
              <a:t>Overloading method</a:t>
            </a:r>
          </a:p>
        </p:txBody>
      </p:sp>
      <p:sp>
        <p:nvSpPr>
          <p:cNvPr id="6" name="Rectangle 5"/>
          <p:cNvSpPr/>
          <p:nvPr/>
        </p:nvSpPr>
        <p:spPr>
          <a:xfrm>
            <a:off x="465138" y="428625"/>
            <a:ext cx="4800600" cy="38322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nSpc>
                <a:spcPct val="150000"/>
              </a:lnSpc>
              <a:defRPr/>
            </a:pPr>
            <a:r>
              <a:rPr lang="en-US">
                <a:solidFill>
                  <a:schemeClr val="tx1"/>
                </a:solidFill>
                <a:latin typeface="Comic Sans MS" pitchFamily="66" charset="0"/>
              </a:rPr>
              <a:t>package belajaroop;</a:t>
            </a:r>
          </a:p>
          <a:p>
            <a:pPr>
              <a:lnSpc>
                <a:spcPct val="150000"/>
              </a:lnSpc>
              <a:defRPr/>
            </a:pPr>
            <a:r>
              <a:rPr lang="en-US">
                <a:solidFill>
                  <a:schemeClr val="tx1"/>
                </a:solidFill>
                <a:latin typeface="Comic Sans MS" pitchFamily="66" charset="0"/>
              </a:rPr>
              <a:t>public class belajarModifier {</a:t>
            </a:r>
          </a:p>
          <a:p>
            <a:pPr>
              <a:lnSpc>
                <a:spcPct val="150000"/>
              </a:lnSpc>
              <a:defRPr/>
            </a:pPr>
            <a:r>
              <a:rPr lang="en-US">
                <a:solidFill>
                  <a:schemeClr val="tx1"/>
                </a:solidFill>
                <a:latin typeface="Comic Sans MS" pitchFamily="66" charset="0"/>
              </a:rPr>
              <a:t>    public double nilai1;</a:t>
            </a:r>
          </a:p>
          <a:p>
            <a:pPr>
              <a:lnSpc>
                <a:spcPct val="150000"/>
              </a:lnSpc>
              <a:defRPr/>
            </a:pPr>
            <a:r>
              <a:rPr lang="en-US">
                <a:solidFill>
                  <a:schemeClr val="tx1"/>
                </a:solidFill>
                <a:latin typeface="Comic Sans MS" pitchFamily="66" charset="0"/>
              </a:rPr>
              <a:t>    public double nilai2;</a:t>
            </a:r>
          </a:p>
          <a:p>
            <a:pPr>
              <a:lnSpc>
                <a:spcPct val="150000"/>
              </a:lnSpc>
              <a:defRPr/>
            </a:pPr>
            <a:r>
              <a:rPr lang="en-US">
                <a:solidFill>
                  <a:schemeClr val="tx1"/>
                </a:solidFill>
                <a:latin typeface="Comic Sans MS" pitchFamily="66" charset="0"/>
              </a:rPr>
              <a:t>double getTambah(){</a:t>
            </a:r>
          </a:p>
          <a:p>
            <a:pPr>
              <a:lnSpc>
                <a:spcPct val="150000"/>
              </a:lnSpc>
              <a:defRPr/>
            </a:pPr>
            <a:r>
              <a:rPr lang="en-US">
                <a:solidFill>
                  <a:schemeClr val="tx1"/>
                </a:solidFill>
                <a:latin typeface="Comic Sans MS" pitchFamily="66" charset="0"/>
              </a:rPr>
              <a:t>            double hasil = this.nilai1+this.nilai2;</a:t>
            </a:r>
          </a:p>
          <a:p>
            <a:pPr>
              <a:lnSpc>
                <a:spcPct val="150000"/>
              </a:lnSpc>
              <a:defRPr/>
            </a:pPr>
            <a:r>
              <a:rPr lang="en-US">
                <a:solidFill>
                  <a:schemeClr val="tx1"/>
                </a:solidFill>
                <a:latin typeface="Comic Sans MS" pitchFamily="66" charset="0"/>
              </a:rPr>
              <a:t>            return hasil;</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a:t>
            </a:r>
          </a:p>
        </p:txBody>
      </p:sp>
      <p:sp>
        <p:nvSpPr>
          <p:cNvPr id="9" name="Rectangle 8"/>
          <p:cNvSpPr/>
          <p:nvPr/>
        </p:nvSpPr>
        <p:spPr>
          <a:xfrm>
            <a:off x="3817938" y="3095625"/>
            <a:ext cx="6019800" cy="38322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ct val="150000"/>
              </a:lnSpc>
              <a:defRPr/>
            </a:pPr>
            <a:r>
              <a:rPr lang="en-US">
                <a:solidFill>
                  <a:schemeClr val="tx1"/>
                </a:solidFill>
                <a:latin typeface="Comic Sans MS" pitchFamily="66" charset="0"/>
              </a:rPr>
              <a:t>package belajaroop;</a:t>
            </a:r>
          </a:p>
          <a:p>
            <a:pPr>
              <a:lnSpc>
                <a:spcPct val="150000"/>
              </a:lnSpc>
              <a:defRPr/>
            </a:pPr>
            <a:r>
              <a:rPr lang="en-US">
                <a:solidFill>
                  <a:schemeClr val="tx1"/>
                </a:solidFill>
                <a:latin typeface="Comic Sans MS" pitchFamily="66" charset="0"/>
              </a:rPr>
              <a:t>public class mainClass {</a:t>
            </a:r>
          </a:p>
          <a:p>
            <a:pPr>
              <a:lnSpc>
                <a:spcPct val="150000"/>
              </a:lnSpc>
              <a:defRPr/>
            </a:pPr>
            <a:r>
              <a:rPr lang="en-US">
                <a:solidFill>
                  <a:schemeClr val="tx1"/>
                </a:solidFill>
                <a:latin typeface="Comic Sans MS" pitchFamily="66" charset="0"/>
              </a:rPr>
              <a:t>    public static void main(String[] args){</a:t>
            </a:r>
          </a:p>
          <a:p>
            <a:pPr>
              <a:lnSpc>
                <a:spcPct val="150000"/>
              </a:lnSpc>
              <a:defRPr/>
            </a:pPr>
            <a:r>
              <a:rPr lang="en-US">
                <a:solidFill>
                  <a:schemeClr val="tx1"/>
                </a:solidFill>
                <a:latin typeface="Comic Sans MS" pitchFamily="66" charset="0"/>
              </a:rPr>
              <a:t>          belajarModifier modifi = new belajarModifier();</a:t>
            </a:r>
          </a:p>
          <a:p>
            <a:pPr>
              <a:lnSpc>
                <a:spcPct val="150000"/>
              </a:lnSpc>
              <a:defRPr/>
            </a:pPr>
            <a:r>
              <a:rPr lang="en-US">
                <a:solidFill>
                  <a:schemeClr val="tx1"/>
                </a:solidFill>
                <a:latin typeface="Comic Sans MS" pitchFamily="66" charset="0"/>
              </a:rPr>
              <a:t>           modifi.nilai1 = 20;</a:t>
            </a:r>
          </a:p>
          <a:p>
            <a:pPr>
              <a:lnSpc>
                <a:spcPct val="150000"/>
              </a:lnSpc>
              <a:defRPr/>
            </a:pPr>
            <a:r>
              <a:rPr lang="en-US">
                <a:solidFill>
                  <a:schemeClr val="tx1"/>
                </a:solidFill>
                <a:latin typeface="Comic Sans MS" pitchFamily="66" charset="0"/>
              </a:rPr>
              <a:t>           modifi.nilai2 = 2;</a:t>
            </a:r>
          </a:p>
          <a:p>
            <a:pPr>
              <a:lnSpc>
                <a:spcPct val="150000"/>
              </a:lnSpc>
              <a:defRPr/>
            </a:pPr>
            <a:r>
              <a:rPr lang="en-US">
                <a:solidFill>
                  <a:schemeClr val="tx1"/>
                </a:solidFill>
                <a:latin typeface="Comic Sans MS" pitchFamily="66" charset="0"/>
              </a:rPr>
              <a:t>           System.out.println(modifi.getTambah());</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a:t>
            </a:r>
          </a:p>
        </p:txBody>
      </p:sp>
      <p:sp>
        <p:nvSpPr>
          <p:cNvPr id="11" name="TextBox 10"/>
          <p:cNvSpPr txBox="1"/>
          <p:nvPr/>
        </p:nvSpPr>
        <p:spPr>
          <a:xfrm>
            <a:off x="6408738" y="1571625"/>
            <a:ext cx="3352800" cy="60801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a:solidFill>
                  <a:schemeClr val="tx1"/>
                </a:solidFill>
              </a:rPr>
              <a:t>Attribut class diakses langsung oleh objek di class lain</a:t>
            </a:r>
          </a:p>
        </p:txBody>
      </p:sp>
      <p:cxnSp>
        <p:nvCxnSpPr>
          <p:cNvPr id="14" name="Straight Arrow Connector 13"/>
          <p:cNvCxnSpPr/>
          <p:nvPr/>
        </p:nvCxnSpPr>
        <p:spPr bwMode="auto">
          <a:xfrm rot="5400000">
            <a:off x="5494338" y="2486025"/>
            <a:ext cx="2667000" cy="2209800"/>
          </a:xfrm>
          <a:prstGeom prst="straightConnector1">
            <a:avLst/>
          </a:prstGeom>
          <a:ln>
            <a:solidFill>
              <a:srgbClr val="FF000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6180138" y="352425"/>
            <a:ext cx="2286000" cy="3492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b="1">
                <a:solidFill>
                  <a:schemeClr val="tx1"/>
                </a:solidFill>
              </a:rPr>
              <a:t>MODIFIER PUBLIC</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906838" y="3606800"/>
            <a:ext cx="2260600" cy="349250"/>
          </a:xfrm>
          <a:prstGeom prst="rect">
            <a:avLst/>
          </a:prstGeom>
          <a:noFill/>
          <a:ln w="9525">
            <a:noFill/>
            <a:miter lim="800000"/>
            <a:headEnd/>
            <a:tailEnd/>
          </a:ln>
        </p:spPr>
        <p:txBody>
          <a:bodyPr wrap="none">
            <a:spAutoFit/>
          </a:bodyPr>
          <a:lstStyle/>
          <a:p>
            <a:r>
              <a:rPr lang="en-US"/>
              <a:t>Overloading method</a:t>
            </a:r>
          </a:p>
        </p:txBody>
      </p:sp>
      <p:sp>
        <p:nvSpPr>
          <p:cNvPr id="6" name="Rectangle 5"/>
          <p:cNvSpPr/>
          <p:nvPr/>
        </p:nvSpPr>
        <p:spPr>
          <a:xfrm>
            <a:off x="465138" y="428625"/>
            <a:ext cx="4800600" cy="38322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nSpc>
                <a:spcPct val="150000"/>
              </a:lnSpc>
              <a:defRPr/>
            </a:pPr>
            <a:r>
              <a:rPr lang="en-US">
                <a:solidFill>
                  <a:schemeClr val="tx1"/>
                </a:solidFill>
                <a:latin typeface="Comic Sans MS" pitchFamily="66" charset="0"/>
              </a:rPr>
              <a:t>package belajaroop;</a:t>
            </a:r>
          </a:p>
          <a:p>
            <a:pPr>
              <a:lnSpc>
                <a:spcPct val="150000"/>
              </a:lnSpc>
              <a:defRPr/>
            </a:pPr>
            <a:r>
              <a:rPr lang="en-US">
                <a:solidFill>
                  <a:schemeClr val="tx1"/>
                </a:solidFill>
                <a:latin typeface="Comic Sans MS" pitchFamily="66" charset="0"/>
              </a:rPr>
              <a:t>public class belajarModifier {</a:t>
            </a:r>
          </a:p>
          <a:p>
            <a:pPr>
              <a:lnSpc>
                <a:spcPct val="150000"/>
              </a:lnSpc>
              <a:defRPr/>
            </a:pPr>
            <a:r>
              <a:rPr lang="en-US">
                <a:solidFill>
                  <a:schemeClr val="tx1"/>
                </a:solidFill>
                <a:latin typeface="Comic Sans MS" pitchFamily="66" charset="0"/>
              </a:rPr>
              <a:t>    private double nilai1;</a:t>
            </a:r>
          </a:p>
          <a:p>
            <a:pPr>
              <a:lnSpc>
                <a:spcPct val="150000"/>
              </a:lnSpc>
              <a:defRPr/>
            </a:pPr>
            <a:r>
              <a:rPr lang="en-US">
                <a:solidFill>
                  <a:schemeClr val="tx1"/>
                </a:solidFill>
                <a:latin typeface="Comic Sans MS" pitchFamily="66" charset="0"/>
              </a:rPr>
              <a:t>    private double nilai2;</a:t>
            </a:r>
          </a:p>
          <a:p>
            <a:pPr>
              <a:lnSpc>
                <a:spcPct val="150000"/>
              </a:lnSpc>
              <a:defRPr/>
            </a:pPr>
            <a:r>
              <a:rPr lang="en-US">
                <a:solidFill>
                  <a:schemeClr val="tx1"/>
                </a:solidFill>
                <a:latin typeface="Comic Sans MS" pitchFamily="66" charset="0"/>
              </a:rPr>
              <a:t>double getTambah(){</a:t>
            </a:r>
          </a:p>
          <a:p>
            <a:pPr>
              <a:lnSpc>
                <a:spcPct val="150000"/>
              </a:lnSpc>
              <a:defRPr/>
            </a:pPr>
            <a:r>
              <a:rPr lang="en-US">
                <a:solidFill>
                  <a:schemeClr val="tx1"/>
                </a:solidFill>
                <a:latin typeface="Comic Sans MS" pitchFamily="66" charset="0"/>
              </a:rPr>
              <a:t>            double hasil = this.nilai1+this.nilai2;</a:t>
            </a:r>
          </a:p>
          <a:p>
            <a:pPr>
              <a:lnSpc>
                <a:spcPct val="150000"/>
              </a:lnSpc>
              <a:defRPr/>
            </a:pPr>
            <a:r>
              <a:rPr lang="en-US">
                <a:solidFill>
                  <a:schemeClr val="tx1"/>
                </a:solidFill>
                <a:latin typeface="Comic Sans MS" pitchFamily="66" charset="0"/>
              </a:rPr>
              <a:t>            return hasil;</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a:t>
            </a:r>
          </a:p>
        </p:txBody>
      </p:sp>
      <p:sp>
        <p:nvSpPr>
          <p:cNvPr id="9" name="Rectangle 8"/>
          <p:cNvSpPr/>
          <p:nvPr/>
        </p:nvSpPr>
        <p:spPr>
          <a:xfrm>
            <a:off x="3817938" y="3095625"/>
            <a:ext cx="6019800" cy="38322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ct val="150000"/>
              </a:lnSpc>
              <a:defRPr/>
            </a:pPr>
            <a:r>
              <a:rPr lang="en-US">
                <a:solidFill>
                  <a:schemeClr val="tx1"/>
                </a:solidFill>
                <a:latin typeface="Comic Sans MS" pitchFamily="66" charset="0"/>
              </a:rPr>
              <a:t>package belajaroop;</a:t>
            </a:r>
          </a:p>
          <a:p>
            <a:pPr>
              <a:lnSpc>
                <a:spcPct val="150000"/>
              </a:lnSpc>
              <a:defRPr/>
            </a:pPr>
            <a:r>
              <a:rPr lang="en-US">
                <a:solidFill>
                  <a:schemeClr val="tx1"/>
                </a:solidFill>
                <a:latin typeface="Comic Sans MS" pitchFamily="66" charset="0"/>
              </a:rPr>
              <a:t>public class mainClass {</a:t>
            </a:r>
          </a:p>
          <a:p>
            <a:pPr>
              <a:lnSpc>
                <a:spcPct val="150000"/>
              </a:lnSpc>
              <a:defRPr/>
            </a:pPr>
            <a:r>
              <a:rPr lang="en-US">
                <a:solidFill>
                  <a:schemeClr val="tx1"/>
                </a:solidFill>
                <a:latin typeface="Comic Sans MS" pitchFamily="66" charset="0"/>
              </a:rPr>
              <a:t>    public static void main(String[] args){</a:t>
            </a:r>
          </a:p>
          <a:p>
            <a:pPr>
              <a:lnSpc>
                <a:spcPct val="150000"/>
              </a:lnSpc>
              <a:defRPr/>
            </a:pPr>
            <a:r>
              <a:rPr lang="en-US">
                <a:solidFill>
                  <a:schemeClr val="tx1"/>
                </a:solidFill>
                <a:latin typeface="Comic Sans MS" pitchFamily="66" charset="0"/>
              </a:rPr>
              <a:t>          belajarModifier modifi = new belajarModifier();</a:t>
            </a:r>
          </a:p>
          <a:p>
            <a:pPr>
              <a:lnSpc>
                <a:spcPct val="150000"/>
              </a:lnSpc>
              <a:defRPr/>
            </a:pPr>
            <a:r>
              <a:rPr lang="en-US">
                <a:solidFill>
                  <a:schemeClr val="tx1"/>
                </a:solidFill>
                <a:latin typeface="Comic Sans MS" pitchFamily="66" charset="0"/>
              </a:rPr>
              <a:t>           modifi.nilai1 = 20;</a:t>
            </a:r>
          </a:p>
          <a:p>
            <a:pPr>
              <a:lnSpc>
                <a:spcPct val="150000"/>
              </a:lnSpc>
              <a:defRPr/>
            </a:pPr>
            <a:r>
              <a:rPr lang="en-US">
                <a:solidFill>
                  <a:schemeClr val="tx1"/>
                </a:solidFill>
                <a:latin typeface="Comic Sans MS" pitchFamily="66" charset="0"/>
              </a:rPr>
              <a:t>           modifi.nilai2 = 2;</a:t>
            </a:r>
          </a:p>
          <a:p>
            <a:pPr>
              <a:lnSpc>
                <a:spcPct val="150000"/>
              </a:lnSpc>
              <a:defRPr/>
            </a:pPr>
            <a:r>
              <a:rPr lang="en-US">
                <a:solidFill>
                  <a:schemeClr val="tx1"/>
                </a:solidFill>
                <a:latin typeface="Comic Sans MS" pitchFamily="66" charset="0"/>
              </a:rPr>
              <a:t>           System.out.println(modifi.getTambah());</a:t>
            </a:r>
          </a:p>
          <a:p>
            <a:pPr>
              <a:lnSpc>
                <a:spcPct val="150000"/>
              </a:lnSpc>
              <a:defRPr/>
            </a:pPr>
            <a:r>
              <a:rPr lang="en-US">
                <a:solidFill>
                  <a:schemeClr val="tx1"/>
                </a:solidFill>
                <a:latin typeface="Comic Sans MS" pitchFamily="66" charset="0"/>
              </a:rPr>
              <a:t>    }</a:t>
            </a:r>
          </a:p>
          <a:p>
            <a:pPr>
              <a:lnSpc>
                <a:spcPct val="150000"/>
              </a:lnSpc>
              <a:defRPr/>
            </a:pPr>
            <a:r>
              <a:rPr lang="en-US">
                <a:solidFill>
                  <a:schemeClr val="tx1"/>
                </a:solidFill>
                <a:latin typeface="Comic Sans MS" pitchFamily="66" charset="0"/>
              </a:rPr>
              <a:t>}</a:t>
            </a:r>
          </a:p>
        </p:txBody>
      </p:sp>
      <p:sp>
        <p:nvSpPr>
          <p:cNvPr id="11" name="TextBox 10"/>
          <p:cNvSpPr txBox="1"/>
          <p:nvPr/>
        </p:nvSpPr>
        <p:spPr>
          <a:xfrm>
            <a:off x="6256338" y="1649413"/>
            <a:ext cx="3352800" cy="60801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a:solidFill>
                  <a:schemeClr val="tx1"/>
                </a:solidFill>
                <a:latin typeface="Comic Sans MS" pitchFamily="66" charset="0"/>
              </a:rPr>
              <a:t>Error : kaerna attribut tidak bisa diakses di kelas lain.</a:t>
            </a:r>
          </a:p>
        </p:txBody>
      </p:sp>
      <p:cxnSp>
        <p:nvCxnSpPr>
          <p:cNvPr id="14" name="Straight Arrow Connector 13"/>
          <p:cNvCxnSpPr/>
          <p:nvPr/>
        </p:nvCxnSpPr>
        <p:spPr bwMode="auto">
          <a:xfrm rot="5400000">
            <a:off x="5494338" y="2486025"/>
            <a:ext cx="2667000" cy="2209800"/>
          </a:xfrm>
          <a:prstGeom prst="straightConnector1">
            <a:avLst/>
          </a:prstGeom>
          <a:ln>
            <a:solidFill>
              <a:srgbClr val="FF000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6180138" y="276225"/>
            <a:ext cx="2362200" cy="3492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b="1">
                <a:solidFill>
                  <a:schemeClr val="tx1"/>
                </a:solidFill>
              </a:rPr>
              <a:t>MODIFIER PRIVATE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88938" y="1190625"/>
            <a:ext cx="9144000" cy="3908425"/>
          </a:xfrm>
          <a:prstGeom prst="rect">
            <a:avLst/>
          </a:prstGeom>
          <a:noFill/>
          <a:ln w="9525">
            <a:noFill/>
            <a:miter lim="800000"/>
            <a:headEnd/>
            <a:tailEnd/>
          </a:ln>
        </p:spPr>
        <p:txBody>
          <a:bodyPr>
            <a:spAutoFit/>
          </a:bodyPr>
          <a:lstStyle/>
          <a:p>
            <a:pPr>
              <a:lnSpc>
                <a:spcPct val="150000"/>
              </a:lnSpc>
            </a:pPr>
            <a:r>
              <a:rPr lang="en-US" sz="2400">
                <a:solidFill>
                  <a:schemeClr val="tx1"/>
                </a:solidFill>
                <a:latin typeface="Comic Sans MS" pitchFamily="66" charset="0"/>
              </a:rPr>
              <a:t>Protected</a:t>
            </a:r>
          </a:p>
          <a:p>
            <a:pPr>
              <a:lnSpc>
                <a:spcPct val="150000"/>
              </a:lnSpc>
            </a:pPr>
            <a:r>
              <a:rPr lang="en-US" sz="2400">
                <a:solidFill>
                  <a:schemeClr val="tx1"/>
                </a:solidFill>
                <a:latin typeface="Comic Sans MS" pitchFamily="66" charset="0"/>
              </a:rPr>
              <a:t>Anggota spesifikasi ini sebenarnya memiliki hubungan erat dengan kegunaan dari fungsi package dalam konsep pewarisan. Member yang akan dideklarasikan menggunakan spesifikasi ini hanya dapat diakses oleh member class itu sendiri. member dari class turunannya, dan member yang berada tepat didalam package yang sama.</a:t>
            </a:r>
          </a:p>
        </p:txBody>
      </p:sp>
      <p:sp>
        <p:nvSpPr>
          <p:cNvPr id="9219" name="Text Box 1"/>
          <p:cNvSpPr txBox="1">
            <a:spLocks noChangeArrowheads="1"/>
          </p:cNvSpPr>
          <p:nvPr/>
        </p:nvSpPr>
        <p:spPr bwMode="auto">
          <a:xfrm>
            <a:off x="365125" y="287338"/>
            <a:ext cx="9374188" cy="623887"/>
          </a:xfrm>
          <a:prstGeom prst="rect">
            <a:avLst/>
          </a:prstGeom>
          <a:noFill/>
          <a:ln w="9525">
            <a:noFill/>
            <a:round/>
            <a:headEnd/>
            <a:tailEnd/>
          </a:ln>
        </p:spPr>
        <p:txBody>
          <a:bodyPr lIns="50760" tIns="50760" rIns="50760" bIns="50760" anchor="ctr" anchorCtr="1"/>
          <a:lstStyle/>
          <a:p>
            <a:pPr algn="ct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FF6309"/>
                </a:solidFill>
                <a:latin typeface="Comic Sans MS" pitchFamily="66" charset="0"/>
              </a:rPr>
              <a:t>ACCESS MODIFIER PROTECTED</a:t>
            </a:r>
          </a:p>
        </p:txBody>
      </p:sp>
    </p:spTree>
  </p:cSld>
  <p:clrMapOvr>
    <a:masterClrMapping/>
  </p:clrMapOvr>
</p:sld>
</file>

<file path=ppt/theme/theme1.xml><?xml version="1.0" encoding="utf-8"?>
<a:theme xmlns:a="http://schemas.openxmlformats.org/drawingml/2006/main" name="5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FreeSans"/>
        <a:ea typeface="ヒラギノ角ゴ ProN W3"/>
        <a:cs typeface="ヒラギノ角ゴ ProN W3"/>
      </a:majorFont>
      <a:minorFont>
        <a:latin typeface="Free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1735</TotalTime>
  <Words>572</Words>
  <PresentationFormat>Custom</PresentationFormat>
  <Paragraphs>109</Paragraphs>
  <Slides>12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ヒラギノ角ゴ ProN W3</vt:lpstr>
      <vt:lpstr>Times New Roman</vt:lpstr>
      <vt:lpstr>FreeSans</vt:lpstr>
      <vt:lpstr>Comic Sans MS</vt:lpstr>
      <vt:lpstr>Wingdings</vt:lpstr>
      <vt:lpstr>5_Office Theme</vt:lpstr>
      <vt:lpstr>Slide 1</vt:lpstr>
      <vt:lpstr>Slide 2</vt:lpstr>
      <vt:lpstr>Slide 3</vt:lpstr>
      <vt:lpstr>Slide 4</vt:lpstr>
      <vt:lpstr>Slide 5</vt:lpstr>
      <vt:lpstr>Slide 6</vt:lpstr>
      <vt:lpstr>Slide 7</vt:lpstr>
      <vt:lpstr>Slide 8</vt:lpstr>
      <vt:lpstr>Slide 9</vt:lpstr>
      <vt:lpstr>METHOD STATIC</vt:lpstr>
      <vt:lpstr>METHOD STATIC</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a3m-nix </dc:creator>
  <cp:lastModifiedBy>nt</cp:lastModifiedBy>
  <cp:revision>419</cp:revision>
  <cp:lastPrinted>1601-01-01T00:00:00Z</cp:lastPrinted>
  <dcterms:created xsi:type="dcterms:W3CDTF">2011-10-18T04:13:15Z</dcterms:created>
  <dcterms:modified xsi:type="dcterms:W3CDTF">2016-06-06T01:24:15Z</dcterms:modified>
</cp:coreProperties>
</file>